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6"/>
  </p:notesMasterIdLst>
  <p:sldIdLst>
    <p:sldId id="257" r:id="rId3"/>
    <p:sldId id="364" r:id="rId4"/>
    <p:sldId id="366" r:id="rId5"/>
    <p:sldId id="256" r:id="rId6"/>
    <p:sldId id="267" r:id="rId7"/>
    <p:sldId id="260" r:id="rId8"/>
    <p:sldId id="262" r:id="rId9"/>
    <p:sldId id="374" r:id="rId10"/>
    <p:sldId id="372" r:id="rId11"/>
    <p:sldId id="373" r:id="rId12"/>
    <p:sldId id="370" r:id="rId13"/>
    <p:sldId id="371" r:id="rId14"/>
    <p:sldId id="259" r:id="rId15"/>
    <p:sldId id="263" r:id="rId16"/>
    <p:sldId id="375" r:id="rId17"/>
    <p:sldId id="376" r:id="rId18"/>
    <p:sldId id="377" r:id="rId19"/>
    <p:sldId id="378" r:id="rId20"/>
    <p:sldId id="379" r:id="rId21"/>
    <p:sldId id="380" r:id="rId22"/>
    <p:sldId id="365" r:id="rId23"/>
    <p:sldId id="266" r:id="rId24"/>
    <p:sldId id="38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FA20E497-9D87-493A-88EB-972A2648A7B0}">
          <p14:sldIdLst>
            <p14:sldId id="257"/>
            <p14:sldId id="364"/>
            <p14:sldId id="366"/>
          </p14:sldIdLst>
        </p14:section>
        <p14:section name="Sinh hoạt dưới cờ" id="{6883FF74-4500-40CE-9A00-E61B6F61929D}">
          <p14:sldIdLst>
            <p14:sldId id="256"/>
            <p14:sldId id="267"/>
          </p14:sldIdLst>
        </p14:section>
        <p14:section name="HĐ GD theo Chủ đề" id="{8E330746-F22F-416C-890D-C385F09B691D}">
          <p14:sldIdLst>
            <p14:sldId id="260"/>
            <p14:sldId id="262"/>
            <p14:sldId id="374"/>
            <p14:sldId id="372"/>
            <p14:sldId id="373"/>
            <p14:sldId id="370"/>
            <p14:sldId id="371"/>
          </p14:sldIdLst>
        </p14:section>
        <p14:section name="SHL" id="{A13DB347-C564-4436-BE85-EF03CBD32C2D}">
          <p14:sldIdLst>
            <p14:sldId id="259"/>
            <p14:sldId id="263"/>
          </p14:sldIdLst>
        </p14:section>
        <p14:section name="HĐ nối tiếp" id="{3ADF448C-8E95-45D1-860C-1D3CE70BC927}">
          <p14:sldIdLst>
            <p14:sldId id="375"/>
            <p14:sldId id="376"/>
            <p14:sldId id="377"/>
            <p14:sldId id="378"/>
            <p14:sldId id="379"/>
            <p14:sldId id="380"/>
          </p14:sldIdLst>
        </p14:section>
        <p14:section name="Tự đánh giá" id="{7E3EA2DB-4ECA-46C4-AE99-1BDB6E5D3586}">
          <p14:sldIdLst/>
        </p14:section>
        <p14:section name="END" id="{09D271F4-F85F-46E8-ACF3-54DB7682D3DB}">
          <p14:sldIdLst>
            <p14:sldId id="365"/>
            <p14:sldId id="266"/>
            <p14:sldId id="38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E56DB1-FB26-4AFA-A9DC-6FD9C46B6C9E}" v="139" dt="2023-04-04T03:57:59.8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5497" autoAdjust="0"/>
  </p:normalViewPr>
  <p:slideViewPr>
    <p:cSldViewPr snapToGrid="0">
      <p:cViewPr varScale="1">
        <p:scale>
          <a:sx n="58" d="100"/>
          <a:sy n="58" d="100"/>
        </p:scale>
        <p:origin x="109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Huy" userId="03e08db4-59cf-4cb4-b2d1-70d2dd8489fe" providerId="ADAL" clId="{CEE56DB1-FB26-4AFA-A9DC-6FD9C46B6C9E}"/>
    <pc:docChg chg="undo custSel addSld delSld modSld sldOrd modSection">
      <pc:chgData name="Nguyen Huy" userId="03e08db4-59cf-4cb4-b2d1-70d2dd8489fe" providerId="ADAL" clId="{CEE56DB1-FB26-4AFA-A9DC-6FD9C46B6C9E}" dt="2023-04-04T03:57:59.830" v="580"/>
      <pc:docMkLst>
        <pc:docMk/>
      </pc:docMkLst>
      <pc:sldChg chg="modSp mod">
        <pc:chgData name="Nguyen Huy" userId="03e08db4-59cf-4cb4-b2d1-70d2dd8489fe" providerId="ADAL" clId="{CEE56DB1-FB26-4AFA-A9DC-6FD9C46B6C9E}" dt="2023-04-04T03:53:06.733" v="555" actId="20577"/>
        <pc:sldMkLst>
          <pc:docMk/>
          <pc:sldMk cId="3011046548" sldId="257"/>
        </pc:sldMkLst>
        <pc:spChg chg="mod">
          <ac:chgData name="Nguyen Huy" userId="03e08db4-59cf-4cb4-b2d1-70d2dd8489fe" providerId="ADAL" clId="{CEE56DB1-FB26-4AFA-A9DC-6FD9C46B6C9E}" dt="2023-04-04T03:53:06.733" v="555" actId="20577"/>
          <ac:spMkLst>
            <pc:docMk/>
            <pc:sldMk cId="3011046548" sldId="257"/>
            <ac:spMk id="4" creationId="{1F39FD4B-1880-9DA8-DBD6-8CD7B5FC4EBF}"/>
          </ac:spMkLst>
        </pc:spChg>
        <pc:spChg chg="mod">
          <ac:chgData name="Nguyen Huy" userId="03e08db4-59cf-4cb4-b2d1-70d2dd8489fe" providerId="ADAL" clId="{CEE56DB1-FB26-4AFA-A9DC-6FD9C46B6C9E}" dt="2023-04-04T03:53:04.656" v="553" actId="20577"/>
          <ac:spMkLst>
            <pc:docMk/>
            <pc:sldMk cId="3011046548" sldId="257"/>
            <ac:spMk id="5" creationId="{C689EA9C-008D-F8C1-D93B-40215D6AA835}"/>
          </ac:spMkLst>
        </pc:spChg>
      </pc:sldChg>
      <pc:sldChg chg="del ord">
        <pc:chgData name="Nguyen Huy" userId="03e08db4-59cf-4cb4-b2d1-70d2dd8489fe" providerId="ADAL" clId="{CEE56DB1-FB26-4AFA-A9DC-6FD9C46B6C9E}" dt="2023-04-04T03:57:55.262" v="579" actId="47"/>
        <pc:sldMkLst>
          <pc:docMk/>
          <pc:sldMk cId="1567256950" sldId="258"/>
        </pc:sldMkLst>
      </pc:sldChg>
      <pc:sldChg chg="ord">
        <pc:chgData name="Nguyen Huy" userId="03e08db4-59cf-4cb4-b2d1-70d2dd8489fe" providerId="ADAL" clId="{CEE56DB1-FB26-4AFA-A9DC-6FD9C46B6C9E}" dt="2023-04-04T02:34:39.766" v="213"/>
        <pc:sldMkLst>
          <pc:docMk/>
          <pc:sldMk cId="610134305" sldId="260"/>
        </pc:sldMkLst>
      </pc:sldChg>
      <pc:sldChg chg="addSp delSp modSp mod ord modAnim">
        <pc:chgData name="Nguyen Huy" userId="03e08db4-59cf-4cb4-b2d1-70d2dd8489fe" providerId="ADAL" clId="{CEE56DB1-FB26-4AFA-A9DC-6FD9C46B6C9E}" dt="2023-04-04T03:57:03.424" v="567"/>
        <pc:sldMkLst>
          <pc:docMk/>
          <pc:sldMk cId="866177050" sldId="262"/>
        </pc:sldMkLst>
        <pc:spChg chg="add mod">
          <ac:chgData name="Nguyen Huy" userId="03e08db4-59cf-4cb4-b2d1-70d2dd8489fe" providerId="ADAL" clId="{CEE56DB1-FB26-4AFA-A9DC-6FD9C46B6C9E}" dt="2023-04-04T02:37:22.240" v="262"/>
          <ac:spMkLst>
            <pc:docMk/>
            <pc:sldMk cId="866177050" sldId="262"/>
            <ac:spMk id="2" creationId="{7CE7D64A-CECB-6D39-D844-34B6593DBF08}"/>
          </ac:spMkLst>
        </pc:spChg>
        <pc:spChg chg="add mod">
          <ac:chgData name="Nguyen Huy" userId="03e08db4-59cf-4cb4-b2d1-70d2dd8489fe" providerId="ADAL" clId="{CEE56DB1-FB26-4AFA-A9DC-6FD9C46B6C9E}" dt="2023-04-04T02:37:22.240" v="262"/>
          <ac:spMkLst>
            <pc:docMk/>
            <pc:sldMk cId="866177050" sldId="262"/>
            <ac:spMk id="5" creationId="{BCD694B2-34F4-6F32-17A2-7A9F070EA8F2}"/>
          </ac:spMkLst>
        </pc:spChg>
        <pc:spChg chg="add mod">
          <ac:chgData name="Nguyen Huy" userId="03e08db4-59cf-4cb4-b2d1-70d2dd8489fe" providerId="ADAL" clId="{CEE56DB1-FB26-4AFA-A9DC-6FD9C46B6C9E}" dt="2023-04-04T02:37:22.240" v="262"/>
          <ac:spMkLst>
            <pc:docMk/>
            <pc:sldMk cId="866177050" sldId="262"/>
            <ac:spMk id="6" creationId="{EDF85519-648D-61BB-F7A0-76497809EAB7}"/>
          </ac:spMkLst>
        </pc:spChg>
        <pc:spChg chg="add mod">
          <ac:chgData name="Nguyen Huy" userId="03e08db4-59cf-4cb4-b2d1-70d2dd8489fe" providerId="ADAL" clId="{CEE56DB1-FB26-4AFA-A9DC-6FD9C46B6C9E}" dt="2023-04-04T02:37:22.240" v="262"/>
          <ac:spMkLst>
            <pc:docMk/>
            <pc:sldMk cId="866177050" sldId="262"/>
            <ac:spMk id="7" creationId="{A4AC5E89-11B4-8CF9-F13D-9FE9C32C4F80}"/>
          </ac:spMkLst>
        </pc:spChg>
        <pc:picChg chg="add del mod">
          <ac:chgData name="Nguyen Huy" userId="03e08db4-59cf-4cb4-b2d1-70d2dd8489fe" providerId="ADAL" clId="{CEE56DB1-FB26-4AFA-A9DC-6FD9C46B6C9E}" dt="2023-04-04T02:37:17.317" v="259" actId="21"/>
          <ac:picMkLst>
            <pc:docMk/>
            <pc:sldMk cId="866177050" sldId="262"/>
            <ac:picMk id="3" creationId="{ABDE6198-C575-14C4-2287-3D183601477C}"/>
          </ac:picMkLst>
        </pc:picChg>
        <pc:picChg chg="add mod">
          <ac:chgData name="Nguyen Huy" userId="03e08db4-59cf-4cb4-b2d1-70d2dd8489fe" providerId="ADAL" clId="{CEE56DB1-FB26-4AFA-A9DC-6FD9C46B6C9E}" dt="2023-04-04T02:37:22.240" v="262"/>
          <ac:picMkLst>
            <pc:docMk/>
            <pc:sldMk cId="866177050" sldId="262"/>
            <ac:picMk id="4" creationId="{97F65F39-3941-4D5C-289C-255D6E92D49F}"/>
          </ac:picMkLst>
        </pc:picChg>
      </pc:sldChg>
      <pc:sldChg chg="addSp modSp mod modAnim">
        <pc:chgData name="Nguyen Huy" userId="03e08db4-59cf-4cb4-b2d1-70d2dd8489fe" providerId="ADAL" clId="{CEE56DB1-FB26-4AFA-A9DC-6FD9C46B6C9E}" dt="2023-04-04T03:57:51.732" v="578"/>
        <pc:sldMkLst>
          <pc:docMk/>
          <pc:sldMk cId="522577783" sldId="263"/>
        </pc:sldMkLst>
        <pc:picChg chg="add mod">
          <ac:chgData name="Nguyen Huy" userId="03e08db4-59cf-4cb4-b2d1-70d2dd8489fe" providerId="ADAL" clId="{CEE56DB1-FB26-4AFA-A9DC-6FD9C46B6C9E}" dt="2023-04-04T02:43:00.916" v="341" actId="1035"/>
          <ac:picMkLst>
            <pc:docMk/>
            <pc:sldMk cId="522577783" sldId="263"/>
            <ac:picMk id="3" creationId="{15949659-35A7-5418-31EC-B187912A4A51}"/>
          </ac:picMkLst>
        </pc:picChg>
      </pc:sldChg>
      <pc:sldChg chg="del">
        <pc:chgData name="Nguyen Huy" userId="03e08db4-59cf-4cb4-b2d1-70d2dd8489fe" providerId="ADAL" clId="{CEE56DB1-FB26-4AFA-A9DC-6FD9C46B6C9E}" dt="2023-03-30T10:36:04.220" v="47" actId="47"/>
        <pc:sldMkLst>
          <pc:docMk/>
          <pc:sldMk cId="3430506704" sldId="264"/>
        </pc:sldMkLst>
      </pc:sldChg>
      <pc:sldChg chg="del">
        <pc:chgData name="Nguyen Huy" userId="03e08db4-59cf-4cb4-b2d1-70d2dd8489fe" providerId="ADAL" clId="{CEE56DB1-FB26-4AFA-A9DC-6FD9C46B6C9E}" dt="2023-03-30T10:36:04.220" v="47" actId="47"/>
        <pc:sldMkLst>
          <pc:docMk/>
          <pc:sldMk cId="77109922" sldId="265"/>
        </pc:sldMkLst>
      </pc:sldChg>
      <pc:sldChg chg="addSp delSp modSp mod ord delAnim modAnim">
        <pc:chgData name="Nguyen Huy" userId="03e08db4-59cf-4cb4-b2d1-70d2dd8489fe" providerId="ADAL" clId="{CEE56DB1-FB26-4AFA-A9DC-6FD9C46B6C9E}" dt="2023-04-04T03:56:36.854" v="562"/>
        <pc:sldMkLst>
          <pc:docMk/>
          <pc:sldMk cId="1308164110" sldId="267"/>
        </pc:sldMkLst>
        <pc:spChg chg="add del mod">
          <ac:chgData name="Nguyen Huy" userId="03e08db4-59cf-4cb4-b2d1-70d2dd8489fe" providerId="ADAL" clId="{CEE56DB1-FB26-4AFA-A9DC-6FD9C46B6C9E}" dt="2023-04-04T02:37:09.140" v="253" actId="478"/>
          <ac:spMkLst>
            <pc:docMk/>
            <pc:sldMk cId="1308164110" sldId="267"/>
            <ac:spMk id="2" creationId="{851936F6-7FF8-F5E4-18BF-3AF9DB9AB8A9}"/>
          </ac:spMkLst>
        </pc:spChg>
        <pc:spChg chg="add del mod ord">
          <ac:chgData name="Nguyen Huy" userId="03e08db4-59cf-4cb4-b2d1-70d2dd8489fe" providerId="ADAL" clId="{CEE56DB1-FB26-4AFA-A9DC-6FD9C46B6C9E}" dt="2023-04-04T02:37:09.140" v="253" actId="478"/>
          <ac:spMkLst>
            <pc:docMk/>
            <pc:sldMk cId="1308164110" sldId="267"/>
            <ac:spMk id="3" creationId="{A3F6AADC-9764-9324-AFE3-0B2EF26E666E}"/>
          </ac:spMkLst>
        </pc:spChg>
        <pc:spChg chg="add del mod">
          <ac:chgData name="Nguyen Huy" userId="03e08db4-59cf-4cb4-b2d1-70d2dd8489fe" providerId="ADAL" clId="{CEE56DB1-FB26-4AFA-A9DC-6FD9C46B6C9E}" dt="2023-04-04T02:37:09.140" v="253" actId="478"/>
          <ac:spMkLst>
            <pc:docMk/>
            <pc:sldMk cId="1308164110" sldId="267"/>
            <ac:spMk id="5" creationId="{9104E28B-10A7-17FA-2E3B-A14B8BFC47FC}"/>
          </ac:spMkLst>
        </pc:spChg>
        <pc:spChg chg="add del mod">
          <ac:chgData name="Nguyen Huy" userId="03e08db4-59cf-4cb4-b2d1-70d2dd8489fe" providerId="ADAL" clId="{CEE56DB1-FB26-4AFA-A9DC-6FD9C46B6C9E}" dt="2023-04-04T02:37:09.140" v="253" actId="478"/>
          <ac:spMkLst>
            <pc:docMk/>
            <pc:sldMk cId="1308164110" sldId="267"/>
            <ac:spMk id="6" creationId="{955A9BF0-257D-52C7-9F3B-533318D76C81}"/>
          </ac:spMkLst>
        </pc:spChg>
        <pc:spChg chg="add del mod">
          <ac:chgData name="Nguyen Huy" userId="03e08db4-59cf-4cb4-b2d1-70d2dd8489fe" providerId="ADAL" clId="{CEE56DB1-FB26-4AFA-A9DC-6FD9C46B6C9E}" dt="2023-04-04T02:37:11.066" v="254" actId="478"/>
          <ac:spMkLst>
            <pc:docMk/>
            <pc:sldMk cId="1308164110" sldId="267"/>
            <ac:spMk id="8" creationId="{C95D677E-6CE5-AB3E-BA02-009CD8AB8526}"/>
          </ac:spMkLst>
        </pc:spChg>
        <pc:picChg chg="add del mod">
          <ac:chgData name="Nguyen Huy" userId="03e08db4-59cf-4cb4-b2d1-70d2dd8489fe" providerId="ADAL" clId="{CEE56DB1-FB26-4AFA-A9DC-6FD9C46B6C9E}" dt="2023-04-04T02:37:09.140" v="253" actId="478"/>
          <ac:picMkLst>
            <pc:docMk/>
            <pc:sldMk cId="1308164110" sldId="267"/>
            <ac:picMk id="4" creationId="{8421AEB2-A224-AC4B-0805-C4C2F0B0661C}"/>
          </ac:picMkLst>
        </pc:picChg>
        <pc:picChg chg="add mod">
          <ac:chgData name="Nguyen Huy" userId="03e08db4-59cf-4cb4-b2d1-70d2dd8489fe" providerId="ADAL" clId="{CEE56DB1-FB26-4AFA-A9DC-6FD9C46B6C9E}" dt="2023-04-04T02:37:18.014" v="260"/>
          <ac:picMkLst>
            <pc:docMk/>
            <pc:sldMk cId="1308164110" sldId="267"/>
            <ac:picMk id="9" creationId="{2AB784FF-E485-BF03-4F4E-42F5F40F89B2}"/>
          </ac:picMkLst>
        </pc:picChg>
      </pc:sldChg>
      <pc:sldChg chg="add del ord">
        <pc:chgData name="Nguyen Huy" userId="03e08db4-59cf-4cb4-b2d1-70d2dd8489fe" providerId="ADAL" clId="{CEE56DB1-FB26-4AFA-A9DC-6FD9C46B6C9E}" dt="2023-04-04T02:29:12.291" v="142" actId="47"/>
        <pc:sldMkLst>
          <pc:docMk/>
          <pc:sldMk cId="2229115515" sldId="312"/>
        </pc:sldMkLst>
      </pc:sldChg>
      <pc:sldChg chg="addSp delSp modSp add del mod delAnim">
        <pc:chgData name="Nguyen Huy" userId="03e08db4-59cf-4cb4-b2d1-70d2dd8489fe" providerId="ADAL" clId="{CEE56DB1-FB26-4AFA-A9DC-6FD9C46B6C9E}" dt="2023-03-30T10:32:47.156" v="11" actId="47"/>
        <pc:sldMkLst>
          <pc:docMk/>
          <pc:sldMk cId="3990656594" sldId="313"/>
        </pc:sldMkLst>
        <pc:spChg chg="del mod">
          <ac:chgData name="Nguyen Huy" userId="03e08db4-59cf-4cb4-b2d1-70d2dd8489fe" providerId="ADAL" clId="{CEE56DB1-FB26-4AFA-A9DC-6FD9C46B6C9E}" dt="2023-03-30T10:32:44.517" v="9" actId="21"/>
          <ac:spMkLst>
            <pc:docMk/>
            <pc:sldMk cId="3990656594" sldId="313"/>
            <ac:spMk id="2" creationId="{EA1CE56D-14B9-8F05-2B6E-FF14BBFA764B}"/>
          </ac:spMkLst>
        </pc:spChg>
        <pc:spChg chg="add mod">
          <ac:chgData name="Nguyen Huy" userId="03e08db4-59cf-4cb4-b2d1-70d2dd8489fe" providerId="ADAL" clId="{CEE56DB1-FB26-4AFA-A9DC-6FD9C46B6C9E}" dt="2023-03-30T10:32:44.517" v="9" actId="21"/>
          <ac:spMkLst>
            <pc:docMk/>
            <pc:sldMk cId="3990656594" sldId="313"/>
            <ac:spMk id="4" creationId="{960FF594-6975-0340-ECEF-F6B552959A74}"/>
          </ac:spMkLst>
        </pc:spChg>
        <pc:spChg chg="del mod">
          <ac:chgData name="Nguyen Huy" userId="03e08db4-59cf-4cb4-b2d1-70d2dd8489fe" providerId="ADAL" clId="{CEE56DB1-FB26-4AFA-A9DC-6FD9C46B6C9E}" dt="2023-03-30T10:32:44.517" v="9" actId="21"/>
          <ac:spMkLst>
            <pc:docMk/>
            <pc:sldMk cId="3990656594" sldId="313"/>
            <ac:spMk id="5" creationId="{F4FC440F-9557-9F2F-D24D-54194EB427B6}"/>
          </ac:spMkLst>
        </pc:spChg>
        <pc:spChg chg="del">
          <ac:chgData name="Nguyen Huy" userId="03e08db4-59cf-4cb4-b2d1-70d2dd8489fe" providerId="ADAL" clId="{CEE56DB1-FB26-4AFA-A9DC-6FD9C46B6C9E}" dt="2023-03-30T10:32:44.517" v="9" actId="21"/>
          <ac:spMkLst>
            <pc:docMk/>
            <pc:sldMk cId="3990656594" sldId="313"/>
            <ac:spMk id="9" creationId="{5F45C48F-E15B-B7EE-17C5-9265618054E7}"/>
          </ac:spMkLst>
        </pc:spChg>
        <pc:spChg chg="del mod">
          <ac:chgData name="Nguyen Huy" userId="03e08db4-59cf-4cb4-b2d1-70d2dd8489fe" providerId="ADAL" clId="{CEE56DB1-FB26-4AFA-A9DC-6FD9C46B6C9E}" dt="2023-03-30T10:32:44.517" v="9" actId="21"/>
          <ac:spMkLst>
            <pc:docMk/>
            <pc:sldMk cId="3990656594" sldId="313"/>
            <ac:spMk id="14" creationId="{AAF77C47-2DD5-413C-5894-104F56834840}"/>
          </ac:spMkLst>
        </pc:spChg>
        <pc:spChg chg="del mod">
          <ac:chgData name="Nguyen Huy" userId="03e08db4-59cf-4cb4-b2d1-70d2dd8489fe" providerId="ADAL" clId="{CEE56DB1-FB26-4AFA-A9DC-6FD9C46B6C9E}" dt="2023-03-30T10:32:44.517" v="9" actId="21"/>
          <ac:spMkLst>
            <pc:docMk/>
            <pc:sldMk cId="3990656594" sldId="313"/>
            <ac:spMk id="295" creationId="{00000000-0000-0000-0000-000000000000}"/>
          </ac:spMkLst>
        </pc:spChg>
        <pc:picChg chg="del mod">
          <ac:chgData name="Nguyen Huy" userId="03e08db4-59cf-4cb4-b2d1-70d2dd8489fe" providerId="ADAL" clId="{CEE56DB1-FB26-4AFA-A9DC-6FD9C46B6C9E}" dt="2023-03-30T10:32:44.517" v="9" actId="21"/>
          <ac:picMkLst>
            <pc:docMk/>
            <pc:sldMk cId="3990656594" sldId="313"/>
            <ac:picMk id="7" creationId="{4C1BBB57-FB05-E801-8C92-C8025478B2A5}"/>
          </ac:picMkLst>
        </pc:picChg>
      </pc:sldChg>
      <pc:sldChg chg="add del ord">
        <pc:chgData name="Nguyen Huy" userId="03e08db4-59cf-4cb4-b2d1-70d2dd8489fe" providerId="ADAL" clId="{CEE56DB1-FB26-4AFA-A9DC-6FD9C46B6C9E}" dt="2023-04-04T02:32:51.232" v="154" actId="47"/>
        <pc:sldMkLst>
          <pc:docMk/>
          <pc:sldMk cId="2650896336" sldId="314"/>
        </pc:sldMkLst>
      </pc:sldChg>
      <pc:sldChg chg="add del ord">
        <pc:chgData name="Nguyen Huy" userId="03e08db4-59cf-4cb4-b2d1-70d2dd8489fe" providerId="ADAL" clId="{CEE56DB1-FB26-4AFA-A9DC-6FD9C46B6C9E}" dt="2023-04-04T02:35:28.747" v="238" actId="47"/>
        <pc:sldMkLst>
          <pc:docMk/>
          <pc:sldMk cId="2361484662" sldId="315"/>
        </pc:sldMkLst>
      </pc:sldChg>
      <pc:sldChg chg="add del ord">
        <pc:chgData name="Nguyen Huy" userId="03e08db4-59cf-4cb4-b2d1-70d2dd8489fe" providerId="ADAL" clId="{CEE56DB1-FB26-4AFA-A9DC-6FD9C46B6C9E}" dt="2023-04-04T02:34:05.206" v="206" actId="47"/>
        <pc:sldMkLst>
          <pc:docMk/>
          <pc:sldMk cId="2807138209" sldId="316"/>
        </pc:sldMkLst>
      </pc:sldChg>
      <pc:sldChg chg="delSp add del mod ord">
        <pc:chgData name="Nguyen Huy" userId="03e08db4-59cf-4cb4-b2d1-70d2dd8489fe" providerId="ADAL" clId="{CEE56DB1-FB26-4AFA-A9DC-6FD9C46B6C9E}" dt="2023-04-04T02:40:08.879" v="323" actId="47"/>
        <pc:sldMkLst>
          <pc:docMk/>
          <pc:sldMk cId="643314608" sldId="317"/>
        </pc:sldMkLst>
        <pc:spChg chg="del">
          <ac:chgData name="Nguyen Huy" userId="03e08db4-59cf-4cb4-b2d1-70d2dd8489fe" providerId="ADAL" clId="{CEE56DB1-FB26-4AFA-A9DC-6FD9C46B6C9E}" dt="2023-04-04T02:38:42.188" v="288" actId="21"/>
          <ac:spMkLst>
            <pc:docMk/>
            <pc:sldMk cId="643314608" sldId="317"/>
            <ac:spMk id="5" creationId="{F4FC440F-9557-9F2F-D24D-54194EB427B6}"/>
          </ac:spMkLst>
        </pc:spChg>
        <pc:picChg chg="del">
          <ac:chgData name="Nguyen Huy" userId="03e08db4-59cf-4cb4-b2d1-70d2dd8489fe" providerId="ADAL" clId="{CEE56DB1-FB26-4AFA-A9DC-6FD9C46B6C9E}" dt="2023-04-04T02:38:42.188" v="288" actId="21"/>
          <ac:picMkLst>
            <pc:docMk/>
            <pc:sldMk cId="643314608" sldId="317"/>
            <ac:picMk id="6" creationId="{D6DDAE8A-DB3F-6C20-E7B8-80001030207C}"/>
          </ac:picMkLst>
        </pc:picChg>
        <pc:picChg chg="del">
          <ac:chgData name="Nguyen Huy" userId="03e08db4-59cf-4cb4-b2d1-70d2dd8489fe" providerId="ADAL" clId="{CEE56DB1-FB26-4AFA-A9DC-6FD9C46B6C9E}" dt="2023-04-04T02:38:42.188" v="288" actId="21"/>
          <ac:picMkLst>
            <pc:docMk/>
            <pc:sldMk cId="643314608" sldId="317"/>
            <ac:picMk id="9" creationId="{2BDB909D-B014-030B-6F4D-984AD1C3F7FB}"/>
          </ac:picMkLst>
        </pc:picChg>
        <pc:picChg chg="del">
          <ac:chgData name="Nguyen Huy" userId="03e08db4-59cf-4cb4-b2d1-70d2dd8489fe" providerId="ADAL" clId="{CEE56DB1-FB26-4AFA-A9DC-6FD9C46B6C9E}" dt="2023-04-04T02:38:42.188" v="288" actId="21"/>
          <ac:picMkLst>
            <pc:docMk/>
            <pc:sldMk cId="643314608" sldId="317"/>
            <ac:picMk id="12" creationId="{EE0FEF33-21B7-345A-DA1E-E805F05799CD}"/>
          </ac:picMkLst>
        </pc:picChg>
        <pc:picChg chg="del">
          <ac:chgData name="Nguyen Huy" userId="03e08db4-59cf-4cb4-b2d1-70d2dd8489fe" providerId="ADAL" clId="{CEE56DB1-FB26-4AFA-A9DC-6FD9C46B6C9E}" dt="2023-04-04T02:38:42.188" v="288" actId="21"/>
          <ac:picMkLst>
            <pc:docMk/>
            <pc:sldMk cId="643314608" sldId="317"/>
            <ac:picMk id="300" creationId="{00000000-0000-0000-0000-000000000000}"/>
          </ac:picMkLst>
        </pc:picChg>
        <pc:picChg chg="del">
          <ac:chgData name="Nguyen Huy" userId="03e08db4-59cf-4cb4-b2d1-70d2dd8489fe" providerId="ADAL" clId="{CEE56DB1-FB26-4AFA-A9DC-6FD9C46B6C9E}" dt="2023-04-04T02:38:42.188" v="288" actId="21"/>
          <ac:picMkLst>
            <pc:docMk/>
            <pc:sldMk cId="643314608" sldId="317"/>
            <ac:picMk id="301" creationId="{00000000-0000-0000-0000-000000000000}"/>
          </ac:picMkLst>
        </pc:picChg>
      </pc:sldChg>
      <pc:sldChg chg="delSp add del mod ord">
        <pc:chgData name="Nguyen Huy" userId="03e08db4-59cf-4cb4-b2d1-70d2dd8489fe" providerId="ADAL" clId="{CEE56DB1-FB26-4AFA-A9DC-6FD9C46B6C9E}" dt="2023-04-04T02:40:08.879" v="323" actId="47"/>
        <pc:sldMkLst>
          <pc:docMk/>
          <pc:sldMk cId="817665298" sldId="318"/>
        </pc:sldMkLst>
        <pc:spChg chg="del">
          <ac:chgData name="Nguyen Huy" userId="03e08db4-59cf-4cb4-b2d1-70d2dd8489fe" providerId="ADAL" clId="{CEE56DB1-FB26-4AFA-A9DC-6FD9C46B6C9E}" dt="2023-04-04T02:39:28.499" v="311" actId="21"/>
          <ac:spMkLst>
            <pc:docMk/>
            <pc:sldMk cId="817665298" sldId="318"/>
            <ac:spMk id="5" creationId="{F4FC440F-9557-9F2F-D24D-54194EB427B6}"/>
          </ac:spMkLst>
        </pc:spChg>
        <pc:picChg chg="del">
          <ac:chgData name="Nguyen Huy" userId="03e08db4-59cf-4cb4-b2d1-70d2dd8489fe" providerId="ADAL" clId="{CEE56DB1-FB26-4AFA-A9DC-6FD9C46B6C9E}" dt="2023-04-04T02:39:28.499" v="311" actId="21"/>
          <ac:picMkLst>
            <pc:docMk/>
            <pc:sldMk cId="817665298" sldId="318"/>
            <ac:picMk id="8" creationId="{93516D78-12C6-19D1-D67F-DAE38500DCDD}"/>
          </ac:picMkLst>
        </pc:picChg>
        <pc:picChg chg="del">
          <ac:chgData name="Nguyen Huy" userId="03e08db4-59cf-4cb4-b2d1-70d2dd8489fe" providerId="ADAL" clId="{CEE56DB1-FB26-4AFA-A9DC-6FD9C46B6C9E}" dt="2023-04-04T02:39:28.499" v="311" actId="21"/>
          <ac:picMkLst>
            <pc:docMk/>
            <pc:sldMk cId="817665298" sldId="318"/>
            <ac:picMk id="13" creationId="{69D43FCF-2EDE-74E1-B9AA-F63B0796AEB9}"/>
          </ac:picMkLst>
        </pc:picChg>
      </pc:sldChg>
      <pc:sldChg chg="addSp modSp mod modAnim">
        <pc:chgData name="Nguyen Huy" userId="03e08db4-59cf-4cb4-b2d1-70d2dd8489fe" providerId="ADAL" clId="{CEE56DB1-FB26-4AFA-A9DC-6FD9C46B6C9E}" dt="2023-03-30T10:32:34.732" v="7" actId="1076"/>
        <pc:sldMkLst>
          <pc:docMk/>
          <pc:sldMk cId="1309629433" sldId="364"/>
        </pc:sldMkLst>
        <pc:picChg chg="add mod">
          <ac:chgData name="Nguyen Huy" userId="03e08db4-59cf-4cb4-b2d1-70d2dd8489fe" providerId="ADAL" clId="{CEE56DB1-FB26-4AFA-A9DC-6FD9C46B6C9E}" dt="2023-03-30T10:32:34.732" v="7" actId="1076"/>
          <ac:picMkLst>
            <pc:docMk/>
            <pc:sldMk cId="1309629433" sldId="364"/>
            <ac:picMk id="3" creationId="{A2C95641-C6DB-BCB4-C0BF-4FDD06D05F20}"/>
          </ac:picMkLst>
        </pc:picChg>
      </pc:sldChg>
      <pc:sldChg chg="addSp modSp mod modAnim">
        <pc:chgData name="Nguyen Huy" userId="03e08db4-59cf-4cb4-b2d1-70d2dd8489fe" providerId="ADAL" clId="{CEE56DB1-FB26-4AFA-A9DC-6FD9C46B6C9E}" dt="2023-04-04T03:57:59.830" v="580"/>
        <pc:sldMkLst>
          <pc:docMk/>
          <pc:sldMk cId="636817851" sldId="365"/>
        </pc:sldMkLst>
        <pc:spChg chg="add mod">
          <ac:chgData name="Nguyen Huy" userId="03e08db4-59cf-4cb4-b2d1-70d2dd8489fe" providerId="ADAL" clId="{CEE56DB1-FB26-4AFA-A9DC-6FD9C46B6C9E}" dt="2023-03-30T10:35:54.687" v="46" actId="113"/>
          <ac:spMkLst>
            <pc:docMk/>
            <pc:sldMk cId="636817851" sldId="365"/>
            <ac:spMk id="3" creationId="{06ADEEA4-DD2A-5877-DAE8-E4AF25C50C10}"/>
          </ac:spMkLst>
        </pc:spChg>
        <pc:spChg chg="add mod">
          <ac:chgData name="Nguyen Huy" userId="03e08db4-59cf-4cb4-b2d1-70d2dd8489fe" providerId="ADAL" clId="{CEE56DB1-FB26-4AFA-A9DC-6FD9C46B6C9E}" dt="2023-03-30T10:35:47.732" v="42" actId="1076"/>
          <ac:spMkLst>
            <pc:docMk/>
            <pc:sldMk cId="636817851" sldId="365"/>
            <ac:spMk id="4" creationId="{D2C5AE5F-9DD3-F6B2-2542-6E12F3BBDD29}"/>
          </ac:spMkLst>
        </pc:spChg>
        <pc:spChg chg="add mod">
          <ac:chgData name="Nguyen Huy" userId="03e08db4-59cf-4cb4-b2d1-70d2dd8489fe" providerId="ADAL" clId="{CEE56DB1-FB26-4AFA-A9DC-6FD9C46B6C9E}" dt="2023-03-30T10:35:51.413" v="44" actId="1076"/>
          <ac:spMkLst>
            <pc:docMk/>
            <pc:sldMk cId="636817851" sldId="365"/>
            <ac:spMk id="5" creationId="{806466C8-2952-06E2-CA6A-9F86E0941B7C}"/>
          </ac:spMkLst>
        </pc:spChg>
        <pc:spChg chg="add mod">
          <ac:chgData name="Nguyen Huy" userId="03e08db4-59cf-4cb4-b2d1-70d2dd8489fe" providerId="ADAL" clId="{CEE56DB1-FB26-4AFA-A9DC-6FD9C46B6C9E}" dt="2023-03-30T10:35:45.428" v="41" actId="1076"/>
          <ac:spMkLst>
            <pc:docMk/>
            <pc:sldMk cId="636817851" sldId="365"/>
            <ac:spMk id="6" creationId="{407BDAB2-7F7A-0A92-5AB4-77724A8A621A}"/>
          </ac:spMkLst>
        </pc:spChg>
        <pc:spChg chg="add mod">
          <ac:chgData name="Nguyen Huy" userId="03e08db4-59cf-4cb4-b2d1-70d2dd8489fe" providerId="ADAL" clId="{CEE56DB1-FB26-4AFA-A9DC-6FD9C46B6C9E}" dt="2023-03-30T10:35:38.028" v="37" actId="14100"/>
          <ac:spMkLst>
            <pc:docMk/>
            <pc:sldMk cId="636817851" sldId="365"/>
            <ac:spMk id="7" creationId="{460635B4-6806-E575-9D6A-23C57A34A2BB}"/>
          </ac:spMkLst>
        </pc:spChg>
        <pc:spChg chg="mod">
          <ac:chgData name="Nguyen Huy" userId="03e08db4-59cf-4cb4-b2d1-70d2dd8489fe" providerId="ADAL" clId="{CEE56DB1-FB26-4AFA-A9DC-6FD9C46B6C9E}" dt="2023-03-30T10:35:30.907" v="32" actId="255"/>
          <ac:spMkLst>
            <pc:docMk/>
            <pc:sldMk cId="636817851" sldId="365"/>
            <ac:spMk id="9" creationId="{5C1356D3-DAC6-ECDD-6B8E-9205A43EDCD6}"/>
          </ac:spMkLst>
        </pc:spChg>
        <pc:spChg chg="mod">
          <ac:chgData name="Nguyen Huy" userId="03e08db4-59cf-4cb4-b2d1-70d2dd8489fe" providerId="ADAL" clId="{CEE56DB1-FB26-4AFA-A9DC-6FD9C46B6C9E}" dt="2023-03-30T10:35:30.907" v="32" actId="255"/>
          <ac:spMkLst>
            <pc:docMk/>
            <pc:sldMk cId="636817851" sldId="365"/>
            <ac:spMk id="10" creationId="{ACA8E563-D6E9-7C3F-2CD3-7785E1904D63}"/>
          </ac:spMkLst>
        </pc:spChg>
        <pc:spChg chg="mod">
          <ac:chgData name="Nguyen Huy" userId="03e08db4-59cf-4cb4-b2d1-70d2dd8489fe" providerId="ADAL" clId="{CEE56DB1-FB26-4AFA-A9DC-6FD9C46B6C9E}" dt="2023-03-30T10:35:30.907" v="32" actId="255"/>
          <ac:spMkLst>
            <pc:docMk/>
            <pc:sldMk cId="636817851" sldId="365"/>
            <ac:spMk id="11" creationId="{6446F16A-7A50-7DB3-5866-EB59D2D4A40B}"/>
          </ac:spMkLst>
        </pc:spChg>
        <pc:spChg chg="mod">
          <ac:chgData name="Nguyen Huy" userId="03e08db4-59cf-4cb4-b2d1-70d2dd8489fe" providerId="ADAL" clId="{CEE56DB1-FB26-4AFA-A9DC-6FD9C46B6C9E}" dt="2023-03-30T10:35:30.907" v="32" actId="255"/>
          <ac:spMkLst>
            <pc:docMk/>
            <pc:sldMk cId="636817851" sldId="365"/>
            <ac:spMk id="12" creationId="{23948670-307C-1CE9-58E6-967E8E528B5F}"/>
          </ac:spMkLst>
        </pc:spChg>
        <pc:spChg chg="mod">
          <ac:chgData name="Nguyen Huy" userId="03e08db4-59cf-4cb4-b2d1-70d2dd8489fe" providerId="ADAL" clId="{CEE56DB1-FB26-4AFA-A9DC-6FD9C46B6C9E}" dt="2023-03-30T10:35:30.907" v="32" actId="255"/>
          <ac:spMkLst>
            <pc:docMk/>
            <pc:sldMk cId="636817851" sldId="365"/>
            <ac:spMk id="13" creationId="{495BCFF3-A550-D16C-4402-BF5FBD9279F2}"/>
          </ac:spMkLst>
        </pc:spChg>
        <pc:spChg chg="mod">
          <ac:chgData name="Nguyen Huy" userId="03e08db4-59cf-4cb4-b2d1-70d2dd8489fe" providerId="ADAL" clId="{CEE56DB1-FB26-4AFA-A9DC-6FD9C46B6C9E}" dt="2023-03-30T10:35:30.907" v="32" actId="255"/>
          <ac:spMkLst>
            <pc:docMk/>
            <pc:sldMk cId="636817851" sldId="365"/>
            <ac:spMk id="14" creationId="{6B256D42-0D46-DF6E-3410-22895FA82F6D}"/>
          </ac:spMkLst>
        </pc:spChg>
        <pc:spChg chg="mod">
          <ac:chgData name="Nguyen Huy" userId="03e08db4-59cf-4cb4-b2d1-70d2dd8489fe" providerId="ADAL" clId="{CEE56DB1-FB26-4AFA-A9DC-6FD9C46B6C9E}" dt="2023-03-30T10:35:30.907" v="32" actId="255"/>
          <ac:spMkLst>
            <pc:docMk/>
            <pc:sldMk cId="636817851" sldId="365"/>
            <ac:spMk id="16" creationId="{48BA2844-2676-E6A5-C1D1-B4FB57C4049D}"/>
          </ac:spMkLst>
        </pc:spChg>
        <pc:spChg chg="mod">
          <ac:chgData name="Nguyen Huy" userId="03e08db4-59cf-4cb4-b2d1-70d2dd8489fe" providerId="ADAL" clId="{CEE56DB1-FB26-4AFA-A9DC-6FD9C46B6C9E}" dt="2023-03-30T10:35:30.907" v="32" actId="255"/>
          <ac:spMkLst>
            <pc:docMk/>
            <pc:sldMk cId="636817851" sldId="365"/>
            <ac:spMk id="17" creationId="{5B6068A9-AFA2-5618-754D-AC5520648572}"/>
          </ac:spMkLst>
        </pc:spChg>
        <pc:spChg chg="mod">
          <ac:chgData name="Nguyen Huy" userId="03e08db4-59cf-4cb4-b2d1-70d2dd8489fe" providerId="ADAL" clId="{CEE56DB1-FB26-4AFA-A9DC-6FD9C46B6C9E}" dt="2023-03-30T10:35:30.907" v="32" actId="255"/>
          <ac:spMkLst>
            <pc:docMk/>
            <pc:sldMk cId="636817851" sldId="365"/>
            <ac:spMk id="18" creationId="{AC47C15B-94BE-642D-9B79-CB820795EE8B}"/>
          </ac:spMkLst>
        </pc:spChg>
        <pc:spChg chg="mod">
          <ac:chgData name="Nguyen Huy" userId="03e08db4-59cf-4cb4-b2d1-70d2dd8489fe" providerId="ADAL" clId="{CEE56DB1-FB26-4AFA-A9DC-6FD9C46B6C9E}" dt="2023-03-30T10:35:30.907" v="32" actId="255"/>
          <ac:spMkLst>
            <pc:docMk/>
            <pc:sldMk cId="636817851" sldId="365"/>
            <ac:spMk id="19" creationId="{98EF72E8-E2E9-4622-4BE7-840385C81BB9}"/>
          </ac:spMkLst>
        </pc:spChg>
        <pc:spChg chg="mod">
          <ac:chgData name="Nguyen Huy" userId="03e08db4-59cf-4cb4-b2d1-70d2dd8489fe" providerId="ADAL" clId="{CEE56DB1-FB26-4AFA-A9DC-6FD9C46B6C9E}" dt="2023-03-30T10:35:30.907" v="32" actId="255"/>
          <ac:spMkLst>
            <pc:docMk/>
            <pc:sldMk cId="636817851" sldId="365"/>
            <ac:spMk id="20" creationId="{1B357E65-14B3-6500-339F-98681CC4B992}"/>
          </ac:spMkLst>
        </pc:spChg>
        <pc:spChg chg="mod">
          <ac:chgData name="Nguyen Huy" userId="03e08db4-59cf-4cb4-b2d1-70d2dd8489fe" providerId="ADAL" clId="{CEE56DB1-FB26-4AFA-A9DC-6FD9C46B6C9E}" dt="2023-03-30T10:35:30.907" v="32" actId="255"/>
          <ac:spMkLst>
            <pc:docMk/>
            <pc:sldMk cId="636817851" sldId="365"/>
            <ac:spMk id="21" creationId="{7A68210C-1768-807B-2225-B0D16B90DDC8}"/>
          </ac:spMkLst>
        </pc:spChg>
        <pc:spChg chg="mod">
          <ac:chgData name="Nguyen Huy" userId="03e08db4-59cf-4cb4-b2d1-70d2dd8489fe" providerId="ADAL" clId="{CEE56DB1-FB26-4AFA-A9DC-6FD9C46B6C9E}" dt="2023-03-30T10:35:30.907" v="32" actId="255"/>
          <ac:spMkLst>
            <pc:docMk/>
            <pc:sldMk cId="636817851" sldId="365"/>
            <ac:spMk id="22" creationId="{ADF26101-5BC1-58FB-6332-282079B6DFBF}"/>
          </ac:spMkLst>
        </pc:spChg>
        <pc:spChg chg="mod">
          <ac:chgData name="Nguyen Huy" userId="03e08db4-59cf-4cb4-b2d1-70d2dd8489fe" providerId="ADAL" clId="{CEE56DB1-FB26-4AFA-A9DC-6FD9C46B6C9E}" dt="2023-03-30T10:35:30.907" v="32" actId="255"/>
          <ac:spMkLst>
            <pc:docMk/>
            <pc:sldMk cId="636817851" sldId="365"/>
            <ac:spMk id="23" creationId="{D234CF1A-F7CB-6F96-89EC-22E8850428CF}"/>
          </ac:spMkLst>
        </pc:spChg>
        <pc:spChg chg="mod">
          <ac:chgData name="Nguyen Huy" userId="03e08db4-59cf-4cb4-b2d1-70d2dd8489fe" providerId="ADAL" clId="{CEE56DB1-FB26-4AFA-A9DC-6FD9C46B6C9E}" dt="2023-03-30T10:35:30.907" v="32" actId="255"/>
          <ac:spMkLst>
            <pc:docMk/>
            <pc:sldMk cId="636817851" sldId="365"/>
            <ac:spMk id="24" creationId="{73E01128-A047-73F8-98AA-AB5CB0729EF2}"/>
          </ac:spMkLst>
        </pc:spChg>
        <pc:spChg chg="mod">
          <ac:chgData name="Nguyen Huy" userId="03e08db4-59cf-4cb4-b2d1-70d2dd8489fe" providerId="ADAL" clId="{CEE56DB1-FB26-4AFA-A9DC-6FD9C46B6C9E}" dt="2023-03-30T10:35:30.907" v="32" actId="255"/>
          <ac:spMkLst>
            <pc:docMk/>
            <pc:sldMk cId="636817851" sldId="365"/>
            <ac:spMk id="27" creationId="{6A5549AC-FD06-F73A-E43B-B0AADCBEA4F6}"/>
          </ac:spMkLst>
        </pc:spChg>
        <pc:spChg chg="mod">
          <ac:chgData name="Nguyen Huy" userId="03e08db4-59cf-4cb4-b2d1-70d2dd8489fe" providerId="ADAL" clId="{CEE56DB1-FB26-4AFA-A9DC-6FD9C46B6C9E}" dt="2023-03-30T10:35:30.907" v="32" actId="255"/>
          <ac:spMkLst>
            <pc:docMk/>
            <pc:sldMk cId="636817851" sldId="365"/>
            <ac:spMk id="28" creationId="{F8EF91D9-21C6-1134-8611-0ADC140B377C}"/>
          </ac:spMkLst>
        </pc:spChg>
        <pc:spChg chg="mod">
          <ac:chgData name="Nguyen Huy" userId="03e08db4-59cf-4cb4-b2d1-70d2dd8489fe" providerId="ADAL" clId="{CEE56DB1-FB26-4AFA-A9DC-6FD9C46B6C9E}" dt="2023-03-30T10:35:30.907" v="32" actId="255"/>
          <ac:spMkLst>
            <pc:docMk/>
            <pc:sldMk cId="636817851" sldId="365"/>
            <ac:spMk id="29" creationId="{18F42F44-E94F-3221-58BA-72D00A941817}"/>
          </ac:spMkLst>
        </pc:spChg>
        <pc:spChg chg="mod">
          <ac:chgData name="Nguyen Huy" userId="03e08db4-59cf-4cb4-b2d1-70d2dd8489fe" providerId="ADAL" clId="{CEE56DB1-FB26-4AFA-A9DC-6FD9C46B6C9E}" dt="2023-03-30T10:35:30.907" v="32" actId="255"/>
          <ac:spMkLst>
            <pc:docMk/>
            <pc:sldMk cId="636817851" sldId="365"/>
            <ac:spMk id="30" creationId="{A56E76CB-8108-D6CD-97B5-65D5A18D9BDF}"/>
          </ac:spMkLst>
        </pc:spChg>
        <pc:spChg chg="mod">
          <ac:chgData name="Nguyen Huy" userId="03e08db4-59cf-4cb4-b2d1-70d2dd8489fe" providerId="ADAL" clId="{CEE56DB1-FB26-4AFA-A9DC-6FD9C46B6C9E}" dt="2023-03-30T10:35:30.907" v="32" actId="255"/>
          <ac:spMkLst>
            <pc:docMk/>
            <pc:sldMk cId="636817851" sldId="365"/>
            <ac:spMk id="31" creationId="{A4EE5537-832F-0B5A-CA90-AA37230DFEBD}"/>
          </ac:spMkLst>
        </pc:spChg>
        <pc:spChg chg="mod">
          <ac:chgData name="Nguyen Huy" userId="03e08db4-59cf-4cb4-b2d1-70d2dd8489fe" providerId="ADAL" clId="{CEE56DB1-FB26-4AFA-A9DC-6FD9C46B6C9E}" dt="2023-03-30T10:35:30.907" v="32" actId="255"/>
          <ac:spMkLst>
            <pc:docMk/>
            <pc:sldMk cId="636817851" sldId="365"/>
            <ac:spMk id="32" creationId="{D186330C-F7B1-755F-D02B-F8C18EC94F2C}"/>
          </ac:spMkLst>
        </pc:spChg>
        <pc:spChg chg="mod">
          <ac:chgData name="Nguyen Huy" userId="03e08db4-59cf-4cb4-b2d1-70d2dd8489fe" providerId="ADAL" clId="{CEE56DB1-FB26-4AFA-A9DC-6FD9C46B6C9E}" dt="2023-03-30T10:35:30.907" v="32" actId="255"/>
          <ac:spMkLst>
            <pc:docMk/>
            <pc:sldMk cId="636817851" sldId="365"/>
            <ac:spMk id="33" creationId="{A9E6B95A-3306-E9CB-77EF-B5B7866B1E8F}"/>
          </ac:spMkLst>
        </pc:spChg>
        <pc:spChg chg="mod">
          <ac:chgData name="Nguyen Huy" userId="03e08db4-59cf-4cb4-b2d1-70d2dd8489fe" providerId="ADAL" clId="{CEE56DB1-FB26-4AFA-A9DC-6FD9C46B6C9E}" dt="2023-03-30T10:35:30.907" v="32" actId="255"/>
          <ac:spMkLst>
            <pc:docMk/>
            <pc:sldMk cId="636817851" sldId="365"/>
            <ac:spMk id="34" creationId="{BF6896FA-768F-64ED-2AC3-CA4FA9BFF41F}"/>
          </ac:spMkLst>
        </pc:spChg>
        <pc:spChg chg="mod">
          <ac:chgData name="Nguyen Huy" userId="03e08db4-59cf-4cb4-b2d1-70d2dd8489fe" providerId="ADAL" clId="{CEE56DB1-FB26-4AFA-A9DC-6FD9C46B6C9E}" dt="2023-03-30T10:35:30.907" v="32" actId="255"/>
          <ac:spMkLst>
            <pc:docMk/>
            <pc:sldMk cId="636817851" sldId="365"/>
            <ac:spMk id="35" creationId="{4764EA7A-24DF-4E3A-4E47-BA9FC6DE871A}"/>
          </ac:spMkLst>
        </pc:spChg>
        <pc:spChg chg="mod">
          <ac:chgData name="Nguyen Huy" userId="03e08db4-59cf-4cb4-b2d1-70d2dd8489fe" providerId="ADAL" clId="{CEE56DB1-FB26-4AFA-A9DC-6FD9C46B6C9E}" dt="2023-03-30T10:35:30.907" v="32" actId="255"/>
          <ac:spMkLst>
            <pc:docMk/>
            <pc:sldMk cId="636817851" sldId="365"/>
            <ac:spMk id="36" creationId="{F60CAB6A-0FE0-DE33-2F98-00C201F17329}"/>
          </ac:spMkLst>
        </pc:spChg>
        <pc:spChg chg="mod">
          <ac:chgData name="Nguyen Huy" userId="03e08db4-59cf-4cb4-b2d1-70d2dd8489fe" providerId="ADAL" clId="{CEE56DB1-FB26-4AFA-A9DC-6FD9C46B6C9E}" dt="2023-03-30T10:35:30.907" v="32" actId="255"/>
          <ac:spMkLst>
            <pc:docMk/>
            <pc:sldMk cId="636817851" sldId="365"/>
            <ac:spMk id="37" creationId="{D74F420E-83B5-37C3-A05F-8F9363973D8B}"/>
          </ac:spMkLst>
        </pc:spChg>
        <pc:grpChg chg="add mod">
          <ac:chgData name="Nguyen Huy" userId="03e08db4-59cf-4cb4-b2d1-70d2dd8489fe" providerId="ADAL" clId="{CEE56DB1-FB26-4AFA-A9DC-6FD9C46B6C9E}" dt="2023-03-30T10:35:49.605" v="43" actId="1076"/>
          <ac:grpSpMkLst>
            <pc:docMk/>
            <pc:sldMk cId="636817851" sldId="365"/>
            <ac:grpSpMk id="8" creationId="{4862A839-D65C-EEB2-BBD3-76144499BEE1}"/>
          </ac:grpSpMkLst>
        </pc:grpChg>
        <pc:grpChg chg="add mod">
          <ac:chgData name="Nguyen Huy" userId="03e08db4-59cf-4cb4-b2d1-70d2dd8489fe" providerId="ADAL" clId="{CEE56DB1-FB26-4AFA-A9DC-6FD9C46B6C9E}" dt="2023-03-30T10:35:52.972" v="45" actId="1076"/>
          <ac:grpSpMkLst>
            <pc:docMk/>
            <pc:sldMk cId="636817851" sldId="365"/>
            <ac:grpSpMk id="26" creationId="{422315CD-7AC9-E80B-53D5-C509209B8D33}"/>
          </ac:grpSpMkLst>
        </pc:grpChg>
      </pc:sldChg>
      <pc:sldChg chg="addSp delSp modSp add mod delAnim modAnim">
        <pc:chgData name="Nguyen Huy" userId="03e08db4-59cf-4cb4-b2d1-70d2dd8489fe" providerId="ADAL" clId="{CEE56DB1-FB26-4AFA-A9DC-6FD9C46B6C9E}" dt="2023-04-04T03:56:33.213" v="561"/>
        <pc:sldMkLst>
          <pc:docMk/>
          <pc:sldMk cId="0" sldId="366"/>
        </pc:sldMkLst>
        <pc:spChg chg="add mod">
          <ac:chgData name="Nguyen Huy" userId="03e08db4-59cf-4cb4-b2d1-70d2dd8489fe" providerId="ADAL" clId="{CEE56DB1-FB26-4AFA-A9DC-6FD9C46B6C9E}" dt="2023-03-30T10:33:13.267" v="22" actId="123"/>
          <ac:spMkLst>
            <pc:docMk/>
            <pc:sldMk cId="0" sldId="366"/>
            <ac:spMk id="2" creationId="{0F8F8636-6C26-5015-3A82-482E0EA90758}"/>
          </ac:spMkLst>
        </pc:spChg>
        <pc:spChg chg="add mod">
          <ac:chgData name="Nguyen Huy" userId="03e08db4-59cf-4cb4-b2d1-70d2dd8489fe" providerId="ADAL" clId="{CEE56DB1-FB26-4AFA-A9DC-6FD9C46B6C9E}" dt="2023-04-04T03:56:11.452" v="556" actId="1076"/>
          <ac:spMkLst>
            <pc:docMk/>
            <pc:sldMk cId="0" sldId="366"/>
            <ac:spMk id="3" creationId="{37FACA3D-3A85-A2D8-416F-B2F35067741D}"/>
          </ac:spMkLst>
        </pc:spChg>
        <pc:spChg chg="add mod">
          <ac:chgData name="Nguyen Huy" userId="03e08db4-59cf-4cb4-b2d1-70d2dd8489fe" providerId="ADAL" clId="{CEE56DB1-FB26-4AFA-A9DC-6FD9C46B6C9E}" dt="2023-03-30T10:33:01.990" v="17" actId="255"/>
          <ac:spMkLst>
            <pc:docMk/>
            <pc:sldMk cId="0" sldId="366"/>
            <ac:spMk id="4" creationId="{B9AE8BF4-782B-DF88-AEBC-D2DF659C5FF7}"/>
          </ac:spMkLst>
        </pc:spChg>
        <pc:spChg chg="add mod">
          <ac:chgData name="Nguyen Huy" userId="03e08db4-59cf-4cb4-b2d1-70d2dd8489fe" providerId="ADAL" clId="{CEE56DB1-FB26-4AFA-A9DC-6FD9C46B6C9E}" dt="2023-03-30T10:33:08.877" v="20" actId="1076"/>
          <ac:spMkLst>
            <pc:docMk/>
            <pc:sldMk cId="0" sldId="366"/>
            <ac:spMk id="5" creationId="{72E32C4B-42B6-DF58-762A-07E8E8D22AC1}"/>
          </ac:spMkLst>
        </pc:spChg>
        <pc:spChg chg="add mod">
          <ac:chgData name="Nguyen Huy" userId="03e08db4-59cf-4cb4-b2d1-70d2dd8489fe" providerId="ADAL" clId="{CEE56DB1-FB26-4AFA-A9DC-6FD9C46B6C9E}" dt="2023-03-30T10:33:12.776" v="21" actId="123"/>
          <ac:spMkLst>
            <pc:docMk/>
            <pc:sldMk cId="0" sldId="366"/>
            <ac:spMk id="6" creationId="{7878E8F7-7C58-3A5F-8421-D02BCB54F071}"/>
          </ac:spMkLst>
        </pc:spChg>
        <pc:picChg chg="add mod">
          <ac:chgData name="Nguyen Huy" userId="03e08db4-59cf-4cb4-b2d1-70d2dd8489fe" providerId="ADAL" clId="{CEE56DB1-FB26-4AFA-A9DC-6FD9C46B6C9E}" dt="2023-03-30T10:32:55.092" v="15" actId="1076"/>
          <ac:picMkLst>
            <pc:docMk/>
            <pc:sldMk cId="0" sldId="366"/>
            <ac:picMk id="7" creationId="{BD3079D0-CF64-73EE-A310-0E971532197C}"/>
          </ac:picMkLst>
        </pc:picChg>
        <pc:picChg chg="del mod">
          <ac:chgData name="Nguyen Huy" userId="03e08db4-59cf-4cb4-b2d1-70d2dd8489fe" providerId="ADAL" clId="{CEE56DB1-FB26-4AFA-A9DC-6FD9C46B6C9E}" dt="2023-03-30T10:32:19.227" v="2" actId="21"/>
          <ac:picMkLst>
            <pc:docMk/>
            <pc:sldMk cId="0" sldId="366"/>
            <ac:picMk id="8" creationId="{5AAF494B-1FCF-BB09-FAB5-531BAD2D9FBF}"/>
          </ac:picMkLst>
        </pc:picChg>
        <pc:picChg chg="del">
          <ac:chgData name="Nguyen Huy" userId="03e08db4-59cf-4cb4-b2d1-70d2dd8489fe" providerId="ADAL" clId="{CEE56DB1-FB26-4AFA-A9DC-6FD9C46B6C9E}" dt="2023-03-30T10:32:49.883" v="12" actId="478"/>
          <ac:picMkLst>
            <pc:docMk/>
            <pc:sldMk cId="0" sldId="366"/>
            <ac:picMk id="300" creationId="{00000000-0000-0000-0000-000000000000}"/>
          </ac:picMkLst>
        </pc:picChg>
        <pc:picChg chg="del">
          <ac:chgData name="Nguyen Huy" userId="03e08db4-59cf-4cb4-b2d1-70d2dd8489fe" providerId="ADAL" clId="{CEE56DB1-FB26-4AFA-A9DC-6FD9C46B6C9E}" dt="2023-03-30T10:32:49.883" v="12" actId="478"/>
          <ac:picMkLst>
            <pc:docMk/>
            <pc:sldMk cId="0" sldId="366"/>
            <ac:picMk id="301" creationId="{00000000-0000-0000-0000-000000000000}"/>
          </ac:picMkLst>
        </pc:picChg>
      </pc:sldChg>
      <pc:sldChg chg="addSp delSp modSp add del mod ord">
        <pc:chgData name="Nguyen Huy" userId="03e08db4-59cf-4cb4-b2d1-70d2dd8489fe" providerId="ADAL" clId="{CEE56DB1-FB26-4AFA-A9DC-6FD9C46B6C9E}" dt="2023-04-04T02:38:09.379" v="275" actId="47"/>
        <pc:sldMkLst>
          <pc:docMk/>
          <pc:sldMk cId="568173961" sldId="367"/>
        </pc:sldMkLst>
        <pc:spChg chg="add del mod">
          <ac:chgData name="Nguyen Huy" userId="03e08db4-59cf-4cb4-b2d1-70d2dd8489fe" providerId="ADAL" clId="{CEE56DB1-FB26-4AFA-A9DC-6FD9C46B6C9E}" dt="2023-04-04T02:38:04.988" v="273" actId="21"/>
          <ac:spMkLst>
            <pc:docMk/>
            <pc:sldMk cId="568173961" sldId="367"/>
            <ac:spMk id="2" creationId="{F3FCBAD5-1E72-B768-16B8-2F8F30D0EE01}"/>
          </ac:spMkLst>
        </pc:spChg>
        <pc:picChg chg="add del mod">
          <ac:chgData name="Nguyen Huy" userId="03e08db4-59cf-4cb4-b2d1-70d2dd8489fe" providerId="ADAL" clId="{CEE56DB1-FB26-4AFA-A9DC-6FD9C46B6C9E}" dt="2023-04-04T02:38:04.988" v="273" actId="21"/>
          <ac:picMkLst>
            <pc:docMk/>
            <pc:sldMk cId="568173961" sldId="367"/>
            <ac:picMk id="3" creationId="{A253411F-9496-ADC3-EB80-43DA4C69AC6C}"/>
          </ac:picMkLst>
        </pc:picChg>
        <pc:picChg chg="add del mod">
          <ac:chgData name="Nguyen Huy" userId="03e08db4-59cf-4cb4-b2d1-70d2dd8489fe" providerId="ADAL" clId="{CEE56DB1-FB26-4AFA-A9DC-6FD9C46B6C9E}" dt="2023-04-04T02:38:04.988" v="273" actId="21"/>
          <ac:picMkLst>
            <pc:docMk/>
            <pc:sldMk cId="568173961" sldId="367"/>
            <ac:picMk id="4" creationId="{56439646-8455-B1F8-ECFF-D215BBE3D57C}"/>
          </ac:picMkLst>
        </pc:picChg>
        <pc:picChg chg="add del mod">
          <ac:chgData name="Nguyen Huy" userId="03e08db4-59cf-4cb4-b2d1-70d2dd8489fe" providerId="ADAL" clId="{CEE56DB1-FB26-4AFA-A9DC-6FD9C46B6C9E}" dt="2023-04-04T02:38:04.988" v="273" actId="21"/>
          <ac:picMkLst>
            <pc:docMk/>
            <pc:sldMk cId="568173961" sldId="367"/>
            <ac:picMk id="5" creationId="{BE57149B-9A04-C0EF-E2A2-C74D012B39FC}"/>
          </ac:picMkLst>
        </pc:picChg>
      </pc:sldChg>
      <pc:sldChg chg="addSp delSp modSp add del mod ord">
        <pc:chgData name="Nguyen Huy" userId="03e08db4-59cf-4cb4-b2d1-70d2dd8489fe" providerId="ADAL" clId="{CEE56DB1-FB26-4AFA-A9DC-6FD9C46B6C9E}" dt="2023-04-04T02:38:32.862" v="286" actId="47"/>
        <pc:sldMkLst>
          <pc:docMk/>
          <pc:sldMk cId="1072921091" sldId="368"/>
        </pc:sldMkLst>
        <pc:spChg chg="add del mod">
          <ac:chgData name="Nguyen Huy" userId="03e08db4-59cf-4cb4-b2d1-70d2dd8489fe" providerId="ADAL" clId="{CEE56DB1-FB26-4AFA-A9DC-6FD9C46B6C9E}" dt="2023-04-04T02:33:03.553" v="160"/>
          <ac:spMkLst>
            <pc:docMk/>
            <pc:sldMk cId="1072921091" sldId="368"/>
            <ac:spMk id="2" creationId="{8E499359-85A4-0FD8-BA04-F980EA67803C}"/>
          </ac:spMkLst>
        </pc:spChg>
        <pc:spChg chg="add del mod">
          <ac:chgData name="Nguyen Huy" userId="03e08db4-59cf-4cb4-b2d1-70d2dd8489fe" providerId="ADAL" clId="{CEE56DB1-FB26-4AFA-A9DC-6FD9C46B6C9E}" dt="2023-04-04T02:33:03.553" v="160"/>
          <ac:spMkLst>
            <pc:docMk/>
            <pc:sldMk cId="1072921091" sldId="368"/>
            <ac:spMk id="3" creationId="{4F8EF5BA-E267-1460-5D1E-9BCFD6AFCDF2}"/>
          </ac:spMkLst>
        </pc:spChg>
        <pc:spChg chg="add del mod">
          <ac:chgData name="Nguyen Huy" userId="03e08db4-59cf-4cb4-b2d1-70d2dd8489fe" providerId="ADAL" clId="{CEE56DB1-FB26-4AFA-A9DC-6FD9C46B6C9E}" dt="2023-04-04T02:33:03.553" v="160"/>
          <ac:spMkLst>
            <pc:docMk/>
            <pc:sldMk cId="1072921091" sldId="368"/>
            <ac:spMk id="4" creationId="{8063B162-489A-2C39-1A06-18789EFEA843}"/>
          </ac:spMkLst>
        </pc:spChg>
        <pc:spChg chg="add del mod">
          <ac:chgData name="Nguyen Huy" userId="03e08db4-59cf-4cb4-b2d1-70d2dd8489fe" providerId="ADAL" clId="{CEE56DB1-FB26-4AFA-A9DC-6FD9C46B6C9E}" dt="2023-04-04T02:38:11.515" v="276" actId="21"/>
          <ac:spMkLst>
            <pc:docMk/>
            <pc:sldMk cId="1072921091" sldId="368"/>
            <ac:spMk id="5" creationId="{3CF9A633-D530-DAD0-E425-924878B73493}"/>
          </ac:spMkLst>
        </pc:spChg>
        <pc:spChg chg="add del mod">
          <ac:chgData name="Nguyen Huy" userId="03e08db4-59cf-4cb4-b2d1-70d2dd8489fe" providerId="ADAL" clId="{CEE56DB1-FB26-4AFA-A9DC-6FD9C46B6C9E}" dt="2023-04-04T02:38:11.515" v="276" actId="21"/>
          <ac:spMkLst>
            <pc:docMk/>
            <pc:sldMk cId="1072921091" sldId="368"/>
            <ac:spMk id="8" creationId="{8454B62C-537B-8BD8-7024-0FC8214E24F2}"/>
          </ac:spMkLst>
        </pc:spChg>
        <pc:spChg chg="add del mod">
          <ac:chgData name="Nguyen Huy" userId="03e08db4-59cf-4cb4-b2d1-70d2dd8489fe" providerId="ADAL" clId="{CEE56DB1-FB26-4AFA-A9DC-6FD9C46B6C9E}" dt="2023-04-04T02:38:11.515" v="276" actId="21"/>
          <ac:spMkLst>
            <pc:docMk/>
            <pc:sldMk cId="1072921091" sldId="368"/>
            <ac:spMk id="9" creationId="{DE96F1CD-C51B-3B9E-AE35-B78DAE73256C}"/>
          </ac:spMkLst>
        </pc:spChg>
        <pc:spChg chg="add mod">
          <ac:chgData name="Nguyen Huy" userId="03e08db4-59cf-4cb4-b2d1-70d2dd8489fe" providerId="ADAL" clId="{CEE56DB1-FB26-4AFA-A9DC-6FD9C46B6C9E}" dt="2023-04-04T02:38:11.515" v="276" actId="21"/>
          <ac:spMkLst>
            <pc:docMk/>
            <pc:sldMk cId="1072921091" sldId="368"/>
            <ac:spMk id="15" creationId="{CB1E41BF-E52F-2D6C-F47B-D00A2A780B33}"/>
          </ac:spMkLst>
        </pc:spChg>
        <pc:picChg chg="add del mod">
          <ac:chgData name="Nguyen Huy" userId="03e08db4-59cf-4cb4-b2d1-70d2dd8489fe" providerId="ADAL" clId="{CEE56DB1-FB26-4AFA-A9DC-6FD9C46B6C9E}" dt="2023-04-04T02:33:10.176" v="162" actId="478"/>
          <ac:picMkLst>
            <pc:docMk/>
            <pc:sldMk cId="1072921091" sldId="368"/>
            <ac:picMk id="6" creationId="{E7CE8BBE-2F94-5D7E-6197-5799949AAE36}"/>
          </ac:picMkLst>
        </pc:picChg>
        <pc:picChg chg="add del mod">
          <ac:chgData name="Nguyen Huy" userId="03e08db4-59cf-4cb4-b2d1-70d2dd8489fe" providerId="ADAL" clId="{CEE56DB1-FB26-4AFA-A9DC-6FD9C46B6C9E}" dt="2023-04-04T02:33:10.176" v="162" actId="478"/>
          <ac:picMkLst>
            <pc:docMk/>
            <pc:sldMk cId="1072921091" sldId="368"/>
            <ac:picMk id="7" creationId="{811B0FBF-3C73-2D0F-314E-33E680CBDCE1}"/>
          </ac:picMkLst>
        </pc:picChg>
        <pc:picChg chg="add del mod">
          <ac:chgData name="Nguyen Huy" userId="03e08db4-59cf-4cb4-b2d1-70d2dd8489fe" providerId="ADAL" clId="{CEE56DB1-FB26-4AFA-A9DC-6FD9C46B6C9E}" dt="2023-04-04T02:38:11.515" v="276" actId="21"/>
          <ac:picMkLst>
            <pc:docMk/>
            <pc:sldMk cId="1072921091" sldId="368"/>
            <ac:picMk id="10" creationId="{E03DC612-B33E-D095-5977-0E284395E48A}"/>
          </ac:picMkLst>
        </pc:picChg>
        <pc:picChg chg="add del mod">
          <ac:chgData name="Nguyen Huy" userId="03e08db4-59cf-4cb4-b2d1-70d2dd8489fe" providerId="ADAL" clId="{CEE56DB1-FB26-4AFA-A9DC-6FD9C46B6C9E}" dt="2023-04-04T02:38:11.515" v="276" actId="21"/>
          <ac:picMkLst>
            <pc:docMk/>
            <pc:sldMk cId="1072921091" sldId="368"/>
            <ac:picMk id="11" creationId="{3828B56D-08D4-9693-CF73-586A51999666}"/>
          </ac:picMkLst>
        </pc:picChg>
        <pc:picChg chg="add del mod">
          <ac:chgData name="Nguyen Huy" userId="03e08db4-59cf-4cb4-b2d1-70d2dd8489fe" providerId="ADAL" clId="{CEE56DB1-FB26-4AFA-A9DC-6FD9C46B6C9E}" dt="2023-04-04T02:38:11.515" v="276" actId="21"/>
          <ac:picMkLst>
            <pc:docMk/>
            <pc:sldMk cId="1072921091" sldId="368"/>
            <ac:picMk id="12" creationId="{D2DE8744-640D-3B6F-E9E6-99C0C8BC456E}"/>
          </ac:picMkLst>
        </pc:picChg>
        <pc:picChg chg="add del mod">
          <ac:chgData name="Nguyen Huy" userId="03e08db4-59cf-4cb4-b2d1-70d2dd8489fe" providerId="ADAL" clId="{CEE56DB1-FB26-4AFA-A9DC-6FD9C46B6C9E}" dt="2023-04-04T02:38:11.515" v="276" actId="21"/>
          <ac:picMkLst>
            <pc:docMk/>
            <pc:sldMk cId="1072921091" sldId="368"/>
            <ac:picMk id="13" creationId="{544E10A6-F47E-EB63-1DFF-44AA5E317315}"/>
          </ac:picMkLst>
        </pc:picChg>
      </pc:sldChg>
      <pc:sldChg chg="addSp delSp modSp add del mod ord">
        <pc:chgData name="Nguyen Huy" userId="03e08db4-59cf-4cb4-b2d1-70d2dd8489fe" providerId="ADAL" clId="{CEE56DB1-FB26-4AFA-A9DC-6FD9C46B6C9E}" dt="2023-04-04T02:38:35.045" v="287" actId="47"/>
        <pc:sldMkLst>
          <pc:docMk/>
          <pc:sldMk cId="1507491288" sldId="369"/>
        </pc:sldMkLst>
        <pc:spChg chg="add del mod">
          <ac:chgData name="Nguyen Huy" userId="03e08db4-59cf-4cb4-b2d1-70d2dd8489fe" providerId="ADAL" clId="{CEE56DB1-FB26-4AFA-A9DC-6FD9C46B6C9E}" dt="2023-04-04T02:38:22.590" v="280" actId="21"/>
          <ac:spMkLst>
            <pc:docMk/>
            <pc:sldMk cId="1507491288" sldId="369"/>
            <ac:spMk id="2" creationId="{387FE67C-51EB-3D72-3F62-3EAC428FF128}"/>
          </ac:spMkLst>
        </pc:spChg>
        <pc:spChg chg="add del mod">
          <ac:chgData name="Nguyen Huy" userId="03e08db4-59cf-4cb4-b2d1-70d2dd8489fe" providerId="ADAL" clId="{CEE56DB1-FB26-4AFA-A9DC-6FD9C46B6C9E}" dt="2023-04-04T02:38:22.590" v="280" actId="21"/>
          <ac:spMkLst>
            <pc:docMk/>
            <pc:sldMk cId="1507491288" sldId="369"/>
            <ac:spMk id="4" creationId="{AF4668CC-D46C-0211-213B-14779C275E5C}"/>
          </ac:spMkLst>
        </pc:spChg>
        <pc:picChg chg="add del mod">
          <ac:chgData name="Nguyen Huy" userId="03e08db4-59cf-4cb4-b2d1-70d2dd8489fe" providerId="ADAL" clId="{CEE56DB1-FB26-4AFA-A9DC-6FD9C46B6C9E}" dt="2023-04-04T02:38:22.590" v="280" actId="21"/>
          <ac:picMkLst>
            <pc:docMk/>
            <pc:sldMk cId="1507491288" sldId="369"/>
            <ac:picMk id="3" creationId="{7748840C-0F36-277C-167E-108A27565A0B}"/>
          </ac:picMkLst>
        </pc:picChg>
      </pc:sldChg>
      <pc:sldChg chg="addSp delSp modSp add mod ord delAnim modAnim">
        <pc:chgData name="Nguyen Huy" userId="03e08db4-59cf-4cb4-b2d1-70d2dd8489fe" providerId="ADAL" clId="{CEE56DB1-FB26-4AFA-A9DC-6FD9C46B6C9E}" dt="2023-04-04T03:57:46.724" v="577"/>
        <pc:sldMkLst>
          <pc:docMk/>
          <pc:sldMk cId="99966330" sldId="370"/>
        </pc:sldMkLst>
        <pc:spChg chg="del">
          <ac:chgData name="Nguyen Huy" userId="03e08db4-59cf-4cb4-b2d1-70d2dd8489fe" providerId="ADAL" clId="{CEE56DB1-FB26-4AFA-A9DC-6FD9C46B6C9E}" dt="2023-04-04T02:37:58.070" v="270" actId="478"/>
          <ac:spMkLst>
            <pc:docMk/>
            <pc:sldMk cId="99966330" sldId="370"/>
            <ac:spMk id="2" creationId="{7CE7D64A-CECB-6D39-D844-34B6593DBF08}"/>
          </ac:spMkLst>
        </pc:spChg>
        <pc:spChg chg="del">
          <ac:chgData name="Nguyen Huy" userId="03e08db4-59cf-4cb4-b2d1-70d2dd8489fe" providerId="ADAL" clId="{CEE56DB1-FB26-4AFA-A9DC-6FD9C46B6C9E}" dt="2023-04-04T02:37:58.070" v="270" actId="478"/>
          <ac:spMkLst>
            <pc:docMk/>
            <pc:sldMk cId="99966330" sldId="370"/>
            <ac:spMk id="5" creationId="{BCD694B2-34F4-6F32-17A2-7A9F070EA8F2}"/>
          </ac:spMkLst>
        </pc:spChg>
        <pc:spChg chg="del">
          <ac:chgData name="Nguyen Huy" userId="03e08db4-59cf-4cb4-b2d1-70d2dd8489fe" providerId="ADAL" clId="{CEE56DB1-FB26-4AFA-A9DC-6FD9C46B6C9E}" dt="2023-04-04T02:37:58.070" v="270" actId="478"/>
          <ac:spMkLst>
            <pc:docMk/>
            <pc:sldMk cId="99966330" sldId="370"/>
            <ac:spMk id="6" creationId="{EDF85519-648D-61BB-F7A0-76497809EAB7}"/>
          </ac:spMkLst>
        </pc:spChg>
        <pc:spChg chg="del">
          <ac:chgData name="Nguyen Huy" userId="03e08db4-59cf-4cb4-b2d1-70d2dd8489fe" providerId="ADAL" clId="{CEE56DB1-FB26-4AFA-A9DC-6FD9C46B6C9E}" dt="2023-04-04T02:37:58.070" v="270" actId="478"/>
          <ac:spMkLst>
            <pc:docMk/>
            <pc:sldMk cId="99966330" sldId="370"/>
            <ac:spMk id="7" creationId="{A4AC5E89-11B4-8CF9-F13D-9FE9C32C4F80}"/>
          </ac:spMkLst>
        </pc:spChg>
        <pc:spChg chg="add mod">
          <ac:chgData name="Nguyen Huy" userId="03e08db4-59cf-4cb4-b2d1-70d2dd8489fe" providerId="ADAL" clId="{CEE56DB1-FB26-4AFA-A9DC-6FD9C46B6C9E}" dt="2023-04-04T02:39:43.664" v="316" actId="1076"/>
          <ac:spMkLst>
            <pc:docMk/>
            <pc:sldMk cId="99966330" sldId="370"/>
            <ac:spMk id="10" creationId="{11469CD9-3021-35F7-02E7-9711FB37DE9E}"/>
          </ac:spMkLst>
        </pc:spChg>
        <pc:picChg chg="add del mod">
          <ac:chgData name="Nguyen Huy" userId="03e08db4-59cf-4cb4-b2d1-70d2dd8489fe" providerId="ADAL" clId="{CEE56DB1-FB26-4AFA-A9DC-6FD9C46B6C9E}" dt="2023-04-04T02:38:46.380" v="290" actId="478"/>
          <ac:picMkLst>
            <pc:docMk/>
            <pc:sldMk cId="99966330" sldId="370"/>
            <ac:picMk id="3" creationId="{DC713B0A-893C-9A3A-48A7-5584DB13E1C1}"/>
          </ac:picMkLst>
        </pc:picChg>
        <pc:picChg chg="del">
          <ac:chgData name="Nguyen Huy" userId="03e08db4-59cf-4cb4-b2d1-70d2dd8489fe" providerId="ADAL" clId="{CEE56DB1-FB26-4AFA-A9DC-6FD9C46B6C9E}" dt="2023-04-04T02:37:58.070" v="270" actId="478"/>
          <ac:picMkLst>
            <pc:docMk/>
            <pc:sldMk cId="99966330" sldId="370"/>
            <ac:picMk id="4" creationId="{97F65F39-3941-4D5C-289C-255D6E92D49F}"/>
          </ac:picMkLst>
        </pc:picChg>
        <pc:picChg chg="add del mod">
          <ac:chgData name="Nguyen Huy" userId="03e08db4-59cf-4cb4-b2d1-70d2dd8489fe" providerId="ADAL" clId="{CEE56DB1-FB26-4AFA-A9DC-6FD9C46B6C9E}" dt="2023-04-04T02:38:46.380" v="290" actId="478"/>
          <ac:picMkLst>
            <pc:docMk/>
            <pc:sldMk cId="99966330" sldId="370"/>
            <ac:picMk id="8" creationId="{BFE26D5A-3BE8-7981-2144-B3B81E222BCA}"/>
          </ac:picMkLst>
        </pc:picChg>
        <pc:picChg chg="add mod">
          <ac:chgData name="Nguyen Huy" userId="03e08db4-59cf-4cb4-b2d1-70d2dd8489fe" providerId="ADAL" clId="{CEE56DB1-FB26-4AFA-A9DC-6FD9C46B6C9E}" dt="2023-04-04T02:39:18.467" v="310" actId="1035"/>
          <ac:picMkLst>
            <pc:docMk/>
            <pc:sldMk cId="99966330" sldId="370"/>
            <ac:picMk id="9" creationId="{4C410F51-5866-297D-8725-F01D2FD69016}"/>
          </ac:picMkLst>
        </pc:picChg>
        <pc:picChg chg="add mod">
          <ac:chgData name="Nguyen Huy" userId="03e08db4-59cf-4cb4-b2d1-70d2dd8489fe" providerId="ADAL" clId="{CEE56DB1-FB26-4AFA-A9DC-6FD9C46B6C9E}" dt="2023-04-04T02:38:57.238" v="293" actId="1076"/>
          <ac:picMkLst>
            <pc:docMk/>
            <pc:sldMk cId="99966330" sldId="370"/>
            <ac:picMk id="11" creationId="{F16963AE-DAC1-ACA5-9B4B-DECFA2893CCD}"/>
          </ac:picMkLst>
        </pc:picChg>
        <pc:picChg chg="add mod">
          <ac:chgData name="Nguyen Huy" userId="03e08db4-59cf-4cb4-b2d1-70d2dd8489fe" providerId="ADAL" clId="{CEE56DB1-FB26-4AFA-A9DC-6FD9C46B6C9E}" dt="2023-04-04T02:38:43.187" v="289"/>
          <ac:picMkLst>
            <pc:docMk/>
            <pc:sldMk cId="99966330" sldId="370"/>
            <ac:picMk id="12" creationId="{95FCCA47-5A9E-5B59-7E2E-BE603BB239A6}"/>
          </ac:picMkLst>
        </pc:picChg>
      </pc:sldChg>
      <pc:sldChg chg="add del ord">
        <pc:chgData name="Nguyen Huy" userId="03e08db4-59cf-4cb4-b2d1-70d2dd8489fe" providerId="ADAL" clId="{CEE56DB1-FB26-4AFA-A9DC-6FD9C46B6C9E}" dt="2023-04-04T02:37:40.812" v="266" actId="47"/>
        <pc:sldMkLst>
          <pc:docMk/>
          <pc:sldMk cId="2524800722" sldId="370"/>
        </pc:sldMkLst>
      </pc:sldChg>
      <pc:sldChg chg="addSp delSp modSp add del mod delAnim">
        <pc:chgData name="Nguyen Huy" userId="03e08db4-59cf-4cb4-b2d1-70d2dd8489fe" providerId="ADAL" clId="{CEE56DB1-FB26-4AFA-A9DC-6FD9C46B6C9E}" dt="2023-04-04T02:37:26.939" v="263" actId="47"/>
        <pc:sldMkLst>
          <pc:docMk/>
          <pc:sldMk cId="549584876" sldId="371"/>
        </pc:sldMkLst>
        <pc:spChg chg="del">
          <ac:chgData name="Nguyen Huy" userId="03e08db4-59cf-4cb4-b2d1-70d2dd8489fe" providerId="ADAL" clId="{CEE56DB1-FB26-4AFA-A9DC-6FD9C46B6C9E}" dt="2023-04-04T02:37:21.281" v="261" actId="21"/>
          <ac:spMkLst>
            <pc:docMk/>
            <pc:sldMk cId="549584876" sldId="371"/>
            <ac:spMk id="2" creationId="{851936F6-7FF8-F5E4-18BF-3AF9DB9AB8A9}"/>
          </ac:spMkLst>
        </pc:spChg>
        <pc:spChg chg="del">
          <ac:chgData name="Nguyen Huy" userId="03e08db4-59cf-4cb4-b2d1-70d2dd8489fe" providerId="ADAL" clId="{CEE56DB1-FB26-4AFA-A9DC-6FD9C46B6C9E}" dt="2023-04-04T02:37:21.281" v="261" actId="21"/>
          <ac:spMkLst>
            <pc:docMk/>
            <pc:sldMk cId="549584876" sldId="371"/>
            <ac:spMk id="3" creationId="{A3F6AADC-9764-9324-AFE3-0B2EF26E666E}"/>
          </ac:spMkLst>
        </pc:spChg>
        <pc:spChg chg="del">
          <ac:chgData name="Nguyen Huy" userId="03e08db4-59cf-4cb4-b2d1-70d2dd8489fe" providerId="ADAL" clId="{CEE56DB1-FB26-4AFA-A9DC-6FD9C46B6C9E}" dt="2023-04-04T02:37:21.281" v="261" actId="21"/>
          <ac:spMkLst>
            <pc:docMk/>
            <pc:sldMk cId="549584876" sldId="371"/>
            <ac:spMk id="5" creationId="{9104E28B-10A7-17FA-2E3B-A14B8BFC47FC}"/>
          </ac:spMkLst>
        </pc:spChg>
        <pc:spChg chg="del">
          <ac:chgData name="Nguyen Huy" userId="03e08db4-59cf-4cb4-b2d1-70d2dd8489fe" providerId="ADAL" clId="{CEE56DB1-FB26-4AFA-A9DC-6FD9C46B6C9E}" dt="2023-04-04T02:37:21.281" v="261" actId="21"/>
          <ac:spMkLst>
            <pc:docMk/>
            <pc:sldMk cId="549584876" sldId="371"/>
            <ac:spMk id="6" creationId="{955A9BF0-257D-52C7-9F3B-533318D76C81}"/>
          </ac:spMkLst>
        </pc:spChg>
        <pc:spChg chg="add mod">
          <ac:chgData name="Nguyen Huy" userId="03e08db4-59cf-4cb4-b2d1-70d2dd8489fe" providerId="ADAL" clId="{CEE56DB1-FB26-4AFA-A9DC-6FD9C46B6C9E}" dt="2023-04-04T02:37:21.281" v="261" actId="21"/>
          <ac:spMkLst>
            <pc:docMk/>
            <pc:sldMk cId="549584876" sldId="371"/>
            <ac:spMk id="8" creationId="{38FDA006-E5F4-723F-FA7A-8D36914B82FC}"/>
          </ac:spMkLst>
        </pc:spChg>
        <pc:picChg chg="del">
          <ac:chgData name="Nguyen Huy" userId="03e08db4-59cf-4cb4-b2d1-70d2dd8489fe" providerId="ADAL" clId="{CEE56DB1-FB26-4AFA-A9DC-6FD9C46B6C9E}" dt="2023-04-04T02:37:21.281" v="261" actId="21"/>
          <ac:picMkLst>
            <pc:docMk/>
            <pc:sldMk cId="549584876" sldId="371"/>
            <ac:picMk id="4" creationId="{8421AEB2-A224-AC4B-0805-C4C2F0B0661C}"/>
          </ac:picMkLst>
        </pc:picChg>
      </pc:sldChg>
      <pc:sldChg chg="addSp modSp add mod ord">
        <pc:chgData name="Nguyen Huy" userId="03e08db4-59cf-4cb4-b2d1-70d2dd8489fe" providerId="ADAL" clId="{CEE56DB1-FB26-4AFA-A9DC-6FD9C46B6C9E}" dt="2023-04-04T02:40:03.572" v="322" actId="14100"/>
        <pc:sldMkLst>
          <pc:docMk/>
          <pc:sldMk cId="3832138960" sldId="371"/>
        </pc:sldMkLst>
        <pc:spChg chg="add mod">
          <ac:chgData name="Nguyen Huy" userId="03e08db4-59cf-4cb4-b2d1-70d2dd8489fe" providerId="ADAL" clId="{CEE56DB1-FB26-4AFA-A9DC-6FD9C46B6C9E}" dt="2023-04-04T02:40:01.034" v="321" actId="1076"/>
          <ac:spMkLst>
            <pc:docMk/>
            <pc:sldMk cId="3832138960" sldId="371"/>
            <ac:spMk id="2" creationId="{B231EDC3-9D71-A4ED-AF12-5C1738D3E6FF}"/>
          </ac:spMkLst>
        </pc:spChg>
        <pc:picChg chg="add mod">
          <ac:chgData name="Nguyen Huy" userId="03e08db4-59cf-4cb4-b2d1-70d2dd8489fe" providerId="ADAL" clId="{CEE56DB1-FB26-4AFA-A9DC-6FD9C46B6C9E}" dt="2023-04-04T02:40:03.572" v="322" actId="14100"/>
          <ac:picMkLst>
            <pc:docMk/>
            <pc:sldMk cId="3832138960" sldId="371"/>
            <ac:picMk id="3" creationId="{D2935826-5727-848C-CFC2-3BBEECBF66B3}"/>
          </ac:picMkLst>
        </pc:picChg>
        <pc:picChg chg="add mod">
          <ac:chgData name="Nguyen Huy" userId="03e08db4-59cf-4cb4-b2d1-70d2dd8489fe" providerId="ADAL" clId="{CEE56DB1-FB26-4AFA-A9DC-6FD9C46B6C9E}" dt="2023-04-04T02:39:51.041" v="320" actId="1076"/>
          <ac:picMkLst>
            <pc:docMk/>
            <pc:sldMk cId="3832138960" sldId="371"/>
            <ac:picMk id="4" creationId="{43B4FE37-B912-DBA0-6A46-82696D9334EE}"/>
          </ac:picMkLst>
        </pc:picChg>
      </pc:sldChg>
      <pc:sldChg chg="add del">
        <pc:chgData name="Nguyen Huy" userId="03e08db4-59cf-4cb4-b2d1-70d2dd8489fe" providerId="ADAL" clId="{CEE56DB1-FB26-4AFA-A9DC-6FD9C46B6C9E}" dt="2023-04-04T02:36:24.196" v="243" actId="47"/>
        <pc:sldMkLst>
          <pc:docMk/>
          <pc:sldMk cId="3927893693" sldId="371"/>
        </pc:sldMkLst>
      </pc:sldChg>
      <pc:sldChg chg="add del">
        <pc:chgData name="Nguyen Huy" userId="03e08db4-59cf-4cb4-b2d1-70d2dd8489fe" providerId="ADAL" clId="{CEE56DB1-FB26-4AFA-A9DC-6FD9C46B6C9E}" dt="2023-04-04T02:36:24.196" v="243" actId="47"/>
        <pc:sldMkLst>
          <pc:docMk/>
          <pc:sldMk cId="376716550" sldId="372"/>
        </pc:sldMkLst>
      </pc:sldChg>
      <pc:sldChg chg="addSp modSp add">
        <pc:chgData name="Nguyen Huy" userId="03e08db4-59cf-4cb4-b2d1-70d2dd8489fe" providerId="ADAL" clId="{CEE56DB1-FB26-4AFA-A9DC-6FD9C46B6C9E}" dt="2023-04-04T02:38:06.148" v="274"/>
        <pc:sldMkLst>
          <pc:docMk/>
          <pc:sldMk cId="1696903458" sldId="372"/>
        </pc:sldMkLst>
        <pc:spChg chg="add mod">
          <ac:chgData name="Nguyen Huy" userId="03e08db4-59cf-4cb4-b2d1-70d2dd8489fe" providerId="ADAL" clId="{CEE56DB1-FB26-4AFA-A9DC-6FD9C46B6C9E}" dt="2023-04-04T02:38:06.148" v="274"/>
          <ac:spMkLst>
            <pc:docMk/>
            <pc:sldMk cId="1696903458" sldId="372"/>
            <ac:spMk id="2" creationId="{7F7D60CE-F8D7-02CD-E8DE-2E88FDB951BF}"/>
          </ac:spMkLst>
        </pc:spChg>
        <pc:picChg chg="add mod">
          <ac:chgData name="Nguyen Huy" userId="03e08db4-59cf-4cb4-b2d1-70d2dd8489fe" providerId="ADAL" clId="{CEE56DB1-FB26-4AFA-A9DC-6FD9C46B6C9E}" dt="2023-04-04T02:38:06.148" v="274"/>
          <ac:picMkLst>
            <pc:docMk/>
            <pc:sldMk cId="1696903458" sldId="372"/>
            <ac:picMk id="3" creationId="{35D69536-E751-D49E-806C-B45112F56978}"/>
          </ac:picMkLst>
        </pc:picChg>
        <pc:picChg chg="add mod">
          <ac:chgData name="Nguyen Huy" userId="03e08db4-59cf-4cb4-b2d1-70d2dd8489fe" providerId="ADAL" clId="{CEE56DB1-FB26-4AFA-A9DC-6FD9C46B6C9E}" dt="2023-04-04T02:38:06.148" v="274"/>
          <ac:picMkLst>
            <pc:docMk/>
            <pc:sldMk cId="1696903458" sldId="372"/>
            <ac:picMk id="4" creationId="{3AB9696A-3CC9-9D2F-9F0C-9EDED8C22A03}"/>
          </ac:picMkLst>
        </pc:picChg>
        <pc:picChg chg="add mod">
          <ac:chgData name="Nguyen Huy" userId="03e08db4-59cf-4cb4-b2d1-70d2dd8489fe" providerId="ADAL" clId="{CEE56DB1-FB26-4AFA-A9DC-6FD9C46B6C9E}" dt="2023-04-04T02:38:06.148" v="274"/>
          <ac:picMkLst>
            <pc:docMk/>
            <pc:sldMk cId="1696903458" sldId="372"/>
            <ac:picMk id="5" creationId="{B24516CA-8BD2-C6FD-3A17-5DA412A47757}"/>
          </ac:picMkLst>
        </pc:picChg>
      </pc:sldChg>
      <pc:sldChg chg="addSp modSp add ord modAnim">
        <pc:chgData name="Nguyen Huy" userId="03e08db4-59cf-4cb4-b2d1-70d2dd8489fe" providerId="ADAL" clId="{CEE56DB1-FB26-4AFA-A9DC-6FD9C46B6C9E}" dt="2023-04-04T03:57:33.462" v="575"/>
        <pc:sldMkLst>
          <pc:docMk/>
          <pc:sldMk cId="4139981602" sldId="373"/>
        </pc:sldMkLst>
        <pc:spChg chg="add mod">
          <ac:chgData name="Nguyen Huy" userId="03e08db4-59cf-4cb4-b2d1-70d2dd8489fe" providerId="ADAL" clId="{CEE56DB1-FB26-4AFA-A9DC-6FD9C46B6C9E}" dt="2023-04-04T02:38:26.224" v="281"/>
          <ac:spMkLst>
            <pc:docMk/>
            <pc:sldMk cId="4139981602" sldId="373"/>
            <ac:spMk id="2" creationId="{DE92B01B-7AE4-6C73-FADA-15FBCF79AC76}"/>
          </ac:spMkLst>
        </pc:spChg>
        <pc:spChg chg="add mod">
          <ac:chgData name="Nguyen Huy" userId="03e08db4-59cf-4cb4-b2d1-70d2dd8489fe" providerId="ADAL" clId="{CEE56DB1-FB26-4AFA-A9DC-6FD9C46B6C9E}" dt="2023-04-04T02:38:26.224" v="281"/>
          <ac:spMkLst>
            <pc:docMk/>
            <pc:sldMk cId="4139981602" sldId="373"/>
            <ac:spMk id="4" creationId="{0710B8FD-ECCE-FD79-B91B-DE031BFF8ECA}"/>
          </ac:spMkLst>
        </pc:spChg>
        <pc:picChg chg="add mod">
          <ac:chgData name="Nguyen Huy" userId="03e08db4-59cf-4cb4-b2d1-70d2dd8489fe" providerId="ADAL" clId="{CEE56DB1-FB26-4AFA-A9DC-6FD9C46B6C9E}" dt="2023-04-04T02:38:26.224" v="281"/>
          <ac:picMkLst>
            <pc:docMk/>
            <pc:sldMk cId="4139981602" sldId="373"/>
            <ac:picMk id="3" creationId="{F08F45DD-64F7-455A-6431-42E96EC6A594}"/>
          </ac:picMkLst>
        </pc:picChg>
      </pc:sldChg>
      <pc:sldChg chg="addSp modSp add modAnim">
        <pc:chgData name="Nguyen Huy" userId="03e08db4-59cf-4cb4-b2d1-70d2dd8489fe" providerId="ADAL" clId="{CEE56DB1-FB26-4AFA-A9DC-6FD9C46B6C9E}" dt="2023-04-04T03:57:08.648" v="568"/>
        <pc:sldMkLst>
          <pc:docMk/>
          <pc:sldMk cId="3126100832" sldId="374"/>
        </pc:sldMkLst>
        <pc:spChg chg="add mod">
          <ac:chgData name="Nguyen Huy" userId="03e08db4-59cf-4cb4-b2d1-70d2dd8489fe" providerId="ADAL" clId="{CEE56DB1-FB26-4AFA-A9DC-6FD9C46B6C9E}" dt="2023-04-04T02:38:16.991" v="279"/>
          <ac:spMkLst>
            <pc:docMk/>
            <pc:sldMk cId="3126100832" sldId="374"/>
            <ac:spMk id="2" creationId="{3253485A-6A44-F0D1-8D74-8F1FD3E5B64E}"/>
          </ac:spMkLst>
        </pc:spChg>
        <pc:spChg chg="add mod">
          <ac:chgData name="Nguyen Huy" userId="03e08db4-59cf-4cb4-b2d1-70d2dd8489fe" providerId="ADAL" clId="{CEE56DB1-FB26-4AFA-A9DC-6FD9C46B6C9E}" dt="2023-04-04T02:38:16.991" v="279"/>
          <ac:spMkLst>
            <pc:docMk/>
            <pc:sldMk cId="3126100832" sldId="374"/>
            <ac:spMk id="3" creationId="{E6346AE0-06F6-4E26-22B9-B6DF1B172B52}"/>
          </ac:spMkLst>
        </pc:spChg>
        <pc:spChg chg="add mod">
          <ac:chgData name="Nguyen Huy" userId="03e08db4-59cf-4cb4-b2d1-70d2dd8489fe" providerId="ADAL" clId="{CEE56DB1-FB26-4AFA-A9DC-6FD9C46B6C9E}" dt="2023-04-04T02:38:16.991" v="279"/>
          <ac:spMkLst>
            <pc:docMk/>
            <pc:sldMk cId="3126100832" sldId="374"/>
            <ac:spMk id="4" creationId="{26EEE0B6-3652-AB20-ED2D-F2E0219725F7}"/>
          </ac:spMkLst>
        </pc:spChg>
        <pc:picChg chg="add mod">
          <ac:chgData name="Nguyen Huy" userId="03e08db4-59cf-4cb4-b2d1-70d2dd8489fe" providerId="ADAL" clId="{CEE56DB1-FB26-4AFA-A9DC-6FD9C46B6C9E}" dt="2023-04-04T02:38:16.991" v="279"/>
          <ac:picMkLst>
            <pc:docMk/>
            <pc:sldMk cId="3126100832" sldId="374"/>
            <ac:picMk id="5" creationId="{2062D001-0379-D134-AC62-3BAB679B1BA2}"/>
          </ac:picMkLst>
        </pc:picChg>
        <pc:picChg chg="add mod">
          <ac:chgData name="Nguyen Huy" userId="03e08db4-59cf-4cb4-b2d1-70d2dd8489fe" providerId="ADAL" clId="{CEE56DB1-FB26-4AFA-A9DC-6FD9C46B6C9E}" dt="2023-04-04T02:38:16.991" v="279"/>
          <ac:picMkLst>
            <pc:docMk/>
            <pc:sldMk cId="3126100832" sldId="374"/>
            <ac:picMk id="6" creationId="{53119FEA-774C-9131-0F16-F2D59DC0F6B4}"/>
          </ac:picMkLst>
        </pc:picChg>
        <pc:picChg chg="add mod">
          <ac:chgData name="Nguyen Huy" userId="03e08db4-59cf-4cb4-b2d1-70d2dd8489fe" providerId="ADAL" clId="{CEE56DB1-FB26-4AFA-A9DC-6FD9C46B6C9E}" dt="2023-04-04T02:38:16.991" v="279"/>
          <ac:picMkLst>
            <pc:docMk/>
            <pc:sldMk cId="3126100832" sldId="374"/>
            <ac:picMk id="7" creationId="{99914A3B-5BB4-DCF9-DD62-50DABC5DFAC9}"/>
          </ac:picMkLst>
        </pc:picChg>
        <pc:picChg chg="add mod">
          <ac:chgData name="Nguyen Huy" userId="03e08db4-59cf-4cb4-b2d1-70d2dd8489fe" providerId="ADAL" clId="{CEE56DB1-FB26-4AFA-A9DC-6FD9C46B6C9E}" dt="2023-04-04T02:38:16.991" v="279"/>
          <ac:picMkLst>
            <pc:docMk/>
            <pc:sldMk cId="3126100832" sldId="374"/>
            <ac:picMk id="8" creationId="{A908B410-A110-599D-D9C6-29DE7789C266}"/>
          </ac:picMkLst>
        </pc:picChg>
      </pc:sldChg>
      <pc:sldChg chg="add">
        <pc:chgData name="Nguyen Huy" userId="03e08db4-59cf-4cb4-b2d1-70d2dd8489fe" providerId="ADAL" clId="{CEE56DB1-FB26-4AFA-A9DC-6FD9C46B6C9E}" dt="2023-04-04T02:44:34.847" v="342"/>
        <pc:sldMkLst>
          <pc:docMk/>
          <pc:sldMk cId="2025455535" sldId="375"/>
        </pc:sldMkLst>
      </pc:sldChg>
      <pc:sldChg chg="delSp modSp add mod delAnim">
        <pc:chgData name="Nguyen Huy" userId="03e08db4-59cf-4cb4-b2d1-70d2dd8489fe" providerId="ADAL" clId="{CEE56DB1-FB26-4AFA-A9DC-6FD9C46B6C9E}" dt="2023-04-04T02:45:11.645" v="349" actId="1076"/>
        <pc:sldMkLst>
          <pc:docMk/>
          <pc:sldMk cId="3379871950" sldId="376"/>
        </pc:sldMkLst>
        <pc:spChg chg="mod">
          <ac:chgData name="Nguyen Huy" userId="03e08db4-59cf-4cb4-b2d1-70d2dd8489fe" providerId="ADAL" clId="{CEE56DB1-FB26-4AFA-A9DC-6FD9C46B6C9E}" dt="2023-04-04T02:44:55.350" v="345" actId="1076"/>
          <ac:spMkLst>
            <pc:docMk/>
            <pc:sldMk cId="3379871950" sldId="376"/>
            <ac:spMk id="29" creationId="{00000000-0000-0000-0000-000000000000}"/>
          </ac:spMkLst>
        </pc:spChg>
        <pc:spChg chg="mod">
          <ac:chgData name="Nguyen Huy" userId="03e08db4-59cf-4cb4-b2d1-70d2dd8489fe" providerId="ADAL" clId="{CEE56DB1-FB26-4AFA-A9DC-6FD9C46B6C9E}" dt="2023-04-04T02:44:59.932" v="346" actId="1076"/>
          <ac:spMkLst>
            <pc:docMk/>
            <pc:sldMk cId="3379871950" sldId="376"/>
            <ac:spMk id="30" creationId="{00000000-0000-0000-0000-000000000000}"/>
          </ac:spMkLst>
        </pc:spChg>
        <pc:spChg chg="mod">
          <ac:chgData name="Nguyen Huy" userId="03e08db4-59cf-4cb4-b2d1-70d2dd8489fe" providerId="ADAL" clId="{CEE56DB1-FB26-4AFA-A9DC-6FD9C46B6C9E}" dt="2023-04-04T02:45:11.645" v="349" actId="1076"/>
          <ac:spMkLst>
            <pc:docMk/>
            <pc:sldMk cId="3379871950" sldId="376"/>
            <ac:spMk id="31" creationId="{00000000-0000-0000-0000-000000000000}"/>
          </ac:spMkLst>
        </pc:spChg>
        <pc:spChg chg="del">
          <ac:chgData name="Nguyen Huy" userId="03e08db4-59cf-4cb4-b2d1-70d2dd8489fe" providerId="ADAL" clId="{CEE56DB1-FB26-4AFA-A9DC-6FD9C46B6C9E}" dt="2023-04-04T02:44:49.640" v="344" actId="478"/>
          <ac:spMkLst>
            <pc:docMk/>
            <pc:sldMk cId="3379871950" sldId="376"/>
            <ac:spMk id="32" creationId="{00000000-0000-0000-0000-000000000000}"/>
          </ac:spMkLst>
        </pc:spChg>
        <pc:spChg chg="del">
          <ac:chgData name="Nguyen Huy" userId="03e08db4-59cf-4cb4-b2d1-70d2dd8489fe" providerId="ADAL" clId="{CEE56DB1-FB26-4AFA-A9DC-6FD9C46B6C9E}" dt="2023-04-04T02:44:49.640" v="344" actId="478"/>
          <ac:spMkLst>
            <pc:docMk/>
            <pc:sldMk cId="3379871950" sldId="376"/>
            <ac:spMk id="33" creationId="{00000000-0000-0000-0000-000000000000}"/>
          </ac:spMkLst>
        </pc:spChg>
        <pc:spChg chg="del">
          <ac:chgData name="Nguyen Huy" userId="03e08db4-59cf-4cb4-b2d1-70d2dd8489fe" providerId="ADAL" clId="{CEE56DB1-FB26-4AFA-A9DC-6FD9C46B6C9E}" dt="2023-04-04T02:44:49.640" v="344" actId="478"/>
          <ac:spMkLst>
            <pc:docMk/>
            <pc:sldMk cId="3379871950" sldId="376"/>
            <ac:spMk id="34" creationId="{00000000-0000-0000-0000-000000000000}"/>
          </ac:spMkLst>
        </pc:spChg>
        <pc:picChg chg="mod">
          <ac:chgData name="Nguyen Huy" userId="03e08db4-59cf-4cb4-b2d1-70d2dd8489fe" providerId="ADAL" clId="{CEE56DB1-FB26-4AFA-A9DC-6FD9C46B6C9E}" dt="2023-04-04T02:45:08.383" v="348" actId="1076"/>
          <ac:picMkLst>
            <pc:docMk/>
            <pc:sldMk cId="3379871950" sldId="376"/>
            <ac:picMk id="4" creationId="{00000000-0000-0000-0000-000000000000}"/>
          </ac:picMkLst>
        </pc:picChg>
        <pc:picChg chg="mod">
          <ac:chgData name="Nguyen Huy" userId="03e08db4-59cf-4cb4-b2d1-70d2dd8489fe" providerId="ADAL" clId="{CEE56DB1-FB26-4AFA-A9DC-6FD9C46B6C9E}" dt="2023-04-04T02:44:55.350" v="345" actId="1076"/>
          <ac:picMkLst>
            <pc:docMk/>
            <pc:sldMk cId="3379871950" sldId="376"/>
            <ac:picMk id="22" creationId="{00000000-0000-0000-0000-000000000000}"/>
          </ac:picMkLst>
        </pc:picChg>
        <pc:picChg chg="mod">
          <ac:chgData name="Nguyen Huy" userId="03e08db4-59cf-4cb4-b2d1-70d2dd8489fe" providerId="ADAL" clId="{CEE56DB1-FB26-4AFA-A9DC-6FD9C46B6C9E}" dt="2023-04-04T02:44:59.932" v="346" actId="1076"/>
          <ac:picMkLst>
            <pc:docMk/>
            <pc:sldMk cId="3379871950" sldId="376"/>
            <ac:picMk id="23" creationId="{00000000-0000-0000-0000-000000000000}"/>
          </ac:picMkLst>
        </pc:picChg>
        <pc:picChg chg="mod">
          <ac:chgData name="Nguyen Huy" userId="03e08db4-59cf-4cb4-b2d1-70d2dd8489fe" providerId="ADAL" clId="{CEE56DB1-FB26-4AFA-A9DC-6FD9C46B6C9E}" dt="2023-04-04T02:45:11.645" v="349" actId="1076"/>
          <ac:picMkLst>
            <pc:docMk/>
            <pc:sldMk cId="3379871950" sldId="376"/>
            <ac:picMk id="24" creationId="{00000000-0000-0000-0000-000000000000}"/>
          </ac:picMkLst>
        </pc:picChg>
        <pc:picChg chg="del">
          <ac:chgData name="Nguyen Huy" userId="03e08db4-59cf-4cb4-b2d1-70d2dd8489fe" providerId="ADAL" clId="{CEE56DB1-FB26-4AFA-A9DC-6FD9C46B6C9E}" dt="2023-04-04T02:44:47.289" v="343" actId="478"/>
          <ac:picMkLst>
            <pc:docMk/>
            <pc:sldMk cId="3379871950" sldId="376"/>
            <ac:picMk id="25" creationId="{00000000-0000-0000-0000-000000000000}"/>
          </ac:picMkLst>
        </pc:picChg>
        <pc:picChg chg="del">
          <ac:chgData name="Nguyen Huy" userId="03e08db4-59cf-4cb4-b2d1-70d2dd8489fe" providerId="ADAL" clId="{CEE56DB1-FB26-4AFA-A9DC-6FD9C46B6C9E}" dt="2023-04-04T02:44:47.289" v="343" actId="478"/>
          <ac:picMkLst>
            <pc:docMk/>
            <pc:sldMk cId="3379871950" sldId="376"/>
            <ac:picMk id="26" creationId="{00000000-0000-0000-0000-000000000000}"/>
          </ac:picMkLst>
        </pc:picChg>
        <pc:picChg chg="del">
          <ac:chgData name="Nguyen Huy" userId="03e08db4-59cf-4cb4-b2d1-70d2dd8489fe" providerId="ADAL" clId="{CEE56DB1-FB26-4AFA-A9DC-6FD9C46B6C9E}" dt="2023-04-04T02:44:47.289" v="343" actId="478"/>
          <ac:picMkLst>
            <pc:docMk/>
            <pc:sldMk cId="3379871950" sldId="376"/>
            <ac:picMk id="27" creationId="{00000000-0000-0000-0000-000000000000}"/>
          </ac:picMkLst>
        </pc:picChg>
      </pc:sldChg>
      <pc:sldChg chg="modSp add mod setBg">
        <pc:chgData name="Nguyen Huy" userId="03e08db4-59cf-4cb4-b2d1-70d2dd8489fe" providerId="ADAL" clId="{CEE56DB1-FB26-4AFA-A9DC-6FD9C46B6C9E}" dt="2023-04-04T02:52:42.710" v="537" actId="1036"/>
        <pc:sldMkLst>
          <pc:docMk/>
          <pc:sldMk cId="2424689550" sldId="377"/>
        </pc:sldMkLst>
        <pc:spChg chg="mod">
          <ac:chgData name="Nguyen Huy" userId="03e08db4-59cf-4cb4-b2d1-70d2dd8489fe" providerId="ADAL" clId="{CEE56DB1-FB26-4AFA-A9DC-6FD9C46B6C9E}" dt="2023-04-04T02:47:41.025" v="394" actId="1076"/>
          <ac:spMkLst>
            <pc:docMk/>
            <pc:sldMk cId="2424689550" sldId="377"/>
            <ac:spMk id="11" creationId="{69DEFAEA-01C1-4421-8271-3BA2633E3EDF}"/>
          </ac:spMkLst>
        </pc:spChg>
        <pc:spChg chg="mod">
          <ac:chgData name="Nguyen Huy" userId="03e08db4-59cf-4cb4-b2d1-70d2dd8489fe" providerId="ADAL" clId="{CEE56DB1-FB26-4AFA-A9DC-6FD9C46B6C9E}" dt="2023-04-04T02:47:25.246" v="389" actId="1076"/>
          <ac:spMkLst>
            <pc:docMk/>
            <pc:sldMk cId="2424689550" sldId="377"/>
            <ac:spMk id="12" creationId="{2BA789A2-0C71-43E0-BF33-B8805069E497}"/>
          </ac:spMkLst>
        </pc:spChg>
        <pc:spChg chg="mod">
          <ac:chgData name="Nguyen Huy" userId="03e08db4-59cf-4cb4-b2d1-70d2dd8489fe" providerId="ADAL" clId="{CEE56DB1-FB26-4AFA-A9DC-6FD9C46B6C9E}" dt="2023-04-04T02:47:54.139" v="397" actId="1076"/>
          <ac:spMkLst>
            <pc:docMk/>
            <pc:sldMk cId="2424689550" sldId="377"/>
            <ac:spMk id="13" creationId="{F78464DA-938C-4C2F-A880-CE3EC45491F5}"/>
          </ac:spMkLst>
        </pc:spChg>
        <pc:spChg chg="mod">
          <ac:chgData name="Nguyen Huy" userId="03e08db4-59cf-4cb4-b2d1-70d2dd8489fe" providerId="ADAL" clId="{CEE56DB1-FB26-4AFA-A9DC-6FD9C46B6C9E}" dt="2023-04-04T02:48:23.311" v="410" actId="1076"/>
          <ac:spMkLst>
            <pc:docMk/>
            <pc:sldMk cId="2424689550" sldId="377"/>
            <ac:spMk id="16" creationId="{66669035-5A5E-496D-BA16-CB52DB4702AF}"/>
          </ac:spMkLst>
        </pc:spChg>
        <pc:spChg chg="mod">
          <ac:chgData name="Nguyen Huy" userId="03e08db4-59cf-4cb4-b2d1-70d2dd8489fe" providerId="ADAL" clId="{CEE56DB1-FB26-4AFA-A9DC-6FD9C46B6C9E}" dt="2023-04-04T02:47:58.619" v="399" actId="1076"/>
          <ac:spMkLst>
            <pc:docMk/>
            <pc:sldMk cId="2424689550" sldId="377"/>
            <ac:spMk id="18" creationId="{5443C920-A8C0-445D-90E1-6E185A48120D}"/>
          </ac:spMkLst>
        </pc:spChg>
        <pc:spChg chg="mod">
          <ac:chgData name="Nguyen Huy" userId="03e08db4-59cf-4cb4-b2d1-70d2dd8489fe" providerId="ADAL" clId="{CEE56DB1-FB26-4AFA-A9DC-6FD9C46B6C9E}" dt="2023-04-04T02:47:56.559" v="398" actId="1076"/>
          <ac:spMkLst>
            <pc:docMk/>
            <pc:sldMk cId="2424689550" sldId="377"/>
            <ac:spMk id="19" creationId="{6326CD38-727A-44DB-A380-06B09B14E866}"/>
          </ac:spMkLst>
        </pc:spChg>
        <pc:spChg chg="mod">
          <ac:chgData name="Nguyen Huy" userId="03e08db4-59cf-4cb4-b2d1-70d2dd8489fe" providerId="ADAL" clId="{CEE56DB1-FB26-4AFA-A9DC-6FD9C46B6C9E}" dt="2023-04-04T02:47:18.093" v="387" actId="1076"/>
          <ac:spMkLst>
            <pc:docMk/>
            <pc:sldMk cId="2424689550" sldId="377"/>
            <ac:spMk id="20" creationId="{E1500D87-3D14-4EB8-8415-878F91BA0432}"/>
          </ac:spMkLst>
        </pc:spChg>
        <pc:spChg chg="mod">
          <ac:chgData name="Nguyen Huy" userId="03e08db4-59cf-4cb4-b2d1-70d2dd8489fe" providerId="ADAL" clId="{CEE56DB1-FB26-4AFA-A9DC-6FD9C46B6C9E}" dt="2023-04-04T02:47:32.664" v="391" actId="14100"/>
          <ac:spMkLst>
            <pc:docMk/>
            <pc:sldMk cId="2424689550" sldId="377"/>
            <ac:spMk id="25" creationId="{9645F9C9-5EDD-4D45-82BD-321879D40A78}"/>
          </ac:spMkLst>
        </pc:spChg>
        <pc:spChg chg="mod">
          <ac:chgData name="Nguyen Huy" userId="03e08db4-59cf-4cb4-b2d1-70d2dd8489fe" providerId="ADAL" clId="{CEE56DB1-FB26-4AFA-A9DC-6FD9C46B6C9E}" dt="2023-04-04T02:52:42.710" v="537" actId="1036"/>
          <ac:spMkLst>
            <pc:docMk/>
            <pc:sldMk cId="2424689550" sldId="377"/>
            <ac:spMk id="26" creationId="{47A7A097-5BE5-4034-A565-E246B01211D2}"/>
          </ac:spMkLst>
        </pc:spChg>
        <pc:picChg chg="mod">
          <ac:chgData name="Nguyen Huy" userId="03e08db4-59cf-4cb4-b2d1-70d2dd8489fe" providerId="ADAL" clId="{CEE56DB1-FB26-4AFA-A9DC-6FD9C46B6C9E}" dt="2023-04-04T02:52:38.872" v="528" actId="1036"/>
          <ac:picMkLst>
            <pc:docMk/>
            <pc:sldMk cId="2424689550" sldId="377"/>
            <ac:picMk id="8" creationId="{01333DD8-41D0-4D08-BF7A-733B57E37092}"/>
          </ac:picMkLst>
        </pc:picChg>
      </pc:sldChg>
      <pc:sldChg chg="modSp add mod modAnim">
        <pc:chgData name="Nguyen Huy" userId="03e08db4-59cf-4cb4-b2d1-70d2dd8489fe" providerId="ADAL" clId="{CEE56DB1-FB26-4AFA-A9DC-6FD9C46B6C9E}" dt="2023-04-04T02:53:06.114" v="551" actId="20577"/>
        <pc:sldMkLst>
          <pc:docMk/>
          <pc:sldMk cId="1038278764" sldId="378"/>
        </pc:sldMkLst>
        <pc:spChg chg="mod">
          <ac:chgData name="Nguyen Huy" userId="03e08db4-59cf-4cb4-b2d1-70d2dd8489fe" providerId="ADAL" clId="{CEE56DB1-FB26-4AFA-A9DC-6FD9C46B6C9E}" dt="2023-04-04T02:48:32.242" v="414" actId="1076"/>
          <ac:spMkLst>
            <pc:docMk/>
            <pc:sldMk cId="1038278764" sldId="378"/>
            <ac:spMk id="18" creationId="{478303A7-1051-49B5-B9DE-2669AFE89EB1}"/>
          </ac:spMkLst>
        </pc:spChg>
        <pc:spChg chg="mod">
          <ac:chgData name="Nguyen Huy" userId="03e08db4-59cf-4cb4-b2d1-70d2dd8489fe" providerId="ADAL" clId="{CEE56DB1-FB26-4AFA-A9DC-6FD9C46B6C9E}" dt="2023-04-04T02:53:01.677" v="539"/>
          <ac:spMkLst>
            <pc:docMk/>
            <pc:sldMk cId="1038278764" sldId="378"/>
            <ac:spMk id="19" creationId="{25158F95-C3FC-4A94-BA4C-DFE0A87492C0}"/>
          </ac:spMkLst>
        </pc:spChg>
        <pc:spChg chg="mod">
          <ac:chgData name="Nguyen Huy" userId="03e08db4-59cf-4cb4-b2d1-70d2dd8489fe" providerId="ADAL" clId="{CEE56DB1-FB26-4AFA-A9DC-6FD9C46B6C9E}" dt="2023-04-04T02:49:40.553" v="457" actId="255"/>
          <ac:spMkLst>
            <pc:docMk/>
            <pc:sldMk cId="1038278764" sldId="378"/>
            <ac:spMk id="20" creationId="{7D98103B-B3C8-47ED-AAC5-BF2FDF42FE08}"/>
          </ac:spMkLst>
        </pc:spChg>
        <pc:spChg chg="mod">
          <ac:chgData name="Nguyen Huy" userId="03e08db4-59cf-4cb4-b2d1-70d2dd8489fe" providerId="ADAL" clId="{CEE56DB1-FB26-4AFA-A9DC-6FD9C46B6C9E}" dt="2023-04-04T02:53:06.114" v="551" actId="20577"/>
          <ac:spMkLst>
            <pc:docMk/>
            <pc:sldMk cId="1038278764" sldId="378"/>
            <ac:spMk id="21" creationId="{5A03CF19-3E61-45B3-9757-E911618F0F04}"/>
          </ac:spMkLst>
        </pc:spChg>
        <pc:spChg chg="mod">
          <ac:chgData name="Nguyen Huy" userId="03e08db4-59cf-4cb4-b2d1-70d2dd8489fe" providerId="ADAL" clId="{CEE56DB1-FB26-4AFA-A9DC-6FD9C46B6C9E}" dt="2023-04-04T02:49:40.553" v="457" actId="255"/>
          <ac:spMkLst>
            <pc:docMk/>
            <pc:sldMk cId="1038278764" sldId="378"/>
            <ac:spMk id="22" creationId="{B794BC6C-B35B-44F5-97B5-8DACBCFC6C22}"/>
          </ac:spMkLst>
        </pc:spChg>
        <pc:picChg chg="mod">
          <ac:chgData name="Nguyen Huy" userId="03e08db4-59cf-4cb4-b2d1-70d2dd8489fe" providerId="ADAL" clId="{CEE56DB1-FB26-4AFA-A9DC-6FD9C46B6C9E}" dt="2023-04-04T02:49:12.110" v="427" actId="1076"/>
          <ac:picMkLst>
            <pc:docMk/>
            <pc:sldMk cId="1038278764" sldId="378"/>
            <ac:picMk id="10" creationId="{BE5D1BAC-7754-4167-AABC-4AA0ACD5D3C7}"/>
          </ac:picMkLst>
        </pc:picChg>
      </pc:sldChg>
      <pc:sldChg chg="modSp add mod">
        <pc:chgData name="Nguyen Huy" userId="03e08db4-59cf-4cb4-b2d1-70d2dd8489fe" providerId="ADAL" clId="{CEE56DB1-FB26-4AFA-A9DC-6FD9C46B6C9E}" dt="2023-04-04T02:51:03.065" v="499" actId="1035"/>
        <pc:sldMkLst>
          <pc:docMk/>
          <pc:sldMk cId="3998624314" sldId="379"/>
        </pc:sldMkLst>
        <pc:spChg chg="mod">
          <ac:chgData name="Nguyen Huy" userId="03e08db4-59cf-4cb4-b2d1-70d2dd8489fe" providerId="ADAL" clId="{CEE56DB1-FB26-4AFA-A9DC-6FD9C46B6C9E}" dt="2023-04-04T02:50:23.269" v="469" actId="1076"/>
          <ac:spMkLst>
            <pc:docMk/>
            <pc:sldMk cId="3998624314" sldId="379"/>
            <ac:spMk id="12" creationId="{0D04D822-A2A4-4287-99B4-4D17A355B895}"/>
          </ac:spMkLst>
        </pc:spChg>
        <pc:spChg chg="mod">
          <ac:chgData name="Nguyen Huy" userId="03e08db4-59cf-4cb4-b2d1-70d2dd8489fe" providerId="ADAL" clId="{CEE56DB1-FB26-4AFA-A9DC-6FD9C46B6C9E}" dt="2023-04-04T02:49:56.288" v="461" actId="1076"/>
          <ac:spMkLst>
            <pc:docMk/>
            <pc:sldMk cId="3998624314" sldId="379"/>
            <ac:spMk id="17" creationId="{9F3754E4-92D1-4A5F-9138-674F453FC2C7}"/>
          </ac:spMkLst>
        </pc:spChg>
        <pc:spChg chg="mod">
          <ac:chgData name="Nguyen Huy" userId="03e08db4-59cf-4cb4-b2d1-70d2dd8489fe" providerId="ADAL" clId="{CEE56DB1-FB26-4AFA-A9DC-6FD9C46B6C9E}" dt="2023-04-04T02:50:59.314" v="487" actId="1036"/>
          <ac:spMkLst>
            <pc:docMk/>
            <pc:sldMk cId="3998624314" sldId="379"/>
            <ac:spMk id="18" creationId="{47A7A097-5BE5-4034-A565-E246B01211D2}"/>
          </ac:spMkLst>
        </pc:spChg>
        <pc:spChg chg="mod">
          <ac:chgData name="Nguyen Huy" userId="03e08db4-59cf-4cb4-b2d1-70d2dd8489fe" providerId="ADAL" clId="{CEE56DB1-FB26-4AFA-A9DC-6FD9C46B6C9E}" dt="2023-04-04T02:50:53.297" v="479" actId="255"/>
          <ac:spMkLst>
            <pc:docMk/>
            <pc:sldMk cId="3998624314" sldId="379"/>
            <ac:spMk id="19" creationId="{4284F106-EB43-47A6-AAFE-3F326062D032}"/>
          </ac:spMkLst>
        </pc:spChg>
        <pc:spChg chg="mod">
          <ac:chgData name="Nguyen Huy" userId="03e08db4-59cf-4cb4-b2d1-70d2dd8489fe" providerId="ADAL" clId="{CEE56DB1-FB26-4AFA-A9DC-6FD9C46B6C9E}" dt="2023-04-04T02:51:03.065" v="499" actId="1035"/>
          <ac:spMkLst>
            <pc:docMk/>
            <pc:sldMk cId="3998624314" sldId="379"/>
            <ac:spMk id="20" creationId="{812D4894-146A-4404-AA89-86119AA395DE}"/>
          </ac:spMkLst>
        </pc:spChg>
        <pc:spChg chg="mod">
          <ac:chgData name="Nguyen Huy" userId="03e08db4-59cf-4cb4-b2d1-70d2dd8489fe" providerId="ADAL" clId="{CEE56DB1-FB26-4AFA-A9DC-6FD9C46B6C9E}" dt="2023-04-04T02:50:53.297" v="479" actId="255"/>
          <ac:spMkLst>
            <pc:docMk/>
            <pc:sldMk cId="3998624314" sldId="379"/>
            <ac:spMk id="21" creationId="{27D8D74C-8C10-4D91-89B5-E6E23FDD17A8}"/>
          </ac:spMkLst>
        </pc:spChg>
      </pc:sldChg>
      <pc:sldChg chg="modSp add mod">
        <pc:chgData name="Nguyen Huy" userId="03e08db4-59cf-4cb4-b2d1-70d2dd8489fe" providerId="ADAL" clId="{CEE56DB1-FB26-4AFA-A9DC-6FD9C46B6C9E}" dt="2023-04-04T02:52:07.616" v="523" actId="1036"/>
        <pc:sldMkLst>
          <pc:docMk/>
          <pc:sldMk cId="808912065" sldId="380"/>
        </pc:sldMkLst>
        <pc:spChg chg="mod">
          <ac:chgData name="Nguyen Huy" userId="03e08db4-59cf-4cb4-b2d1-70d2dd8489fe" providerId="ADAL" clId="{CEE56DB1-FB26-4AFA-A9DC-6FD9C46B6C9E}" dt="2023-04-04T02:51:55.750" v="513" actId="1035"/>
          <ac:spMkLst>
            <pc:docMk/>
            <pc:sldMk cId="808912065" sldId="380"/>
            <ac:spMk id="12" creationId="{A72CA289-8D07-43B4-B28A-7373234CD650}"/>
          </ac:spMkLst>
        </pc:spChg>
        <pc:spChg chg="mod">
          <ac:chgData name="Nguyen Huy" userId="03e08db4-59cf-4cb4-b2d1-70d2dd8489fe" providerId="ADAL" clId="{CEE56DB1-FB26-4AFA-A9DC-6FD9C46B6C9E}" dt="2023-04-04T02:51:14.599" v="502" actId="1076"/>
          <ac:spMkLst>
            <pc:docMk/>
            <pc:sldMk cId="808912065" sldId="380"/>
            <ac:spMk id="18" creationId="{4467209C-D308-43F0-95A0-C3C5BAA57B7B}"/>
          </ac:spMkLst>
        </pc:spChg>
        <pc:spChg chg="mod">
          <ac:chgData name="Nguyen Huy" userId="03e08db4-59cf-4cb4-b2d1-70d2dd8489fe" providerId="ADAL" clId="{CEE56DB1-FB26-4AFA-A9DC-6FD9C46B6C9E}" dt="2023-04-04T02:51:49.395" v="509" actId="1076"/>
          <ac:spMkLst>
            <pc:docMk/>
            <pc:sldMk cId="808912065" sldId="380"/>
            <ac:spMk id="19" creationId="{E1C231AD-DDD0-4F76-BE31-1EEABC1A0703}"/>
          </ac:spMkLst>
        </pc:spChg>
        <pc:spChg chg="mod">
          <ac:chgData name="Nguyen Huy" userId="03e08db4-59cf-4cb4-b2d1-70d2dd8489fe" providerId="ADAL" clId="{CEE56DB1-FB26-4AFA-A9DC-6FD9C46B6C9E}" dt="2023-04-04T02:51:58" v="514" actId="1076"/>
          <ac:spMkLst>
            <pc:docMk/>
            <pc:sldMk cId="808912065" sldId="380"/>
            <ac:spMk id="20" creationId="{9E99A796-22C8-40B8-AAA6-3EB99DC59084}"/>
          </ac:spMkLst>
        </pc:spChg>
        <pc:spChg chg="mod">
          <ac:chgData name="Nguyen Huy" userId="03e08db4-59cf-4cb4-b2d1-70d2dd8489fe" providerId="ADAL" clId="{CEE56DB1-FB26-4AFA-A9DC-6FD9C46B6C9E}" dt="2023-04-04T02:52:07.616" v="523" actId="1036"/>
          <ac:spMkLst>
            <pc:docMk/>
            <pc:sldMk cId="808912065" sldId="380"/>
            <ac:spMk id="21" creationId="{877D0EC1-9867-453C-A861-26C0C950F59C}"/>
          </ac:spMkLst>
        </pc:spChg>
        <pc:spChg chg="mod">
          <ac:chgData name="Nguyen Huy" userId="03e08db4-59cf-4cb4-b2d1-70d2dd8489fe" providerId="ADAL" clId="{CEE56DB1-FB26-4AFA-A9DC-6FD9C46B6C9E}" dt="2023-04-04T02:52:02.926" v="516" actId="1076"/>
          <ac:spMkLst>
            <pc:docMk/>
            <pc:sldMk cId="808912065" sldId="380"/>
            <ac:spMk id="22" creationId="{9B3D7FE8-1BC6-4797-BCFA-3083168A971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54CD18-4EE9-420A-A687-98D603B347CA}" type="datetimeFigureOut">
              <a:rPr lang="en-US" smtClean="0"/>
              <a:t>8/21/2023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40E728-F103-4655-A382-58D5DA76CEE4}" type="slidenum">
              <a:rPr lang="en-US" smtClean="0"/>
              <a:t>‹#›</a:t>
            </a:fld>
            <a:endParaRPr lang="en-US"/>
          </a:p>
        </p:txBody>
      </p:sp>
    </p:spTree>
    <p:extLst>
      <p:ext uri="{BB962C8B-B14F-4D97-AF65-F5344CB8AC3E}">
        <p14:creationId xmlns:p14="http://schemas.microsoft.com/office/powerpoint/2010/main" val="1732585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2446512a4d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12446512a4d_0_2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5546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vi-VN" dirty="0"/>
              <a:t>vào tên con vật để</a:t>
            </a:r>
            <a:r>
              <a:rPr lang="en-US" dirty="0"/>
              <a:t> </a:t>
            </a:r>
            <a:r>
              <a:rPr lang="en-US" dirty="0" err="1"/>
              <a:t>xuất</a:t>
            </a:r>
            <a:r>
              <a:rPr lang="en-US" baseline="0" dirty="0"/>
              <a:t> </a:t>
            </a:r>
            <a:r>
              <a:rPr lang="en-US" baseline="0" dirty="0" err="1"/>
              <a:t>hiện</a:t>
            </a:r>
            <a:r>
              <a:rPr lang="en-US" baseline="0" dirty="0"/>
              <a:t> </a:t>
            </a:r>
            <a:r>
              <a:rPr lang="vi-VN" dirty="0"/>
              <a:t>câu hỏi</a:t>
            </a:r>
            <a:r>
              <a:rPr lang="en-US" dirty="0"/>
              <a:t> </a:t>
            </a:r>
            <a:r>
              <a:rPr lang="en-US" dirty="0" err="1"/>
              <a:t>tương</a:t>
            </a:r>
            <a:r>
              <a:rPr lang="en-US" baseline="0" dirty="0"/>
              <a:t> </a:t>
            </a:r>
            <a:r>
              <a:rPr lang="en-US" baseline="0" dirty="0" err="1"/>
              <a:t>ứng</a:t>
            </a:r>
            <a:r>
              <a:rPr lang="en-US" baseline="0" dirty="0"/>
              <a:t>.</a:t>
            </a:r>
            <a:endParaRPr lang="vi-VN" dirty="0"/>
          </a:p>
          <a:p>
            <a:r>
              <a:rPr lang="en-US" dirty="0" err="1"/>
              <a:t>Sau</a:t>
            </a:r>
            <a:r>
              <a:rPr lang="en-US" dirty="0"/>
              <a:t> </a:t>
            </a:r>
            <a:r>
              <a:rPr lang="en-US" dirty="0" err="1"/>
              <a:t>khi</a:t>
            </a:r>
            <a:r>
              <a:rPr lang="en-US" dirty="0"/>
              <a:t> HS </a:t>
            </a:r>
            <a:r>
              <a:rPr lang="en-US" dirty="0" err="1"/>
              <a:t>trả</a:t>
            </a:r>
            <a:r>
              <a:rPr lang="en-US" baseline="0" dirty="0"/>
              <a:t> </a:t>
            </a:r>
            <a:r>
              <a:rPr lang="en-US" baseline="0" dirty="0" err="1"/>
              <a:t>lời</a:t>
            </a:r>
            <a:r>
              <a:rPr lang="en-US" baseline="0" dirty="0"/>
              <a:t> </a:t>
            </a:r>
            <a:r>
              <a:rPr lang="en-US" baseline="0" dirty="0" err="1"/>
              <a:t>đúng</a:t>
            </a:r>
            <a:r>
              <a:rPr lang="en-US" baseline="0" dirty="0"/>
              <a:t>, GV</a:t>
            </a:r>
            <a:r>
              <a:rPr lang="vi-VN" dirty="0"/>
              <a:t> </a:t>
            </a:r>
            <a:r>
              <a:rPr lang="en-US" dirty="0"/>
              <a:t>click </a:t>
            </a:r>
            <a:r>
              <a:rPr lang="vi-VN" dirty="0"/>
              <a:t>vào khinh khí cầu để bay lên</a:t>
            </a:r>
            <a:r>
              <a:rPr lang="en-US" dirty="0"/>
              <a:t>.</a:t>
            </a:r>
          </a:p>
        </p:txBody>
      </p:sp>
      <p:sp>
        <p:nvSpPr>
          <p:cNvPr id="4" name="Slide Number Placeholder 3"/>
          <p:cNvSpPr>
            <a:spLocks noGrp="1"/>
          </p:cNvSpPr>
          <p:nvPr>
            <p:ph type="sldNum" sz="quarter" idx="5"/>
          </p:nvPr>
        </p:nvSpPr>
        <p:spPr/>
        <p:txBody>
          <a:bodyPr/>
          <a:lstStyle/>
          <a:p>
            <a:fld id="{DCE5FB2E-D286-4D44-B87F-A1D86D5E0C77}" type="slidenum">
              <a:rPr lang="en-US" smtClean="0"/>
              <a:t>16</a:t>
            </a:fld>
            <a:endParaRPr lang="en-US"/>
          </a:p>
        </p:txBody>
      </p:sp>
    </p:spTree>
    <p:extLst>
      <p:ext uri="{BB962C8B-B14F-4D97-AF65-F5344CB8AC3E}">
        <p14:creationId xmlns:p14="http://schemas.microsoft.com/office/powerpoint/2010/main" val="890785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khinh khí cầu chứa con vật để quay về slide chính</a:t>
            </a:r>
            <a:r>
              <a:rPr lang="en-US" dirty="0"/>
              <a:t>.</a:t>
            </a:r>
          </a:p>
          <a:p>
            <a:endParaRPr lang="en-US" dirty="0"/>
          </a:p>
        </p:txBody>
      </p:sp>
      <p:sp>
        <p:nvSpPr>
          <p:cNvPr id="4" name="Slide Number Placeholder 3"/>
          <p:cNvSpPr>
            <a:spLocks noGrp="1"/>
          </p:cNvSpPr>
          <p:nvPr>
            <p:ph type="sldNum" sz="quarter" idx="5"/>
          </p:nvPr>
        </p:nvSpPr>
        <p:spPr/>
        <p:txBody>
          <a:bodyPr/>
          <a:lstStyle/>
          <a:p>
            <a:fld id="{DCE5FB2E-D286-4D44-B87F-A1D86D5E0C77}" type="slidenum">
              <a:rPr lang="en-US" smtClean="0"/>
              <a:t>17</a:t>
            </a:fld>
            <a:endParaRPr lang="en-US"/>
          </a:p>
        </p:txBody>
      </p:sp>
    </p:spTree>
    <p:extLst>
      <p:ext uri="{BB962C8B-B14F-4D97-AF65-F5344CB8AC3E}">
        <p14:creationId xmlns:p14="http://schemas.microsoft.com/office/powerpoint/2010/main" val="2129527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khinh khí cầu chứa con vật để quay về slide chính</a:t>
            </a:r>
            <a:r>
              <a:rPr lang="en-US" dirty="0"/>
              <a:t>.</a:t>
            </a:r>
          </a:p>
        </p:txBody>
      </p:sp>
      <p:sp>
        <p:nvSpPr>
          <p:cNvPr id="4" name="Slide Number Placeholder 3"/>
          <p:cNvSpPr>
            <a:spLocks noGrp="1"/>
          </p:cNvSpPr>
          <p:nvPr>
            <p:ph type="sldNum" sz="quarter" idx="5"/>
          </p:nvPr>
        </p:nvSpPr>
        <p:spPr/>
        <p:txBody>
          <a:bodyPr/>
          <a:lstStyle/>
          <a:p>
            <a:fld id="{DCE5FB2E-D286-4D44-B87F-A1D86D5E0C77}" type="slidenum">
              <a:rPr lang="en-US" smtClean="0"/>
              <a:t>18</a:t>
            </a:fld>
            <a:endParaRPr lang="en-US"/>
          </a:p>
        </p:txBody>
      </p:sp>
    </p:spTree>
    <p:extLst>
      <p:ext uri="{BB962C8B-B14F-4D97-AF65-F5344CB8AC3E}">
        <p14:creationId xmlns:p14="http://schemas.microsoft.com/office/powerpoint/2010/main" val="1543226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khinh khí cầu chứa con vật để quay về slide chính</a:t>
            </a:r>
            <a:r>
              <a:rPr lang="en-US" dirty="0"/>
              <a:t>.</a:t>
            </a:r>
          </a:p>
        </p:txBody>
      </p:sp>
      <p:sp>
        <p:nvSpPr>
          <p:cNvPr id="4" name="Slide Number Placeholder 3"/>
          <p:cNvSpPr>
            <a:spLocks noGrp="1"/>
          </p:cNvSpPr>
          <p:nvPr>
            <p:ph type="sldNum" sz="quarter" idx="5"/>
          </p:nvPr>
        </p:nvSpPr>
        <p:spPr/>
        <p:txBody>
          <a:bodyPr/>
          <a:lstStyle/>
          <a:p>
            <a:fld id="{DCE5FB2E-D286-4D44-B87F-A1D86D5E0C77}" type="slidenum">
              <a:rPr lang="en-US" smtClean="0"/>
              <a:t>19</a:t>
            </a:fld>
            <a:endParaRPr lang="en-US"/>
          </a:p>
        </p:txBody>
      </p:sp>
    </p:spTree>
    <p:extLst>
      <p:ext uri="{BB962C8B-B14F-4D97-AF65-F5344CB8AC3E}">
        <p14:creationId xmlns:p14="http://schemas.microsoft.com/office/powerpoint/2010/main" val="2521126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GV click vào khinh khí cầu chứa con vật để quay về slide chính</a:t>
            </a:r>
            <a:r>
              <a:rPr lang="en-US" dirty="0"/>
              <a:t>.</a:t>
            </a:r>
          </a:p>
        </p:txBody>
      </p:sp>
      <p:sp>
        <p:nvSpPr>
          <p:cNvPr id="4" name="Slide Number Placeholder 3"/>
          <p:cNvSpPr>
            <a:spLocks noGrp="1"/>
          </p:cNvSpPr>
          <p:nvPr>
            <p:ph type="sldNum" sz="quarter" idx="5"/>
          </p:nvPr>
        </p:nvSpPr>
        <p:spPr/>
        <p:txBody>
          <a:bodyPr/>
          <a:lstStyle/>
          <a:p>
            <a:fld id="{DCE5FB2E-D286-4D44-B87F-A1D86D5E0C77}" type="slidenum">
              <a:rPr lang="en-US" smtClean="0"/>
              <a:t>20</a:t>
            </a:fld>
            <a:endParaRPr lang="en-US"/>
          </a:p>
        </p:txBody>
      </p:sp>
    </p:spTree>
    <p:extLst>
      <p:ext uri="{BB962C8B-B14F-4D97-AF65-F5344CB8AC3E}">
        <p14:creationId xmlns:p14="http://schemas.microsoft.com/office/powerpoint/2010/main" val="1836744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and Content"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97561B3B-9BA6-4C4D-8B30-45AEED0A188D}" type="datetimeFigureOut">
              <a:rPr lang="en-US" smtClean="0"/>
              <a:pPr/>
              <a:t>8/21/2023</a:t>
            </a:fld>
            <a:endParaRPr lang="en-US"/>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4DADA5AD-FBF5-4393-A73C-EEA18769A2C6}" type="slidenum">
              <a:rPr lang="en-US" smtClean="0"/>
              <a:pPr/>
              <a:t>‹#›</a:t>
            </a:fld>
            <a:endParaRPr lang="en-US"/>
          </a:p>
        </p:txBody>
      </p:sp>
    </p:spTree>
    <p:extLst>
      <p:ext uri="{BB962C8B-B14F-4D97-AF65-F5344CB8AC3E}">
        <p14:creationId xmlns:p14="http://schemas.microsoft.com/office/powerpoint/2010/main" val="261570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376960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5515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91288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662310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414639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46573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402531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791512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410484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788721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85508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8/21/2023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8/21/2023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66370362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2.xml"/><Relationship Id="rId7" Type="http://schemas.openxmlformats.org/officeDocument/2006/relationships/image" Target="../media/image6.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3/1/136/19/" TargetMode="External"/><Relationship Id="rId2" Type="http://schemas.openxmlformats.org/officeDocument/2006/relationships/image" Target="../media/image10.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3/1/136/19/" TargetMode="External"/><Relationship Id="rId2" Type="http://schemas.openxmlformats.org/officeDocument/2006/relationships/image" Target="../media/image1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sv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svg"/><Relationship Id="rId9" Type="http://schemas.openxmlformats.org/officeDocument/2006/relationships/image" Target="../media/image23.svg"/></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sv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sv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image" Target="../media/image35.sv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hoat-dong-trai-nghiem-3/1/136/20/" TargetMode="External"/><Relationship Id="rId2" Type="http://schemas.openxmlformats.org/officeDocument/2006/relationships/image" Target="../media/image38.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18" Type="http://schemas.openxmlformats.org/officeDocument/2006/relationships/image" Target="../media/image51.png"/><Relationship Id="rId3" Type="http://schemas.openxmlformats.org/officeDocument/2006/relationships/slideLayout" Target="../slideLayouts/slideLayout1.xml"/><Relationship Id="rId7" Type="http://schemas.microsoft.com/office/2007/relationships/hdphoto" Target="../media/hdphoto3.wdp"/><Relationship Id="rId12" Type="http://schemas.openxmlformats.org/officeDocument/2006/relationships/image" Target="../media/image47.png"/><Relationship Id="rId17" Type="http://schemas.openxmlformats.org/officeDocument/2006/relationships/image" Target="../media/image50.png"/><Relationship Id="rId2" Type="http://schemas.openxmlformats.org/officeDocument/2006/relationships/audio" Target="../media/media2.mp3"/><Relationship Id="rId16" Type="http://schemas.openxmlformats.org/officeDocument/2006/relationships/slide" Target="slide16.xml"/><Relationship Id="rId1" Type="http://schemas.microsoft.com/office/2007/relationships/media" Target="../media/media2.mp3"/><Relationship Id="rId6" Type="http://schemas.openxmlformats.org/officeDocument/2006/relationships/image" Target="../media/image42.png"/><Relationship Id="rId11" Type="http://schemas.openxmlformats.org/officeDocument/2006/relationships/image" Target="../media/image46.png"/><Relationship Id="rId5" Type="http://schemas.microsoft.com/office/2007/relationships/hdphoto" Target="../media/hdphoto2.wdp"/><Relationship Id="rId15" Type="http://schemas.openxmlformats.org/officeDocument/2006/relationships/image" Target="../media/image49.png"/><Relationship Id="rId10" Type="http://schemas.openxmlformats.org/officeDocument/2006/relationships/image" Target="../media/image45.png"/><Relationship Id="rId19" Type="http://schemas.openxmlformats.org/officeDocument/2006/relationships/image" Target="../media/image52.jpeg"/><Relationship Id="rId4" Type="http://schemas.openxmlformats.org/officeDocument/2006/relationships/image" Target="../media/image41.png"/><Relationship Id="rId9" Type="http://schemas.openxmlformats.org/officeDocument/2006/relationships/image" Target="../media/image44.png"/><Relationship Id="rId14" Type="http://schemas.microsoft.com/office/2007/relationships/hdphoto" Target="../media/hdphoto4.wdp"/></Relationships>
</file>

<file path=ppt/slides/_rels/slide16.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52.jpeg"/><Relationship Id="rId3" Type="http://schemas.openxmlformats.org/officeDocument/2006/relationships/image" Target="../media/image53.jpg"/><Relationship Id="rId7" Type="http://schemas.openxmlformats.org/officeDocument/2006/relationships/image" Target="../media/image55.png"/><Relationship Id="rId12" Type="http://schemas.openxmlformats.org/officeDocument/2006/relationships/slide" Target="slide20.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4.png"/><Relationship Id="rId11" Type="http://schemas.openxmlformats.org/officeDocument/2006/relationships/slide" Target="slide19.xml"/><Relationship Id="rId5" Type="http://schemas.microsoft.com/office/2007/relationships/hdphoto" Target="../media/hdphoto3.wdp"/><Relationship Id="rId10" Type="http://schemas.openxmlformats.org/officeDocument/2006/relationships/slide" Target="slide18.xml"/><Relationship Id="rId4" Type="http://schemas.openxmlformats.org/officeDocument/2006/relationships/image" Target="../media/image42.png"/><Relationship Id="rId9" Type="http://schemas.openxmlformats.org/officeDocument/2006/relationships/slide" Target="slide17.xml"/></Relationships>
</file>

<file path=ppt/slides/_rels/slide17.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audio" Target="../media/audio1.wav"/><Relationship Id="rId7" Type="http://schemas.openxmlformats.org/officeDocument/2006/relationships/image" Target="../media/image58.sv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7.png"/><Relationship Id="rId11" Type="http://schemas.openxmlformats.org/officeDocument/2006/relationships/image" Target="../media/image52.jpeg"/><Relationship Id="rId5" Type="http://schemas.openxmlformats.org/officeDocument/2006/relationships/image" Target="../media/image56.jpg"/><Relationship Id="rId10" Type="http://schemas.microsoft.com/office/2007/relationships/hdphoto" Target="../media/hdphoto3.wdp"/><Relationship Id="rId4" Type="http://schemas.openxmlformats.org/officeDocument/2006/relationships/audio" Target="../media/audio2.wav"/><Relationship Id="rId9" Type="http://schemas.openxmlformats.org/officeDocument/2006/relationships/image" Target="../media/image42.png"/></Relationships>
</file>

<file path=ppt/slides/_rels/slide18.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audio" Target="../media/audio2.wav"/><Relationship Id="rId7" Type="http://schemas.openxmlformats.org/officeDocument/2006/relationships/image" Target="../media/image58.sv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jpg"/><Relationship Id="rId10" Type="http://schemas.openxmlformats.org/officeDocument/2006/relationships/image" Target="../media/image52.jpeg"/><Relationship Id="rId4" Type="http://schemas.openxmlformats.org/officeDocument/2006/relationships/audio" Target="../media/audio1.wav"/><Relationship Id="rId9" Type="http://schemas.openxmlformats.org/officeDocument/2006/relationships/image" Target="../media/image54.png"/></Relationships>
</file>

<file path=ppt/slides/_rels/slide19.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audio" Target="../media/audio2.wav"/><Relationship Id="rId7" Type="http://schemas.openxmlformats.org/officeDocument/2006/relationships/image" Target="../media/image58.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jpg"/><Relationship Id="rId10" Type="http://schemas.openxmlformats.org/officeDocument/2006/relationships/image" Target="../media/image52.jpeg"/><Relationship Id="rId4" Type="http://schemas.openxmlformats.org/officeDocument/2006/relationships/audio" Target="../media/audio1.wav"/><Relationship Id="rId9" Type="http://schemas.openxmlformats.org/officeDocument/2006/relationships/image" Target="../media/image55.png"/></Relationships>
</file>

<file path=ppt/slides/_rels/slide20.xml.rels><?xml version="1.0" encoding="UTF-8" standalone="yes"?>
<Relationships xmlns="http://schemas.openxmlformats.org/package/2006/relationships"><Relationship Id="rId8" Type="http://schemas.openxmlformats.org/officeDocument/2006/relationships/slide" Target="slide16.xml"/><Relationship Id="rId3" Type="http://schemas.openxmlformats.org/officeDocument/2006/relationships/audio" Target="../media/audio2.wav"/><Relationship Id="rId7" Type="http://schemas.openxmlformats.org/officeDocument/2006/relationships/image" Target="../media/image58.sv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jpg"/><Relationship Id="rId10" Type="http://schemas.openxmlformats.org/officeDocument/2006/relationships/image" Target="../media/image52.jpeg"/><Relationship Id="rId4" Type="http://schemas.openxmlformats.org/officeDocument/2006/relationships/audio" Target="../media/audio1.wav"/><Relationship Id="rId9" Type="http://schemas.openxmlformats.org/officeDocument/2006/relationships/image" Target="../media/image4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2.xml"/><Relationship Id="rId5" Type="http://schemas.openxmlformats.org/officeDocument/2006/relationships/image" Target="../media/image6.sv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g"/><Relationship Id="rId1" Type="http://schemas.openxmlformats.org/officeDocument/2006/relationships/slideLayout" Target="../slideLayouts/slideLayout13.xml"/><Relationship Id="rId6" Type="http://schemas.microsoft.com/office/2007/relationships/hdphoto" Target="../media/hdphoto5.wdp"/><Relationship Id="rId5" Type="http://schemas.openxmlformats.org/officeDocument/2006/relationships/image" Target="../media/image62.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a:solidFill>
                  <a:srgbClr val="002060"/>
                </a:solidFill>
                <a:latin typeface="UTM Avo" panose="02040603050506020204" pitchFamily="18" charset="0"/>
              </a:rPr>
              <a:t> 2:</a:t>
            </a:r>
            <a:endParaRPr lang="en-US" sz="5200" b="1" dirty="0">
              <a:solidFill>
                <a:srgbClr val="002060"/>
              </a:solidFill>
              <a:latin typeface="UTM Avo" panose="02040603050506020204" pitchFamily="18" charset="0"/>
            </a:endParaRPr>
          </a:p>
          <a:p>
            <a:pPr>
              <a:lnSpc>
                <a:spcPct val="150000"/>
              </a:lnSpc>
            </a:pPr>
            <a:r>
              <a:rPr lang="en-US" sz="5200" b="1" dirty="0" err="1">
                <a:solidFill>
                  <a:srgbClr val="002060"/>
                </a:solidFill>
                <a:latin typeface="UTM Avo" panose="02040603050506020204" pitchFamily="18" charset="0"/>
              </a:rPr>
              <a:t>Khám</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phá</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bản</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thân</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6</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3</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4"/>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5"/>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012034" y="953399"/>
            <a:ext cx="1820539" cy="307837"/>
          </a:xfrm>
          <a:prstGeom prst="rect">
            <a:avLst/>
          </a:prstGeom>
        </p:spPr>
      </p:pic>
      <p:pic>
        <p:nvPicPr>
          <p:cNvPr id="3" name="hoạt hình hay- vẽ tranh cát hoạt hình- câu chuyện Tôn trọng sự khác biệt">
            <a:hlinkClick r:id="" action="ppaction://media"/>
            <a:extLst>
              <a:ext uri="{FF2B5EF4-FFF2-40B4-BE49-F238E27FC236}">
                <a16:creationId xmlns:a16="http://schemas.microsoft.com/office/drawing/2014/main" id="{A2C95641-C6DB-BCB4-C0BF-4FDD06D05F20}"/>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0" y="613254"/>
            <a:ext cx="12192000" cy="6262526"/>
          </a:xfrm>
          <a:prstGeom prst="rect">
            <a:avLst/>
          </a:prstGeom>
        </p:spPr>
      </p:pic>
    </p:spTree>
    <p:extLst>
      <p:ext uri="{BB962C8B-B14F-4D97-AF65-F5344CB8AC3E}">
        <p14:creationId xmlns:p14="http://schemas.microsoft.com/office/powerpoint/2010/main" val="130962943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060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 name="Speech Bubble: Rectangle with Corners Rounded 1">
            <a:extLst>
              <a:ext uri="{FF2B5EF4-FFF2-40B4-BE49-F238E27FC236}">
                <a16:creationId xmlns:a16="http://schemas.microsoft.com/office/drawing/2014/main" id="{0F8F8636-6C26-5015-3A82-482E0EA90758}"/>
              </a:ext>
            </a:extLst>
          </p:cNvPr>
          <p:cNvSpPr/>
          <p:nvPr/>
        </p:nvSpPr>
        <p:spPr>
          <a:xfrm>
            <a:off x="7938977" y="2948478"/>
            <a:ext cx="3648097" cy="1928865"/>
          </a:xfrm>
          <a:prstGeom prst="wedgeRoundRectCallout">
            <a:avLst>
              <a:gd name="adj1" fmla="val -65710"/>
              <a:gd name="adj2" fmla="val 52395"/>
              <a:gd name="adj3" fmla="val 16667"/>
            </a:avLst>
          </a:prstGeom>
          <a:solidFill>
            <a:schemeClr val="accent6"/>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a:solidFill>
                  <a:srgbClr val="000000"/>
                </a:solidFill>
              </a:rPr>
              <a:t>Video </a:t>
            </a:r>
            <a:r>
              <a:rPr lang="en-US" sz="2400" dirty="0" err="1">
                <a:solidFill>
                  <a:srgbClr val="000000"/>
                </a:solidFill>
              </a:rPr>
              <a:t>đã</a:t>
            </a:r>
            <a:r>
              <a:rPr lang="en-US" sz="2400" dirty="0">
                <a:solidFill>
                  <a:srgbClr val="000000"/>
                </a:solidFill>
              </a:rPr>
              <a:t> </a:t>
            </a:r>
            <a:r>
              <a:rPr lang="en-US" sz="2400" dirty="0" err="1">
                <a:solidFill>
                  <a:srgbClr val="000000"/>
                </a:solidFill>
              </a:rPr>
              <a:t>mang</a:t>
            </a:r>
            <a:r>
              <a:rPr lang="en-US" sz="2400" dirty="0">
                <a:solidFill>
                  <a:srgbClr val="000000"/>
                </a:solidFill>
              </a:rPr>
              <a:t> </a:t>
            </a:r>
            <a:r>
              <a:rPr lang="en-US" sz="2400" dirty="0" err="1">
                <a:solidFill>
                  <a:srgbClr val="000000"/>
                </a:solidFill>
              </a:rPr>
              <a:t>đến</a:t>
            </a:r>
            <a:r>
              <a:rPr lang="en-US" sz="2400" dirty="0">
                <a:solidFill>
                  <a:srgbClr val="000000"/>
                </a:solidFill>
              </a:rPr>
              <a:t> </a:t>
            </a:r>
            <a:r>
              <a:rPr lang="en-US" sz="2400" dirty="0" err="1">
                <a:solidFill>
                  <a:srgbClr val="000000"/>
                </a:solidFill>
              </a:rPr>
              <a:t>một</a:t>
            </a:r>
            <a:r>
              <a:rPr lang="en-US" sz="2400" dirty="0">
                <a:solidFill>
                  <a:srgbClr val="000000"/>
                </a:solidFill>
              </a:rPr>
              <a:t> </a:t>
            </a:r>
            <a:r>
              <a:rPr lang="en-US" sz="2400" dirty="0" err="1">
                <a:solidFill>
                  <a:srgbClr val="000000"/>
                </a:solidFill>
              </a:rPr>
              <a:t>bài</a:t>
            </a:r>
            <a:r>
              <a:rPr lang="en-US" sz="2400" dirty="0">
                <a:solidFill>
                  <a:srgbClr val="000000"/>
                </a:solidFill>
              </a:rPr>
              <a:t> </a:t>
            </a:r>
            <a:r>
              <a:rPr lang="en-US" sz="2400" dirty="0" err="1">
                <a:solidFill>
                  <a:srgbClr val="000000"/>
                </a:solidFill>
              </a:rPr>
              <a:t>học</a:t>
            </a:r>
            <a:r>
              <a:rPr lang="en-US" sz="2400" dirty="0">
                <a:solidFill>
                  <a:srgbClr val="000000"/>
                </a:solidFill>
              </a:rPr>
              <a:t> </a:t>
            </a:r>
            <a:r>
              <a:rPr lang="en-US" sz="2400" dirty="0" err="1">
                <a:solidFill>
                  <a:srgbClr val="000000"/>
                </a:solidFill>
              </a:rPr>
              <a:t>có</a:t>
            </a:r>
            <a:r>
              <a:rPr lang="en-US" sz="2400" dirty="0">
                <a:solidFill>
                  <a:srgbClr val="000000"/>
                </a:solidFill>
              </a:rPr>
              <a:t> </a:t>
            </a:r>
            <a:r>
              <a:rPr lang="en-US" sz="2400" dirty="0" err="1">
                <a:solidFill>
                  <a:srgbClr val="000000"/>
                </a:solidFill>
              </a:rPr>
              <a:t>giá</a:t>
            </a:r>
            <a:r>
              <a:rPr lang="en-US" sz="2400" dirty="0">
                <a:solidFill>
                  <a:srgbClr val="000000"/>
                </a:solidFill>
              </a:rPr>
              <a:t> </a:t>
            </a:r>
            <a:r>
              <a:rPr lang="en-US" sz="2400" dirty="0" err="1">
                <a:solidFill>
                  <a:srgbClr val="000000"/>
                </a:solidFill>
              </a:rPr>
              <a:t>trị</a:t>
            </a:r>
            <a:r>
              <a:rPr lang="en-US" sz="2400" dirty="0">
                <a:solidFill>
                  <a:srgbClr val="000000"/>
                </a:solidFill>
              </a:rPr>
              <a:t> </a:t>
            </a:r>
            <a:r>
              <a:rPr lang="en-US" sz="2400" dirty="0" err="1">
                <a:solidFill>
                  <a:srgbClr val="000000"/>
                </a:solidFill>
              </a:rPr>
              <a:t>sâu</a:t>
            </a:r>
            <a:r>
              <a:rPr lang="en-US" sz="2400" dirty="0">
                <a:solidFill>
                  <a:srgbClr val="000000"/>
                </a:solidFill>
              </a:rPr>
              <a:t> </a:t>
            </a:r>
            <a:r>
              <a:rPr lang="en-US" sz="2400" dirty="0" err="1">
                <a:solidFill>
                  <a:srgbClr val="000000"/>
                </a:solidFill>
              </a:rPr>
              <a:t>sắc</a:t>
            </a:r>
            <a:endParaRPr lang="en-US" sz="2400" dirty="0">
              <a:solidFill>
                <a:srgbClr val="000000"/>
              </a:solidFill>
            </a:endParaRPr>
          </a:p>
        </p:txBody>
      </p:sp>
      <p:sp>
        <p:nvSpPr>
          <p:cNvPr id="3" name="Google Shape;295;p33">
            <a:extLst>
              <a:ext uri="{FF2B5EF4-FFF2-40B4-BE49-F238E27FC236}">
                <a16:creationId xmlns:a16="http://schemas.microsoft.com/office/drawing/2014/main" id="{37FACA3D-3A85-A2D8-416F-B2F35067741D}"/>
              </a:ext>
            </a:extLst>
          </p:cNvPr>
          <p:cNvSpPr txBox="1">
            <a:spLocks noGrp="1"/>
          </p:cNvSpPr>
          <p:nvPr>
            <p:ph type="title"/>
          </p:nvPr>
        </p:nvSpPr>
        <p:spPr>
          <a:xfrm>
            <a:off x="960000" y="561371"/>
            <a:ext cx="10272000" cy="763600"/>
          </a:xfrm>
          <a:prstGeom prst="rect">
            <a:avLst/>
          </a:prstGeom>
        </p:spPr>
        <p:txBody>
          <a:bodyPr spcFirstLastPara="1" vert="horz" wrap="square" lIns="121900" tIns="121900" rIns="121900" bIns="121900" rtlCol="0" anchor="ctr" anchorCtr="0">
            <a:noAutofit/>
          </a:bodyPr>
          <a:lstStyle/>
          <a:p>
            <a:pPr algn="ctr">
              <a:spcBef>
                <a:spcPts val="0"/>
              </a:spcBef>
            </a:pPr>
            <a:r>
              <a:rPr lang="en-US" sz="3200" b="1" dirty="0"/>
              <a:t>KHỞI ĐỘNG</a:t>
            </a:r>
            <a:endParaRPr lang="en-US" sz="3200" b="1" dirty="0">
              <a:solidFill>
                <a:schemeClr val="accent2"/>
              </a:solidFill>
            </a:endParaRPr>
          </a:p>
        </p:txBody>
      </p:sp>
      <p:sp>
        <p:nvSpPr>
          <p:cNvPr id="4" name="TextBox 3">
            <a:extLst>
              <a:ext uri="{FF2B5EF4-FFF2-40B4-BE49-F238E27FC236}">
                <a16:creationId xmlns:a16="http://schemas.microsoft.com/office/drawing/2014/main" id="{B9AE8BF4-782B-DF88-AEBC-D2DF659C5FF7}"/>
              </a:ext>
            </a:extLst>
          </p:cNvPr>
          <p:cNvSpPr txBox="1"/>
          <p:nvPr/>
        </p:nvSpPr>
        <p:spPr>
          <a:xfrm>
            <a:off x="1997690" y="1324971"/>
            <a:ext cx="9459729" cy="1121846"/>
          </a:xfrm>
          <a:prstGeom prst="rect">
            <a:avLst/>
          </a:prstGeom>
          <a:noFill/>
        </p:spPr>
        <p:txBody>
          <a:bodyPr wrap="square" rtlCol="0">
            <a:spAutoFit/>
          </a:bodyPr>
          <a:lstStyle/>
          <a:p>
            <a:pPr>
              <a:lnSpc>
                <a:spcPct val="150000"/>
              </a:lnSpc>
            </a:pPr>
            <a:r>
              <a:rPr lang="en-US" sz="2400" i="1" dirty="0" err="1"/>
              <a:t>Nội</a:t>
            </a:r>
            <a:r>
              <a:rPr lang="en-US" sz="2400" i="1" dirty="0"/>
              <a:t> dung của video </a:t>
            </a:r>
            <a:r>
              <a:rPr lang="en-US" sz="2400" i="1" dirty="0" err="1"/>
              <a:t>là</a:t>
            </a:r>
            <a:r>
              <a:rPr lang="en-US" sz="2400" i="1" dirty="0"/>
              <a:t> </a:t>
            </a:r>
            <a:r>
              <a:rPr lang="en-US" sz="2400" i="1" dirty="0" err="1"/>
              <a:t>gì</a:t>
            </a:r>
            <a:r>
              <a:rPr lang="en-US" sz="2400" i="1" dirty="0"/>
              <a:t>?</a:t>
            </a:r>
          </a:p>
          <a:p>
            <a:pPr>
              <a:lnSpc>
                <a:spcPct val="150000"/>
              </a:lnSpc>
            </a:pPr>
            <a:r>
              <a:rPr lang="en-US" sz="2400" i="1" dirty="0" err="1"/>
              <a:t>Cảm</a:t>
            </a:r>
            <a:r>
              <a:rPr lang="en-US" sz="2400" i="1" dirty="0"/>
              <a:t> </a:t>
            </a:r>
            <a:r>
              <a:rPr lang="en-US" sz="2400" i="1" dirty="0" err="1"/>
              <a:t>xúc</a:t>
            </a:r>
            <a:r>
              <a:rPr lang="en-US" sz="2400" i="1" dirty="0"/>
              <a:t> của </a:t>
            </a:r>
            <a:r>
              <a:rPr lang="en-US" sz="2400" i="1" dirty="0" err="1"/>
              <a:t>em</a:t>
            </a:r>
            <a:r>
              <a:rPr lang="en-US" sz="2400" i="1" dirty="0"/>
              <a:t> </a:t>
            </a:r>
            <a:r>
              <a:rPr lang="en-US" sz="2400" i="1" dirty="0" err="1"/>
              <a:t>sau</a:t>
            </a:r>
            <a:r>
              <a:rPr lang="en-US" sz="2400" i="1" dirty="0"/>
              <a:t> </a:t>
            </a:r>
            <a:r>
              <a:rPr lang="en-US" sz="2400" i="1" dirty="0" err="1"/>
              <a:t>khi</a:t>
            </a:r>
            <a:r>
              <a:rPr lang="en-US" sz="2400" i="1" dirty="0"/>
              <a:t> </a:t>
            </a:r>
            <a:r>
              <a:rPr lang="en-US" sz="2400" i="1" dirty="0" err="1"/>
              <a:t>xem</a:t>
            </a:r>
            <a:r>
              <a:rPr lang="en-US" sz="2400" i="1" dirty="0"/>
              <a:t> </a:t>
            </a:r>
            <a:r>
              <a:rPr lang="en-US" sz="2400" i="1" dirty="0" err="1"/>
              <a:t>xong</a:t>
            </a:r>
            <a:r>
              <a:rPr lang="en-US" sz="2400" i="1" dirty="0"/>
              <a:t> video?</a:t>
            </a:r>
          </a:p>
        </p:txBody>
      </p:sp>
      <p:sp>
        <p:nvSpPr>
          <p:cNvPr id="5" name="Oval 4">
            <a:extLst>
              <a:ext uri="{FF2B5EF4-FFF2-40B4-BE49-F238E27FC236}">
                <a16:creationId xmlns:a16="http://schemas.microsoft.com/office/drawing/2014/main" id="{72E32C4B-42B6-DF58-762A-07E8E8D22AC1}"/>
              </a:ext>
            </a:extLst>
          </p:cNvPr>
          <p:cNvSpPr/>
          <p:nvPr/>
        </p:nvSpPr>
        <p:spPr>
          <a:xfrm>
            <a:off x="1131516" y="1592524"/>
            <a:ext cx="694660" cy="634303"/>
          </a:xfrm>
          <a:prstGeom prst="ellipse">
            <a:avLst/>
          </a:prstGeom>
          <a:solidFill>
            <a:srgbClr val="FFFF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rgbClr val="002060"/>
                </a:solidFill>
              </a:rPr>
              <a:t>?</a:t>
            </a:r>
          </a:p>
        </p:txBody>
      </p:sp>
      <p:sp>
        <p:nvSpPr>
          <p:cNvPr id="6" name="Speech Bubble: Rectangle with Corners Rounded 5">
            <a:extLst>
              <a:ext uri="{FF2B5EF4-FFF2-40B4-BE49-F238E27FC236}">
                <a16:creationId xmlns:a16="http://schemas.microsoft.com/office/drawing/2014/main" id="{7878E8F7-7C58-3A5F-8421-D02BCB54F071}"/>
              </a:ext>
            </a:extLst>
          </p:cNvPr>
          <p:cNvSpPr/>
          <p:nvPr/>
        </p:nvSpPr>
        <p:spPr>
          <a:xfrm>
            <a:off x="604926" y="2999526"/>
            <a:ext cx="4495394" cy="1599657"/>
          </a:xfrm>
          <a:prstGeom prst="wedgeRoundRectCallout">
            <a:avLst>
              <a:gd name="adj1" fmla="val 59457"/>
              <a:gd name="adj2" fmla="val 72892"/>
              <a:gd name="adj3" fmla="val 16667"/>
            </a:avLst>
          </a:prstGeom>
          <a:solidFill>
            <a:schemeClr val="accent6"/>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dirty="0" err="1">
                <a:solidFill>
                  <a:srgbClr val="000000"/>
                </a:solidFill>
              </a:rPr>
              <a:t>Nên</a:t>
            </a:r>
            <a:r>
              <a:rPr lang="en-US" sz="2400" dirty="0">
                <a:solidFill>
                  <a:srgbClr val="000000"/>
                </a:solidFill>
              </a:rPr>
              <a:t> </a:t>
            </a:r>
            <a:r>
              <a:rPr lang="en-US" sz="2400" dirty="0" err="1">
                <a:solidFill>
                  <a:srgbClr val="000000"/>
                </a:solidFill>
              </a:rPr>
              <a:t>tôn</a:t>
            </a:r>
            <a:r>
              <a:rPr lang="en-US" sz="2400" dirty="0">
                <a:solidFill>
                  <a:srgbClr val="000000"/>
                </a:solidFill>
              </a:rPr>
              <a:t> </a:t>
            </a:r>
            <a:r>
              <a:rPr lang="en-US" sz="2400" dirty="0" err="1">
                <a:solidFill>
                  <a:srgbClr val="000000"/>
                </a:solidFill>
              </a:rPr>
              <a:t>trọng</a:t>
            </a:r>
            <a:r>
              <a:rPr lang="en-US" sz="2400" dirty="0">
                <a:solidFill>
                  <a:srgbClr val="000000"/>
                </a:solidFill>
              </a:rPr>
              <a:t> </a:t>
            </a:r>
            <a:r>
              <a:rPr lang="en-US" sz="2400" dirty="0" err="1">
                <a:solidFill>
                  <a:srgbClr val="000000"/>
                </a:solidFill>
              </a:rPr>
              <a:t>điểm</a:t>
            </a:r>
            <a:r>
              <a:rPr lang="en-US" sz="2400" dirty="0">
                <a:solidFill>
                  <a:srgbClr val="000000"/>
                </a:solidFill>
              </a:rPr>
              <a:t> </a:t>
            </a:r>
            <a:r>
              <a:rPr lang="en-US" sz="2400" dirty="0" err="1">
                <a:solidFill>
                  <a:srgbClr val="000000"/>
                </a:solidFill>
              </a:rPr>
              <a:t>khác</a:t>
            </a:r>
            <a:r>
              <a:rPr lang="en-US" sz="2400" dirty="0">
                <a:solidFill>
                  <a:srgbClr val="000000"/>
                </a:solidFill>
              </a:rPr>
              <a:t> </a:t>
            </a:r>
            <a:r>
              <a:rPr lang="en-US" sz="2400" dirty="0" err="1">
                <a:solidFill>
                  <a:srgbClr val="000000"/>
                </a:solidFill>
              </a:rPr>
              <a:t>biệt</a:t>
            </a:r>
            <a:r>
              <a:rPr lang="en-US" sz="2400" dirty="0">
                <a:solidFill>
                  <a:srgbClr val="000000"/>
                </a:solidFill>
              </a:rPr>
              <a:t> của </a:t>
            </a:r>
            <a:r>
              <a:rPr lang="en-US" sz="2400" dirty="0" err="1">
                <a:solidFill>
                  <a:srgbClr val="000000"/>
                </a:solidFill>
              </a:rPr>
              <a:t>người</a:t>
            </a:r>
            <a:r>
              <a:rPr lang="en-US" sz="2400" dirty="0">
                <a:solidFill>
                  <a:srgbClr val="000000"/>
                </a:solidFill>
              </a:rPr>
              <a:t> </a:t>
            </a:r>
            <a:r>
              <a:rPr lang="en-US" sz="2400" dirty="0" err="1">
                <a:solidFill>
                  <a:srgbClr val="000000"/>
                </a:solidFill>
              </a:rPr>
              <a:t>khác</a:t>
            </a:r>
            <a:endParaRPr lang="en-US" sz="2400" dirty="0">
              <a:solidFill>
                <a:srgbClr val="000000"/>
              </a:solidFill>
            </a:endParaRPr>
          </a:p>
        </p:txBody>
      </p:sp>
      <p:pic>
        <p:nvPicPr>
          <p:cNvPr id="7" name="Picture 13">
            <a:extLst>
              <a:ext uri="{FF2B5EF4-FFF2-40B4-BE49-F238E27FC236}">
                <a16:creationId xmlns:a16="http://schemas.microsoft.com/office/drawing/2014/main" id="{BD3079D0-CF64-73EE-A310-0E971532197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217640" y="4447382"/>
            <a:ext cx="2276586" cy="2171294"/>
          </a:xfrm>
          <a:prstGeom prst="rect">
            <a:avLst/>
          </a:prstGeom>
        </p:spPr>
      </p:pic>
    </p:spTree>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outVertical)">
                                      <p:cBhvr>
                                        <p:cTn id="15" dur="500"/>
                                        <p:tgtEl>
                                          <p:spTgt spid="2"/>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outVertic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5" grpId="0" animBg="1"/>
      <p:bldP spid="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14901" y="2946077"/>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227535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descr="Timeline&#10;&#10;Description automatically generated">
            <a:extLst>
              <a:ext uri="{FF2B5EF4-FFF2-40B4-BE49-F238E27FC236}">
                <a16:creationId xmlns:a16="http://schemas.microsoft.com/office/drawing/2014/main" id="{2AB784FF-E485-BF03-4F4E-42F5F40F89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539" y="1509773"/>
            <a:ext cx="11138922" cy="5245108"/>
          </a:xfrm>
          <a:prstGeom prst="rect">
            <a:avLst/>
          </a:prstGeom>
        </p:spPr>
      </p:pic>
    </p:spTree>
    <p:extLst>
      <p:ext uri="{BB962C8B-B14F-4D97-AF65-F5344CB8AC3E}">
        <p14:creationId xmlns:p14="http://schemas.microsoft.com/office/powerpoint/2010/main" val="1308164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14901" y="2946077"/>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610134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95;p33">
            <a:extLst>
              <a:ext uri="{FF2B5EF4-FFF2-40B4-BE49-F238E27FC236}">
                <a16:creationId xmlns:a16="http://schemas.microsoft.com/office/drawing/2014/main" id="{7CE7D64A-CECB-6D39-D844-34B6593DBF08}"/>
              </a:ext>
            </a:extLst>
          </p:cNvPr>
          <p:cNvSpPr txBox="1">
            <a:spLocks/>
          </p:cNvSpPr>
          <p:nvPr/>
        </p:nvSpPr>
        <p:spPr>
          <a:xfrm>
            <a:off x="736601" y="1467288"/>
            <a:ext cx="10272000" cy="7636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spcBef>
                <a:spcPts val="0"/>
              </a:spcBef>
            </a:pPr>
            <a:r>
              <a:rPr lang="vi-VN" sz="2600" b="1" dirty="0">
                <a:solidFill>
                  <a:srgbClr val="FF0000"/>
                </a:solidFill>
              </a:rPr>
              <a:t>Hoạt động 1:</a:t>
            </a:r>
            <a:r>
              <a:rPr lang="vi-VN" sz="2600" dirty="0">
                <a:solidFill>
                  <a:srgbClr val="FF0000"/>
                </a:solidFill>
              </a:rPr>
              <a:t> Giới thiệu bản thân</a:t>
            </a:r>
          </a:p>
        </p:txBody>
      </p:sp>
      <p:pic>
        <p:nvPicPr>
          <p:cNvPr id="4" name="Picture 3">
            <a:extLst>
              <a:ext uri="{FF2B5EF4-FFF2-40B4-BE49-F238E27FC236}">
                <a16:creationId xmlns:a16="http://schemas.microsoft.com/office/drawing/2014/main" id="{97F65F39-3941-4D5C-289C-255D6E92D49F}"/>
              </a:ext>
            </a:extLst>
          </p:cNvPr>
          <p:cNvPicPr>
            <a:picLocks noChangeAspect="1"/>
          </p:cNvPicPr>
          <p:nvPr/>
        </p:nvPicPr>
        <p:blipFill>
          <a:blip r:embed="rId3"/>
          <a:stretch>
            <a:fillRect/>
          </a:stretch>
        </p:blipFill>
        <p:spPr>
          <a:xfrm>
            <a:off x="1907068" y="3205357"/>
            <a:ext cx="6629400" cy="3860800"/>
          </a:xfrm>
          <a:prstGeom prst="rect">
            <a:avLst/>
          </a:prstGeom>
        </p:spPr>
      </p:pic>
      <p:sp>
        <p:nvSpPr>
          <p:cNvPr id="5" name="TextBox 4">
            <a:extLst>
              <a:ext uri="{FF2B5EF4-FFF2-40B4-BE49-F238E27FC236}">
                <a16:creationId xmlns:a16="http://schemas.microsoft.com/office/drawing/2014/main" id="{BCD694B2-34F4-6F32-17A2-7A9F070EA8F2}"/>
              </a:ext>
            </a:extLst>
          </p:cNvPr>
          <p:cNvSpPr txBox="1"/>
          <p:nvPr/>
        </p:nvSpPr>
        <p:spPr>
          <a:xfrm>
            <a:off x="1548872" y="2054483"/>
            <a:ext cx="9683128" cy="1121846"/>
          </a:xfrm>
          <a:prstGeom prst="rect">
            <a:avLst/>
          </a:prstGeom>
          <a:noFill/>
        </p:spPr>
        <p:txBody>
          <a:bodyPr wrap="square" rtlCol="0">
            <a:spAutoFit/>
          </a:bodyPr>
          <a:lstStyle/>
          <a:p>
            <a:pPr>
              <a:lnSpc>
                <a:spcPct val="150000"/>
              </a:lnSpc>
            </a:pPr>
            <a:r>
              <a:rPr lang="en-US" sz="2400" dirty="0" err="1">
                <a:latin typeface="+mj-lt"/>
              </a:rPr>
              <a:t>Sử</a:t>
            </a:r>
            <a:r>
              <a:rPr lang="en-US" sz="2400" dirty="0">
                <a:latin typeface="+mj-lt"/>
              </a:rPr>
              <a:t> </a:t>
            </a:r>
            <a:r>
              <a:rPr lang="en-US" sz="2400" dirty="0" err="1">
                <a:latin typeface="+mj-lt"/>
              </a:rPr>
              <a:t>dụng</a:t>
            </a:r>
            <a:r>
              <a:rPr lang="en-US" sz="2400" dirty="0">
                <a:latin typeface="+mj-lt"/>
              </a:rPr>
              <a:t> </a:t>
            </a:r>
            <a:r>
              <a:rPr lang="en-US" sz="2400" dirty="0" err="1">
                <a:latin typeface="+mj-lt"/>
              </a:rPr>
              <a:t>các</a:t>
            </a:r>
            <a:r>
              <a:rPr lang="en-US" sz="2400" dirty="0">
                <a:latin typeface="+mj-lt"/>
              </a:rPr>
              <a:t> </a:t>
            </a:r>
            <a:r>
              <a:rPr lang="en-US" sz="2400" dirty="0" err="1">
                <a:latin typeface="+mj-lt"/>
              </a:rPr>
              <a:t>hình</a:t>
            </a:r>
            <a:r>
              <a:rPr lang="en-US" sz="2400" dirty="0">
                <a:latin typeface="+mj-lt"/>
              </a:rPr>
              <a:t> ảnh </a:t>
            </a:r>
            <a:r>
              <a:rPr lang="en-US" sz="2400" dirty="0" err="1">
                <a:latin typeface="+mj-lt"/>
              </a:rPr>
              <a:t>đã</a:t>
            </a:r>
            <a:r>
              <a:rPr lang="en-US" sz="2400" dirty="0">
                <a:latin typeface="+mj-lt"/>
              </a:rPr>
              <a:t> </a:t>
            </a:r>
            <a:r>
              <a:rPr lang="en-US" sz="2400" dirty="0" err="1">
                <a:latin typeface="+mj-lt"/>
              </a:rPr>
              <a:t>chuẩn</a:t>
            </a:r>
            <a:r>
              <a:rPr lang="en-US" sz="2400" dirty="0">
                <a:latin typeface="+mj-lt"/>
              </a:rPr>
              <a:t> </a:t>
            </a:r>
            <a:r>
              <a:rPr lang="en-US" sz="2400" dirty="0" err="1">
                <a:latin typeface="+mj-lt"/>
              </a:rPr>
              <a:t>bị</a:t>
            </a:r>
            <a:r>
              <a:rPr lang="en-US" sz="2400" dirty="0">
                <a:latin typeface="+mj-lt"/>
              </a:rPr>
              <a:t> </a:t>
            </a:r>
            <a:r>
              <a:rPr lang="en-US" sz="2400" dirty="0" err="1">
                <a:latin typeface="+mj-lt"/>
              </a:rPr>
              <a:t>để</a:t>
            </a:r>
            <a:r>
              <a:rPr lang="en-US" sz="2400" dirty="0">
                <a:latin typeface="+mj-lt"/>
              </a:rPr>
              <a:t> </a:t>
            </a:r>
            <a:r>
              <a:rPr lang="en-US" sz="2400" dirty="0" err="1">
                <a:latin typeface="+mj-lt"/>
              </a:rPr>
              <a:t>giới</a:t>
            </a:r>
            <a:r>
              <a:rPr lang="en-US" sz="2400" dirty="0">
                <a:latin typeface="+mj-lt"/>
              </a:rPr>
              <a:t> </a:t>
            </a:r>
            <a:r>
              <a:rPr lang="en-US" sz="2400" dirty="0" err="1">
                <a:latin typeface="+mj-lt"/>
              </a:rPr>
              <a:t>thiệu</a:t>
            </a:r>
            <a:r>
              <a:rPr lang="en-US" sz="2400" dirty="0">
                <a:latin typeface="+mj-lt"/>
              </a:rPr>
              <a:t> </a:t>
            </a:r>
            <a:r>
              <a:rPr lang="en-US" sz="2400" dirty="0" err="1">
                <a:latin typeface="+mj-lt"/>
              </a:rPr>
              <a:t>về</a:t>
            </a:r>
            <a:r>
              <a:rPr lang="en-US" sz="2400" dirty="0">
                <a:latin typeface="+mj-lt"/>
              </a:rPr>
              <a:t> </a:t>
            </a:r>
            <a:r>
              <a:rPr lang="en-US" sz="2400" dirty="0" err="1">
                <a:latin typeface="+mj-lt"/>
              </a:rPr>
              <a:t>bản</a:t>
            </a:r>
            <a:r>
              <a:rPr lang="en-US" sz="2400" dirty="0">
                <a:latin typeface="+mj-lt"/>
              </a:rPr>
              <a:t> </a:t>
            </a:r>
            <a:r>
              <a:rPr lang="en-US" sz="2400" dirty="0" err="1">
                <a:latin typeface="+mj-lt"/>
              </a:rPr>
              <a:t>thân</a:t>
            </a:r>
            <a:r>
              <a:rPr lang="en-US" sz="2400" dirty="0">
                <a:latin typeface="+mj-lt"/>
              </a:rPr>
              <a:t> </a:t>
            </a:r>
            <a:r>
              <a:rPr lang="en-US" sz="2400" dirty="0" err="1">
                <a:latin typeface="+mj-lt"/>
              </a:rPr>
              <a:t>với</a:t>
            </a:r>
            <a:r>
              <a:rPr lang="en-US" sz="2400" dirty="0">
                <a:latin typeface="+mj-lt"/>
              </a:rPr>
              <a:t> </a:t>
            </a:r>
            <a:r>
              <a:rPr lang="en-US" sz="2400" dirty="0" err="1">
                <a:latin typeface="+mj-lt"/>
              </a:rPr>
              <a:t>các</a:t>
            </a:r>
            <a:r>
              <a:rPr lang="en-US" sz="2400" dirty="0">
                <a:latin typeface="+mj-lt"/>
              </a:rPr>
              <a:t> </a:t>
            </a:r>
            <a:r>
              <a:rPr lang="en-US" sz="2400" dirty="0" err="1">
                <a:latin typeface="+mj-lt"/>
              </a:rPr>
              <a:t>bạn</a:t>
            </a:r>
            <a:r>
              <a:rPr lang="en-US" sz="2400" dirty="0">
                <a:latin typeface="+mj-lt"/>
              </a:rPr>
              <a:t> </a:t>
            </a:r>
            <a:r>
              <a:rPr lang="en-US" sz="2400" dirty="0" err="1">
                <a:latin typeface="+mj-lt"/>
              </a:rPr>
              <a:t>trong</a:t>
            </a:r>
            <a:r>
              <a:rPr lang="en-US" sz="2400" dirty="0">
                <a:latin typeface="+mj-lt"/>
              </a:rPr>
              <a:t> </a:t>
            </a:r>
            <a:r>
              <a:rPr lang="en-US" sz="2400" dirty="0" err="1">
                <a:latin typeface="+mj-lt"/>
              </a:rPr>
              <a:t>nhóm</a:t>
            </a:r>
            <a:r>
              <a:rPr lang="en-US" sz="2400" dirty="0">
                <a:latin typeface="+mj-lt"/>
              </a:rPr>
              <a:t>.</a:t>
            </a:r>
          </a:p>
        </p:txBody>
      </p:sp>
      <p:sp>
        <p:nvSpPr>
          <p:cNvPr id="6" name="Oval 5">
            <a:extLst>
              <a:ext uri="{FF2B5EF4-FFF2-40B4-BE49-F238E27FC236}">
                <a16:creationId xmlns:a16="http://schemas.microsoft.com/office/drawing/2014/main" id="{EDF85519-648D-61BB-F7A0-76497809EAB7}"/>
              </a:ext>
            </a:extLst>
          </p:cNvPr>
          <p:cNvSpPr/>
          <p:nvPr/>
        </p:nvSpPr>
        <p:spPr>
          <a:xfrm>
            <a:off x="736601" y="2376439"/>
            <a:ext cx="694660" cy="634303"/>
          </a:xfrm>
          <a:prstGeom prst="ellipse">
            <a:avLst/>
          </a:prstGeom>
          <a:solidFill>
            <a:srgbClr val="FFFF99"/>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2060"/>
                </a:solidFill>
                <a:latin typeface="+mj-lt"/>
              </a:rPr>
              <a:t>?</a:t>
            </a:r>
          </a:p>
        </p:txBody>
      </p:sp>
      <p:sp>
        <p:nvSpPr>
          <p:cNvPr id="7" name="TextBox 6">
            <a:extLst>
              <a:ext uri="{FF2B5EF4-FFF2-40B4-BE49-F238E27FC236}">
                <a16:creationId xmlns:a16="http://schemas.microsoft.com/office/drawing/2014/main" id="{A4AC5E89-11B4-8CF9-F13D-9FE9C32C4F80}"/>
              </a:ext>
            </a:extLst>
          </p:cNvPr>
          <p:cNvSpPr txBox="1"/>
          <p:nvPr/>
        </p:nvSpPr>
        <p:spPr>
          <a:xfrm>
            <a:off x="9055692" y="3173611"/>
            <a:ext cx="2920408" cy="510778"/>
          </a:xfrm>
          <a:prstGeom prst="wedgeRoundRectCallout">
            <a:avLst>
              <a:gd name="adj1" fmla="val -86529"/>
              <a:gd name="adj2" fmla="val 216029"/>
              <a:gd name="adj3" fmla="val 16667"/>
            </a:avLst>
          </a:prstGeom>
          <a:solidFill>
            <a:schemeClr val="accent4">
              <a:lumMod val="60000"/>
              <a:lumOff val="4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r>
              <a:rPr lang="en-US" sz="2400">
                <a:latin typeface="+mj-lt"/>
              </a:rPr>
              <a:t>Hoạt động nhóm</a:t>
            </a:r>
          </a:p>
        </p:txBody>
      </p:sp>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295;p33">
            <a:extLst>
              <a:ext uri="{FF2B5EF4-FFF2-40B4-BE49-F238E27FC236}">
                <a16:creationId xmlns:a16="http://schemas.microsoft.com/office/drawing/2014/main" id="{3253485A-6A44-F0D1-8D74-8F1FD3E5B64E}"/>
              </a:ext>
            </a:extLst>
          </p:cNvPr>
          <p:cNvSpPr txBox="1">
            <a:spLocks/>
          </p:cNvSpPr>
          <p:nvPr/>
        </p:nvSpPr>
        <p:spPr>
          <a:xfrm>
            <a:off x="669714" y="1464225"/>
            <a:ext cx="10272000" cy="7636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spcBef>
                <a:spcPts val="0"/>
              </a:spcBef>
            </a:pPr>
            <a:r>
              <a:rPr lang="vi-VN" sz="2600" b="1">
                <a:solidFill>
                  <a:srgbClr val="FF0000"/>
                </a:solidFill>
              </a:rPr>
              <a:t>Hoạt động 2: </a:t>
            </a:r>
            <a:r>
              <a:rPr lang="vi-VN" sz="2600">
                <a:solidFill>
                  <a:srgbClr val="FF0000"/>
                </a:solidFill>
              </a:rPr>
              <a:t>Khám phá nét riêng của em</a:t>
            </a:r>
            <a:endParaRPr lang="vi-VN" sz="2600" dirty="0">
              <a:solidFill>
                <a:srgbClr val="FF0000"/>
              </a:solidFill>
            </a:endParaRPr>
          </a:p>
        </p:txBody>
      </p:sp>
      <p:sp>
        <p:nvSpPr>
          <p:cNvPr id="3" name="TextBox 2">
            <a:extLst>
              <a:ext uri="{FF2B5EF4-FFF2-40B4-BE49-F238E27FC236}">
                <a16:creationId xmlns:a16="http://schemas.microsoft.com/office/drawing/2014/main" id="{E6346AE0-06F6-4E26-22B9-B6DF1B172B52}"/>
              </a:ext>
            </a:extLst>
          </p:cNvPr>
          <p:cNvSpPr txBox="1"/>
          <p:nvPr/>
        </p:nvSpPr>
        <p:spPr>
          <a:xfrm>
            <a:off x="669714" y="2012563"/>
            <a:ext cx="5046743" cy="567848"/>
          </a:xfrm>
          <a:prstGeom prst="rect">
            <a:avLst/>
          </a:prstGeom>
          <a:noFill/>
        </p:spPr>
        <p:txBody>
          <a:bodyPr wrap="square" rtlCol="0">
            <a:spAutoFit/>
          </a:bodyPr>
          <a:lstStyle/>
          <a:p>
            <a:pPr marL="457189" indent="-457189">
              <a:lnSpc>
                <a:spcPct val="150000"/>
              </a:lnSpc>
              <a:buFont typeface="Wingdings" panose="05000000000000000000" pitchFamily="2" charset="2"/>
              <a:buChar char="Ø"/>
            </a:pPr>
            <a:r>
              <a:rPr lang="en-US" sz="2400" dirty="0" err="1"/>
              <a:t>Dụng</a:t>
            </a:r>
            <a:r>
              <a:rPr lang="en-US" sz="2400" dirty="0"/>
              <a:t> </a:t>
            </a:r>
            <a:r>
              <a:rPr lang="en-US" sz="2400" dirty="0" err="1"/>
              <a:t>cụ</a:t>
            </a:r>
            <a:r>
              <a:rPr lang="en-US" sz="2400" dirty="0"/>
              <a:t> </a:t>
            </a:r>
            <a:r>
              <a:rPr lang="en-US" sz="2400" dirty="0" err="1"/>
              <a:t>cần</a:t>
            </a:r>
            <a:r>
              <a:rPr lang="en-US" sz="2400" dirty="0"/>
              <a:t> </a:t>
            </a:r>
            <a:r>
              <a:rPr lang="en-US" sz="2400" dirty="0" err="1"/>
              <a:t>chuẩn</a:t>
            </a:r>
            <a:r>
              <a:rPr lang="en-US" sz="2400" dirty="0"/>
              <a:t> </a:t>
            </a:r>
            <a:r>
              <a:rPr lang="en-US" sz="2400" dirty="0" err="1"/>
              <a:t>bị</a:t>
            </a:r>
            <a:r>
              <a:rPr lang="en-US" sz="2400" dirty="0"/>
              <a:t>:</a:t>
            </a:r>
          </a:p>
        </p:txBody>
      </p:sp>
      <p:sp>
        <p:nvSpPr>
          <p:cNvPr id="4" name="Oval 3">
            <a:extLst>
              <a:ext uri="{FF2B5EF4-FFF2-40B4-BE49-F238E27FC236}">
                <a16:creationId xmlns:a16="http://schemas.microsoft.com/office/drawing/2014/main" id="{26EEE0B6-3652-AB20-ED2D-F2E0219725F7}"/>
              </a:ext>
            </a:extLst>
          </p:cNvPr>
          <p:cNvSpPr/>
          <p:nvPr/>
        </p:nvSpPr>
        <p:spPr>
          <a:xfrm>
            <a:off x="1903616" y="3383243"/>
            <a:ext cx="7201853" cy="2837863"/>
          </a:xfrm>
          <a:prstGeom prst="ellipse">
            <a:avLst/>
          </a:prstGeom>
          <a:solidFill>
            <a:schemeClr val="accent6">
              <a:lumMod val="85000"/>
            </a:schemeClr>
          </a:solidFill>
          <a:ln>
            <a:solidFill>
              <a:schemeClr val="accent6">
                <a:lumMod val="85000"/>
              </a:schemeClr>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5" name="Picture 7">
            <a:extLst>
              <a:ext uri="{FF2B5EF4-FFF2-40B4-BE49-F238E27FC236}">
                <a16:creationId xmlns:a16="http://schemas.microsoft.com/office/drawing/2014/main" id="{2062D001-0379-D134-AC62-3BAB679B1BA2}"/>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612262" y="3075320"/>
            <a:ext cx="1709149" cy="1640784"/>
          </a:xfrm>
          <a:prstGeom prst="rect">
            <a:avLst/>
          </a:prstGeom>
        </p:spPr>
      </p:pic>
      <p:pic>
        <p:nvPicPr>
          <p:cNvPr id="6" name="Picture 4">
            <a:extLst>
              <a:ext uri="{FF2B5EF4-FFF2-40B4-BE49-F238E27FC236}">
                <a16:creationId xmlns:a16="http://schemas.microsoft.com/office/drawing/2014/main" id="{53119FEA-774C-9131-0F16-F2D59DC0F6B4}"/>
              </a:ext>
            </a:extLst>
          </p:cNvPr>
          <p:cNvPicPr>
            <a:picLocks noChangeAspect="1"/>
          </p:cNvPicPr>
          <p:nvPr/>
        </p:nvPicPr>
        <p:blipFill>
          <a:blip r:embed="rId5"/>
          <a:srcRect/>
          <a:stretch>
            <a:fillRect/>
          </a:stretch>
        </p:blipFill>
        <p:spPr>
          <a:xfrm>
            <a:off x="2207067" y="3131350"/>
            <a:ext cx="2504035" cy="2558401"/>
          </a:xfrm>
          <a:prstGeom prst="rect">
            <a:avLst/>
          </a:prstGeom>
        </p:spPr>
      </p:pic>
      <p:pic>
        <p:nvPicPr>
          <p:cNvPr id="7" name="Picture 2">
            <a:extLst>
              <a:ext uri="{FF2B5EF4-FFF2-40B4-BE49-F238E27FC236}">
                <a16:creationId xmlns:a16="http://schemas.microsoft.com/office/drawing/2014/main" id="{99914A3B-5BB4-DCF9-DD62-50DABC5DFAC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959748" y="4237250"/>
            <a:ext cx="1445343" cy="1906327"/>
          </a:xfrm>
          <a:prstGeom prst="rect">
            <a:avLst/>
          </a:prstGeom>
        </p:spPr>
      </p:pic>
      <p:pic>
        <p:nvPicPr>
          <p:cNvPr id="8" name="Picture 3">
            <a:extLst>
              <a:ext uri="{FF2B5EF4-FFF2-40B4-BE49-F238E27FC236}">
                <a16:creationId xmlns:a16="http://schemas.microsoft.com/office/drawing/2014/main" id="{A908B410-A110-599D-D9C6-29DE7789C26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340067">
            <a:off x="5569410" y="4967002"/>
            <a:ext cx="1640784" cy="1640784"/>
          </a:xfrm>
          <a:prstGeom prst="rect">
            <a:avLst/>
          </a:prstGeom>
        </p:spPr>
      </p:pic>
    </p:spTree>
    <p:extLst>
      <p:ext uri="{BB962C8B-B14F-4D97-AF65-F5344CB8AC3E}">
        <p14:creationId xmlns:p14="http://schemas.microsoft.com/office/powerpoint/2010/main" val="3126100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7D60CE-F8D7-02CD-E8DE-2E88FDB951BF}"/>
              </a:ext>
            </a:extLst>
          </p:cNvPr>
          <p:cNvSpPr txBox="1"/>
          <p:nvPr/>
        </p:nvSpPr>
        <p:spPr>
          <a:xfrm>
            <a:off x="1476772" y="1641602"/>
            <a:ext cx="9459729" cy="2229841"/>
          </a:xfrm>
          <a:prstGeom prst="rect">
            <a:avLst/>
          </a:prstGeom>
          <a:noFill/>
        </p:spPr>
        <p:txBody>
          <a:bodyPr wrap="square" rtlCol="0">
            <a:spAutoFit/>
          </a:bodyPr>
          <a:lstStyle/>
          <a:p>
            <a:pPr>
              <a:lnSpc>
                <a:spcPct val="150000"/>
              </a:lnSpc>
            </a:pPr>
            <a:r>
              <a:rPr lang="vi-VN" sz="2400" dirty="0"/>
              <a:t>Mỗi người trong chúng ta đều có những nét riêng khác nhau. Qua thời gian, có những nét riêng sẽ giữ nguyên nhưng cũng có những nét riêng sẽ thay đổi. Chúng ta cần yêu quý và tự hào về nét riêng của mình.</a:t>
            </a:r>
            <a:endParaRPr lang="en-US" sz="2400" dirty="0"/>
          </a:p>
        </p:txBody>
      </p:sp>
      <p:pic>
        <p:nvPicPr>
          <p:cNvPr id="3" name="Picture 21">
            <a:extLst>
              <a:ext uri="{FF2B5EF4-FFF2-40B4-BE49-F238E27FC236}">
                <a16:creationId xmlns:a16="http://schemas.microsoft.com/office/drawing/2014/main" id="{35D69536-E751-D49E-806C-B45112F5697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968408" y="3558720"/>
            <a:ext cx="857136" cy="592203"/>
          </a:xfrm>
          <a:prstGeom prst="rect">
            <a:avLst/>
          </a:prstGeom>
        </p:spPr>
      </p:pic>
      <p:pic>
        <p:nvPicPr>
          <p:cNvPr id="4" name="Picture 21">
            <a:extLst>
              <a:ext uri="{FF2B5EF4-FFF2-40B4-BE49-F238E27FC236}">
                <a16:creationId xmlns:a16="http://schemas.microsoft.com/office/drawing/2014/main" id="{3AB9696A-3CC9-9D2F-9F0C-9EDED8C22A0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622972" y="1641603"/>
            <a:ext cx="917883" cy="609772"/>
          </a:xfrm>
          <a:prstGeom prst="rect">
            <a:avLst/>
          </a:prstGeom>
        </p:spPr>
      </p:pic>
      <p:pic>
        <p:nvPicPr>
          <p:cNvPr id="5" name="Picture 6">
            <a:extLst>
              <a:ext uri="{FF2B5EF4-FFF2-40B4-BE49-F238E27FC236}">
                <a16:creationId xmlns:a16="http://schemas.microsoft.com/office/drawing/2014/main" id="{B24516CA-8BD2-C6FD-3A17-5DA412A4775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528173" y="5617134"/>
            <a:ext cx="4297371" cy="1240866"/>
          </a:xfrm>
          <a:prstGeom prst="rect">
            <a:avLst/>
          </a:prstGeom>
        </p:spPr>
      </p:pic>
    </p:spTree>
    <p:extLst>
      <p:ext uri="{BB962C8B-B14F-4D97-AF65-F5344CB8AC3E}">
        <p14:creationId xmlns:p14="http://schemas.microsoft.com/office/powerpoint/2010/main" val="1696903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E92B01B-7AE4-6C73-FADA-15FBCF79AC76}"/>
              </a:ext>
            </a:extLst>
          </p:cNvPr>
          <p:cNvSpPr txBox="1"/>
          <p:nvPr/>
        </p:nvSpPr>
        <p:spPr>
          <a:xfrm>
            <a:off x="951284" y="1428693"/>
            <a:ext cx="10877859" cy="607539"/>
          </a:xfrm>
          <a:prstGeom prst="rect">
            <a:avLst/>
          </a:prstGeom>
          <a:noFill/>
        </p:spPr>
        <p:txBody>
          <a:bodyPr wrap="square" rtlCol="0">
            <a:spAutoFit/>
          </a:bodyPr>
          <a:lstStyle/>
          <a:p>
            <a:pPr marL="457189" indent="-457189">
              <a:lnSpc>
                <a:spcPct val="150000"/>
              </a:lnSpc>
              <a:buFont typeface="Wingdings" panose="05000000000000000000" pitchFamily="2" charset="2"/>
              <a:buChar char="Ø"/>
            </a:pPr>
            <a:r>
              <a:rPr lang="en-US" sz="2600" i="1" dirty="0" err="1">
                <a:solidFill>
                  <a:srgbClr val="FF0000"/>
                </a:solidFill>
                <a:latin typeface="+mj-lt"/>
              </a:rPr>
              <a:t>Thực</a:t>
            </a:r>
            <a:r>
              <a:rPr lang="en-US" sz="2600" i="1" dirty="0">
                <a:solidFill>
                  <a:srgbClr val="FF0000"/>
                </a:solidFill>
                <a:latin typeface="+mj-lt"/>
              </a:rPr>
              <a:t> </a:t>
            </a:r>
            <a:r>
              <a:rPr lang="en-US" sz="2600" i="1" dirty="0" err="1">
                <a:solidFill>
                  <a:srgbClr val="FF0000"/>
                </a:solidFill>
                <a:latin typeface="+mj-lt"/>
              </a:rPr>
              <a:t>hành</a:t>
            </a:r>
            <a:r>
              <a:rPr lang="en-US" sz="2600" i="1" dirty="0">
                <a:solidFill>
                  <a:srgbClr val="FF0000"/>
                </a:solidFill>
                <a:latin typeface="+mj-lt"/>
              </a:rPr>
              <a:t> </a:t>
            </a:r>
            <a:r>
              <a:rPr lang="en-US" sz="2600" i="1" dirty="0" err="1">
                <a:solidFill>
                  <a:srgbClr val="FF0000"/>
                </a:solidFill>
                <a:latin typeface="+mj-lt"/>
              </a:rPr>
              <a:t>vẽ</a:t>
            </a:r>
            <a:r>
              <a:rPr lang="en-US" sz="2600" i="1" dirty="0">
                <a:solidFill>
                  <a:srgbClr val="FF0000"/>
                </a:solidFill>
                <a:latin typeface="+mj-lt"/>
              </a:rPr>
              <a:t> </a:t>
            </a:r>
            <a:r>
              <a:rPr lang="en-US" sz="2600" i="1" dirty="0" err="1">
                <a:solidFill>
                  <a:srgbClr val="FF0000"/>
                </a:solidFill>
                <a:latin typeface="+mj-lt"/>
              </a:rPr>
              <a:t>sơ</a:t>
            </a:r>
            <a:r>
              <a:rPr lang="en-US" sz="2600" i="1" dirty="0">
                <a:solidFill>
                  <a:srgbClr val="FF0000"/>
                </a:solidFill>
                <a:latin typeface="+mj-lt"/>
              </a:rPr>
              <a:t> </a:t>
            </a:r>
            <a:r>
              <a:rPr lang="en-US" sz="2600" i="1" dirty="0" err="1">
                <a:solidFill>
                  <a:srgbClr val="FF0000"/>
                </a:solidFill>
                <a:latin typeface="+mj-lt"/>
              </a:rPr>
              <a:t>đồ</a:t>
            </a:r>
            <a:r>
              <a:rPr lang="en-US" sz="2600" i="1" dirty="0">
                <a:solidFill>
                  <a:srgbClr val="FF0000"/>
                </a:solidFill>
                <a:latin typeface="+mj-lt"/>
              </a:rPr>
              <a:t> </a:t>
            </a:r>
            <a:r>
              <a:rPr lang="en-US" sz="2600" i="1" dirty="0" err="1">
                <a:solidFill>
                  <a:srgbClr val="FF0000"/>
                </a:solidFill>
                <a:latin typeface="+mj-lt"/>
              </a:rPr>
              <a:t>tư</a:t>
            </a:r>
            <a:r>
              <a:rPr lang="en-US" sz="2600" i="1" dirty="0">
                <a:solidFill>
                  <a:srgbClr val="FF0000"/>
                </a:solidFill>
                <a:latin typeface="+mj-lt"/>
              </a:rPr>
              <a:t> </a:t>
            </a:r>
            <a:r>
              <a:rPr lang="en-US" sz="2600" i="1" dirty="0" err="1">
                <a:solidFill>
                  <a:srgbClr val="FF0000"/>
                </a:solidFill>
                <a:latin typeface="+mj-lt"/>
              </a:rPr>
              <a:t>duy</a:t>
            </a:r>
            <a:r>
              <a:rPr lang="en-US" sz="2600" i="1" dirty="0">
                <a:solidFill>
                  <a:srgbClr val="FF0000"/>
                </a:solidFill>
                <a:latin typeface="+mj-lt"/>
              </a:rPr>
              <a:t> </a:t>
            </a:r>
            <a:r>
              <a:rPr lang="en-US" sz="2600" i="1" dirty="0" err="1">
                <a:solidFill>
                  <a:srgbClr val="FF0000"/>
                </a:solidFill>
                <a:latin typeface="+mj-lt"/>
              </a:rPr>
              <a:t>để</a:t>
            </a:r>
            <a:r>
              <a:rPr lang="en-US" sz="2600" i="1" dirty="0">
                <a:solidFill>
                  <a:srgbClr val="FF0000"/>
                </a:solidFill>
                <a:latin typeface="+mj-lt"/>
              </a:rPr>
              <a:t> </a:t>
            </a:r>
            <a:r>
              <a:rPr lang="en-US" sz="2600" i="1" dirty="0" err="1">
                <a:solidFill>
                  <a:srgbClr val="FF0000"/>
                </a:solidFill>
                <a:latin typeface="+mj-lt"/>
              </a:rPr>
              <a:t>giới</a:t>
            </a:r>
            <a:r>
              <a:rPr lang="en-US" sz="2600" i="1" dirty="0">
                <a:solidFill>
                  <a:srgbClr val="FF0000"/>
                </a:solidFill>
                <a:latin typeface="+mj-lt"/>
              </a:rPr>
              <a:t> </a:t>
            </a:r>
            <a:r>
              <a:rPr lang="en-US" sz="2600" i="1" dirty="0" err="1">
                <a:solidFill>
                  <a:srgbClr val="FF0000"/>
                </a:solidFill>
                <a:latin typeface="+mj-lt"/>
              </a:rPr>
              <a:t>thiệu</a:t>
            </a:r>
            <a:r>
              <a:rPr lang="en-US" sz="2600" i="1" dirty="0">
                <a:solidFill>
                  <a:srgbClr val="FF0000"/>
                </a:solidFill>
                <a:latin typeface="+mj-lt"/>
              </a:rPr>
              <a:t> </a:t>
            </a:r>
            <a:r>
              <a:rPr lang="en-US" sz="2600" i="1" dirty="0" err="1">
                <a:solidFill>
                  <a:srgbClr val="FF0000"/>
                </a:solidFill>
                <a:latin typeface="+mj-lt"/>
              </a:rPr>
              <a:t>về</a:t>
            </a:r>
            <a:r>
              <a:rPr lang="en-US" sz="2600" i="1" dirty="0">
                <a:solidFill>
                  <a:srgbClr val="FF0000"/>
                </a:solidFill>
                <a:latin typeface="+mj-lt"/>
              </a:rPr>
              <a:t> </a:t>
            </a:r>
            <a:r>
              <a:rPr lang="en-US" sz="2600" i="1" dirty="0" err="1">
                <a:solidFill>
                  <a:srgbClr val="FF0000"/>
                </a:solidFill>
                <a:latin typeface="+mj-lt"/>
              </a:rPr>
              <a:t>nét</a:t>
            </a:r>
            <a:r>
              <a:rPr lang="en-US" sz="2600" i="1" dirty="0">
                <a:solidFill>
                  <a:srgbClr val="FF0000"/>
                </a:solidFill>
                <a:latin typeface="+mj-lt"/>
              </a:rPr>
              <a:t> </a:t>
            </a:r>
            <a:r>
              <a:rPr lang="en-US" sz="2600" i="1" dirty="0" err="1">
                <a:solidFill>
                  <a:srgbClr val="FF0000"/>
                </a:solidFill>
                <a:latin typeface="+mj-lt"/>
              </a:rPr>
              <a:t>riêng</a:t>
            </a:r>
            <a:r>
              <a:rPr lang="en-US" sz="2600" i="1" dirty="0">
                <a:solidFill>
                  <a:srgbClr val="FF0000"/>
                </a:solidFill>
                <a:latin typeface="+mj-lt"/>
              </a:rPr>
              <a:t> của </a:t>
            </a:r>
            <a:r>
              <a:rPr lang="en-US" sz="2600" i="1" dirty="0" err="1">
                <a:solidFill>
                  <a:srgbClr val="FF0000"/>
                </a:solidFill>
                <a:latin typeface="+mj-lt"/>
              </a:rPr>
              <a:t>em</a:t>
            </a:r>
            <a:r>
              <a:rPr lang="en-US" sz="2600" i="1" dirty="0">
                <a:solidFill>
                  <a:srgbClr val="FF0000"/>
                </a:solidFill>
                <a:latin typeface="+mj-lt"/>
              </a:rPr>
              <a:t>:</a:t>
            </a:r>
          </a:p>
        </p:txBody>
      </p:sp>
      <p:pic>
        <p:nvPicPr>
          <p:cNvPr id="3" name="Picture 2">
            <a:extLst>
              <a:ext uri="{FF2B5EF4-FFF2-40B4-BE49-F238E27FC236}">
                <a16:creationId xmlns:a16="http://schemas.microsoft.com/office/drawing/2014/main" id="{F08F45DD-64F7-455A-6431-42E96EC6A594}"/>
              </a:ext>
            </a:extLst>
          </p:cNvPr>
          <p:cNvPicPr>
            <a:picLocks noChangeAspect="1"/>
          </p:cNvPicPr>
          <p:nvPr/>
        </p:nvPicPr>
        <p:blipFill>
          <a:blip r:embed="rId3"/>
          <a:stretch>
            <a:fillRect/>
          </a:stretch>
        </p:blipFill>
        <p:spPr>
          <a:xfrm>
            <a:off x="1143851" y="3114045"/>
            <a:ext cx="7507124" cy="3758469"/>
          </a:xfrm>
          <a:prstGeom prst="rect">
            <a:avLst/>
          </a:prstGeom>
        </p:spPr>
      </p:pic>
      <p:sp>
        <p:nvSpPr>
          <p:cNvPr id="4" name="TextBox 3">
            <a:extLst>
              <a:ext uri="{FF2B5EF4-FFF2-40B4-BE49-F238E27FC236}">
                <a16:creationId xmlns:a16="http://schemas.microsoft.com/office/drawing/2014/main" id="{0710B8FD-ECCE-FD79-B91B-DE031BFF8ECA}"/>
              </a:ext>
            </a:extLst>
          </p:cNvPr>
          <p:cNvSpPr txBox="1"/>
          <p:nvPr/>
        </p:nvSpPr>
        <p:spPr>
          <a:xfrm>
            <a:off x="578789" y="1973401"/>
            <a:ext cx="11613211" cy="1121846"/>
          </a:xfrm>
          <a:prstGeom prst="rect">
            <a:avLst/>
          </a:prstGeom>
          <a:noFill/>
        </p:spPr>
        <p:txBody>
          <a:bodyPr wrap="square" rtlCol="0">
            <a:spAutoFit/>
          </a:bodyPr>
          <a:lstStyle/>
          <a:p>
            <a:pPr marL="457189" indent="-457189">
              <a:lnSpc>
                <a:spcPct val="150000"/>
              </a:lnSpc>
              <a:buFont typeface="Wingdings" panose="05000000000000000000" pitchFamily="2" charset="2"/>
              <a:buChar char="§"/>
            </a:pPr>
            <a:r>
              <a:rPr lang="fr-FR" sz="2400" dirty="0" err="1">
                <a:latin typeface="+mj-lt"/>
                <a:ea typeface="Calibri" panose="020F0502020204030204" pitchFamily="34" charset="0"/>
              </a:rPr>
              <a:t>Dán</a:t>
            </a:r>
            <a:r>
              <a:rPr lang="fr-FR" sz="2400" dirty="0">
                <a:latin typeface="+mj-lt"/>
                <a:ea typeface="Calibri" panose="020F0502020204030204" pitchFamily="34" charset="0"/>
              </a:rPr>
              <a:t> </a:t>
            </a:r>
            <a:r>
              <a:rPr lang="fr-FR" sz="2400" dirty="0" err="1">
                <a:latin typeface="+mj-lt"/>
                <a:ea typeface="Calibri" panose="020F0502020204030204" pitchFamily="34" charset="0"/>
              </a:rPr>
              <a:t>một</a:t>
            </a:r>
            <a:r>
              <a:rPr lang="fr-FR" sz="2400" dirty="0">
                <a:latin typeface="+mj-lt"/>
                <a:ea typeface="Calibri" panose="020F0502020204030204" pitchFamily="34" charset="0"/>
              </a:rPr>
              <a:t> </a:t>
            </a:r>
            <a:r>
              <a:rPr lang="fr-FR" sz="2400" dirty="0" err="1">
                <a:latin typeface="+mj-lt"/>
                <a:ea typeface="Calibri" panose="020F0502020204030204" pitchFamily="34" charset="0"/>
              </a:rPr>
              <a:t>bức</a:t>
            </a:r>
            <a:r>
              <a:rPr lang="fr-FR" sz="2400" dirty="0">
                <a:latin typeface="+mj-lt"/>
                <a:ea typeface="Calibri" panose="020F0502020204030204" pitchFamily="34" charset="0"/>
              </a:rPr>
              <a:t> ảnh </a:t>
            </a:r>
            <a:r>
              <a:rPr lang="fr-FR" sz="2400" dirty="0" err="1">
                <a:latin typeface="+mj-lt"/>
                <a:ea typeface="Calibri" panose="020F0502020204030204" pitchFamily="34" charset="0"/>
              </a:rPr>
              <a:t>hoặc</a:t>
            </a:r>
            <a:r>
              <a:rPr lang="fr-FR" sz="2400" dirty="0">
                <a:latin typeface="+mj-lt"/>
                <a:ea typeface="Calibri" panose="020F0502020204030204" pitchFamily="34" charset="0"/>
              </a:rPr>
              <a:t> </a:t>
            </a:r>
            <a:r>
              <a:rPr lang="fr-FR" sz="2400" dirty="0" err="1">
                <a:latin typeface="+mj-lt"/>
                <a:ea typeface="Calibri" panose="020F0502020204030204" pitchFamily="34" charset="0"/>
              </a:rPr>
              <a:t>vẽ</a:t>
            </a:r>
            <a:r>
              <a:rPr lang="fr-FR" sz="2400" dirty="0">
                <a:latin typeface="+mj-lt"/>
                <a:ea typeface="Calibri" panose="020F0502020204030204" pitchFamily="34" charset="0"/>
              </a:rPr>
              <a:t> </a:t>
            </a:r>
            <a:r>
              <a:rPr lang="fr-FR" sz="2400" dirty="0" err="1">
                <a:latin typeface="+mj-lt"/>
                <a:ea typeface="Calibri" panose="020F0502020204030204" pitchFamily="34" charset="0"/>
              </a:rPr>
              <a:t>tranh</a:t>
            </a:r>
            <a:r>
              <a:rPr lang="fr-FR" sz="2400" dirty="0">
                <a:latin typeface="+mj-lt"/>
                <a:ea typeface="Calibri" panose="020F0502020204030204" pitchFamily="34" charset="0"/>
              </a:rPr>
              <a:t> </a:t>
            </a:r>
            <a:r>
              <a:rPr lang="fr-FR" sz="2400" dirty="0" err="1">
                <a:latin typeface="+mj-lt"/>
                <a:ea typeface="Calibri" panose="020F0502020204030204" pitchFamily="34" charset="0"/>
              </a:rPr>
              <a:t>về</a:t>
            </a:r>
            <a:r>
              <a:rPr lang="fr-FR" sz="2400" dirty="0">
                <a:latin typeface="+mj-lt"/>
                <a:ea typeface="Calibri" panose="020F0502020204030204" pitchFamily="34" charset="0"/>
              </a:rPr>
              <a:t> </a:t>
            </a:r>
            <a:r>
              <a:rPr lang="fr-FR" sz="2400" dirty="0" err="1">
                <a:latin typeface="+mj-lt"/>
                <a:ea typeface="Calibri" panose="020F0502020204030204" pitchFamily="34" charset="0"/>
              </a:rPr>
              <a:t>bản</a:t>
            </a:r>
            <a:r>
              <a:rPr lang="fr-FR" sz="2400" dirty="0">
                <a:latin typeface="+mj-lt"/>
                <a:ea typeface="Calibri" panose="020F0502020204030204" pitchFamily="34" charset="0"/>
              </a:rPr>
              <a:t> </a:t>
            </a:r>
            <a:r>
              <a:rPr lang="fr-FR" sz="2400" dirty="0" err="1">
                <a:latin typeface="+mj-lt"/>
                <a:ea typeface="Calibri" panose="020F0502020204030204" pitchFamily="34" charset="0"/>
              </a:rPr>
              <a:t>thân</a:t>
            </a:r>
            <a:r>
              <a:rPr lang="fr-FR" sz="2400" dirty="0">
                <a:latin typeface="+mj-lt"/>
                <a:ea typeface="Calibri" panose="020F0502020204030204" pitchFamily="34" charset="0"/>
              </a:rPr>
              <a:t> </a:t>
            </a:r>
            <a:r>
              <a:rPr lang="fr-FR" sz="2400" dirty="0" err="1">
                <a:latin typeface="+mj-lt"/>
                <a:ea typeface="Calibri" panose="020F0502020204030204" pitchFamily="34" charset="0"/>
              </a:rPr>
              <a:t>em</a:t>
            </a:r>
            <a:r>
              <a:rPr lang="fr-FR" sz="2400" dirty="0">
                <a:latin typeface="+mj-lt"/>
                <a:ea typeface="Calibri" panose="020F0502020204030204" pitchFamily="34" charset="0"/>
              </a:rPr>
              <a:t> </a:t>
            </a:r>
            <a:r>
              <a:rPr lang="fr-FR" sz="2400" dirty="0" err="1">
                <a:latin typeface="+mj-lt"/>
                <a:ea typeface="Calibri" panose="020F0502020204030204" pitchFamily="34" charset="0"/>
              </a:rPr>
              <a:t>vào</a:t>
            </a:r>
            <a:r>
              <a:rPr lang="fr-FR" sz="2400" dirty="0">
                <a:latin typeface="+mj-lt"/>
                <a:ea typeface="Calibri" panose="020F0502020204030204" pitchFamily="34" charset="0"/>
              </a:rPr>
              <a:t> ô </a:t>
            </a:r>
            <a:r>
              <a:rPr lang="fr-FR" sz="2400" dirty="0" err="1">
                <a:latin typeface="+mj-lt"/>
                <a:ea typeface="Calibri" panose="020F0502020204030204" pitchFamily="34" charset="0"/>
              </a:rPr>
              <a:t>chính</a:t>
            </a:r>
            <a:r>
              <a:rPr lang="fr-FR" sz="2400" dirty="0">
                <a:latin typeface="+mj-lt"/>
                <a:ea typeface="Calibri" panose="020F0502020204030204" pitchFamily="34" charset="0"/>
              </a:rPr>
              <a:t> </a:t>
            </a:r>
            <a:r>
              <a:rPr lang="fr-FR" sz="2400" dirty="0" err="1">
                <a:latin typeface="+mj-lt"/>
                <a:ea typeface="Calibri" panose="020F0502020204030204" pitchFamily="34" charset="0"/>
              </a:rPr>
              <a:t>giữa</a:t>
            </a:r>
            <a:r>
              <a:rPr lang="fr-FR" sz="2400" dirty="0">
                <a:latin typeface="+mj-lt"/>
                <a:ea typeface="Calibri" panose="020F0502020204030204" pitchFamily="34" charset="0"/>
              </a:rPr>
              <a:t> </a:t>
            </a:r>
            <a:r>
              <a:rPr lang="fr-FR" sz="2400" dirty="0" err="1">
                <a:latin typeface="+mj-lt"/>
                <a:ea typeface="Calibri" panose="020F0502020204030204" pitchFamily="34" charset="0"/>
              </a:rPr>
              <a:t>sơ</a:t>
            </a:r>
            <a:r>
              <a:rPr lang="fr-FR" sz="2400" dirty="0">
                <a:latin typeface="+mj-lt"/>
                <a:ea typeface="Calibri" panose="020F0502020204030204" pitchFamily="34" charset="0"/>
              </a:rPr>
              <a:t> </a:t>
            </a:r>
            <a:r>
              <a:rPr lang="fr-FR" sz="2400" dirty="0" err="1">
                <a:latin typeface="+mj-lt"/>
                <a:ea typeface="Calibri" panose="020F0502020204030204" pitchFamily="34" charset="0"/>
              </a:rPr>
              <a:t>đồ</a:t>
            </a:r>
            <a:r>
              <a:rPr lang="fr-FR" sz="2400" dirty="0">
                <a:latin typeface="+mj-lt"/>
                <a:ea typeface="Calibri" panose="020F0502020204030204" pitchFamily="34" charset="0"/>
              </a:rPr>
              <a:t>.</a:t>
            </a:r>
          </a:p>
          <a:p>
            <a:pPr marL="457189" indent="-457189">
              <a:lnSpc>
                <a:spcPct val="150000"/>
              </a:lnSpc>
              <a:buFont typeface="Wingdings" panose="05000000000000000000" pitchFamily="2" charset="2"/>
              <a:buChar char="§"/>
            </a:pPr>
            <a:r>
              <a:rPr lang="en-US" sz="2400" dirty="0" err="1">
                <a:latin typeface="+mj-lt"/>
              </a:rPr>
              <a:t>Điền</a:t>
            </a:r>
            <a:r>
              <a:rPr lang="en-US" sz="2400" dirty="0">
                <a:latin typeface="+mj-lt"/>
              </a:rPr>
              <a:t> </a:t>
            </a:r>
            <a:r>
              <a:rPr lang="en-US" sz="2400" dirty="0" err="1">
                <a:latin typeface="+mj-lt"/>
              </a:rPr>
              <a:t>những</a:t>
            </a:r>
            <a:r>
              <a:rPr lang="en-US" sz="2400" dirty="0">
                <a:latin typeface="+mj-lt"/>
              </a:rPr>
              <a:t> </a:t>
            </a:r>
            <a:r>
              <a:rPr lang="en-US" sz="2400" dirty="0" err="1">
                <a:latin typeface="+mj-lt"/>
              </a:rPr>
              <a:t>nét</a:t>
            </a:r>
            <a:r>
              <a:rPr lang="en-US" sz="2400" dirty="0">
                <a:latin typeface="+mj-lt"/>
              </a:rPr>
              <a:t> tính </a:t>
            </a:r>
            <a:r>
              <a:rPr lang="en-US" sz="2400" dirty="0" err="1">
                <a:latin typeface="+mj-lt"/>
              </a:rPr>
              <a:t>cách</a:t>
            </a:r>
            <a:r>
              <a:rPr lang="en-US" sz="2400" dirty="0">
                <a:latin typeface="+mj-lt"/>
              </a:rPr>
              <a:t>, </a:t>
            </a:r>
            <a:r>
              <a:rPr lang="en-US" sz="2400" dirty="0" err="1">
                <a:latin typeface="+mj-lt"/>
              </a:rPr>
              <a:t>đặc</a:t>
            </a:r>
            <a:r>
              <a:rPr lang="en-US" sz="2400" dirty="0">
                <a:latin typeface="+mj-lt"/>
              </a:rPr>
              <a:t> </a:t>
            </a:r>
            <a:r>
              <a:rPr lang="en-US" sz="2400" dirty="0" err="1">
                <a:latin typeface="+mj-lt"/>
              </a:rPr>
              <a:t>điểm</a:t>
            </a:r>
            <a:r>
              <a:rPr lang="en-US" sz="2400" dirty="0">
                <a:latin typeface="+mj-lt"/>
              </a:rPr>
              <a:t> </a:t>
            </a:r>
            <a:r>
              <a:rPr lang="en-US" sz="2400" dirty="0" err="1">
                <a:latin typeface="+mj-lt"/>
              </a:rPr>
              <a:t>về</a:t>
            </a:r>
            <a:r>
              <a:rPr lang="en-US" sz="2400" dirty="0">
                <a:latin typeface="+mj-lt"/>
              </a:rPr>
              <a:t> </a:t>
            </a:r>
            <a:r>
              <a:rPr lang="en-US" sz="2400" dirty="0" err="1">
                <a:latin typeface="+mj-lt"/>
              </a:rPr>
              <a:t>bản</a:t>
            </a:r>
            <a:r>
              <a:rPr lang="en-US" sz="2400" dirty="0">
                <a:latin typeface="+mj-lt"/>
              </a:rPr>
              <a:t> </a:t>
            </a:r>
            <a:r>
              <a:rPr lang="en-US" sz="2400" dirty="0" err="1">
                <a:latin typeface="+mj-lt"/>
              </a:rPr>
              <a:t>thân</a:t>
            </a:r>
            <a:r>
              <a:rPr lang="en-US" sz="2400" dirty="0">
                <a:latin typeface="+mj-lt"/>
              </a:rPr>
              <a:t> </a:t>
            </a:r>
            <a:r>
              <a:rPr lang="en-US" sz="2400" dirty="0" err="1">
                <a:latin typeface="+mj-lt"/>
              </a:rPr>
              <a:t>em</a:t>
            </a:r>
            <a:r>
              <a:rPr lang="en-US" sz="2400" dirty="0">
                <a:latin typeface="+mj-lt"/>
              </a:rPr>
              <a:t> </a:t>
            </a:r>
            <a:r>
              <a:rPr lang="en-US" sz="2400" dirty="0" err="1">
                <a:latin typeface="+mj-lt"/>
              </a:rPr>
              <a:t>vào</a:t>
            </a:r>
            <a:r>
              <a:rPr lang="en-US" sz="2400" dirty="0">
                <a:latin typeface="+mj-lt"/>
              </a:rPr>
              <a:t> </a:t>
            </a:r>
            <a:r>
              <a:rPr lang="en-US" sz="2400" dirty="0" err="1">
                <a:latin typeface="+mj-lt"/>
              </a:rPr>
              <a:t>các</a:t>
            </a:r>
            <a:r>
              <a:rPr lang="en-US" sz="2400" dirty="0">
                <a:latin typeface="+mj-lt"/>
              </a:rPr>
              <a:t> </a:t>
            </a:r>
            <a:r>
              <a:rPr lang="en-US" sz="2400" dirty="0" err="1">
                <a:latin typeface="+mj-lt"/>
              </a:rPr>
              <a:t>nhánh</a:t>
            </a:r>
            <a:r>
              <a:rPr lang="en-US" sz="2400" dirty="0">
                <a:latin typeface="+mj-lt"/>
              </a:rPr>
              <a:t>.</a:t>
            </a:r>
          </a:p>
        </p:txBody>
      </p:sp>
    </p:spTree>
    <p:extLst>
      <p:ext uri="{BB962C8B-B14F-4D97-AF65-F5344CB8AC3E}">
        <p14:creationId xmlns:p14="http://schemas.microsoft.com/office/powerpoint/2010/main" val="4139981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500"/>
                                        <p:tgtEl>
                                          <p:spTgt spid="4">
                                            <p:txEl>
                                              <p:pRg st="0" end="0"/>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par>
                                <p:cTn id="18" presetID="2" presetClass="entr" presetSubtype="4"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500" fill="hold"/>
                                        <p:tgtEl>
                                          <p:spTgt spid="3"/>
                                        </p:tgtEl>
                                        <p:attrNameLst>
                                          <p:attrName>ppt_x</p:attrName>
                                        </p:attrNameLst>
                                      </p:cBhvr>
                                      <p:tavLst>
                                        <p:tav tm="0">
                                          <p:val>
                                            <p:strVal val="#ppt_x"/>
                                          </p:val>
                                        </p:tav>
                                        <p:tav tm="100000">
                                          <p:val>
                                            <p:strVal val="#ppt_x"/>
                                          </p:val>
                                        </p:tav>
                                      </p:tavLst>
                                    </p:anim>
                                    <p:anim calcmode="lin" valueType="num">
                                      <p:cBhvr additive="base">
                                        <p:cTn id="21"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C410F51-5866-297D-8725-F01D2FD69016}"/>
              </a:ext>
            </a:extLst>
          </p:cNvPr>
          <p:cNvPicPr>
            <a:picLocks noChangeAspect="1"/>
          </p:cNvPicPr>
          <p:nvPr/>
        </p:nvPicPr>
        <p:blipFill>
          <a:blip r:embed="rId3"/>
          <a:stretch>
            <a:fillRect/>
          </a:stretch>
        </p:blipFill>
        <p:spPr>
          <a:xfrm>
            <a:off x="197303" y="2008291"/>
            <a:ext cx="6784067" cy="4240041"/>
          </a:xfrm>
          <a:prstGeom prst="rect">
            <a:avLst/>
          </a:prstGeom>
        </p:spPr>
      </p:pic>
      <p:sp>
        <p:nvSpPr>
          <p:cNvPr id="10" name="TextBox 9">
            <a:extLst>
              <a:ext uri="{FF2B5EF4-FFF2-40B4-BE49-F238E27FC236}">
                <a16:creationId xmlns:a16="http://schemas.microsoft.com/office/drawing/2014/main" id="{11469CD9-3021-35F7-02E7-9711FB37DE9E}"/>
              </a:ext>
            </a:extLst>
          </p:cNvPr>
          <p:cNvSpPr txBox="1"/>
          <p:nvPr/>
        </p:nvSpPr>
        <p:spPr>
          <a:xfrm>
            <a:off x="6496820" y="1596680"/>
            <a:ext cx="4505009" cy="1854125"/>
          </a:xfrm>
          <a:prstGeom prst="wedgeRoundRectCallout">
            <a:avLst>
              <a:gd name="adj1" fmla="val -7354"/>
              <a:gd name="adj2" fmla="val 73656"/>
              <a:gd name="adj3" fmla="val 16667"/>
            </a:avLst>
          </a:prstGeom>
          <a:solidFill>
            <a:schemeClr val="accent2">
              <a:lumMod val="40000"/>
              <a:lumOff val="60000"/>
            </a:schemeClr>
          </a:solidFill>
          <a:ln>
            <a:solidFill>
              <a:srgbClr val="002060"/>
            </a:solidFill>
          </a:ln>
        </p:spPr>
        <p:txBody>
          <a:bodyPr wrap="square" rtlCol="0">
            <a:spAutoFit/>
          </a:bodyPr>
          <a:lstStyle/>
          <a:p>
            <a:pPr algn="just">
              <a:lnSpc>
                <a:spcPct val="150000"/>
              </a:lnSpc>
            </a:pPr>
            <a:r>
              <a:rPr lang="en-US" sz="2400" dirty="0" err="1"/>
              <a:t>Sử</a:t>
            </a:r>
            <a:r>
              <a:rPr lang="en-US" sz="2400" dirty="0"/>
              <a:t> </a:t>
            </a:r>
            <a:r>
              <a:rPr lang="en-US" sz="2400" dirty="0" err="1"/>
              <a:t>dụng</a:t>
            </a:r>
            <a:r>
              <a:rPr lang="en-US" sz="2400" dirty="0"/>
              <a:t> </a:t>
            </a:r>
            <a:r>
              <a:rPr lang="en-US" sz="2400" dirty="0" err="1"/>
              <a:t>bút</a:t>
            </a:r>
            <a:r>
              <a:rPr lang="en-US" sz="2400" dirty="0"/>
              <a:t> </a:t>
            </a:r>
            <a:r>
              <a:rPr lang="en-US" sz="2400" dirty="0" err="1"/>
              <a:t>màu</a:t>
            </a:r>
            <a:r>
              <a:rPr lang="en-US" sz="2400" dirty="0"/>
              <a:t>, </a:t>
            </a:r>
            <a:r>
              <a:rPr lang="en-US" sz="2400" dirty="0" err="1"/>
              <a:t>vẽ</a:t>
            </a:r>
            <a:r>
              <a:rPr lang="en-US" sz="2400" dirty="0"/>
              <a:t> </a:t>
            </a:r>
            <a:r>
              <a:rPr lang="en-US" sz="2400" dirty="0" err="1"/>
              <a:t>trang</a:t>
            </a:r>
            <a:r>
              <a:rPr lang="en-US" sz="2400" dirty="0"/>
              <a:t> </a:t>
            </a:r>
            <a:r>
              <a:rPr lang="en-US" sz="2400" dirty="0" err="1"/>
              <a:t>trí</a:t>
            </a:r>
            <a:r>
              <a:rPr lang="en-US" sz="2400" dirty="0"/>
              <a:t> </a:t>
            </a:r>
            <a:r>
              <a:rPr lang="en-US" sz="2400" dirty="0" err="1"/>
              <a:t>cho</a:t>
            </a:r>
            <a:r>
              <a:rPr lang="en-US" sz="2400" dirty="0"/>
              <a:t> </a:t>
            </a:r>
            <a:r>
              <a:rPr lang="en-US" sz="2400" dirty="0" err="1"/>
              <a:t>sơ</a:t>
            </a:r>
            <a:r>
              <a:rPr lang="en-US" sz="2400" dirty="0"/>
              <a:t> </a:t>
            </a:r>
            <a:r>
              <a:rPr lang="en-US" sz="2400" dirty="0" err="1"/>
              <a:t>đồ</a:t>
            </a:r>
            <a:r>
              <a:rPr lang="en-US" sz="2400" dirty="0"/>
              <a:t> </a:t>
            </a:r>
            <a:r>
              <a:rPr lang="en-US" sz="2400" dirty="0" err="1"/>
              <a:t>giới</a:t>
            </a:r>
            <a:r>
              <a:rPr lang="en-US" sz="2400" dirty="0"/>
              <a:t> </a:t>
            </a:r>
            <a:r>
              <a:rPr lang="en-US" sz="2400" dirty="0" err="1"/>
              <a:t>thiệu</a:t>
            </a:r>
            <a:r>
              <a:rPr lang="en-US" sz="2400" dirty="0"/>
              <a:t> của </a:t>
            </a:r>
            <a:r>
              <a:rPr lang="en-US" sz="2400" dirty="0" err="1"/>
              <a:t>em</a:t>
            </a:r>
            <a:r>
              <a:rPr lang="en-US" sz="2400" dirty="0"/>
              <a:t> </a:t>
            </a:r>
            <a:r>
              <a:rPr lang="en-US" sz="2400" dirty="0" err="1"/>
              <a:t>thêm</a:t>
            </a:r>
            <a:r>
              <a:rPr lang="en-US" sz="2400" dirty="0"/>
              <a:t> </a:t>
            </a:r>
            <a:r>
              <a:rPr lang="en-US" sz="2400" dirty="0" err="1"/>
              <a:t>sinh</a:t>
            </a:r>
            <a:r>
              <a:rPr lang="en-US" sz="2400" dirty="0"/>
              <a:t> </a:t>
            </a:r>
            <a:r>
              <a:rPr lang="en-US" sz="2400" dirty="0" err="1"/>
              <a:t>động</a:t>
            </a:r>
            <a:r>
              <a:rPr lang="en-US" sz="2400" dirty="0"/>
              <a:t>.</a:t>
            </a:r>
          </a:p>
        </p:txBody>
      </p:sp>
      <p:pic>
        <p:nvPicPr>
          <p:cNvPr id="11" name="Picture 6">
            <a:extLst>
              <a:ext uri="{FF2B5EF4-FFF2-40B4-BE49-F238E27FC236}">
                <a16:creationId xmlns:a16="http://schemas.microsoft.com/office/drawing/2014/main" id="{F16963AE-DAC1-ACA5-9B4B-DECFA2893CC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8547045" y="4136572"/>
            <a:ext cx="924484" cy="1624492"/>
          </a:xfrm>
          <a:prstGeom prst="rect">
            <a:avLst/>
          </a:prstGeom>
        </p:spPr>
      </p:pic>
      <p:pic>
        <p:nvPicPr>
          <p:cNvPr id="12" name="Picture 2">
            <a:extLst>
              <a:ext uri="{FF2B5EF4-FFF2-40B4-BE49-F238E27FC236}">
                <a16:creationId xmlns:a16="http://schemas.microsoft.com/office/drawing/2014/main" id="{95FCCA47-5A9E-5B59-7E2E-BE603BB239A6}"/>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9981552">
            <a:off x="520909" y="723613"/>
            <a:ext cx="769447" cy="1611408"/>
          </a:xfrm>
          <a:prstGeom prst="rect">
            <a:avLst/>
          </a:prstGeom>
        </p:spPr>
      </p:pic>
    </p:spTree>
    <p:extLst>
      <p:ext uri="{BB962C8B-B14F-4D97-AF65-F5344CB8AC3E}">
        <p14:creationId xmlns:p14="http://schemas.microsoft.com/office/powerpoint/2010/main" val="99966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231EDC3-9D71-A4ED-AF12-5C1738D3E6FF}"/>
              </a:ext>
            </a:extLst>
          </p:cNvPr>
          <p:cNvSpPr txBox="1"/>
          <p:nvPr/>
        </p:nvSpPr>
        <p:spPr>
          <a:xfrm>
            <a:off x="1382232" y="2501937"/>
            <a:ext cx="9427535" cy="1854125"/>
          </a:xfrm>
          <a:prstGeom prst="roundRect">
            <a:avLst/>
          </a:prstGeom>
          <a:solidFill>
            <a:schemeClr val="accent2">
              <a:lumMod val="40000"/>
              <a:lumOff val="60000"/>
            </a:schemeClr>
          </a:solidFill>
          <a:ln>
            <a:solidFill>
              <a:srgbClr val="002060"/>
            </a:solidFill>
          </a:ln>
        </p:spPr>
        <p:txBody>
          <a:bodyPr wrap="square" rtlCol="0">
            <a:spAutoFit/>
          </a:bodyPr>
          <a:lstStyle/>
          <a:p>
            <a:pPr algn="just">
              <a:lnSpc>
                <a:spcPct val="150000"/>
              </a:lnSpc>
            </a:pPr>
            <a:r>
              <a:rPr lang="vi-VN" sz="2400" dirty="0"/>
              <a:t>Những nét riêng của em đều đáng quý và tự hào. Em hãy cố gắng phát huy những nét riêng đáng quý và rèn luyện bản thân mình ngày một tốt hơn nhé!</a:t>
            </a:r>
            <a:endParaRPr lang="en-US" sz="2400" dirty="0"/>
          </a:p>
        </p:txBody>
      </p:sp>
      <p:pic>
        <p:nvPicPr>
          <p:cNvPr id="3" name="Picture 10">
            <a:extLst>
              <a:ext uri="{FF2B5EF4-FFF2-40B4-BE49-F238E27FC236}">
                <a16:creationId xmlns:a16="http://schemas.microsoft.com/office/drawing/2014/main" id="{D2935826-5727-848C-CFC2-3BBEECBF66B3}"/>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48638" y="1635696"/>
            <a:ext cx="1223706" cy="1093688"/>
          </a:xfrm>
          <a:prstGeom prst="rect">
            <a:avLst/>
          </a:prstGeom>
        </p:spPr>
      </p:pic>
      <p:pic>
        <p:nvPicPr>
          <p:cNvPr id="4" name="Picture 7">
            <a:extLst>
              <a:ext uri="{FF2B5EF4-FFF2-40B4-BE49-F238E27FC236}">
                <a16:creationId xmlns:a16="http://schemas.microsoft.com/office/drawing/2014/main" id="{43B4FE37-B912-DBA0-6A46-82696D9334EE}"/>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512333" y="4599500"/>
            <a:ext cx="4860925" cy="2169188"/>
          </a:xfrm>
          <a:prstGeom prst="rect">
            <a:avLst/>
          </a:prstGeom>
        </p:spPr>
      </p:pic>
    </p:spTree>
    <p:extLst>
      <p:ext uri="{BB962C8B-B14F-4D97-AF65-F5344CB8AC3E}">
        <p14:creationId xmlns:p14="http://schemas.microsoft.com/office/powerpoint/2010/main" val="3832138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5314901" y="2946077"/>
            <a:ext cx="2736543" cy="1558939"/>
            <a:chOff x="309542" y="967667"/>
            <a:chExt cx="2878585" cy="1558939"/>
          </a:xfrm>
        </p:grpSpPr>
        <p:pic>
          <p:nvPicPr>
            <p:cNvPr id="3" name="Picture 2">
              <a:hlinkClick r:id="rId3"/>
              <a:extLst>
                <a:ext uri="{FF2B5EF4-FFF2-40B4-BE49-F238E27FC236}">
                  <a16:creationId xmlns:a16="http://schemas.microsoft.com/office/drawing/2014/main" id="{98210454-4689-A42D-67DD-7B82837952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extLst>
      <p:ext uri="{BB962C8B-B14F-4D97-AF65-F5344CB8AC3E}">
        <p14:creationId xmlns:p14="http://schemas.microsoft.com/office/powerpoint/2010/main" val="4121275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Timeline&#10;&#10;Description automatically generated with low confidence">
            <a:extLst>
              <a:ext uri="{FF2B5EF4-FFF2-40B4-BE49-F238E27FC236}">
                <a16:creationId xmlns:a16="http://schemas.microsoft.com/office/drawing/2014/main" id="{15949659-35A7-5418-31EC-B187912A4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603" y="1389452"/>
            <a:ext cx="11644746" cy="5232215"/>
          </a:xfrm>
          <a:prstGeom prst="rect">
            <a:avLst/>
          </a:prstGeom>
        </p:spPr>
      </p:pic>
    </p:spTree>
    <p:extLst>
      <p:ext uri="{BB962C8B-B14F-4D97-AF65-F5344CB8AC3E}">
        <p14:creationId xmlns:p14="http://schemas.microsoft.com/office/powerpoint/2010/main" val="52257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cstate="print">
            <a:extLst>
              <a:ext uri="{BEBA8EAE-BF5A-486C-A8C5-ECC9F3942E4B}">
                <a14:imgProps xmlns:a14="http://schemas.microsoft.com/office/drawing/2010/main">
                  <a14:imgLayer r:embed="rId5">
                    <a14:imgEffect>
                      <a14:sharpenSoften amount="250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0" y="0"/>
            <a:ext cx="12192000" cy="6857999"/>
          </a:xfrm>
          <a:prstGeom prst="rect">
            <a:avLst/>
          </a:prstGeom>
        </p:spPr>
      </p:pic>
      <p:pic>
        <p:nvPicPr>
          <p:cNvPr id="6" name="Picture 5"/>
          <p:cNvPicPr>
            <a:picLocks noChangeAspect="1"/>
          </p:cNvPicPr>
          <p:nvPr/>
        </p:nvPicPr>
        <p:blipFill>
          <a:blip r:embed="rId6" cstate="print">
            <a:extLst>
              <a:ext uri="{BEBA8EAE-BF5A-486C-A8C5-ECC9F3942E4B}">
                <a14:imgProps xmlns:a14="http://schemas.microsoft.com/office/drawing/2010/main">
                  <a14:imgLayer r:embed="rId7">
                    <a14:imgEffect>
                      <a14:sharpenSoften amount="25000"/>
                    </a14:imgEffect>
                    <a14:imgEffect>
                      <a14:saturation sat="300000"/>
                    </a14:imgEffect>
                  </a14:imgLayer>
                </a14:imgProps>
              </a:ext>
              <a:ext uri="{28A0092B-C50C-407E-A947-70E740481C1C}">
                <a14:useLocalDpi xmlns:a14="http://schemas.microsoft.com/office/drawing/2010/main" val="0"/>
              </a:ext>
            </a:extLst>
          </a:blip>
          <a:stretch>
            <a:fillRect/>
          </a:stretch>
        </p:blipFill>
        <p:spPr>
          <a:xfrm rot="21035416">
            <a:off x="10117150" y="3301202"/>
            <a:ext cx="1806431" cy="3432220"/>
          </a:xfrm>
          <a:prstGeom prst="rect">
            <a:avLst/>
          </a:prstGeom>
        </p:spPr>
      </p:pic>
      <p:pic>
        <p:nvPicPr>
          <p:cNvPr id="7"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21250544">
            <a:off x="10702559" y="336945"/>
            <a:ext cx="1244391" cy="2502732"/>
          </a:xfrm>
          <a:prstGeom prst="rect">
            <a:avLst/>
          </a:prstGeom>
        </p:spPr>
      </p:pic>
      <p:pic>
        <p:nvPicPr>
          <p:cNvPr id="8" name="Pictur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212681" flipH="1">
            <a:off x="318130" y="46898"/>
            <a:ext cx="943432" cy="1935655"/>
          </a:xfrm>
          <a:prstGeom prst="rect">
            <a:avLst/>
          </a:prstGeom>
        </p:spPr>
      </p:pic>
      <p:pic>
        <p:nvPicPr>
          <p:cNvPr id="9" name="Picture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1299852">
            <a:off x="167812" y="2432585"/>
            <a:ext cx="3073042" cy="4782712"/>
          </a:xfrm>
          <a:prstGeom prst="rect">
            <a:avLst/>
          </a:prstGeom>
        </p:spPr>
      </p:pic>
      <p:pic>
        <p:nvPicPr>
          <p:cNvPr id="10" name="Picture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1112933">
            <a:off x="1576830" y="-1397428"/>
            <a:ext cx="1921689" cy="3102833"/>
          </a:xfrm>
          <a:prstGeom prst="rect">
            <a:avLst/>
          </a:prstGeom>
        </p:spPr>
      </p:pic>
      <p:pic>
        <p:nvPicPr>
          <p:cNvPr id="11" name="Picture 1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21200358">
            <a:off x="8073984" y="-2074053"/>
            <a:ext cx="2397137" cy="4119794"/>
          </a:xfrm>
          <a:prstGeom prst="rect">
            <a:avLst/>
          </a:prstGeom>
        </p:spPr>
      </p:pic>
      <p:pic>
        <p:nvPicPr>
          <p:cNvPr id="2050" name="Picture 2" descr="Káº¿t quáº£ hÃ¬nh áº£nh cho frame cloud cartoon"/>
          <p:cNvPicPr>
            <a:picLocks noChangeAspect="1" noChangeArrowheads="1"/>
          </p:cNvPicPr>
          <p:nvPr/>
        </p:nvPicPr>
        <p:blipFill>
          <a:blip r:embed="rId13">
            <a:extLst>
              <a:ext uri="{BEBA8EAE-BF5A-486C-A8C5-ECC9F3942E4B}">
                <a14:imgProps xmlns:a14="http://schemas.microsoft.com/office/drawing/2010/main">
                  <a14:imgLayer r:embed="rId14">
                    <a14:imgEffect>
                      <a14:backgroundRemoval t="0" b="100000" l="0" r="100000">
                        <a14:foregroundMark x1="18927" y1="8621" x2="13277" y2="23276"/>
                        <a14:foregroundMark x1="3672" y1="32328" x2="62429" y2="87931"/>
                        <a14:foregroundMark x1="72316" y1="4741" x2="32768" y2="8190"/>
                        <a14:foregroundMark x1="32486" y1="9052" x2="21751" y2="24138"/>
                        <a14:foregroundMark x1="3107" y1="30603" x2="5932" y2="74138"/>
                        <a14:foregroundMark x1="4802" y1="77155" x2="33333" y2="65948"/>
                        <a14:foregroundMark x1="9322" y1="84483" x2="39831" y2="84914"/>
                        <a14:foregroundMark x1="30791" y1="90948" x2="47740" y2="94397"/>
                        <a14:foregroundMark x1="97458" y1="61638" x2="75141" y2="80172"/>
                        <a14:foregroundMark x1="75706" y1="9483" x2="94633" y2="43534"/>
                        <a14:foregroundMark x1="91525" y1="21121" x2="94350" y2="33621"/>
                        <a14:backgroundMark x1="84463" y1="5172" x2="94350" y2="10345"/>
                        <a14:backgroundMark x1="94350" y1="84483" x2="82768" y2="93103"/>
                        <a14:backgroundMark x1="7062" y1="91379" x2="15819" y2="95259"/>
                        <a14:backgroundMark x1="9887" y1="4310" x2="7062" y2="17241"/>
                        <a14:backgroundMark x1="847" y1="48707" x2="847" y2="53879"/>
                        <a14:backgroundMark x1="58475" y1="1293" x2="60169" y2="1724"/>
                      </a14:backgroundRemoval>
                    </a14:imgEffect>
                  </a14:imgLayer>
                </a14:imgProps>
              </a:ext>
              <a:ext uri="{28A0092B-C50C-407E-A947-70E740481C1C}">
                <a14:useLocalDpi xmlns:a14="http://schemas.microsoft.com/office/drawing/2010/main" val="0"/>
              </a:ext>
            </a:extLst>
          </a:blip>
          <a:srcRect/>
          <a:stretch>
            <a:fillRect/>
          </a:stretch>
        </p:blipFill>
        <p:spPr bwMode="auto">
          <a:xfrm>
            <a:off x="3653870" y="280265"/>
            <a:ext cx="4956730" cy="299616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21213149">
            <a:off x="7612986" y="3210735"/>
            <a:ext cx="1393654" cy="2318590"/>
          </a:xfrm>
          <a:prstGeom prst="rect">
            <a:avLst/>
          </a:prstGeom>
        </p:spPr>
      </p:pic>
      <p:pic>
        <p:nvPicPr>
          <p:cNvPr id="14" name="Picture 10" descr="C:\Users\ADMIN\Desktop\Tai nguyen thiet ke tro choi\Angry birds epic birds\1505573783630 (2).png">
            <a:hlinkClick r:id="rId16" action="ppaction://hlinksldjump"/>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5535925" y="3538423"/>
            <a:ext cx="1152193" cy="70091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4198317" y="1362846"/>
            <a:ext cx="4009944" cy="769441"/>
          </a:xfrm>
          <a:prstGeom prst="rect">
            <a:avLst/>
          </a:prstGeom>
          <a:noFill/>
        </p:spPr>
        <p:txBody>
          <a:bodyPr wrap="none" rtlCol="0">
            <a:spAutoFit/>
          </a:bodyPr>
          <a:lstStyle/>
          <a:p>
            <a:r>
              <a:rPr lang="en-US" sz="4400" b="1" dirty="0">
                <a:solidFill>
                  <a:srgbClr val="0000FF"/>
                </a:solidFill>
                <a:latin typeface="UTM Avo" panose="02040603050506020204" pitchFamily="18" charset="0"/>
                <a:cs typeface="Arial" panose="020B0604020202020204" pitchFamily="34" charset="0"/>
              </a:rPr>
              <a:t>BAY LÊN NÀO</a:t>
            </a:r>
          </a:p>
        </p:txBody>
      </p:sp>
      <p:pic>
        <p:nvPicPr>
          <p:cNvPr id="2" name="Nhac Gunb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2603516" y="5981700"/>
            <a:ext cx="609600" cy="609600"/>
          </a:xfrm>
          <a:prstGeom prst="rect">
            <a:avLst/>
          </a:prstGeom>
        </p:spPr>
      </p:pic>
      <p:pic>
        <p:nvPicPr>
          <p:cNvPr id="15" name="Picture 14"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2025455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1000"/>
                                        <p:tgtEl>
                                          <p:spTgt spid="12"/>
                                        </p:tgtEl>
                                      </p:cBhvr>
                                    </p:animEffect>
                                    <p:anim calcmode="lin" valueType="num">
                                      <p:cBhvr>
                                        <p:cTn id="10" dur="1000" fill="hold"/>
                                        <p:tgtEl>
                                          <p:spTgt spid="12"/>
                                        </p:tgtEl>
                                        <p:attrNameLst>
                                          <p:attrName>ppt_x</p:attrName>
                                        </p:attrNameLst>
                                      </p:cBhvr>
                                      <p:tavLst>
                                        <p:tav tm="0">
                                          <p:val>
                                            <p:strVal val="#ppt_x"/>
                                          </p:val>
                                        </p:tav>
                                        <p:tav tm="100000">
                                          <p:val>
                                            <p:strVal val="#ppt_x"/>
                                          </p:val>
                                        </p:tav>
                                      </p:tavLst>
                                    </p:anim>
                                    <p:anim calcmode="lin" valueType="num">
                                      <p:cBhvr>
                                        <p:cTn id="11" dur="1000" fill="hold"/>
                                        <p:tgtEl>
                                          <p:spTgt spid="12"/>
                                        </p:tgtEl>
                                        <p:attrNameLst>
                                          <p:attrName>ppt_y</p:attrName>
                                        </p:attrNameLst>
                                      </p:cBhvr>
                                      <p:tavLst>
                                        <p:tav tm="0">
                                          <p:val>
                                            <p:strVal val="#ppt_y+.1"/>
                                          </p:val>
                                        </p:tav>
                                        <p:tav tm="100000">
                                          <p:val>
                                            <p:strVal val="#ppt_y"/>
                                          </p:val>
                                        </p:tav>
                                      </p:tavLst>
                                    </p:anim>
                                  </p:childTnLst>
                                </p:cTn>
                              </p:par>
                              <p:par>
                                <p:cTn id="12" presetID="42" presetClass="entr" presetSubtype="0" fill="hold" nodeType="withEffect">
                                  <p:stCondLst>
                                    <p:cond delay="0"/>
                                  </p:stCondLst>
                                  <p:childTnLst>
                                    <p:set>
                                      <p:cBhvr>
                                        <p:cTn id="13" dur="1" fill="hold">
                                          <p:stCondLst>
                                            <p:cond delay="0"/>
                                          </p:stCondLst>
                                        </p:cTn>
                                        <p:tgtEl>
                                          <p:spTgt spid="2050"/>
                                        </p:tgtEl>
                                        <p:attrNameLst>
                                          <p:attrName>style.visibility</p:attrName>
                                        </p:attrNameLst>
                                      </p:cBhvr>
                                      <p:to>
                                        <p:strVal val="visible"/>
                                      </p:to>
                                    </p:set>
                                    <p:animEffect transition="in" filter="fade">
                                      <p:cBhvr>
                                        <p:cTn id="14" dur="1000"/>
                                        <p:tgtEl>
                                          <p:spTgt spid="2050"/>
                                        </p:tgtEl>
                                      </p:cBhvr>
                                    </p:animEffect>
                                    <p:anim calcmode="lin" valueType="num">
                                      <p:cBhvr>
                                        <p:cTn id="15" dur="1000" fill="hold"/>
                                        <p:tgtEl>
                                          <p:spTgt spid="2050"/>
                                        </p:tgtEl>
                                        <p:attrNameLst>
                                          <p:attrName>ppt_x</p:attrName>
                                        </p:attrNameLst>
                                      </p:cBhvr>
                                      <p:tavLst>
                                        <p:tav tm="0">
                                          <p:val>
                                            <p:strVal val="#ppt_x"/>
                                          </p:val>
                                        </p:tav>
                                        <p:tav tm="100000">
                                          <p:val>
                                            <p:strVal val="#ppt_x"/>
                                          </p:val>
                                        </p:tav>
                                      </p:tavLst>
                                    </p:anim>
                                    <p:anim calcmode="lin" valueType="num">
                                      <p:cBhvr>
                                        <p:cTn id="16" dur="1000" fill="hold"/>
                                        <p:tgtEl>
                                          <p:spTgt spid="2050"/>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10">
                <p:cTn id="21" repeatCount="indefinite" fill="hold" display="0">
                  <p:stCondLst>
                    <p:cond delay="indefinite"/>
                  </p:stCondLst>
                  <p:endCondLst>
                    <p:cond evt="onStopAudio" delay="0">
                      <p:tgtEl>
                        <p:sldTgt/>
                      </p:tgtEl>
                    </p:cond>
                  </p:endCondLst>
                </p:cTn>
                <p:tgtEl>
                  <p:spTgt spid="2"/>
                </p:tgtEl>
              </p:cMediaNode>
            </p:audio>
          </p:childTnLst>
        </p:cTn>
      </p:par>
    </p:tnLst>
    <p:bldLst>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635"/>
            <a:ext cx="12192000" cy="6861633"/>
          </a:xfrm>
          <a:prstGeom prst="rect">
            <a:avLst/>
          </a:prstGeom>
        </p:spPr>
      </p:pic>
      <p:sp>
        <p:nvSpPr>
          <p:cNvPr id="5" name="Pentagon 4">
            <a:hlinkClick r:id="" action="ppaction://noaction"/>
          </p:cNvPr>
          <p:cNvSpPr/>
          <p:nvPr/>
        </p:nvSpPr>
        <p:spPr>
          <a:xfrm>
            <a:off x="10098958" y="209550"/>
            <a:ext cx="2038386" cy="462479"/>
          </a:xfrm>
          <a:prstGeom prst="homePlate">
            <a:avLst>
              <a:gd name="adj" fmla="val 142903"/>
            </a:avLst>
          </a:prstGeom>
          <a:solidFill>
            <a:srgbClr val="FFFF0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rgbClr val="008000"/>
              </a:solidFill>
              <a:latin typeface="UTM Avo" panose="02040603050506020204" pitchFamily="18" charset="0"/>
            </a:endParaRPr>
          </a:p>
        </p:txBody>
      </p:sp>
      <p:pic>
        <p:nvPicPr>
          <p:cNvPr id="21" name="Picture 20"/>
          <p:cNvPicPr>
            <a:picLocks noChangeAspect="1"/>
          </p:cNvPicPr>
          <p:nvPr/>
        </p:nvPicPr>
        <p:blipFill>
          <a:blip r:embed="rId4" cstate="print">
            <a:extLst>
              <a:ext uri="{BEBA8EAE-BF5A-486C-A8C5-ECC9F3942E4B}">
                <a14:imgProps xmlns:a14="http://schemas.microsoft.com/office/drawing/2010/main">
                  <a14:imgLayer r:embed="rId5">
                    <a14:imgEffect>
                      <a14:sharpenSoften amount="25000"/>
                    </a14:imgEffect>
                    <a14:imgEffect>
                      <a14:saturation sat="300000"/>
                    </a14:imgEffect>
                  </a14:imgLayer>
                </a14:imgProps>
              </a:ext>
              <a:ext uri="{28A0092B-C50C-407E-A947-70E740481C1C}">
                <a14:useLocalDpi xmlns:a14="http://schemas.microsoft.com/office/drawing/2010/main" val="0"/>
              </a:ext>
            </a:extLst>
          </a:blip>
          <a:stretch>
            <a:fillRect/>
          </a:stretch>
        </p:blipFill>
        <p:spPr>
          <a:xfrm>
            <a:off x="-16822" y="2834333"/>
            <a:ext cx="1806431" cy="3432220"/>
          </a:xfrm>
          <a:prstGeom prst="rect">
            <a:avLst/>
          </a:prstGeom>
        </p:spPr>
      </p:pic>
      <p:pic>
        <p:nvPicPr>
          <p:cNvPr id="22" name="Picture 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3978" y="1727665"/>
            <a:ext cx="1702671" cy="3424431"/>
          </a:xfrm>
          <a:prstGeom prst="rect">
            <a:avLst/>
          </a:prstGeom>
        </p:spPr>
      </p:pic>
      <p:pic>
        <p:nvPicPr>
          <p:cNvPr id="23" name="Picture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54875" y="2512673"/>
            <a:ext cx="1732044" cy="3773516"/>
          </a:xfrm>
          <a:prstGeom prst="rect">
            <a:avLst/>
          </a:prstGeom>
        </p:spPr>
      </p:pic>
      <p:pic>
        <p:nvPicPr>
          <p:cNvPr id="24" name="Picture 2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37170" y="1766227"/>
            <a:ext cx="2175133" cy="3385256"/>
          </a:xfrm>
          <a:prstGeom prst="rect">
            <a:avLst/>
          </a:prstGeom>
        </p:spPr>
      </p:pic>
      <p:sp>
        <p:nvSpPr>
          <p:cNvPr id="28" name="Rounded Rectangle 27">
            <a:hlinkClick r:id="rId9" action="ppaction://hlinksldjump"/>
          </p:cNvPr>
          <p:cNvSpPr/>
          <p:nvPr/>
        </p:nvSpPr>
        <p:spPr>
          <a:xfrm>
            <a:off x="478970" y="6008922"/>
            <a:ext cx="828561" cy="435428"/>
          </a:xfrm>
          <a:prstGeom prst="roundRect">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8000"/>
                </a:solidFill>
                <a:latin typeface="UTM Avo" panose="02040603050506020204" pitchFamily="18" charset="0"/>
              </a:rPr>
              <a:t>Khỉ</a:t>
            </a:r>
            <a:endParaRPr lang="en-US" sz="2400" b="1" dirty="0">
              <a:solidFill>
                <a:srgbClr val="008000"/>
              </a:solidFill>
              <a:latin typeface="UTM Avo" panose="02040603050506020204" pitchFamily="18" charset="0"/>
            </a:endParaRPr>
          </a:p>
        </p:txBody>
      </p:sp>
      <p:sp>
        <p:nvSpPr>
          <p:cNvPr id="29" name="Rounded Rectangle 28">
            <a:hlinkClick r:id="rId10" action="ppaction://hlinksldjump"/>
          </p:cNvPr>
          <p:cNvSpPr/>
          <p:nvPr/>
        </p:nvSpPr>
        <p:spPr>
          <a:xfrm>
            <a:off x="3087835" y="5162992"/>
            <a:ext cx="1396181" cy="435428"/>
          </a:xfrm>
          <a:prstGeom prst="roundRect">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8000"/>
                </a:solidFill>
                <a:latin typeface="UTM Avo" panose="02040603050506020204" pitchFamily="18" charset="0"/>
              </a:rPr>
              <a:t>Tê</a:t>
            </a:r>
            <a:r>
              <a:rPr lang="en-US" sz="2400" b="1" dirty="0">
                <a:solidFill>
                  <a:srgbClr val="008000"/>
                </a:solidFill>
                <a:latin typeface="UTM Avo" panose="02040603050506020204" pitchFamily="18" charset="0"/>
              </a:rPr>
              <a:t> </a:t>
            </a:r>
            <a:r>
              <a:rPr lang="en-US" sz="2400" b="1" dirty="0" err="1">
                <a:solidFill>
                  <a:srgbClr val="008000"/>
                </a:solidFill>
                <a:latin typeface="UTM Avo" panose="02040603050506020204" pitchFamily="18" charset="0"/>
              </a:rPr>
              <a:t>giác</a:t>
            </a:r>
            <a:endParaRPr lang="en-US" sz="2400" b="1" dirty="0">
              <a:solidFill>
                <a:srgbClr val="008000"/>
              </a:solidFill>
              <a:latin typeface="UTM Avo" panose="02040603050506020204" pitchFamily="18" charset="0"/>
            </a:endParaRPr>
          </a:p>
        </p:txBody>
      </p:sp>
      <p:sp>
        <p:nvSpPr>
          <p:cNvPr id="30" name="Rounded Rectangle 29">
            <a:hlinkClick r:id="rId11" action="ppaction://hlinksldjump"/>
          </p:cNvPr>
          <p:cNvSpPr/>
          <p:nvPr/>
        </p:nvSpPr>
        <p:spPr>
          <a:xfrm>
            <a:off x="5830000" y="6271675"/>
            <a:ext cx="1931388" cy="435428"/>
          </a:xfrm>
          <a:prstGeom prst="roundRect">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b="1" dirty="0" err="1">
                <a:solidFill>
                  <a:srgbClr val="008000"/>
                </a:solidFill>
                <a:latin typeface="UTM Avo" panose="02040603050506020204" pitchFamily="18" charset="0"/>
              </a:rPr>
              <a:t>Ngựa</a:t>
            </a:r>
            <a:r>
              <a:rPr lang="en-US" sz="2200" b="1" dirty="0">
                <a:solidFill>
                  <a:srgbClr val="008000"/>
                </a:solidFill>
                <a:latin typeface="UTM Avo" panose="02040603050506020204" pitchFamily="18" charset="0"/>
              </a:rPr>
              <a:t> </a:t>
            </a:r>
            <a:r>
              <a:rPr lang="en-US" sz="2200" b="1" dirty="0" err="1">
                <a:solidFill>
                  <a:srgbClr val="008000"/>
                </a:solidFill>
                <a:latin typeface="UTM Avo" panose="02040603050506020204" pitchFamily="18" charset="0"/>
              </a:rPr>
              <a:t>vằn</a:t>
            </a:r>
            <a:endParaRPr lang="en-US" sz="2200" b="1" dirty="0">
              <a:solidFill>
                <a:srgbClr val="008000"/>
              </a:solidFill>
              <a:latin typeface="UTM Avo" panose="02040603050506020204" pitchFamily="18" charset="0"/>
            </a:endParaRPr>
          </a:p>
        </p:txBody>
      </p:sp>
      <p:sp>
        <p:nvSpPr>
          <p:cNvPr id="31" name="Rounded Rectangle 30">
            <a:hlinkClick r:id="rId12" action="ppaction://hlinksldjump"/>
          </p:cNvPr>
          <p:cNvSpPr/>
          <p:nvPr/>
        </p:nvSpPr>
        <p:spPr>
          <a:xfrm>
            <a:off x="9262189" y="5152096"/>
            <a:ext cx="828561" cy="435428"/>
          </a:xfrm>
          <a:prstGeom prst="roundRect">
            <a:avLst/>
          </a:prstGeom>
          <a:solidFill>
            <a:srgbClr val="FF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008000"/>
                </a:solidFill>
                <a:latin typeface="UTM Avo" panose="02040603050506020204" pitchFamily="18" charset="0"/>
              </a:rPr>
              <a:t>Hổ</a:t>
            </a:r>
            <a:endParaRPr lang="en-US" sz="2400" b="1" dirty="0">
              <a:solidFill>
                <a:srgbClr val="008000"/>
              </a:solidFill>
              <a:latin typeface="UTM Avo" panose="02040603050506020204" pitchFamily="18" charset="0"/>
            </a:endParaRPr>
          </a:p>
        </p:txBody>
      </p:sp>
      <p:pic>
        <p:nvPicPr>
          <p:cNvPr id="35" name="Picture 34"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337987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21"/>
                                        </p:tgtEl>
                                        <p:attrNameLst>
                                          <p:attrName>r</p:attrName>
                                        </p:attrNameLst>
                                      </p:cBhvr>
                                    </p:animRot>
                                    <p:animRot by="-240000">
                                      <p:cBhvr>
                                        <p:cTn id="7" dur="600" fill="hold">
                                          <p:stCondLst>
                                            <p:cond delay="600"/>
                                          </p:stCondLst>
                                        </p:cTn>
                                        <p:tgtEl>
                                          <p:spTgt spid="21"/>
                                        </p:tgtEl>
                                        <p:attrNameLst>
                                          <p:attrName>r</p:attrName>
                                        </p:attrNameLst>
                                      </p:cBhvr>
                                    </p:animRot>
                                    <p:animRot by="240000">
                                      <p:cBhvr>
                                        <p:cTn id="8" dur="600" fill="hold">
                                          <p:stCondLst>
                                            <p:cond delay="1200"/>
                                          </p:stCondLst>
                                        </p:cTn>
                                        <p:tgtEl>
                                          <p:spTgt spid="21"/>
                                        </p:tgtEl>
                                        <p:attrNameLst>
                                          <p:attrName>r</p:attrName>
                                        </p:attrNameLst>
                                      </p:cBhvr>
                                    </p:animRot>
                                    <p:animRot by="-240000">
                                      <p:cBhvr>
                                        <p:cTn id="9" dur="600" fill="hold">
                                          <p:stCondLst>
                                            <p:cond delay="1800"/>
                                          </p:stCondLst>
                                        </p:cTn>
                                        <p:tgtEl>
                                          <p:spTgt spid="21"/>
                                        </p:tgtEl>
                                        <p:attrNameLst>
                                          <p:attrName>r</p:attrName>
                                        </p:attrNameLst>
                                      </p:cBhvr>
                                    </p:animRot>
                                    <p:animRot by="120000">
                                      <p:cBhvr>
                                        <p:cTn id="10" dur="600" fill="hold">
                                          <p:stCondLst>
                                            <p:cond delay="2400"/>
                                          </p:stCondLst>
                                        </p:cTn>
                                        <p:tgtEl>
                                          <p:spTgt spid="21"/>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22"/>
                                        </p:tgtEl>
                                        <p:attrNameLst>
                                          <p:attrName>r</p:attrName>
                                        </p:attrNameLst>
                                      </p:cBhvr>
                                    </p:animRot>
                                    <p:animRot by="-240000">
                                      <p:cBhvr>
                                        <p:cTn id="13" dur="600" fill="hold">
                                          <p:stCondLst>
                                            <p:cond delay="600"/>
                                          </p:stCondLst>
                                        </p:cTn>
                                        <p:tgtEl>
                                          <p:spTgt spid="22"/>
                                        </p:tgtEl>
                                        <p:attrNameLst>
                                          <p:attrName>r</p:attrName>
                                        </p:attrNameLst>
                                      </p:cBhvr>
                                    </p:animRot>
                                    <p:animRot by="240000">
                                      <p:cBhvr>
                                        <p:cTn id="14" dur="600" fill="hold">
                                          <p:stCondLst>
                                            <p:cond delay="1200"/>
                                          </p:stCondLst>
                                        </p:cTn>
                                        <p:tgtEl>
                                          <p:spTgt spid="22"/>
                                        </p:tgtEl>
                                        <p:attrNameLst>
                                          <p:attrName>r</p:attrName>
                                        </p:attrNameLst>
                                      </p:cBhvr>
                                    </p:animRot>
                                    <p:animRot by="-240000">
                                      <p:cBhvr>
                                        <p:cTn id="15" dur="600" fill="hold">
                                          <p:stCondLst>
                                            <p:cond delay="1800"/>
                                          </p:stCondLst>
                                        </p:cTn>
                                        <p:tgtEl>
                                          <p:spTgt spid="22"/>
                                        </p:tgtEl>
                                        <p:attrNameLst>
                                          <p:attrName>r</p:attrName>
                                        </p:attrNameLst>
                                      </p:cBhvr>
                                    </p:animRot>
                                    <p:animRot by="120000">
                                      <p:cBhvr>
                                        <p:cTn id="16" dur="600" fill="hold">
                                          <p:stCondLst>
                                            <p:cond delay="2400"/>
                                          </p:stCondLst>
                                        </p:cTn>
                                        <p:tgtEl>
                                          <p:spTgt spid="22"/>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23"/>
                                        </p:tgtEl>
                                        <p:attrNameLst>
                                          <p:attrName>r</p:attrName>
                                        </p:attrNameLst>
                                      </p:cBhvr>
                                    </p:animRot>
                                    <p:animRot by="-240000">
                                      <p:cBhvr>
                                        <p:cTn id="19" dur="600" fill="hold">
                                          <p:stCondLst>
                                            <p:cond delay="600"/>
                                          </p:stCondLst>
                                        </p:cTn>
                                        <p:tgtEl>
                                          <p:spTgt spid="23"/>
                                        </p:tgtEl>
                                        <p:attrNameLst>
                                          <p:attrName>r</p:attrName>
                                        </p:attrNameLst>
                                      </p:cBhvr>
                                    </p:animRot>
                                    <p:animRot by="240000">
                                      <p:cBhvr>
                                        <p:cTn id="20" dur="600" fill="hold">
                                          <p:stCondLst>
                                            <p:cond delay="1200"/>
                                          </p:stCondLst>
                                        </p:cTn>
                                        <p:tgtEl>
                                          <p:spTgt spid="23"/>
                                        </p:tgtEl>
                                        <p:attrNameLst>
                                          <p:attrName>r</p:attrName>
                                        </p:attrNameLst>
                                      </p:cBhvr>
                                    </p:animRot>
                                    <p:animRot by="-240000">
                                      <p:cBhvr>
                                        <p:cTn id="21" dur="600" fill="hold">
                                          <p:stCondLst>
                                            <p:cond delay="1800"/>
                                          </p:stCondLst>
                                        </p:cTn>
                                        <p:tgtEl>
                                          <p:spTgt spid="23"/>
                                        </p:tgtEl>
                                        <p:attrNameLst>
                                          <p:attrName>r</p:attrName>
                                        </p:attrNameLst>
                                      </p:cBhvr>
                                    </p:animRot>
                                    <p:animRot by="120000">
                                      <p:cBhvr>
                                        <p:cTn id="22" dur="600" fill="hold">
                                          <p:stCondLst>
                                            <p:cond delay="2400"/>
                                          </p:stCondLst>
                                        </p:cTn>
                                        <p:tgtEl>
                                          <p:spTgt spid="23"/>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300" fill="hold">
                                          <p:stCondLst>
                                            <p:cond delay="0"/>
                                          </p:stCondLst>
                                        </p:cTn>
                                        <p:tgtEl>
                                          <p:spTgt spid="24"/>
                                        </p:tgtEl>
                                        <p:attrNameLst>
                                          <p:attrName>r</p:attrName>
                                        </p:attrNameLst>
                                      </p:cBhvr>
                                    </p:animRot>
                                    <p:animRot by="-240000">
                                      <p:cBhvr>
                                        <p:cTn id="25" dur="600" fill="hold">
                                          <p:stCondLst>
                                            <p:cond delay="600"/>
                                          </p:stCondLst>
                                        </p:cTn>
                                        <p:tgtEl>
                                          <p:spTgt spid="24"/>
                                        </p:tgtEl>
                                        <p:attrNameLst>
                                          <p:attrName>r</p:attrName>
                                        </p:attrNameLst>
                                      </p:cBhvr>
                                    </p:animRot>
                                    <p:animRot by="240000">
                                      <p:cBhvr>
                                        <p:cTn id="26" dur="600" fill="hold">
                                          <p:stCondLst>
                                            <p:cond delay="1200"/>
                                          </p:stCondLst>
                                        </p:cTn>
                                        <p:tgtEl>
                                          <p:spTgt spid="24"/>
                                        </p:tgtEl>
                                        <p:attrNameLst>
                                          <p:attrName>r</p:attrName>
                                        </p:attrNameLst>
                                      </p:cBhvr>
                                    </p:animRot>
                                    <p:animRot by="-240000">
                                      <p:cBhvr>
                                        <p:cTn id="27" dur="600" fill="hold">
                                          <p:stCondLst>
                                            <p:cond delay="1800"/>
                                          </p:stCondLst>
                                        </p:cTn>
                                        <p:tgtEl>
                                          <p:spTgt spid="24"/>
                                        </p:tgtEl>
                                        <p:attrNameLst>
                                          <p:attrName>r</p:attrName>
                                        </p:attrNameLst>
                                      </p:cBhvr>
                                    </p:animRot>
                                    <p:animRot by="120000">
                                      <p:cBhvr>
                                        <p:cTn id="28" dur="600" fill="hold">
                                          <p:stCondLst>
                                            <p:cond delay="2400"/>
                                          </p:stCondLst>
                                        </p:cTn>
                                        <p:tgtEl>
                                          <p:spTgt spid="2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21"/>
                    </p:tgtEl>
                  </p:cond>
                </p:stCondLst>
                <p:endSync evt="end" delay="0">
                  <p:rtn val="all"/>
                </p:endSync>
                <p:childTnLst>
                  <p:par>
                    <p:cTn id="30" fill="hold">
                      <p:stCondLst>
                        <p:cond delay="0"/>
                      </p:stCondLst>
                      <p:childTnLst>
                        <p:par>
                          <p:cTn id="31" fill="hold">
                            <p:stCondLst>
                              <p:cond delay="0"/>
                            </p:stCondLst>
                            <p:childTnLst>
                              <p:par>
                                <p:cTn id="32" presetID="64" presetClass="path" presetSubtype="0" accel="50000" decel="50000" fill="hold" nodeType="clickEffect">
                                  <p:stCondLst>
                                    <p:cond delay="0"/>
                                  </p:stCondLst>
                                  <p:childTnLst>
                                    <p:animMotion origin="layout" path="M 3.75E-6 4.07407E-6 L 0.01237 -1.02107 " pathEditMode="relative" rAng="0" ptsTypes="AA">
                                      <p:cBhvr>
                                        <p:cTn id="33" dur="7000" fill="hold"/>
                                        <p:tgtEl>
                                          <p:spTgt spid="21"/>
                                        </p:tgtEl>
                                        <p:attrNameLst>
                                          <p:attrName>ppt_x</p:attrName>
                                          <p:attrName>ppt_y</p:attrName>
                                        </p:attrNameLst>
                                      </p:cBhvr>
                                      <p:rCtr x="612" y="-51065"/>
                                    </p:animMotion>
                                  </p:childTnLst>
                                </p:cTn>
                              </p:par>
                            </p:childTnLst>
                          </p:cTn>
                        </p:par>
                      </p:childTnLst>
                    </p:cTn>
                  </p:par>
                </p:childTnLst>
              </p:cTn>
              <p:nextCondLst>
                <p:cond evt="onClick" delay="0">
                  <p:tgtEl>
                    <p:spTgt spid="21"/>
                  </p:tgtEl>
                </p:cond>
              </p:nextCondLst>
            </p:seq>
            <p:seq concurrent="1" nextAc="seek">
              <p:cTn id="34" restart="whenNotActive" fill="hold" evtFilter="cancelBubble" nodeType="interactiveSeq">
                <p:stCondLst>
                  <p:cond evt="onClick" delay="0">
                    <p:tgtEl>
                      <p:spTgt spid="22"/>
                    </p:tgtEl>
                  </p:cond>
                </p:stCondLst>
                <p:endSync evt="end" delay="0">
                  <p:rtn val="all"/>
                </p:endSync>
                <p:childTnLst>
                  <p:par>
                    <p:cTn id="35" fill="hold">
                      <p:stCondLst>
                        <p:cond delay="0"/>
                      </p:stCondLst>
                      <p:childTnLst>
                        <p:par>
                          <p:cTn id="36" fill="hold">
                            <p:stCondLst>
                              <p:cond delay="0"/>
                            </p:stCondLst>
                            <p:childTnLst>
                              <p:par>
                                <p:cTn id="37" presetID="64" presetClass="path" presetSubtype="0" accel="50000" decel="50000" fill="hold" nodeType="clickEffect">
                                  <p:stCondLst>
                                    <p:cond delay="0"/>
                                  </p:stCondLst>
                                  <p:childTnLst>
                                    <p:animMotion origin="layout" path="M 3.75E-6 1.11111E-6 L -0.00235 -0.7882 " pathEditMode="relative" rAng="0" ptsTypes="AA">
                                      <p:cBhvr>
                                        <p:cTn id="38" dur="8000" fill="hold"/>
                                        <p:tgtEl>
                                          <p:spTgt spid="22"/>
                                        </p:tgtEl>
                                        <p:attrNameLst>
                                          <p:attrName>ppt_x</p:attrName>
                                          <p:attrName>ppt_y</p:attrName>
                                        </p:attrNameLst>
                                      </p:cBhvr>
                                      <p:rCtr x="-117" y="-39421"/>
                                    </p:animMotion>
                                  </p:childTnLst>
                                </p:cTn>
                              </p:par>
                            </p:childTnLst>
                          </p:cTn>
                        </p:par>
                      </p:childTnLst>
                    </p:cTn>
                  </p:par>
                </p:childTnLst>
              </p:cTn>
              <p:nextCondLst>
                <p:cond evt="onClick" delay="0">
                  <p:tgtEl>
                    <p:spTgt spid="22"/>
                  </p:tgtEl>
                </p:cond>
              </p:nextCondLst>
            </p:seq>
            <p:seq concurrent="1" nextAc="seek">
              <p:cTn id="39" restart="whenNotActive" fill="hold" evtFilter="cancelBubble" nodeType="interactiveSeq">
                <p:stCondLst>
                  <p:cond evt="onClick" delay="0">
                    <p:tgtEl>
                      <p:spTgt spid="23"/>
                    </p:tgtEl>
                  </p:cond>
                </p:stCondLst>
                <p:endSync evt="end" delay="0">
                  <p:rtn val="all"/>
                </p:endSync>
                <p:childTnLst>
                  <p:par>
                    <p:cTn id="40" fill="hold">
                      <p:stCondLst>
                        <p:cond delay="0"/>
                      </p:stCondLst>
                      <p:childTnLst>
                        <p:par>
                          <p:cTn id="41" fill="hold">
                            <p:stCondLst>
                              <p:cond delay="0"/>
                            </p:stCondLst>
                            <p:childTnLst>
                              <p:par>
                                <p:cTn id="42" presetID="64" presetClass="path" presetSubtype="0" accel="50000" decel="50000" fill="hold" nodeType="clickEffect">
                                  <p:stCondLst>
                                    <p:cond delay="0"/>
                                  </p:stCondLst>
                                  <p:childTnLst>
                                    <p:animMotion origin="layout" path="M -1.875E-6 4.81481E-6 L -0.01081 -0.98866 " pathEditMode="relative" rAng="0" ptsTypes="AA">
                                      <p:cBhvr>
                                        <p:cTn id="43" dur="7000" fill="hold"/>
                                        <p:tgtEl>
                                          <p:spTgt spid="23"/>
                                        </p:tgtEl>
                                        <p:attrNameLst>
                                          <p:attrName>ppt_x</p:attrName>
                                          <p:attrName>ppt_y</p:attrName>
                                        </p:attrNameLst>
                                      </p:cBhvr>
                                      <p:rCtr x="-547" y="-49444"/>
                                    </p:animMotion>
                                  </p:childTnLst>
                                </p:cTn>
                              </p:par>
                            </p:childTnLst>
                          </p:cTn>
                        </p:par>
                      </p:childTnLst>
                    </p:cTn>
                  </p:par>
                </p:childTnLst>
              </p:cTn>
              <p:nextCondLst>
                <p:cond evt="onClick" delay="0">
                  <p:tgtEl>
                    <p:spTgt spid="23"/>
                  </p:tgtEl>
                </p:cond>
              </p:nextCondLst>
            </p:seq>
            <p:seq concurrent="1" nextAc="seek">
              <p:cTn id="44" restart="whenNotActive" fill="hold" evtFilter="cancelBubble" nodeType="interactiveSeq">
                <p:stCondLst>
                  <p:cond evt="onClick" delay="0">
                    <p:tgtEl>
                      <p:spTgt spid="24"/>
                    </p:tgtEl>
                  </p:cond>
                </p:stCondLst>
                <p:endSync evt="end" delay="0">
                  <p:rtn val="all"/>
                </p:endSync>
                <p:childTnLst>
                  <p:par>
                    <p:cTn id="45" fill="hold">
                      <p:stCondLst>
                        <p:cond delay="0"/>
                      </p:stCondLst>
                      <p:childTnLst>
                        <p:par>
                          <p:cTn id="46" fill="hold">
                            <p:stCondLst>
                              <p:cond delay="0"/>
                            </p:stCondLst>
                            <p:childTnLst>
                              <p:par>
                                <p:cTn id="47" presetID="64" presetClass="path" presetSubtype="0" accel="50000" decel="50000" fill="hold" nodeType="clickEffect">
                                  <p:stCondLst>
                                    <p:cond delay="0"/>
                                  </p:stCondLst>
                                  <p:childTnLst>
                                    <p:animMotion origin="layout" path="M -3.125E-6 1.85185E-6 L -0.01445 -0.7382 " pathEditMode="relative" rAng="0" ptsTypes="AA">
                                      <p:cBhvr>
                                        <p:cTn id="48" dur="8000" fill="hold"/>
                                        <p:tgtEl>
                                          <p:spTgt spid="24"/>
                                        </p:tgtEl>
                                        <p:attrNameLst>
                                          <p:attrName>ppt_x</p:attrName>
                                          <p:attrName>ppt_y</p:attrName>
                                        </p:attrNameLst>
                                      </p:cBhvr>
                                      <p:rCtr x="-729" y="-36921"/>
                                    </p:animMotion>
                                  </p:childTnLst>
                                </p:cTn>
                              </p:par>
                            </p:childTnLst>
                          </p:cTn>
                        </p:par>
                      </p:childTnLst>
                    </p:cTn>
                  </p:par>
                </p:childTnLst>
              </p:cTn>
              <p:nextCondLst>
                <p:cond evt="onClick" delay="0">
                  <p:tgtEl>
                    <p:spTgt spid="24"/>
                  </p:tgtEl>
                </p:cond>
              </p:nextCondLst>
            </p:seq>
            <p:seq concurrent="1" nextAc="seek">
              <p:cTn id="49" restart="whenNotActive" fill="hold" evtFilter="cancelBubble" nodeType="interactiveSeq">
                <p:stCondLst>
                  <p:cond evt="onClick" delay="0">
                    <p:tgtEl>
                      <p:spTgt spid="28"/>
                    </p:tgtEl>
                  </p:cond>
                </p:stCondLst>
                <p:endSync evt="end" delay="0">
                  <p:rtn val="all"/>
                </p:endSync>
                <p:childTnLst>
                  <p:par>
                    <p:cTn id="50" fill="hold">
                      <p:stCondLst>
                        <p:cond delay="0"/>
                      </p:stCondLst>
                      <p:childTnLst>
                        <p:par>
                          <p:cTn id="51" fill="hold">
                            <p:stCondLst>
                              <p:cond delay="0"/>
                            </p:stCondLst>
                            <p:childTnLst>
                              <p:par>
                                <p:cTn id="52" presetID="1" presetClass="exit" presetSubtype="0" fill="hold" grpId="0" nodeType="clickEffect">
                                  <p:stCondLst>
                                    <p:cond delay="0"/>
                                  </p:stCondLst>
                                  <p:childTnLst>
                                    <p:set>
                                      <p:cBhvr>
                                        <p:cTn id="53" dur="1" fill="hold">
                                          <p:stCondLst>
                                            <p:cond delay="0"/>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54" restart="whenNotActive" fill="hold" evtFilter="cancelBubble" nodeType="interactiveSeq">
                <p:stCondLst>
                  <p:cond evt="onClick" delay="0">
                    <p:tgtEl>
                      <p:spTgt spid="29"/>
                    </p:tgtEl>
                  </p:cond>
                </p:stCondLst>
                <p:endSync evt="end" delay="0">
                  <p:rtn val="all"/>
                </p:endSync>
                <p:childTnLst>
                  <p:par>
                    <p:cTn id="55" fill="hold">
                      <p:stCondLst>
                        <p:cond delay="0"/>
                      </p:stCondLst>
                      <p:childTnLst>
                        <p:par>
                          <p:cTn id="56" fill="hold">
                            <p:stCondLst>
                              <p:cond delay="0"/>
                            </p:stCondLst>
                            <p:childTnLst>
                              <p:par>
                                <p:cTn id="57" presetID="1" presetClass="exit" presetSubtype="0" fill="hold" grpId="0" nodeType="clickEffect">
                                  <p:stCondLst>
                                    <p:cond delay="0"/>
                                  </p:stCondLst>
                                  <p:childTnLst>
                                    <p:set>
                                      <p:cBhvr>
                                        <p:cTn id="58" dur="1" fill="hold">
                                          <p:stCondLst>
                                            <p:cond delay="0"/>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59" restart="whenNotActive" fill="hold" evtFilter="cancelBubble" nodeType="interactiveSeq">
                <p:stCondLst>
                  <p:cond evt="onClick" delay="0">
                    <p:tgtEl>
                      <p:spTgt spid="30"/>
                    </p:tgtEl>
                  </p:cond>
                </p:stCondLst>
                <p:endSync evt="end" delay="0">
                  <p:rtn val="all"/>
                </p:endSync>
                <p:childTnLst>
                  <p:par>
                    <p:cTn id="60" fill="hold">
                      <p:stCondLst>
                        <p:cond delay="0"/>
                      </p:stCondLst>
                      <p:childTnLst>
                        <p:par>
                          <p:cTn id="61" fill="hold">
                            <p:stCondLst>
                              <p:cond delay="0"/>
                            </p:stCondLst>
                            <p:childTnLst>
                              <p:par>
                                <p:cTn id="62" presetID="1" presetClass="exit" presetSubtype="0" fill="hold" grpId="0" nodeType="clickEffect">
                                  <p:stCondLst>
                                    <p:cond delay="0"/>
                                  </p:stCondLst>
                                  <p:childTnLst>
                                    <p:set>
                                      <p:cBhvr>
                                        <p:cTn id="63" dur="1" fill="hold">
                                          <p:stCondLst>
                                            <p:cond delay="0"/>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64" restart="whenNotActive" fill="hold" evtFilter="cancelBubble" nodeType="interactiveSeq">
                <p:stCondLst>
                  <p:cond evt="onClick" delay="0">
                    <p:tgtEl>
                      <p:spTgt spid="31"/>
                    </p:tgtEl>
                  </p:cond>
                </p:stCondLst>
                <p:endSync evt="end" delay="0">
                  <p:rtn val="all"/>
                </p:endSync>
                <p:childTnLst>
                  <p:par>
                    <p:cTn id="65" fill="hold">
                      <p:stCondLst>
                        <p:cond delay="0"/>
                      </p:stCondLst>
                      <p:childTnLst>
                        <p:par>
                          <p:cTn id="66" fill="hold">
                            <p:stCondLst>
                              <p:cond delay="0"/>
                            </p:stCondLst>
                            <p:childTnLst>
                              <p:par>
                                <p:cTn id="67" presetID="1" presetClass="exit" presetSubtype="0" fill="hold" grpId="0" nodeType="clickEffect">
                                  <p:stCondLst>
                                    <p:cond delay="0"/>
                                  </p:stCondLst>
                                  <p:childTnLst>
                                    <p:set>
                                      <p:cBhvr>
                                        <p:cTn id="68" dur="1" fill="hold">
                                          <p:stCondLst>
                                            <p:cond delay="0"/>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childTnLst>
        </p:cTn>
      </p:par>
    </p:tnLst>
    <p:bldLst>
      <p:bldP spid="28" grpId="0" animBg="1"/>
      <p:bldP spid="29" grpId="0" animBg="1"/>
      <p:bldP spid="30" grpId="0" animBg="1"/>
      <p:bldP spid="3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1333DD8-41D0-4D08-BF7A-733B57E370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5860"/>
            <a:ext cx="12192000" cy="6858000"/>
          </a:xfrm>
          <a:prstGeom prst="rect">
            <a:avLst/>
          </a:prstGeom>
        </p:spPr>
      </p:pic>
      <p:sp>
        <p:nvSpPr>
          <p:cNvPr id="11" name="Star: 7 Points 10">
            <a:extLst>
              <a:ext uri="{FF2B5EF4-FFF2-40B4-BE49-F238E27FC236}">
                <a16:creationId xmlns:a16="http://schemas.microsoft.com/office/drawing/2014/main" id="{69DEFAEA-01C1-4421-8271-3BA2633E3EDF}"/>
              </a:ext>
            </a:extLst>
          </p:cNvPr>
          <p:cNvSpPr/>
          <p:nvPr/>
        </p:nvSpPr>
        <p:spPr>
          <a:xfrm>
            <a:off x="7061342" y="2708456"/>
            <a:ext cx="2105686" cy="1696688"/>
          </a:xfrm>
          <a:prstGeom prst="star7">
            <a:avLst>
              <a:gd name="adj" fmla="val 37140"/>
              <a:gd name="hf" fmla="val 102572"/>
              <a:gd name="vf" fmla="val 105210"/>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sp>
        <p:nvSpPr>
          <p:cNvPr id="12" name="Star: 7 Points 11">
            <a:extLst>
              <a:ext uri="{FF2B5EF4-FFF2-40B4-BE49-F238E27FC236}">
                <a16:creationId xmlns:a16="http://schemas.microsoft.com/office/drawing/2014/main" id="{2BA789A2-0C71-43E0-BF33-B8805069E497}"/>
              </a:ext>
            </a:extLst>
          </p:cNvPr>
          <p:cNvSpPr/>
          <p:nvPr/>
        </p:nvSpPr>
        <p:spPr>
          <a:xfrm>
            <a:off x="3636458" y="4758296"/>
            <a:ext cx="2189870" cy="1631216"/>
          </a:xfrm>
          <a:prstGeom prst="star7">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sp>
        <p:nvSpPr>
          <p:cNvPr id="13" name="Star: 7 Points 12">
            <a:extLst>
              <a:ext uri="{FF2B5EF4-FFF2-40B4-BE49-F238E27FC236}">
                <a16:creationId xmlns:a16="http://schemas.microsoft.com/office/drawing/2014/main" id="{F78464DA-938C-4C2F-A880-CE3EC45491F5}"/>
              </a:ext>
            </a:extLst>
          </p:cNvPr>
          <p:cNvSpPr/>
          <p:nvPr/>
        </p:nvSpPr>
        <p:spPr>
          <a:xfrm>
            <a:off x="7061342" y="4779045"/>
            <a:ext cx="2278856" cy="1620194"/>
          </a:xfrm>
          <a:prstGeom prst="star7">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grpSp>
        <p:nvGrpSpPr>
          <p:cNvPr id="14" name="Group 13">
            <a:extLst>
              <a:ext uri="{FF2B5EF4-FFF2-40B4-BE49-F238E27FC236}">
                <a16:creationId xmlns:a16="http://schemas.microsoft.com/office/drawing/2014/main" id="{9069D077-826D-456E-B024-6DB5DA0589E5}"/>
              </a:ext>
            </a:extLst>
          </p:cNvPr>
          <p:cNvGrpSpPr/>
          <p:nvPr/>
        </p:nvGrpSpPr>
        <p:grpSpPr>
          <a:xfrm>
            <a:off x="1728521" y="170776"/>
            <a:ext cx="7701816" cy="2404175"/>
            <a:chOff x="1728521" y="170776"/>
            <a:chExt cx="7701816" cy="2404175"/>
          </a:xfrm>
        </p:grpSpPr>
        <p:pic>
          <p:nvPicPr>
            <p:cNvPr id="15" name="Graphic 14">
              <a:extLst>
                <a:ext uri="{FF2B5EF4-FFF2-40B4-BE49-F238E27FC236}">
                  <a16:creationId xmlns:a16="http://schemas.microsoft.com/office/drawing/2014/main" id="{8CC400F3-B41B-4324-9D92-0D23C9E7324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28521" y="170776"/>
              <a:ext cx="7701816" cy="2404175"/>
            </a:xfrm>
            <a:prstGeom prst="rect">
              <a:avLst/>
            </a:prstGeom>
          </p:spPr>
        </p:pic>
        <p:sp>
          <p:nvSpPr>
            <p:cNvPr id="16" name="TextBox 15">
              <a:extLst>
                <a:ext uri="{FF2B5EF4-FFF2-40B4-BE49-F238E27FC236}">
                  <a16:creationId xmlns:a16="http://schemas.microsoft.com/office/drawing/2014/main" id="{66669035-5A5E-496D-BA16-CB52DB4702AF}"/>
                </a:ext>
              </a:extLst>
            </p:cNvPr>
            <p:cNvSpPr txBox="1"/>
            <p:nvPr/>
          </p:nvSpPr>
          <p:spPr>
            <a:xfrm>
              <a:off x="2452012" y="468488"/>
              <a:ext cx="6254833" cy="954107"/>
            </a:xfrm>
            <a:prstGeom prst="rect">
              <a:avLst/>
            </a:prstGeom>
            <a:noFill/>
          </p:spPr>
          <p:txBody>
            <a:bodyPr wrap="square" rtlCol="0">
              <a:spAutoFit/>
            </a:bodyPr>
            <a:lstStyle/>
            <a:p>
              <a:pPr algn="ctr"/>
              <a:r>
                <a:rPr lang="vi-VN" sz="2800" b="0" i="0" dirty="0">
                  <a:solidFill>
                    <a:srgbClr val="000000"/>
                  </a:solidFill>
                  <a:effectLst/>
                  <a:latin typeface="+mj-lt"/>
                </a:rPr>
                <a:t>Câu hỏi 1: Khả năng nào sau đây không được coi là tài năng nhí?</a:t>
              </a:r>
              <a:endParaRPr lang="en-US" sz="2800" dirty="0">
                <a:latin typeface="+mj-lt"/>
              </a:endParaRPr>
            </a:p>
          </p:txBody>
        </p:sp>
      </p:grpSp>
      <p:sp>
        <p:nvSpPr>
          <p:cNvPr id="18" name="TextBox 17">
            <a:extLst>
              <a:ext uri="{FF2B5EF4-FFF2-40B4-BE49-F238E27FC236}">
                <a16:creationId xmlns:a16="http://schemas.microsoft.com/office/drawing/2014/main" id="{5443C920-A8C0-445D-90E1-6E185A48120D}"/>
              </a:ext>
            </a:extLst>
          </p:cNvPr>
          <p:cNvSpPr txBox="1"/>
          <p:nvPr/>
        </p:nvSpPr>
        <p:spPr>
          <a:xfrm>
            <a:off x="7122179" y="3111030"/>
            <a:ext cx="2157181" cy="1015663"/>
          </a:xfrm>
          <a:prstGeom prst="rect">
            <a:avLst/>
          </a:prstGeom>
          <a:noFill/>
        </p:spPr>
        <p:txBody>
          <a:bodyPr wrap="square" rtlCol="0">
            <a:spAutoFit/>
          </a:bodyPr>
          <a:lstStyle/>
          <a:p>
            <a:pPr algn="ctr"/>
            <a:endParaRPr lang="vi-VN" sz="2000" dirty="0"/>
          </a:p>
          <a:p>
            <a:pPr algn="ctr"/>
            <a:r>
              <a:rPr lang="vi-VN" sz="2000" dirty="0"/>
              <a:t>B. Múa đẹp.</a:t>
            </a:r>
          </a:p>
          <a:p>
            <a:pPr marL="457200" indent="-457200" algn="ctr">
              <a:buAutoNum type="alphaUcPeriod"/>
            </a:pPr>
            <a:endParaRPr lang="en-US" sz="2000" dirty="0">
              <a:latin typeface="UTM Avo" panose="02040603050506020204" pitchFamily="18" charset="0"/>
            </a:endParaRPr>
          </a:p>
        </p:txBody>
      </p:sp>
      <p:sp>
        <p:nvSpPr>
          <p:cNvPr id="19" name="TextBox 18">
            <a:extLst>
              <a:ext uri="{FF2B5EF4-FFF2-40B4-BE49-F238E27FC236}">
                <a16:creationId xmlns:a16="http://schemas.microsoft.com/office/drawing/2014/main" id="{6326CD38-727A-44DB-A380-06B09B14E866}"/>
              </a:ext>
            </a:extLst>
          </p:cNvPr>
          <p:cNvSpPr txBox="1"/>
          <p:nvPr/>
        </p:nvSpPr>
        <p:spPr>
          <a:xfrm>
            <a:off x="7154846" y="5167469"/>
            <a:ext cx="2157181" cy="1015663"/>
          </a:xfrm>
          <a:prstGeom prst="rect">
            <a:avLst/>
          </a:prstGeom>
          <a:noFill/>
        </p:spPr>
        <p:txBody>
          <a:bodyPr wrap="square" rtlCol="0">
            <a:spAutoFit/>
          </a:bodyPr>
          <a:lstStyle/>
          <a:p>
            <a:pPr algn="ctr"/>
            <a:endParaRPr lang="en-US" sz="2000" dirty="0">
              <a:latin typeface="UTM Avo" panose="02040603050506020204" pitchFamily="18" charset="0"/>
            </a:endParaRPr>
          </a:p>
          <a:p>
            <a:pPr algn="ctr"/>
            <a:r>
              <a:rPr lang="vi-VN" sz="2000" dirty="0"/>
              <a:t>D. Hát hay.</a:t>
            </a:r>
          </a:p>
          <a:p>
            <a:pPr algn="ctr"/>
            <a:endParaRPr lang="en-US" sz="2000" dirty="0">
              <a:latin typeface="UTM Avo" panose="02040603050506020204" pitchFamily="18" charset="0"/>
            </a:endParaRPr>
          </a:p>
        </p:txBody>
      </p:sp>
      <p:sp>
        <p:nvSpPr>
          <p:cNvPr id="20" name="TextBox 19">
            <a:extLst>
              <a:ext uri="{FF2B5EF4-FFF2-40B4-BE49-F238E27FC236}">
                <a16:creationId xmlns:a16="http://schemas.microsoft.com/office/drawing/2014/main" id="{E1500D87-3D14-4EB8-8415-878F91BA0432}"/>
              </a:ext>
            </a:extLst>
          </p:cNvPr>
          <p:cNvSpPr txBox="1"/>
          <p:nvPr/>
        </p:nvSpPr>
        <p:spPr>
          <a:xfrm>
            <a:off x="3765556" y="4823373"/>
            <a:ext cx="1890441" cy="1631216"/>
          </a:xfrm>
          <a:prstGeom prst="rect">
            <a:avLst/>
          </a:prstGeom>
          <a:noFill/>
        </p:spPr>
        <p:txBody>
          <a:bodyPr wrap="square" rtlCol="0">
            <a:spAutoFit/>
          </a:bodyPr>
          <a:lstStyle/>
          <a:p>
            <a:pPr algn="ctr"/>
            <a:endParaRPr lang="en-US" sz="2000" dirty="0">
              <a:latin typeface="UTM Avo" panose="02040603050506020204" pitchFamily="18" charset="0"/>
            </a:endParaRPr>
          </a:p>
          <a:p>
            <a:pPr algn="ctr"/>
            <a:r>
              <a:rPr lang="vi-VN" sz="2000" dirty="0"/>
              <a:t>C. Dẫn chương trình hay.</a:t>
            </a:r>
            <a:endParaRPr lang="en-US" sz="2000" dirty="0">
              <a:latin typeface="UTM Avo" panose="02040603050506020204" pitchFamily="18" charset="0"/>
            </a:endParaRPr>
          </a:p>
          <a:p>
            <a:pPr algn="ctr"/>
            <a:endParaRPr lang="en-US" sz="2000" dirty="0">
              <a:latin typeface="UTM Avo" panose="02040603050506020204" pitchFamily="18" charset="0"/>
            </a:endParaRPr>
          </a:p>
        </p:txBody>
      </p:sp>
      <p:pic>
        <p:nvPicPr>
          <p:cNvPr id="7" name="Picture 6">
            <a:hlinkClick r:id="rId8" action="ppaction://hlinksldjump"/>
          </p:cNvPr>
          <p:cNvPicPr>
            <a:picLocks noChangeAspect="1"/>
          </p:cNvPicPr>
          <p:nvPr/>
        </p:nvPicPr>
        <p:blipFill>
          <a:blip r:embed="rId9" cstate="print">
            <a:extLst>
              <a:ext uri="{BEBA8EAE-BF5A-486C-A8C5-ECC9F3942E4B}">
                <a14:imgProps xmlns:a14="http://schemas.microsoft.com/office/drawing/2010/main">
                  <a14:imgLayer r:embed="rId10">
                    <a14:imgEffect>
                      <a14:sharpenSoften amount="25000"/>
                    </a14:imgEffect>
                    <a14:imgEffect>
                      <a14:saturation sat="300000"/>
                    </a14:imgEffect>
                  </a14:imgLayer>
                </a14:imgProps>
              </a:ext>
              <a:ext uri="{28A0092B-C50C-407E-A947-70E740481C1C}">
                <a14:useLocalDpi xmlns:a14="http://schemas.microsoft.com/office/drawing/2010/main" val="0"/>
              </a:ext>
            </a:extLst>
          </a:blip>
          <a:stretch>
            <a:fillRect/>
          </a:stretch>
        </p:blipFill>
        <p:spPr>
          <a:xfrm rot="21035416">
            <a:off x="10290319" y="1"/>
            <a:ext cx="1806431" cy="3432220"/>
          </a:xfrm>
          <a:prstGeom prst="rect">
            <a:avLst/>
          </a:prstGeom>
        </p:spPr>
      </p:pic>
      <p:sp>
        <p:nvSpPr>
          <p:cNvPr id="25" name="Star: 7 Points 10">
            <a:extLst>
              <a:ext uri="{FF2B5EF4-FFF2-40B4-BE49-F238E27FC236}">
                <a16:creationId xmlns:a16="http://schemas.microsoft.com/office/drawing/2014/main" id="{9645F9C9-5EDD-4D45-82BD-321879D40A78}"/>
              </a:ext>
            </a:extLst>
          </p:cNvPr>
          <p:cNvSpPr/>
          <p:nvPr/>
        </p:nvSpPr>
        <p:spPr>
          <a:xfrm>
            <a:off x="3671396" y="2664529"/>
            <a:ext cx="2154932" cy="1618522"/>
          </a:xfrm>
          <a:prstGeom prst="star7">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sp>
        <p:nvSpPr>
          <p:cNvPr id="26" name="TextBox 25">
            <a:extLst>
              <a:ext uri="{FF2B5EF4-FFF2-40B4-BE49-F238E27FC236}">
                <a16:creationId xmlns:a16="http://schemas.microsoft.com/office/drawing/2014/main" id="{47A7A097-5BE5-4034-A565-E246B01211D2}"/>
              </a:ext>
            </a:extLst>
          </p:cNvPr>
          <p:cNvSpPr txBox="1"/>
          <p:nvPr/>
        </p:nvSpPr>
        <p:spPr>
          <a:xfrm>
            <a:off x="3755732" y="3068533"/>
            <a:ext cx="2157181" cy="1138773"/>
          </a:xfrm>
          <a:prstGeom prst="rect">
            <a:avLst/>
          </a:prstGeom>
          <a:noFill/>
        </p:spPr>
        <p:txBody>
          <a:bodyPr wrap="square" rtlCol="0">
            <a:spAutoFit/>
          </a:bodyPr>
          <a:lstStyle/>
          <a:p>
            <a:pPr algn="ctr"/>
            <a:endParaRPr lang="vi-VN" sz="2000" dirty="0"/>
          </a:p>
          <a:p>
            <a:pPr algn="ctr"/>
            <a:r>
              <a:rPr lang="vi-VN" sz="2000" dirty="0"/>
              <a:t>A. Nói lắp.</a:t>
            </a:r>
          </a:p>
          <a:p>
            <a:pPr algn="ctr"/>
            <a:endParaRPr lang="en-US" sz="2800" dirty="0">
              <a:latin typeface="UTM Avo" panose="02040603050506020204" pitchFamily="18" charset="0"/>
            </a:endParaRPr>
          </a:p>
        </p:txBody>
      </p:sp>
      <p:pic>
        <p:nvPicPr>
          <p:cNvPr id="17" name="Picture 16"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2424689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1000" fill="hold"/>
                                        <p:tgtEl>
                                          <p:spTgt spid="2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fade">
                                      <p:cBhvr>
                                        <p:cTn id="38" dur="1000"/>
                                        <p:tgtEl>
                                          <p:spTgt spid="18"/>
                                        </p:tgtEl>
                                      </p:cBhvr>
                                    </p:animEffect>
                                    <p:anim calcmode="lin" valueType="num">
                                      <p:cBhvr>
                                        <p:cTn id="39" dur="1000" fill="hold"/>
                                        <p:tgtEl>
                                          <p:spTgt spid="18"/>
                                        </p:tgtEl>
                                        <p:attrNameLst>
                                          <p:attrName>ppt_x</p:attrName>
                                        </p:attrNameLst>
                                      </p:cBhvr>
                                      <p:tavLst>
                                        <p:tav tm="0">
                                          <p:val>
                                            <p:strVal val="#ppt_x"/>
                                          </p:val>
                                        </p:tav>
                                        <p:tav tm="100000">
                                          <p:val>
                                            <p:strVal val="#ppt_x"/>
                                          </p:val>
                                        </p:tav>
                                      </p:tavLst>
                                    </p:anim>
                                    <p:anim calcmode="lin" valueType="num">
                                      <p:cBhvr>
                                        <p:cTn id="40" dur="1000" fill="hold"/>
                                        <p:tgtEl>
                                          <p:spTgt spid="1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1000"/>
                                        <p:tgtEl>
                                          <p:spTgt spid="26"/>
                                        </p:tgtEl>
                                      </p:cBhvr>
                                    </p:animEffect>
                                    <p:anim calcmode="lin" valueType="num">
                                      <p:cBhvr>
                                        <p:cTn id="44" dur="1000" fill="hold"/>
                                        <p:tgtEl>
                                          <p:spTgt spid="26"/>
                                        </p:tgtEl>
                                        <p:attrNameLst>
                                          <p:attrName>ppt_x</p:attrName>
                                        </p:attrNameLst>
                                      </p:cBhvr>
                                      <p:tavLst>
                                        <p:tav tm="0">
                                          <p:val>
                                            <p:strVal val="#ppt_x"/>
                                          </p:val>
                                        </p:tav>
                                        <p:tav tm="100000">
                                          <p:val>
                                            <p:strVal val="#ppt_x"/>
                                          </p:val>
                                        </p:tav>
                                      </p:tavLst>
                                    </p:anim>
                                    <p:anim calcmode="lin" valueType="num">
                                      <p:cBhvr>
                                        <p:cTn id="45" dur="1000" fill="hold"/>
                                        <p:tgtEl>
                                          <p:spTgt spid="2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1000"/>
                                        <p:tgtEl>
                                          <p:spTgt spid="25"/>
                                        </p:tgtEl>
                                      </p:cBhvr>
                                    </p:animEffect>
                                    <p:anim calcmode="lin" valueType="num">
                                      <p:cBhvr>
                                        <p:cTn id="49" dur="1000" fill="hold"/>
                                        <p:tgtEl>
                                          <p:spTgt spid="25"/>
                                        </p:tgtEl>
                                        <p:attrNameLst>
                                          <p:attrName>ppt_x</p:attrName>
                                        </p:attrNameLst>
                                      </p:cBhvr>
                                      <p:tavLst>
                                        <p:tav tm="0">
                                          <p:val>
                                            <p:strVal val="#ppt_x"/>
                                          </p:val>
                                        </p:tav>
                                        <p:tav tm="100000">
                                          <p:val>
                                            <p:strVal val="#ppt_x"/>
                                          </p:val>
                                        </p:tav>
                                      </p:tavLst>
                                    </p:anim>
                                    <p:anim calcmode="lin" valueType="num">
                                      <p:cBhvr>
                                        <p:cTn id="5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18"/>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2000" fill="hold"/>
                                        <p:tgtEl>
                                          <p:spTgt spid="11"/>
                                        </p:tgtEl>
                                        <p:attrNameLst>
                                          <p:attrName>fillcolor</p:attrName>
                                        </p:attrNameLst>
                                      </p:cBhvr>
                                      <p:to>
                                        <a:srgbClr val="FF0000"/>
                                      </p:to>
                                    </p:animClr>
                                    <p:set>
                                      <p:cBhvr>
                                        <p:cTn id="56" dur="2000" fill="hold"/>
                                        <p:tgtEl>
                                          <p:spTgt spid="11"/>
                                        </p:tgtEl>
                                        <p:attrNameLst>
                                          <p:attrName>fill.type</p:attrName>
                                        </p:attrNameLst>
                                      </p:cBhvr>
                                      <p:to>
                                        <p:strVal val="solid"/>
                                      </p:to>
                                    </p:set>
                                    <p:set>
                                      <p:cBhvr>
                                        <p:cTn id="57" dur="2000" fill="hold"/>
                                        <p:tgtEl>
                                          <p:spTgt spid="11"/>
                                        </p:tgtEl>
                                        <p:attrNameLst>
                                          <p:attrName>fill.on</p:attrName>
                                        </p:attrNameLst>
                                      </p:cBhvr>
                                      <p:to>
                                        <p:strVal val="true"/>
                                      </p:to>
                                    </p:set>
                                  </p:childTnLst>
                                  <p:subTnLst>
                                    <p:audio>
                                      <p:cMediaNode>
                                        <p:cTn display="0" masterRel="sameClick">
                                          <p:stCondLst>
                                            <p:cond evt="begin" delay="0">
                                              <p:tn val="54"/>
                                            </p:cond>
                                          </p:stCondLst>
                                          <p:endCondLst>
                                            <p:cond evt="onStopAudio" delay="0">
                                              <p:tgtEl>
                                                <p:sldTgt/>
                                              </p:tgtEl>
                                            </p:cond>
                                          </p:endCondLst>
                                        </p:cTn>
                                        <p:tgtEl>
                                          <p:sndTgt r:embed="rId3" name="Sai1.wav"/>
                                        </p:tgtEl>
                                      </p:cMediaNode>
                                    </p:audio>
                                  </p:subTnLst>
                                </p:cTn>
                              </p:par>
                            </p:childTnLst>
                          </p:cTn>
                        </p:par>
                        <p:par>
                          <p:cTn id="58" fill="hold">
                            <p:stCondLst>
                              <p:cond delay="2000"/>
                            </p:stCondLst>
                            <p:childTnLst>
                              <p:par>
                                <p:cTn id="59" presetID="14" presetClass="exit" presetSubtype="10" fill="hold" grpId="1" nodeType="afterEffect">
                                  <p:stCondLst>
                                    <p:cond delay="0"/>
                                  </p:stCondLst>
                                  <p:childTnLst>
                                    <p:animEffect transition="out" filter="randombar(horizontal)">
                                      <p:cBhvr>
                                        <p:cTn id="60" dur="500"/>
                                        <p:tgtEl>
                                          <p:spTgt spid="11"/>
                                        </p:tgtEl>
                                      </p:cBhvr>
                                    </p:animEffect>
                                    <p:set>
                                      <p:cBhvr>
                                        <p:cTn id="61" dur="1" fill="hold">
                                          <p:stCondLst>
                                            <p:cond delay="499"/>
                                          </p:stCondLst>
                                        </p:cTn>
                                        <p:tgtEl>
                                          <p:spTgt spid="11"/>
                                        </p:tgtEl>
                                        <p:attrNameLst>
                                          <p:attrName>style.visibility</p:attrName>
                                        </p:attrNameLst>
                                      </p:cBhvr>
                                      <p:to>
                                        <p:strVal val="hidden"/>
                                      </p:to>
                                    </p:set>
                                  </p:childTnLst>
                                </p:cTn>
                              </p:par>
                              <p:par>
                                <p:cTn id="62" presetID="14" presetClass="exit" presetSubtype="10" fill="hold" grpId="1" nodeType="withEffect">
                                  <p:stCondLst>
                                    <p:cond delay="0"/>
                                  </p:stCondLst>
                                  <p:childTnLst>
                                    <p:animEffect transition="out" filter="randombar(horizontal)">
                                      <p:cBhvr>
                                        <p:cTn id="63" dur="500"/>
                                        <p:tgtEl>
                                          <p:spTgt spid="18"/>
                                        </p:tgtEl>
                                      </p:cBhvr>
                                    </p:animEffect>
                                    <p:set>
                                      <p:cBhvr>
                                        <p:cTn id="64"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65" restart="whenNotActive" fill="hold" evtFilter="cancelBubble" nodeType="interactiveSeq">
                <p:stCondLst>
                  <p:cond evt="onClick" delay="0">
                    <p:tgtEl>
                      <p:spTgt spid="19"/>
                    </p:tgtEl>
                  </p:cond>
                </p:stCondLst>
                <p:endSync evt="end" delay="0">
                  <p:rtn val="all"/>
                </p:endSync>
                <p:childTnLst>
                  <p:par>
                    <p:cTn id="66" fill="hold">
                      <p:stCondLst>
                        <p:cond delay="0"/>
                      </p:stCondLst>
                      <p:childTnLst>
                        <p:par>
                          <p:cTn id="67" fill="hold">
                            <p:stCondLst>
                              <p:cond delay="0"/>
                            </p:stCondLst>
                            <p:childTnLst>
                              <p:par>
                                <p:cTn id="68" presetID="1" presetClass="emph" presetSubtype="2" fill="hold" nodeType="clickEffect">
                                  <p:stCondLst>
                                    <p:cond delay="0"/>
                                  </p:stCondLst>
                                  <p:childTnLst>
                                    <p:animClr clrSpc="rgb" dir="cw">
                                      <p:cBhvr>
                                        <p:cTn id="69" dur="2000" fill="hold"/>
                                        <p:tgtEl>
                                          <p:spTgt spid="13"/>
                                        </p:tgtEl>
                                        <p:attrNameLst>
                                          <p:attrName>fillcolor</p:attrName>
                                        </p:attrNameLst>
                                      </p:cBhvr>
                                      <p:to>
                                        <a:srgbClr val="FF0000"/>
                                      </p:to>
                                    </p:animClr>
                                    <p:set>
                                      <p:cBhvr>
                                        <p:cTn id="70" dur="2000" fill="hold"/>
                                        <p:tgtEl>
                                          <p:spTgt spid="13"/>
                                        </p:tgtEl>
                                        <p:attrNameLst>
                                          <p:attrName>fill.type</p:attrName>
                                        </p:attrNameLst>
                                      </p:cBhvr>
                                      <p:to>
                                        <p:strVal val="solid"/>
                                      </p:to>
                                    </p:set>
                                    <p:set>
                                      <p:cBhvr>
                                        <p:cTn id="71" dur="2000" fill="hold"/>
                                        <p:tgtEl>
                                          <p:spTgt spid="13"/>
                                        </p:tgtEl>
                                        <p:attrNameLst>
                                          <p:attrName>fill.on</p:attrName>
                                        </p:attrNameLst>
                                      </p:cBhvr>
                                      <p:to>
                                        <p:strVal val="true"/>
                                      </p:to>
                                    </p:set>
                                  </p:childTnLst>
                                  <p:subTnLst>
                                    <p:audio>
                                      <p:cMediaNode>
                                        <p:cTn display="0" masterRel="sameClick">
                                          <p:stCondLst>
                                            <p:cond evt="begin" delay="0">
                                              <p:tn val="68"/>
                                            </p:cond>
                                          </p:stCondLst>
                                          <p:endCondLst>
                                            <p:cond evt="onStopAudio" delay="0">
                                              <p:tgtEl>
                                                <p:sldTgt/>
                                              </p:tgtEl>
                                            </p:cond>
                                          </p:endCondLst>
                                        </p:cTn>
                                        <p:tgtEl>
                                          <p:sndTgt r:embed="rId3" name="Sai1.wav"/>
                                        </p:tgtEl>
                                      </p:cMediaNode>
                                    </p:audio>
                                  </p:subTnLst>
                                </p:cTn>
                              </p:par>
                            </p:childTnLst>
                          </p:cTn>
                        </p:par>
                        <p:par>
                          <p:cTn id="72" fill="hold">
                            <p:stCondLst>
                              <p:cond delay="2000"/>
                            </p:stCondLst>
                            <p:childTnLst>
                              <p:par>
                                <p:cTn id="73" presetID="14" presetClass="exit" presetSubtype="10" fill="hold" grpId="1" nodeType="afterEffect">
                                  <p:stCondLst>
                                    <p:cond delay="0"/>
                                  </p:stCondLst>
                                  <p:childTnLst>
                                    <p:animEffect transition="out" filter="randombar(horizontal)">
                                      <p:cBhvr>
                                        <p:cTn id="74" dur="500"/>
                                        <p:tgtEl>
                                          <p:spTgt spid="19"/>
                                        </p:tgtEl>
                                      </p:cBhvr>
                                    </p:animEffect>
                                    <p:set>
                                      <p:cBhvr>
                                        <p:cTn id="75" dur="1" fill="hold">
                                          <p:stCondLst>
                                            <p:cond delay="499"/>
                                          </p:stCondLst>
                                        </p:cTn>
                                        <p:tgtEl>
                                          <p:spTgt spid="19"/>
                                        </p:tgtEl>
                                        <p:attrNameLst>
                                          <p:attrName>style.visibility</p:attrName>
                                        </p:attrNameLst>
                                      </p:cBhvr>
                                      <p:to>
                                        <p:strVal val="hidden"/>
                                      </p:to>
                                    </p:set>
                                  </p:childTnLst>
                                </p:cTn>
                              </p:par>
                              <p:par>
                                <p:cTn id="76" presetID="14" presetClass="exit" presetSubtype="10" fill="hold" grpId="1" nodeType="withEffect">
                                  <p:stCondLst>
                                    <p:cond delay="0"/>
                                  </p:stCondLst>
                                  <p:childTnLst>
                                    <p:animEffect transition="out" filter="randombar(horizontal)">
                                      <p:cBhvr>
                                        <p:cTn id="77" dur="500"/>
                                        <p:tgtEl>
                                          <p:spTgt spid="13"/>
                                        </p:tgtEl>
                                      </p:cBhvr>
                                    </p:animEffect>
                                    <p:set>
                                      <p:cBhvr>
                                        <p:cTn id="78"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79" restart="whenNotActive" fill="hold" evtFilter="cancelBubble" nodeType="interactiveSeq">
                <p:stCondLst>
                  <p:cond evt="onClick" delay="0">
                    <p:tgtEl>
                      <p:spTgt spid="20"/>
                    </p:tgtEl>
                  </p:cond>
                </p:stCondLst>
                <p:endSync evt="end" delay="0">
                  <p:rtn val="all"/>
                </p:endSync>
                <p:childTnLst>
                  <p:par>
                    <p:cTn id="80" fill="hold">
                      <p:stCondLst>
                        <p:cond delay="0"/>
                      </p:stCondLst>
                      <p:childTnLst>
                        <p:par>
                          <p:cTn id="81" fill="hold">
                            <p:stCondLst>
                              <p:cond delay="0"/>
                            </p:stCondLst>
                            <p:childTnLst>
                              <p:par>
                                <p:cTn id="82" presetID="1" presetClass="emph" presetSubtype="2" fill="hold" nodeType="clickEffect">
                                  <p:stCondLst>
                                    <p:cond delay="0"/>
                                  </p:stCondLst>
                                  <p:childTnLst>
                                    <p:animClr clrSpc="rgb" dir="cw">
                                      <p:cBhvr>
                                        <p:cTn id="83" dur="2000" fill="hold"/>
                                        <p:tgtEl>
                                          <p:spTgt spid="12"/>
                                        </p:tgtEl>
                                        <p:attrNameLst>
                                          <p:attrName>fillcolor</p:attrName>
                                        </p:attrNameLst>
                                      </p:cBhvr>
                                      <p:to>
                                        <a:srgbClr val="FF0000"/>
                                      </p:to>
                                    </p:animClr>
                                    <p:set>
                                      <p:cBhvr>
                                        <p:cTn id="84" dur="2000" fill="hold"/>
                                        <p:tgtEl>
                                          <p:spTgt spid="12"/>
                                        </p:tgtEl>
                                        <p:attrNameLst>
                                          <p:attrName>fill.type</p:attrName>
                                        </p:attrNameLst>
                                      </p:cBhvr>
                                      <p:to>
                                        <p:strVal val="solid"/>
                                      </p:to>
                                    </p:set>
                                    <p:set>
                                      <p:cBhvr>
                                        <p:cTn id="85" dur="2000" fill="hold"/>
                                        <p:tgtEl>
                                          <p:spTgt spid="12"/>
                                        </p:tgtEl>
                                        <p:attrNameLst>
                                          <p:attrName>fill.on</p:attrName>
                                        </p:attrNameLst>
                                      </p:cBhvr>
                                      <p:to>
                                        <p:strVal val="true"/>
                                      </p:to>
                                    </p:set>
                                  </p:childTnLst>
                                  <p:subTnLst>
                                    <p:audio>
                                      <p:cMediaNode>
                                        <p:cTn display="0" masterRel="sameClick">
                                          <p:stCondLst>
                                            <p:cond evt="begin" delay="0">
                                              <p:tn val="82"/>
                                            </p:cond>
                                          </p:stCondLst>
                                          <p:endCondLst>
                                            <p:cond evt="onStopAudio" delay="0">
                                              <p:tgtEl>
                                                <p:sldTgt/>
                                              </p:tgtEl>
                                            </p:cond>
                                          </p:endCondLst>
                                        </p:cTn>
                                        <p:tgtEl>
                                          <p:sndTgt r:embed="rId3" name="Sai1.wav"/>
                                        </p:tgtEl>
                                      </p:cMediaNode>
                                    </p:audio>
                                  </p:subTnLst>
                                </p:cTn>
                              </p:par>
                            </p:childTnLst>
                          </p:cTn>
                        </p:par>
                        <p:par>
                          <p:cTn id="86" fill="hold">
                            <p:stCondLst>
                              <p:cond delay="2000"/>
                            </p:stCondLst>
                            <p:childTnLst>
                              <p:par>
                                <p:cTn id="87" presetID="14" presetClass="exit" presetSubtype="10" fill="hold" grpId="1" nodeType="afterEffect">
                                  <p:stCondLst>
                                    <p:cond delay="0"/>
                                  </p:stCondLst>
                                  <p:childTnLst>
                                    <p:animEffect transition="out" filter="randombar(horizontal)">
                                      <p:cBhvr>
                                        <p:cTn id="88" dur="500"/>
                                        <p:tgtEl>
                                          <p:spTgt spid="20"/>
                                        </p:tgtEl>
                                      </p:cBhvr>
                                    </p:animEffect>
                                    <p:set>
                                      <p:cBhvr>
                                        <p:cTn id="89" dur="1" fill="hold">
                                          <p:stCondLst>
                                            <p:cond delay="499"/>
                                          </p:stCondLst>
                                        </p:cTn>
                                        <p:tgtEl>
                                          <p:spTgt spid="20"/>
                                        </p:tgtEl>
                                        <p:attrNameLst>
                                          <p:attrName>style.visibility</p:attrName>
                                        </p:attrNameLst>
                                      </p:cBhvr>
                                      <p:to>
                                        <p:strVal val="hidden"/>
                                      </p:to>
                                    </p:set>
                                  </p:childTnLst>
                                </p:cTn>
                              </p:par>
                              <p:par>
                                <p:cTn id="90" presetID="14" presetClass="exit" presetSubtype="10" fill="hold" grpId="1" nodeType="withEffect">
                                  <p:stCondLst>
                                    <p:cond delay="0"/>
                                  </p:stCondLst>
                                  <p:childTnLst>
                                    <p:animEffect transition="out" filter="randombar(horizontal)">
                                      <p:cBhvr>
                                        <p:cTn id="91" dur="500"/>
                                        <p:tgtEl>
                                          <p:spTgt spid="12"/>
                                        </p:tgtEl>
                                      </p:cBhvr>
                                    </p:animEffect>
                                    <p:set>
                                      <p:cBhvr>
                                        <p:cTn id="92"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93" restart="whenNotActive" fill="hold" evtFilter="cancelBubble" nodeType="interactiveSeq">
                <p:stCondLst>
                  <p:cond evt="onClick" delay="0">
                    <p:tgtEl>
                      <p:spTgt spid="26"/>
                    </p:tgtEl>
                  </p:cond>
                </p:stCondLst>
                <p:endSync evt="end" delay="0">
                  <p:rtn val="all"/>
                </p:endSync>
                <p:childTnLst>
                  <p:par>
                    <p:cTn id="94" fill="hold">
                      <p:stCondLst>
                        <p:cond delay="0"/>
                      </p:stCondLst>
                      <p:childTnLst>
                        <p:par>
                          <p:cTn id="95" fill="hold">
                            <p:stCondLst>
                              <p:cond delay="0"/>
                            </p:stCondLst>
                            <p:childTnLst>
                              <p:par>
                                <p:cTn id="96" presetID="1" presetClass="emph" presetSubtype="2" fill="hold" nodeType="clickEffect">
                                  <p:stCondLst>
                                    <p:cond delay="0"/>
                                  </p:stCondLst>
                                  <p:childTnLst>
                                    <p:animClr clrSpc="rgb" dir="cw">
                                      <p:cBhvr>
                                        <p:cTn id="97" dur="2000" fill="hold"/>
                                        <p:tgtEl>
                                          <p:spTgt spid="25"/>
                                        </p:tgtEl>
                                        <p:attrNameLst>
                                          <p:attrName>fillcolor</p:attrName>
                                        </p:attrNameLst>
                                      </p:cBhvr>
                                      <p:to>
                                        <a:srgbClr val="00B050"/>
                                      </p:to>
                                    </p:animClr>
                                    <p:set>
                                      <p:cBhvr>
                                        <p:cTn id="98" dur="2000" fill="hold"/>
                                        <p:tgtEl>
                                          <p:spTgt spid="25"/>
                                        </p:tgtEl>
                                        <p:attrNameLst>
                                          <p:attrName>fill.type</p:attrName>
                                        </p:attrNameLst>
                                      </p:cBhvr>
                                      <p:to>
                                        <p:strVal val="solid"/>
                                      </p:to>
                                    </p:set>
                                    <p:set>
                                      <p:cBhvr>
                                        <p:cTn id="99" dur="2000" fill="hold"/>
                                        <p:tgtEl>
                                          <p:spTgt spid="25"/>
                                        </p:tgtEl>
                                        <p:attrNameLst>
                                          <p:attrName>fill.on</p:attrName>
                                        </p:attrNameLst>
                                      </p:cBhvr>
                                      <p:to>
                                        <p:strVal val="true"/>
                                      </p:to>
                                    </p:set>
                                  </p:childTnLst>
                                  <p:subTnLst>
                                    <p:audio>
                                      <p:cMediaNode>
                                        <p:cTn display="0" masterRel="sameClick">
                                          <p:stCondLst>
                                            <p:cond evt="begin" delay="0">
                                              <p:tn val="96"/>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26"/>
                  </p:tgtEl>
                </p:cond>
              </p:nextCondLst>
            </p:seq>
          </p:childTnLst>
        </p:cTn>
      </p:par>
    </p:tnLst>
    <p:bldLst>
      <p:bldP spid="11" grpId="0" animBg="1"/>
      <p:bldP spid="11" grpId="1" animBg="1"/>
      <p:bldP spid="12" grpId="0" animBg="1"/>
      <p:bldP spid="12" grpId="1" animBg="1"/>
      <p:bldP spid="13" grpId="0" animBg="1"/>
      <p:bldP spid="13" grpId="1" animBg="1"/>
      <p:bldP spid="18" grpId="0"/>
      <p:bldP spid="18" grpId="1"/>
      <p:bldP spid="19" grpId="0"/>
      <p:bldP spid="19" grpId="1"/>
      <p:bldP spid="20" grpId="0"/>
      <p:bldP spid="20" grpId="1"/>
      <p:bldP spid="25" grpId="0" animBg="1"/>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E5D1BAC-7754-4167-AABC-4AA0ACD5D3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Star: 7 Points 11">
            <a:extLst>
              <a:ext uri="{FF2B5EF4-FFF2-40B4-BE49-F238E27FC236}">
                <a16:creationId xmlns:a16="http://schemas.microsoft.com/office/drawing/2014/main" id="{F3370027-EA2D-4DB3-9E24-C94F122CADF5}"/>
              </a:ext>
            </a:extLst>
          </p:cNvPr>
          <p:cNvSpPr/>
          <p:nvPr/>
        </p:nvSpPr>
        <p:spPr>
          <a:xfrm>
            <a:off x="3579271" y="4697149"/>
            <a:ext cx="2103284" cy="1426085"/>
          </a:xfrm>
          <a:prstGeom prst="star7">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sp>
        <p:nvSpPr>
          <p:cNvPr id="13" name="Star: 7 Points 12">
            <a:extLst>
              <a:ext uri="{FF2B5EF4-FFF2-40B4-BE49-F238E27FC236}">
                <a16:creationId xmlns:a16="http://schemas.microsoft.com/office/drawing/2014/main" id="{957077CA-1890-4684-9D73-E201E866B6CA}"/>
              </a:ext>
            </a:extLst>
          </p:cNvPr>
          <p:cNvSpPr/>
          <p:nvPr/>
        </p:nvSpPr>
        <p:spPr>
          <a:xfrm>
            <a:off x="7149128" y="2721664"/>
            <a:ext cx="2103284" cy="1426085"/>
          </a:xfrm>
          <a:prstGeom prst="star7">
            <a:avLst>
              <a:gd name="adj" fmla="val 37140"/>
              <a:gd name="hf" fmla="val 102572"/>
              <a:gd name="vf" fmla="val 105210"/>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sp>
        <p:nvSpPr>
          <p:cNvPr id="14" name="Star: 7 Points 13">
            <a:extLst>
              <a:ext uri="{FF2B5EF4-FFF2-40B4-BE49-F238E27FC236}">
                <a16:creationId xmlns:a16="http://schemas.microsoft.com/office/drawing/2014/main" id="{64086D83-8EFC-489D-9FCF-DC7A38D5E32D}"/>
              </a:ext>
            </a:extLst>
          </p:cNvPr>
          <p:cNvSpPr/>
          <p:nvPr/>
        </p:nvSpPr>
        <p:spPr>
          <a:xfrm>
            <a:off x="3659843" y="2608999"/>
            <a:ext cx="2103284" cy="1426085"/>
          </a:xfrm>
          <a:prstGeom prst="star7">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sp>
        <p:nvSpPr>
          <p:cNvPr id="15" name="Star: 7 Points 14">
            <a:extLst>
              <a:ext uri="{FF2B5EF4-FFF2-40B4-BE49-F238E27FC236}">
                <a16:creationId xmlns:a16="http://schemas.microsoft.com/office/drawing/2014/main" id="{61694107-243C-4978-9679-C906B8617DDA}"/>
              </a:ext>
            </a:extLst>
          </p:cNvPr>
          <p:cNvSpPr/>
          <p:nvPr/>
        </p:nvSpPr>
        <p:spPr>
          <a:xfrm>
            <a:off x="7149128" y="4690164"/>
            <a:ext cx="2103284" cy="1426085"/>
          </a:xfrm>
          <a:prstGeom prst="star7">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grpSp>
        <p:nvGrpSpPr>
          <p:cNvPr id="16" name="Group 15">
            <a:extLst>
              <a:ext uri="{FF2B5EF4-FFF2-40B4-BE49-F238E27FC236}">
                <a16:creationId xmlns:a16="http://schemas.microsoft.com/office/drawing/2014/main" id="{66355D77-B85C-475F-9788-A6063EE22F2A}"/>
              </a:ext>
            </a:extLst>
          </p:cNvPr>
          <p:cNvGrpSpPr/>
          <p:nvPr/>
        </p:nvGrpSpPr>
        <p:grpSpPr>
          <a:xfrm>
            <a:off x="955952" y="204824"/>
            <a:ext cx="7701816" cy="2404175"/>
            <a:chOff x="1728521" y="170776"/>
            <a:chExt cx="7701816" cy="2404175"/>
          </a:xfrm>
        </p:grpSpPr>
        <p:pic>
          <p:nvPicPr>
            <p:cNvPr id="17" name="Graphic 16">
              <a:extLst>
                <a:ext uri="{FF2B5EF4-FFF2-40B4-BE49-F238E27FC236}">
                  <a16:creationId xmlns:a16="http://schemas.microsoft.com/office/drawing/2014/main" id="{887E4531-31B6-4E3B-901D-F64F61998FC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28521" y="170776"/>
              <a:ext cx="7701816" cy="2404175"/>
            </a:xfrm>
            <a:prstGeom prst="rect">
              <a:avLst/>
            </a:prstGeom>
          </p:spPr>
        </p:pic>
        <p:sp>
          <p:nvSpPr>
            <p:cNvPr id="18" name="TextBox 17">
              <a:extLst>
                <a:ext uri="{FF2B5EF4-FFF2-40B4-BE49-F238E27FC236}">
                  <a16:creationId xmlns:a16="http://schemas.microsoft.com/office/drawing/2014/main" id="{478303A7-1051-49B5-B9DE-2669AFE89EB1}"/>
                </a:ext>
              </a:extLst>
            </p:cNvPr>
            <p:cNvSpPr txBox="1"/>
            <p:nvPr/>
          </p:nvSpPr>
          <p:spPr>
            <a:xfrm>
              <a:off x="2131164" y="448329"/>
              <a:ext cx="6691597" cy="954107"/>
            </a:xfrm>
            <a:prstGeom prst="rect">
              <a:avLst/>
            </a:prstGeom>
            <a:noFill/>
          </p:spPr>
          <p:txBody>
            <a:bodyPr wrap="square" rtlCol="0">
              <a:spAutoFit/>
            </a:bodyPr>
            <a:lstStyle/>
            <a:p>
              <a:pPr algn="ctr"/>
              <a:r>
                <a:rPr lang="vi-VN" sz="2800" b="0" i="0" dirty="0">
                  <a:solidFill>
                    <a:srgbClr val="000000"/>
                  </a:solidFill>
                  <a:effectLst/>
                  <a:latin typeface="+mj-lt"/>
                </a:rPr>
                <a:t>Câu hỏi 2: Đặc điểm nào sau đây không phải nét riêng về ngoại hình?</a:t>
              </a:r>
              <a:endParaRPr lang="en-US" sz="2800" dirty="0">
                <a:latin typeface="+mj-lt"/>
              </a:endParaRPr>
            </a:p>
          </p:txBody>
        </p:sp>
      </p:grpSp>
      <p:sp>
        <p:nvSpPr>
          <p:cNvPr id="19" name="TextBox 18">
            <a:extLst>
              <a:ext uri="{FF2B5EF4-FFF2-40B4-BE49-F238E27FC236}">
                <a16:creationId xmlns:a16="http://schemas.microsoft.com/office/drawing/2014/main" id="{25158F95-C3FC-4A94-BA4C-DFE0A87492C0}"/>
              </a:ext>
            </a:extLst>
          </p:cNvPr>
          <p:cNvSpPr txBox="1"/>
          <p:nvPr/>
        </p:nvSpPr>
        <p:spPr>
          <a:xfrm>
            <a:off x="3605946" y="4938710"/>
            <a:ext cx="2157181" cy="1015663"/>
          </a:xfrm>
          <a:prstGeom prst="rect">
            <a:avLst/>
          </a:prstGeom>
          <a:noFill/>
        </p:spPr>
        <p:txBody>
          <a:bodyPr wrap="square" rtlCol="0">
            <a:spAutoFit/>
          </a:bodyPr>
          <a:lstStyle/>
          <a:p>
            <a:pPr algn="ctr"/>
            <a:endParaRPr lang="vi-VN" sz="2000" dirty="0"/>
          </a:p>
          <a:p>
            <a:pPr algn="ctr"/>
            <a:r>
              <a:rPr lang="vi-VN" sz="2000" dirty="0"/>
              <a:t>C. Vui vẻ. </a:t>
            </a:r>
          </a:p>
          <a:p>
            <a:pPr algn="ctr"/>
            <a:endParaRPr lang="en-US" sz="2000" dirty="0">
              <a:latin typeface="UTM Avo" panose="02040603050506020204" pitchFamily="18" charset="0"/>
            </a:endParaRPr>
          </a:p>
        </p:txBody>
      </p:sp>
      <p:sp>
        <p:nvSpPr>
          <p:cNvPr id="20" name="TextBox 19">
            <a:extLst>
              <a:ext uri="{FF2B5EF4-FFF2-40B4-BE49-F238E27FC236}">
                <a16:creationId xmlns:a16="http://schemas.microsoft.com/office/drawing/2014/main" id="{7D98103B-B3C8-47ED-AAC5-BF2FDF42FE08}"/>
              </a:ext>
            </a:extLst>
          </p:cNvPr>
          <p:cNvSpPr txBox="1"/>
          <p:nvPr/>
        </p:nvSpPr>
        <p:spPr>
          <a:xfrm>
            <a:off x="7203828" y="2946718"/>
            <a:ext cx="2157181" cy="1015663"/>
          </a:xfrm>
          <a:prstGeom prst="rect">
            <a:avLst/>
          </a:prstGeom>
          <a:noFill/>
        </p:spPr>
        <p:txBody>
          <a:bodyPr wrap="square" rtlCol="0">
            <a:spAutoFit/>
          </a:bodyPr>
          <a:lstStyle/>
          <a:p>
            <a:pPr algn="ctr"/>
            <a:endParaRPr lang="vi-VN" sz="2000" dirty="0"/>
          </a:p>
          <a:p>
            <a:pPr algn="ctr"/>
            <a:r>
              <a:rPr lang="vi-VN" sz="2000" dirty="0"/>
              <a:t>B. Mái tóc.</a:t>
            </a:r>
          </a:p>
          <a:p>
            <a:pPr algn="ctr"/>
            <a:endParaRPr lang="en-US" sz="2000" dirty="0">
              <a:latin typeface="UTM Avo" panose="02040603050506020204" pitchFamily="18" charset="0"/>
            </a:endParaRPr>
          </a:p>
        </p:txBody>
      </p:sp>
      <p:sp>
        <p:nvSpPr>
          <p:cNvPr id="21" name="TextBox 20">
            <a:extLst>
              <a:ext uri="{FF2B5EF4-FFF2-40B4-BE49-F238E27FC236}">
                <a16:creationId xmlns:a16="http://schemas.microsoft.com/office/drawing/2014/main" id="{5A03CF19-3E61-45B3-9757-E911618F0F04}"/>
              </a:ext>
            </a:extLst>
          </p:cNvPr>
          <p:cNvSpPr txBox="1"/>
          <p:nvPr/>
        </p:nvSpPr>
        <p:spPr>
          <a:xfrm>
            <a:off x="7104645" y="4938709"/>
            <a:ext cx="2157181" cy="707886"/>
          </a:xfrm>
          <a:prstGeom prst="rect">
            <a:avLst/>
          </a:prstGeom>
          <a:noFill/>
        </p:spPr>
        <p:txBody>
          <a:bodyPr wrap="square" rtlCol="0">
            <a:spAutoFit/>
          </a:bodyPr>
          <a:lstStyle/>
          <a:p>
            <a:pPr algn="ctr"/>
            <a:endParaRPr lang="vi-VN" sz="2000" dirty="0"/>
          </a:p>
          <a:p>
            <a:pPr algn="ctr"/>
            <a:r>
              <a:rPr lang="vi-VN" sz="2000" dirty="0"/>
              <a:t>D. </a:t>
            </a:r>
            <a:r>
              <a:rPr lang="vi-VN" sz="2000"/>
              <a:t>Làn da. </a:t>
            </a:r>
            <a:endParaRPr lang="en-US" sz="2000" dirty="0">
              <a:latin typeface="UTM Avo" panose="02040603050506020204" pitchFamily="18" charset="0"/>
            </a:endParaRPr>
          </a:p>
        </p:txBody>
      </p:sp>
      <p:sp>
        <p:nvSpPr>
          <p:cNvPr id="22" name="TextBox 21">
            <a:extLst>
              <a:ext uri="{FF2B5EF4-FFF2-40B4-BE49-F238E27FC236}">
                <a16:creationId xmlns:a16="http://schemas.microsoft.com/office/drawing/2014/main" id="{B794BC6C-B35B-44F5-97B5-8DACBCFC6C22}"/>
              </a:ext>
            </a:extLst>
          </p:cNvPr>
          <p:cNvSpPr txBox="1"/>
          <p:nvPr/>
        </p:nvSpPr>
        <p:spPr>
          <a:xfrm>
            <a:off x="3667371" y="2854385"/>
            <a:ext cx="2157181" cy="1015663"/>
          </a:xfrm>
          <a:prstGeom prst="rect">
            <a:avLst/>
          </a:prstGeom>
          <a:noFill/>
        </p:spPr>
        <p:txBody>
          <a:bodyPr wrap="square" rtlCol="0">
            <a:spAutoFit/>
          </a:bodyPr>
          <a:lstStyle/>
          <a:p>
            <a:pPr marL="342900" indent="-342900" algn="ctr">
              <a:buAutoNum type="alphaUcPeriod"/>
            </a:pPr>
            <a:endParaRPr lang="vi-VN" sz="2000" dirty="0"/>
          </a:p>
          <a:p>
            <a:pPr marL="342900" indent="-342900" algn="ctr">
              <a:buAutoNum type="alphaUcPeriod"/>
            </a:pPr>
            <a:r>
              <a:rPr lang="vi-VN" sz="2000" dirty="0"/>
              <a:t>Nụ cười.</a:t>
            </a:r>
          </a:p>
          <a:p>
            <a:pPr marL="457200" indent="-457200" algn="ctr">
              <a:buAutoNum type="alphaUcPeriod"/>
            </a:pPr>
            <a:endParaRPr lang="en-US" sz="2000" dirty="0">
              <a:latin typeface="UTM Avo" panose="02040603050506020204" pitchFamily="18" charset="0"/>
            </a:endParaRPr>
          </a:p>
        </p:txBody>
      </p:sp>
      <p:pic>
        <p:nvPicPr>
          <p:cNvPr id="8" name="Picture 7">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250544">
            <a:off x="10029011" y="13057"/>
            <a:ext cx="1769764" cy="3559369"/>
          </a:xfrm>
          <a:prstGeom prst="rect">
            <a:avLst/>
          </a:prstGeom>
        </p:spPr>
      </p:pic>
      <p:pic>
        <p:nvPicPr>
          <p:cNvPr id="23" name="Picture 22"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1038278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anim calcmode="lin" valueType="num">
                                      <p:cBhvr>
                                        <p:cTn id="39" dur="1000" fill="hold"/>
                                        <p:tgtEl>
                                          <p:spTgt spid="20"/>
                                        </p:tgtEl>
                                        <p:attrNameLst>
                                          <p:attrName>ppt_x</p:attrName>
                                        </p:attrNameLst>
                                      </p:cBhvr>
                                      <p:tavLst>
                                        <p:tav tm="0">
                                          <p:val>
                                            <p:strVal val="#ppt_x"/>
                                          </p:val>
                                        </p:tav>
                                        <p:tav tm="100000">
                                          <p:val>
                                            <p:strVal val="#ppt_x"/>
                                          </p:val>
                                        </p:tav>
                                      </p:tavLst>
                                    </p:anim>
                                    <p:anim calcmode="lin" valueType="num">
                                      <p:cBhvr>
                                        <p:cTn id="40" dur="1000" fill="hold"/>
                                        <p:tgtEl>
                                          <p:spTgt spid="2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19"/>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2000" fill="hold"/>
                                        <p:tgtEl>
                                          <p:spTgt spid="12"/>
                                        </p:tgtEl>
                                        <p:attrNameLst>
                                          <p:attrName>fillcolor</p:attrName>
                                        </p:attrNameLst>
                                      </p:cBhvr>
                                      <p:to>
                                        <a:srgbClr val="00B050"/>
                                      </p:to>
                                    </p:animClr>
                                    <p:set>
                                      <p:cBhvr>
                                        <p:cTn id="56" dur="2000" fill="hold"/>
                                        <p:tgtEl>
                                          <p:spTgt spid="12"/>
                                        </p:tgtEl>
                                        <p:attrNameLst>
                                          <p:attrName>fill.type</p:attrName>
                                        </p:attrNameLst>
                                      </p:cBhvr>
                                      <p:to>
                                        <p:strVal val="solid"/>
                                      </p:to>
                                    </p:set>
                                    <p:set>
                                      <p:cBhvr>
                                        <p:cTn id="57" dur="2000" fill="hold"/>
                                        <p:tgtEl>
                                          <p:spTgt spid="12"/>
                                        </p:tgtEl>
                                        <p:attrNameLst>
                                          <p:attrName>fill.on</p:attrName>
                                        </p:attrNameLst>
                                      </p:cBhvr>
                                      <p:to>
                                        <p:strVal val="true"/>
                                      </p:to>
                                    </p:set>
                                  </p:childTnLst>
                                  <p:subTnLst>
                                    <p:audio>
                                      <p:cMediaNode>
                                        <p:cTn display="0" masterRel="sameClick">
                                          <p:stCondLst>
                                            <p:cond evt="begin" delay="0">
                                              <p:tn val="5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9"/>
                  </p:tgtEl>
                </p:cond>
              </p:nextCondLst>
            </p:seq>
            <p:seq concurrent="1" nextAc="seek">
              <p:cTn id="58" restart="whenNotActive" fill="hold" evtFilter="cancelBubble" nodeType="interactiveSeq">
                <p:stCondLst>
                  <p:cond evt="onClick" delay="0">
                    <p:tgtEl>
                      <p:spTgt spid="20"/>
                    </p:tgtEl>
                  </p:cond>
                </p:stCondLst>
                <p:endSync evt="end" delay="0">
                  <p:rtn val="all"/>
                </p:endSync>
                <p:childTnLst>
                  <p:par>
                    <p:cTn id="59" fill="hold">
                      <p:stCondLst>
                        <p:cond delay="0"/>
                      </p:stCondLst>
                      <p:childTnLst>
                        <p:par>
                          <p:cTn id="60" fill="hold">
                            <p:stCondLst>
                              <p:cond delay="0"/>
                            </p:stCondLst>
                            <p:childTnLst>
                              <p:par>
                                <p:cTn id="61" presetID="1" presetClass="emph" presetSubtype="2" fill="hold" nodeType="clickEffect">
                                  <p:stCondLst>
                                    <p:cond delay="0"/>
                                  </p:stCondLst>
                                  <p:childTnLst>
                                    <p:animClr clrSpc="rgb" dir="cw">
                                      <p:cBhvr>
                                        <p:cTn id="62" dur="2000" fill="hold"/>
                                        <p:tgtEl>
                                          <p:spTgt spid="13"/>
                                        </p:tgtEl>
                                        <p:attrNameLst>
                                          <p:attrName>fillcolor</p:attrName>
                                        </p:attrNameLst>
                                      </p:cBhvr>
                                      <p:to>
                                        <a:srgbClr val="FF0000"/>
                                      </p:to>
                                    </p:animClr>
                                    <p:set>
                                      <p:cBhvr>
                                        <p:cTn id="63" dur="2000" fill="hold"/>
                                        <p:tgtEl>
                                          <p:spTgt spid="13"/>
                                        </p:tgtEl>
                                        <p:attrNameLst>
                                          <p:attrName>fill.type</p:attrName>
                                        </p:attrNameLst>
                                      </p:cBhvr>
                                      <p:to>
                                        <p:strVal val="solid"/>
                                      </p:to>
                                    </p:set>
                                    <p:set>
                                      <p:cBhvr>
                                        <p:cTn id="64" dur="2000" fill="hold"/>
                                        <p:tgtEl>
                                          <p:spTgt spid="13"/>
                                        </p:tgtEl>
                                        <p:attrNameLst>
                                          <p:attrName>fill.on</p:attrName>
                                        </p:attrNameLst>
                                      </p:cBhvr>
                                      <p:to>
                                        <p:strVal val="true"/>
                                      </p:to>
                                    </p:set>
                                  </p:childTnLst>
                                  <p:subTnLst>
                                    <p:audio>
                                      <p:cMediaNode>
                                        <p:cTn display="0" masterRel="sameClick">
                                          <p:stCondLst>
                                            <p:cond evt="begin" delay="0">
                                              <p:tn val="61"/>
                                            </p:cond>
                                          </p:stCondLst>
                                          <p:endCondLst>
                                            <p:cond evt="onStopAudio" delay="0">
                                              <p:tgtEl>
                                                <p:sldTgt/>
                                              </p:tgtEl>
                                            </p:cond>
                                          </p:endCondLst>
                                        </p:cTn>
                                        <p:tgtEl>
                                          <p:sndTgt r:embed="rId4" name="Sai1.wav"/>
                                        </p:tgtEl>
                                      </p:cMediaNode>
                                    </p:audio>
                                  </p:subTnLst>
                                </p:cTn>
                              </p:par>
                            </p:childTnLst>
                          </p:cTn>
                        </p:par>
                        <p:par>
                          <p:cTn id="65" fill="hold">
                            <p:stCondLst>
                              <p:cond delay="2000"/>
                            </p:stCondLst>
                            <p:childTnLst>
                              <p:par>
                                <p:cTn id="66" presetID="14" presetClass="exit" presetSubtype="10" fill="hold" grpId="1" nodeType="afterEffect">
                                  <p:stCondLst>
                                    <p:cond delay="0"/>
                                  </p:stCondLst>
                                  <p:childTnLst>
                                    <p:animEffect transition="out" filter="randombar(horizontal)">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4" presetClass="exit" presetSubtype="10" fill="hold" grpId="1" nodeType="withEffect">
                                  <p:stCondLst>
                                    <p:cond delay="0"/>
                                  </p:stCondLst>
                                  <p:childTnLst>
                                    <p:animEffect transition="out" filter="randombar(horizontal)">
                                      <p:cBhvr>
                                        <p:cTn id="70" dur="500"/>
                                        <p:tgtEl>
                                          <p:spTgt spid="20"/>
                                        </p:tgtEl>
                                      </p:cBhvr>
                                    </p:animEffect>
                                    <p:set>
                                      <p:cBhvr>
                                        <p:cTn id="71"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72" restart="whenNotActive" fill="hold" evtFilter="cancelBubble" nodeType="interactiveSeq">
                <p:stCondLst>
                  <p:cond evt="onClick" delay="0">
                    <p:tgtEl>
                      <p:spTgt spid="21"/>
                    </p:tgtEl>
                  </p:cond>
                </p:stCondLst>
                <p:endSync evt="end" delay="0">
                  <p:rtn val="all"/>
                </p:endSync>
                <p:childTnLst>
                  <p:par>
                    <p:cTn id="73" fill="hold">
                      <p:stCondLst>
                        <p:cond delay="0"/>
                      </p:stCondLst>
                      <p:childTnLst>
                        <p:par>
                          <p:cTn id="74" fill="hold">
                            <p:stCondLst>
                              <p:cond delay="0"/>
                            </p:stCondLst>
                            <p:childTnLst>
                              <p:par>
                                <p:cTn id="75" presetID="1" presetClass="emph" presetSubtype="2" fill="hold" nodeType="clickEffect">
                                  <p:stCondLst>
                                    <p:cond delay="0"/>
                                  </p:stCondLst>
                                  <p:childTnLst>
                                    <p:animClr clrSpc="rgb" dir="cw">
                                      <p:cBhvr>
                                        <p:cTn id="76" dur="2000" fill="hold"/>
                                        <p:tgtEl>
                                          <p:spTgt spid="15"/>
                                        </p:tgtEl>
                                        <p:attrNameLst>
                                          <p:attrName>fillcolor</p:attrName>
                                        </p:attrNameLst>
                                      </p:cBhvr>
                                      <p:to>
                                        <a:srgbClr val="FF0000"/>
                                      </p:to>
                                    </p:animClr>
                                    <p:set>
                                      <p:cBhvr>
                                        <p:cTn id="77" dur="2000" fill="hold"/>
                                        <p:tgtEl>
                                          <p:spTgt spid="15"/>
                                        </p:tgtEl>
                                        <p:attrNameLst>
                                          <p:attrName>fill.type</p:attrName>
                                        </p:attrNameLst>
                                      </p:cBhvr>
                                      <p:to>
                                        <p:strVal val="solid"/>
                                      </p:to>
                                    </p:set>
                                    <p:set>
                                      <p:cBhvr>
                                        <p:cTn id="78" dur="2000" fill="hold"/>
                                        <p:tgtEl>
                                          <p:spTgt spid="15"/>
                                        </p:tgtEl>
                                        <p:attrNameLst>
                                          <p:attrName>fill.on</p:attrName>
                                        </p:attrNameLst>
                                      </p:cBhvr>
                                      <p:to>
                                        <p:strVal val="true"/>
                                      </p:to>
                                    </p:set>
                                  </p:childTnLst>
                                  <p:subTnLst>
                                    <p:audio>
                                      <p:cMediaNode>
                                        <p:cTn display="0" masterRel="sameClick">
                                          <p:stCondLst>
                                            <p:cond evt="begin" delay="0">
                                              <p:tn val="75"/>
                                            </p:cond>
                                          </p:stCondLst>
                                          <p:endCondLst>
                                            <p:cond evt="onStopAudio" delay="0">
                                              <p:tgtEl>
                                                <p:sldTgt/>
                                              </p:tgtEl>
                                            </p:cond>
                                          </p:endCondLst>
                                        </p:cTn>
                                        <p:tgtEl>
                                          <p:sndTgt r:embed="rId4" name="Sai1.wav"/>
                                        </p:tgtEl>
                                      </p:cMediaNode>
                                    </p:audio>
                                  </p:subTnLst>
                                </p:cTn>
                              </p:par>
                            </p:childTnLst>
                          </p:cTn>
                        </p:par>
                        <p:par>
                          <p:cTn id="79" fill="hold">
                            <p:stCondLst>
                              <p:cond delay="2000"/>
                            </p:stCondLst>
                            <p:childTnLst>
                              <p:par>
                                <p:cTn id="80" presetID="14" presetClass="exit" presetSubtype="10" fill="hold" grpId="1" nodeType="afterEffect">
                                  <p:stCondLst>
                                    <p:cond delay="0"/>
                                  </p:stCondLst>
                                  <p:childTnLst>
                                    <p:animEffect transition="out" filter="randombar(horizontal)">
                                      <p:cBhvr>
                                        <p:cTn id="81" dur="500"/>
                                        <p:tgtEl>
                                          <p:spTgt spid="21"/>
                                        </p:tgtEl>
                                      </p:cBhvr>
                                    </p:animEffect>
                                    <p:set>
                                      <p:cBhvr>
                                        <p:cTn id="82" dur="1" fill="hold">
                                          <p:stCondLst>
                                            <p:cond delay="499"/>
                                          </p:stCondLst>
                                        </p:cTn>
                                        <p:tgtEl>
                                          <p:spTgt spid="21"/>
                                        </p:tgtEl>
                                        <p:attrNameLst>
                                          <p:attrName>style.visibility</p:attrName>
                                        </p:attrNameLst>
                                      </p:cBhvr>
                                      <p:to>
                                        <p:strVal val="hidden"/>
                                      </p:to>
                                    </p:set>
                                  </p:childTnLst>
                                </p:cTn>
                              </p:par>
                              <p:par>
                                <p:cTn id="83" presetID="14" presetClass="exit" presetSubtype="10" fill="hold" grpId="1" nodeType="withEffect">
                                  <p:stCondLst>
                                    <p:cond delay="0"/>
                                  </p:stCondLst>
                                  <p:childTnLst>
                                    <p:animEffect transition="out" filter="randombar(horizontal)">
                                      <p:cBhvr>
                                        <p:cTn id="84" dur="500"/>
                                        <p:tgtEl>
                                          <p:spTgt spid="15"/>
                                        </p:tgtEl>
                                      </p:cBhvr>
                                    </p:animEffect>
                                    <p:set>
                                      <p:cBhvr>
                                        <p:cTn id="8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86" restart="whenNotActive" fill="hold" evtFilter="cancelBubble" nodeType="interactiveSeq">
                <p:stCondLst>
                  <p:cond evt="onClick" delay="0">
                    <p:tgtEl>
                      <p:spTgt spid="22"/>
                    </p:tgtEl>
                  </p:cond>
                </p:stCondLst>
                <p:endSync evt="end" delay="0">
                  <p:rtn val="all"/>
                </p:endSync>
                <p:childTnLst>
                  <p:par>
                    <p:cTn id="87" fill="hold">
                      <p:stCondLst>
                        <p:cond delay="0"/>
                      </p:stCondLst>
                      <p:childTnLst>
                        <p:par>
                          <p:cTn id="88" fill="hold">
                            <p:stCondLst>
                              <p:cond delay="0"/>
                            </p:stCondLst>
                            <p:childTnLst>
                              <p:par>
                                <p:cTn id="89" presetID="1" presetClass="emph" presetSubtype="2" fill="hold" nodeType="clickEffect">
                                  <p:stCondLst>
                                    <p:cond delay="0"/>
                                  </p:stCondLst>
                                  <p:childTnLst>
                                    <p:animClr clrSpc="rgb" dir="cw">
                                      <p:cBhvr>
                                        <p:cTn id="90" dur="2000" fill="hold"/>
                                        <p:tgtEl>
                                          <p:spTgt spid="14"/>
                                        </p:tgtEl>
                                        <p:attrNameLst>
                                          <p:attrName>fillcolor</p:attrName>
                                        </p:attrNameLst>
                                      </p:cBhvr>
                                      <p:to>
                                        <a:srgbClr val="FF0000"/>
                                      </p:to>
                                    </p:animClr>
                                    <p:set>
                                      <p:cBhvr>
                                        <p:cTn id="91" dur="2000" fill="hold"/>
                                        <p:tgtEl>
                                          <p:spTgt spid="14"/>
                                        </p:tgtEl>
                                        <p:attrNameLst>
                                          <p:attrName>fill.type</p:attrName>
                                        </p:attrNameLst>
                                      </p:cBhvr>
                                      <p:to>
                                        <p:strVal val="solid"/>
                                      </p:to>
                                    </p:set>
                                    <p:set>
                                      <p:cBhvr>
                                        <p:cTn id="92" dur="2000" fill="hold"/>
                                        <p:tgtEl>
                                          <p:spTgt spid="14"/>
                                        </p:tgtEl>
                                        <p:attrNameLst>
                                          <p:attrName>fill.on</p:attrName>
                                        </p:attrNameLst>
                                      </p:cBhvr>
                                      <p:to>
                                        <p:strVal val="true"/>
                                      </p:to>
                                    </p:set>
                                  </p:childTnLst>
                                  <p:subTnLst>
                                    <p:audio>
                                      <p:cMediaNode>
                                        <p:cTn display="0" masterRel="sameClick">
                                          <p:stCondLst>
                                            <p:cond evt="begin" delay="0">
                                              <p:tn val="89"/>
                                            </p:cond>
                                          </p:stCondLst>
                                          <p:endCondLst>
                                            <p:cond evt="onStopAudio" delay="0">
                                              <p:tgtEl>
                                                <p:sldTgt/>
                                              </p:tgtEl>
                                            </p:cond>
                                          </p:endCondLst>
                                        </p:cTn>
                                        <p:tgtEl>
                                          <p:sndTgt r:embed="rId4" name="Sai1.wav"/>
                                        </p:tgtEl>
                                      </p:cMediaNode>
                                    </p:audio>
                                  </p:subTnLst>
                                </p:cTn>
                              </p:par>
                            </p:childTnLst>
                          </p:cTn>
                        </p:par>
                        <p:par>
                          <p:cTn id="93" fill="hold">
                            <p:stCondLst>
                              <p:cond delay="2000"/>
                            </p:stCondLst>
                            <p:childTnLst>
                              <p:par>
                                <p:cTn id="94" presetID="14" presetClass="exit" presetSubtype="10" fill="hold" grpId="1" nodeType="afterEffect">
                                  <p:stCondLst>
                                    <p:cond delay="0"/>
                                  </p:stCondLst>
                                  <p:childTnLst>
                                    <p:animEffect transition="out" filter="randombar(horizontal)">
                                      <p:cBhvr>
                                        <p:cTn id="95" dur="500"/>
                                        <p:tgtEl>
                                          <p:spTgt spid="22"/>
                                        </p:tgtEl>
                                      </p:cBhvr>
                                    </p:animEffect>
                                    <p:set>
                                      <p:cBhvr>
                                        <p:cTn id="96" dur="1" fill="hold">
                                          <p:stCondLst>
                                            <p:cond delay="499"/>
                                          </p:stCondLst>
                                        </p:cTn>
                                        <p:tgtEl>
                                          <p:spTgt spid="22"/>
                                        </p:tgtEl>
                                        <p:attrNameLst>
                                          <p:attrName>style.visibility</p:attrName>
                                        </p:attrNameLst>
                                      </p:cBhvr>
                                      <p:to>
                                        <p:strVal val="hidden"/>
                                      </p:to>
                                    </p:set>
                                  </p:childTnLst>
                                </p:cTn>
                              </p:par>
                              <p:par>
                                <p:cTn id="97" presetID="14" presetClass="exit" presetSubtype="10" fill="hold" grpId="1" nodeType="withEffect">
                                  <p:stCondLst>
                                    <p:cond delay="0"/>
                                  </p:stCondLst>
                                  <p:childTnLst>
                                    <p:animEffect transition="out" filter="randombar(horizontal)">
                                      <p:cBhvr>
                                        <p:cTn id="98" dur="500"/>
                                        <p:tgtEl>
                                          <p:spTgt spid="14"/>
                                        </p:tgtEl>
                                      </p:cBhvr>
                                    </p:animEffect>
                                    <p:set>
                                      <p:cBhvr>
                                        <p:cTn id="9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22"/>
                  </p:tgtEl>
                </p:cond>
              </p:nextCondLst>
            </p:seq>
          </p:childTnLst>
        </p:cTn>
      </p:par>
    </p:tnLst>
    <p:bldLst>
      <p:bldP spid="12" grpId="0" animBg="1"/>
      <p:bldP spid="13" grpId="0" animBg="1"/>
      <p:bldP spid="13" grpId="1" animBg="1"/>
      <p:bldP spid="14" grpId="0" animBg="1"/>
      <p:bldP spid="14" grpId="1" animBg="1"/>
      <p:bldP spid="15" grpId="0" animBg="1"/>
      <p:bldP spid="15" grpId="1" animBg="1"/>
      <p:bldP spid="19" grpId="0"/>
      <p:bldP spid="20" grpId="0"/>
      <p:bldP spid="20" grpId="1"/>
      <p:bldP spid="21" grpId="0"/>
      <p:bldP spid="21" grpId="1"/>
      <p:bldP spid="22" grpId="0"/>
      <p:bldP spid="22"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12EB861-8C64-4509-B386-404F9B3B4D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Star: 7 Points 10">
            <a:extLst>
              <a:ext uri="{FF2B5EF4-FFF2-40B4-BE49-F238E27FC236}">
                <a16:creationId xmlns:a16="http://schemas.microsoft.com/office/drawing/2014/main" id="{9645F9C9-5EDD-4D45-82BD-321879D40A78}"/>
              </a:ext>
            </a:extLst>
          </p:cNvPr>
          <p:cNvSpPr/>
          <p:nvPr/>
        </p:nvSpPr>
        <p:spPr>
          <a:xfrm>
            <a:off x="3466128" y="2747064"/>
            <a:ext cx="2103284" cy="1426085"/>
          </a:xfrm>
          <a:prstGeom prst="star7">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sp>
        <p:nvSpPr>
          <p:cNvPr id="12" name="Star: 7 Points 11">
            <a:extLst>
              <a:ext uri="{FF2B5EF4-FFF2-40B4-BE49-F238E27FC236}">
                <a16:creationId xmlns:a16="http://schemas.microsoft.com/office/drawing/2014/main" id="{0D04D822-A2A4-4287-99B4-4D17A355B895}"/>
              </a:ext>
            </a:extLst>
          </p:cNvPr>
          <p:cNvSpPr/>
          <p:nvPr/>
        </p:nvSpPr>
        <p:spPr>
          <a:xfrm>
            <a:off x="7068283" y="2740860"/>
            <a:ext cx="2103284" cy="1426085"/>
          </a:xfrm>
          <a:prstGeom prst="star7">
            <a:avLst>
              <a:gd name="adj" fmla="val 37140"/>
              <a:gd name="hf" fmla="val 102572"/>
              <a:gd name="vf" fmla="val 105210"/>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sp>
        <p:nvSpPr>
          <p:cNvPr id="13" name="Star: 7 Points 12">
            <a:extLst>
              <a:ext uri="{FF2B5EF4-FFF2-40B4-BE49-F238E27FC236}">
                <a16:creationId xmlns:a16="http://schemas.microsoft.com/office/drawing/2014/main" id="{82D4C7FC-2035-4E2A-A7A7-5F2EB810B5C4}"/>
              </a:ext>
            </a:extLst>
          </p:cNvPr>
          <p:cNvSpPr/>
          <p:nvPr/>
        </p:nvSpPr>
        <p:spPr>
          <a:xfrm>
            <a:off x="3466128" y="4715564"/>
            <a:ext cx="2103284" cy="1426085"/>
          </a:xfrm>
          <a:prstGeom prst="star7">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sp>
        <p:nvSpPr>
          <p:cNvPr id="14" name="Star: 7 Points 13">
            <a:extLst>
              <a:ext uri="{FF2B5EF4-FFF2-40B4-BE49-F238E27FC236}">
                <a16:creationId xmlns:a16="http://schemas.microsoft.com/office/drawing/2014/main" id="{EA7DB27B-1AFC-4243-979B-669CAE1C80BE}"/>
              </a:ext>
            </a:extLst>
          </p:cNvPr>
          <p:cNvSpPr/>
          <p:nvPr/>
        </p:nvSpPr>
        <p:spPr>
          <a:xfrm>
            <a:off x="7149128" y="4690164"/>
            <a:ext cx="2103284" cy="1426085"/>
          </a:xfrm>
          <a:prstGeom prst="star7">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grpSp>
        <p:nvGrpSpPr>
          <p:cNvPr id="15" name="Group 14">
            <a:extLst>
              <a:ext uri="{FF2B5EF4-FFF2-40B4-BE49-F238E27FC236}">
                <a16:creationId xmlns:a16="http://schemas.microsoft.com/office/drawing/2014/main" id="{E04BEE51-9B90-4915-8D9F-966E3744E036}"/>
              </a:ext>
            </a:extLst>
          </p:cNvPr>
          <p:cNvGrpSpPr/>
          <p:nvPr/>
        </p:nvGrpSpPr>
        <p:grpSpPr>
          <a:xfrm>
            <a:off x="1728521" y="170776"/>
            <a:ext cx="7701816" cy="2404175"/>
            <a:chOff x="1728521" y="170776"/>
            <a:chExt cx="7701816" cy="2404175"/>
          </a:xfrm>
        </p:grpSpPr>
        <p:pic>
          <p:nvPicPr>
            <p:cNvPr id="16" name="Graphic 15">
              <a:extLst>
                <a:ext uri="{FF2B5EF4-FFF2-40B4-BE49-F238E27FC236}">
                  <a16:creationId xmlns:a16="http://schemas.microsoft.com/office/drawing/2014/main" id="{A31DB8B8-A84B-4FC1-8866-494A25453E8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28521" y="170776"/>
              <a:ext cx="7701816" cy="2404175"/>
            </a:xfrm>
            <a:prstGeom prst="rect">
              <a:avLst/>
            </a:prstGeom>
          </p:spPr>
        </p:pic>
        <p:sp>
          <p:nvSpPr>
            <p:cNvPr id="17" name="TextBox 16">
              <a:extLst>
                <a:ext uri="{FF2B5EF4-FFF2-40B4-BE49-F238E27FC236}">
                  <a16:creationId xmlns:a16="http://schemas.microsoft.com/office/drawing/2014/main" id="{9F3754E4-92D1-4A5F-9138-674F453FC2C7}"/>
                </a:ext>
              </a:extLst>
            </p:cNvPr>
            <p:cNvSpPr txBox="1"/>
            <p:nvPr/>
          </p:nvSpPr>
          <p:spPr>
            <a:xfrm>
              <a:off x="2475739" y="555050"/>
              <a:ext cx="5840183" cy="954107"/>
            </a:xfrm>
            <a:prstGeom prst="rect">
              <a:avLst/>
            </a:prstGeom>
            <a:noFill/>
          </p:spPr>
          <p:txBody>
            <a:bodyPr wrap="square" rtlCol="0">
              <a:spAutoFit/>
            </a:bodyPr>
            <a:lstStyle/>
            <a:p>
              <a:pPr algn="ctr"/>
              <a:r>
                <a:rPr lang="vi-VN" sz="2800" b="0" i="0" dirty="0">
                  <a:solidFill>
                    <a:srgbClr val="000000"/>
                  </a:solidFill>
                  <a:effectLst/>
                  <a:latin typeface="+mj-lt"/>
                </a:rPr>
                <a:t>Câu hỏi 3: Đặc điểm nào sau đây là nét riêng về tính cách?</a:t>
              </a:r>
              <a:endParaRPr lang="en-US" sz="2800" dirty="0">
                <a:latin typeface="+mj-lt"/>
              </a:endParaRPr>
            </a:p>
          </p:txBody>
        </p:sp>
      </p:grpSp>
      <p:sp>
        <p:nvSpPr>
          <p:cNvPr id="18" name="TextBox 17">
            <a:extLst>
              <a:ext uri="{FF2B5EF4-FFF2-40B4-BE49-F238E27FC236}">
                <a16:creationId xmlns:a16="http://schemas.microsoft.com/office/drawing/2014/main" id="{47A7A097-5BE5-4034-A565-E246B01211D2}"/>
              </a:ext>
            </a:extLst>
          </p:cNvPr>
          <p:cNvSpPr txBox="1"/>
          <p:nvPr/>
        </p:nvSpPr>
        <p:spPr>
          <a:xfrm>
            <a:off x="3459517" y="3033480"/>
            <a:ext cx="2157181" cy="1015663"/>
          </a:xfrm>
          <a:prstGeom prst="rect">
            <a:avLst/>
          </a:prstGeom>
          <a:noFill/>
        </p:spPr>
        <p:txBody>
          <a:bodyPr wrap="square" rtlCol="0">
            <a:spAutoFit/>
          </a:bodyPr>
          <a:lstStyle/>
          <a:p>
            <a:pPr algn="ctr"/>
            <a:endParaRPr lang="en-US" sz="2000" dirty="0">
              <a:latin typeface="UTM Avo" panose="02040603050506020204" pitchFamily="18" charset="0"/>
            </a:endParaRPr>
          </a:p>
          <a:p>
            <a:pPr marL="342900" indent="-342900" algn="ctr">
              <a:buAutoNum type="alphaUcPeriod"/>
            </a:pPr>
            <a:r>
              <a:rPr lang="vi-VN" sz="2000" dirty="0"/>
              <a:t>Tốt bụng.</a:t>
            </a:r>
          </a:p>
          <a:p>
            <a:pPr marL="457200" indent="-457200" algn="ctr">
              <a:buAutoNum type="alphaUcPeriod"/>
            </a:pPr>
            <a:endParaRPr lang="en-US" sz="2000" dirty="0">
              <a:latin typeface="UTM Avo" panose="02040603050506020204" pitchFamily="18" charset="0"/>
            </a:endParaRPr>
          </a:p>
        </p:txBody>
      </p:sp>
      <p:sp>
        <p:nvSpPr>
          <p:cNvPr id="19" name="TextBox 18">
            <a:extLst>
              <a:ext uri="{FF2B5EF4-FFF2-40B4-BE49-F238E27FC236}">
                <a16:creationId xmlns:a16="http://schemas.microsoft.com/office/drawing/2014/main" id="{4284F106-EB43-47A6-AAFE-3F326062D032}"/>
              </a:ext>
            </a:extLst>
          </p:cNvPr>
          <p:cNvSpPr txBox="1"/>
          <p:nvPr/>
        </p:nvSpPr>
        <p:spPr>
          <a:xfrm>
            <a:off x="7308962" y="2959686"/>
            <a:ext cx="1663178" cy="1323439"/>
          </a:xfrm>
          <a:prstGeom prst="rect">
            <a:avLst/>
          </a:prstGeom>
          <a:noFill/>
        </p:spPr>
        <p:txBody>
          <a:bodyPr wrap="square" rtlCol="0">
            <a:spAutoFit/>
          </a:bodyPr>
          <a:lstStyle/>
          <a:p>
            <a:pPr algn="ctr"/>
            <a:endParaRPr lang="vi-VN" sz="2000" dirty="0"/>
          </a:p>
          <a:p>
            <a:pPr algn="ctr"/>
            <a:r>
              <a:rPr lang="vi-VN" sz="2000" dirty="0"/>
              <a:t>B. Thích thả diều.</a:t>
            </a:r>
          </a:p>
          <a:p>
            <a:pPr algn="ctr"/>
            <a:endParaRPr lang="en-US" sz="2000" dirty="0">
              <a:latin typeface="UTM Avo" panose="02040603050506020204" pitchFamily="18" charset="0"/>
            </a:endParaRPr>
          </a:p>
        </p:txBody>
      </p:sp>
      <p:sp>
        <p:nvSpPr>
          <p:cNvPr id="20" name="TextBox 19">
            <a:extLst>
              <a:ext uri="{FF2B5EF4-FFF2-40B4-BE49-F238E27FC236}">
                <a16:creationId xmlns:a16="http://schemas.microsoft.com/office/drawing/2014/main" id="{812D4894-146A-4404-AA89-86119AA395DE}"/>
              </a:ext>
            </a:extLst>
          </p:cNvPr>
          <p:cNvSpPr txBox="1"/>
          <p:nvPr/>
        </p:nvSpPr>
        <p:spPr>
          <a:xfrm>
            <a:off x="7122179" y="5025664"/>
            <a:ext cx="2157181" cy="1015663"/>
          </a:xfrm>
          <a:prstGeom prst="rect">
            <a:avLst/>
          </a:prstGeom>
          <a:noFill/>
        </p:spPr>
        <p:txBody>
          <a:bodyPr wrap="square" rtlCol="0">
            <a:spAutoFit/>
          </a:bodyPr>
          <a:lstStyle/>
          <a:p>
            <a:pPr algn="ctr"/>
            <a:endParaRPr lang="en-US" sz="2000" dirty="0">
              <a:latin typeface="UTM Avo" panose="02040603050506020204" pitchFamily="18" charset="0"/>
            </a:endParaRPr>
          </a:p>
          <a:p>
            <a:pPr algn="ctr"/>
            <a:r>
              <a:rPr lang="vi-VN" sz="2000" dirty="0">
                <a:latin typeface="UTM Avo" panose="02040603050506020204" pitchFamily="18" charset="0"/>
              </a:rPr>
              <a:t>D. </a:t>
            </a:r>
            <a:r>
              <a:rPr lang="vi-VN" sz="2000" dirty="0"/>
              <a:t>Xinh xắn.</a:t>
            </a:r>
          </a:p>
          <a:p>
            <a:pPr algn="ctr"/>
            <a:endParaRPr lang="en-US" sz="2000" dirty="0">
              <a:latin typeface="UTM Avo" panose="02040603050506020204" pitchFamily="18" charset="0"/>
            </a:endParaRPr>
          </a:p>
        </p:txBody>
      </p:sp>
      <p:sp>
        <p:nvSpPr>
          <p:cNvPr id="21" name="TextBox 20">
            <a:extLst>
              <a:ext uri="{FF2B5EF4-FFF2-40B4-BE49-F238E27FC236}">
                <a16:creationId xmlns:a16="http://schemas.microsoft.com/office/drawing/2014/main" id="{27D8D74C-8C10-4D91-89B5-E6E23FDD17A8}"/>
              </a:ext>
            </a:extLst>
          </p:cNvPr>
          <p:cNvSpPr txBox="1"/>
          <p:nvPr/>
        </p:nvSpPr>
        <p:spPr>
          <a:xfrm>
            <a:off x="3477448" y="5013107"/>
            <a:ext cx="2157181" cy="1015663"/>
          </a:xfrm>
          <a:prstGeom prst="rect">
            <a:avLst/>
          </a:prstGeom>
          <a:noFill/>
        </p:spPr>
        <p:txBody>
          <a:bodyPr wrap="square" rtlCol="0">
            <a:spAutoFit/>
          </a:bodyPr>
          <a:lstStyle/>
          <a:p>
            <a:pPr algn="ctr"/>
            <a:endParaRPr lang="vi-VN" sz="2000" dirty="0"/>
          </a:p>
          <a:p>
            <a:pPr algn="ctr"/>
            <a:r>
              <a:rPr lang="vi-VN" sz="2000" dirty="0"/>
              <a:t>C. Màu cam.</a:t>
            </a:r>
          </a:p>
          <a:p>
            <a:pPr algn="ctr"/>
            <a:endParaRPr lang="en-US" sz="2000" dirty="0">
              <a:latin typeface="UTM Avo" panose="02040603050506020204" pitchFamily="18" charset="0"/>
            </a:endParaRPr>
          </a:p>
        </p:txBody>
      </p:sp>
      <p:pic>
        <p:nvPicPr>
          <p:cNvPr id="5" name="Picture 4">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212681">
            <a:off x="10383756" y="1"/>
            <a:ext cx="1732044" cy="3773516"/>
          </a:xfrm>
          <a:prstGeom prst="rect">
            <a:avLst/>
          </a:prstGeom>
        </p:spPr>
      </p:pic>
      <p:pic>
        <p:nvPicPr>
          <p:cNvPr id="22" name="Picture 21"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399862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18"/>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2000" fill="hold"/>
                                        <p:tgtEl>
                                          <p:spTgt spid="11"/>
                                        </p:tgtEl>
                                        <p:attrNameLst>
                                          <p:attrName>fillcolor</p:attrName>
                                        </p:attrNameLst>
                                      </p:cBhvr>
                                      <p:to>
                                        <a:srgbClr val="00B050"/>
                                      </p:to>
                                    </p:animClr>
                                    <p:set>
                                      <p:cBhvr>
                                        <p:cTn id="56" dur="2000" fill="hold"/>
                                        <p:tgtEl>
                                          <p:spTgt spid="11"/>
                                        </p:tgtEl>
                                        <p:attrNameLst>
                                          <p:attrName>fill.type</p:attrName>
                                        </p:attrNameLst>
                                      </p:cBhvr>
                                      <p:to>
                                        <p:strVal val="solid"/>
                                      </p:to>
                                    </p:set>
                                    <p:set>
                                      <p:cBhvr>
                                        <p:cTn id="57" dur="2000" fill="hold"/>
                                        <p:tgtEl>
                                          <p:spTgt spid="11"/>
                                        </p:tgtEl>
                                        <p:attrNameLst>
                                          <p:attrName>fill.on</p:attrName>
                                        </p:attrNameLst>
                                      </p:cBhvr>
                                      <p:to>
                                        <p:strVal val="true"/>
                                      </p:to>
                                    </p:set>
                                  </p:childTnLst>
                                  <p:subTnLst>
                                    <p:audio>
                                      <p:cMediaNode>
                                        <p:cTn display="0" masterRel="sameClick">
                                          <p:stCondLst>
                                            <p:cond evt="begin" delay="0">
                                              <p:tn val="5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8"/>
                  </p:tgtEl>
                </p:cond>
              </p:nextCondLst>
            </p:seq>
            <p:seq concurrent="1" nextAc="seek">
              <p:cTn id="58" restart="whenNotActive" fill="hold" evtFilter="cancelBubble" nodeType="interactiveSeq">
                <p:stCondLst>
                  <p:cond evt="onClick" delay="0">
                    <p:tgtEl>
                      <p:spTgt spid="19"/>
                    </p:tgtEl>
                  </p:cond>
                </p:stCondLst>
                <p:endSync evt="end" delay="0">
                  <p:rtn val="all"/>
                </p:endSync>
                <p:childTnLst>
                  <p:par>
                    <p:cTn id="59" fill="hold">
                      <p:stCondLst>
                        <p:cond delay="0"/>
                      </p:stCondLst>
                      <p:childTnLst>
                        <p:par>
                          <p:cTn id="60" fill="hold">
                            <p:stCondLst>
                              <p:cond delay="0"/>
                            </p:stCondLst>
                            <p:childTnLst>
                              <p:par>
                                <p:cTn id="61" presetID="1" presetClass="emph" presetSubtype="2" fill="hold" nodeType="clickEffect">
                                  <p:stCondLst>
                                    <p:cond delay="0"/>
                                  </p:stCondLst>
                                  <p:childTnLst>
                                    <p:animClr clrSpc="rgb" dir="cw">
                                      <p:cBhvr>
                                        <p:cTn id="62" dur="2000" fill="hold"/>
                                        <p:tgtEl>
                                          <p:spTgt spid="12"/>
                                        </p:tgtEl>
                                        <p:attrNameLst>
                                          <p:attrName>fillcolor</p:attrName>
                                        </p:attrNameLst>
                                      </p:cBhvr>
                                      <p:to>
                                        <a:srgbClr val="FF0000"/>
                                      </p:to>
                                    </p:animClr>
                                    <p:set>
                                      <p:cBhvr>
                                        <p:cTn id="63" dur="2000" fill="hold"/>
                                        <p:tgtEl>
                                          <p:spTgt spid="12"/>
                                        </p:tgtEl>
                                        <p:attrNameLst>
                                          <p:attrName>fill.type</p:attrName>
                                        </p:attrNameLst>
                                      </p:cBhvr>
                                      <p:to>
                                        <p:strVal val="solid"/>
                                      </p:to>
                                    </p:set>
                                    <p:set>
                                      <p:cBhvr>
                                        <p:cTn id="64" dur="2000" fill="hold"/>
                                        <p:tgtEl>
                                          <p:spTgt spid="12"/>
                                        </p:tgtEl>
                                        <p:attrNameLst>
                                          <p:attrName>fill.on</p:attrName>
                                        </p:attrNameLst>
                                      </p:cBhvr>
                                      <p:to>
                                        <p:strVal val="true"/>
                                      </p:to>
                                    </p:set>
                                  </p:childTnLst>
                                  <p:subTnLst>
                                    <p:audio>
                                      <p:cMediaNode>
                                        <p:cTn display="0" masterRel="sameClick">
                                          <p:stCondLst>
                                            <p:cond evt="begin" delay="0">
                                              <p:tn val="61"/>
                                            </p:cond>
                                          </p:stCondLst>
                                          <p:endCondLst>
                                            <p:cond evt="onStopAudio" delay="0">
                                              <p:tgtEl>
                                                <p:sldTgt/>
                                              </p:tgtEl>
                                            </p:cond>
                                          </p:endCondLst>
                                        </p:cTn>
                                        <p:tgtEl>
                                          <p:sndTgt r:embed="rId4" name="Sai1.wav"/>
                                        </p:tgtEl>
                                      </p:cMediaNode>
                                    </p:audio>
                                  </p:subTnLst>
                                </p:cTn>
                              </p:par>
                            </p:childTnLst>
                          </p:cTn>
                        </p:par>
                        <p:par>
                          <p:cTn id="65" fill="hold">
                            <p:stCondLst>
                              <p:cond delay="2000"/>
                            </p:stCondLst>
                            <p:childTnLst>
                              <p:par>
                                <p:cTn id="66" presetID="14" presetClass="exit" presetSubtype="10" fill="hold" grpId="1" nodeType="afterEffect">
                                  <p:stCondLst>
                                    <p:cond delay="0"/>
                                  </p:stCondLst>
                                  <p:childTnLst>
                                    <p:animEffect transition="out" filter="randombar(horizontal)">
                                      <p:cBhvr>
                                        <p:cTn id="67" dur="500"/>
                                        <p:tgtEl>
                                          <p:spTgt spid="12"/>
                                        </p:tgtEl>
                                      </p:cBhvr>
                                    </p:animEffect>
                                    <p:set>
                                      <p:cBhvr>
                                        <p:cTn id="68" dur="1" fill="hold">
                                          <p:stCondLst>
                                            <p:cond delay="499"/>
                                          </p:stCondLst>
                                        </p:cTn>
                                        <p:tgtEl>
                                          <p:spTgt spid="12"/>
                                        </p:tgtEl>
                                        <p:attrNameLst>
                                          <p:attrName>style.visibility</p:attrName>
                                        </p:attrNameLst>
                                      </p:cBhvr>
                                      <p:to>
                                        <p:strVal val="hidden"/>
                                      </p:to>
                                    </p:set>
                                  </p:childTnLst>
                                </p:cTn>
                              </p:par>
                              <p:par>
                                <p:cTn id="69" presetID="14" presetClass="exit" presetSubtype="10" fill="hold" grpId="1" nodeType="withEffect">
                                  <p:stCondLst>
                                    <p:cond delay="0"/>
                                  </p:stCondLst>
                                  <p:childTnLst>
                                    <p:animEffect transition="out" filter="randombar(horizontal)">
                                      <p:cBhvr>
                                        <p:cTn id="70" dur="500"/>
                                        <p:tgtEl>
                                          <p:spTgt spid="19"/>
                                        </p:tgtEl>
                                      </p:cBhvr>
                                    </p:animEffect>
                                    <p:set>
                                      <p:cBhvr>
                                        <p:cTn id="71"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72" restart="whenNotActive" fill="hold" evtFilter="cancelBubble" nodeType="interactiveSeq">
                <p:stCondLst>
                  <p:cond evt="onClick" delay="0">
                    <p:tgtEl>
                      <p:spTgt spid="20"/>
                    </p:tgtEl>
                  </p:cond>
                </p:stCondLst>
                <p:endSync evt="end" delay="0">
                  <p:rtn val="all"/>
                </p:endSync>
                <p:childTnLst>
                  <p:par>
                    <p:cTn id="73" fill="hold">
                      <p:stCondLst>
                        <p:cond delay="0"/>
                      </p:stCondLst>
                      <p:childTnLst>
                        <p:par>
                          <p:cTn id="74" fill="hold">
                            <p:stCondLst>
                              <p:cond delay="0"/>
                            </p:stCondLst>
                            <p:childTnLst>
                              <p:par>
                                <p:cTn id="75" presetID="1" presetClass="emph" presetSubtype="2" fill="hold" nodeType="clickEffect">
                                  <p:stCondLst>
                                    <p:cond delay="0"/>
                                  </p:stCondLst>
                                  <p:childTnLst>
                                    <p:animClr clrSpc="rgb" dir="cw">
                                      <p:cBhvr>
                                        <p:cTn id="76" dur="2000" fill="hold"/>
                                        <p:tgtEl>
                                          <p:spTgt spid="14"/>
                                        </p:tgtEl>
                                        <p:attrNameLst>
                                          <p:attrName>fillcolor</p:attrName>
                                        </p:attrNameLst>
                                      </p:cBhvr>
                                      <p:to>
                                        <a:srgbClr val="FF0000"/>
                                      </p:to>
                                    </p:animClr>
                                    <p:set>
                                      <p:cBhvr>
                                        <p:cTn id="77" dur="2000" fill="hold"/>
                                        <p:tgtEl>
                                          <p:spTgt spid="14"/>
                                        </p:tgtEl>
                                        <p:attrNameLst>
                                          <p:attrName>fill.type</p:attrName>
                                        </p:attrNameLst>
                                      </p:cBhvr>
                                      <p:to>
                                        <p:strVal val="solid"/>
                                      </p:to>
                                    </p:set>
                                    <p:set>
                                      <p:cBhvr>
                                        <p:cTn id="78" dur="2000" fill="hold"/>
                                        <p:tgtEl>
                                          <p:spTgt spid="14"/>
                                        </p:tgtEl>
                                        <p:attrNameLst>
                                          <p:attrName>fill.on</p:attrName>
                                        </p:attrNameLst>
                                      </p:cBhvr>
                                      <p:to>
                                        <p:strVal val="true"/>
                                      </p:to>
                                    </p:set>
                                  </p:childTnLst>
                                  <p:subTnLst>
                                    <p:audio>
                                      <p:cMediaNode>
                                        <p:cTn display="0" masterRel="sameClick">
                                          <p:stCondLst>
                                            <p:cond evt="begin" delay="0">
                                              <p:tn val="75"/>
                                            </p:cond>
                                          </p:stCondLst>
                                          <p:endCondLst>
                                            <p:cond evt="onStopAudio" delay="0">
                                              <p:tgtEl>
                                                <p:sldTgt/>
                                              </p:tgtEl>
                                            </p:cond>
                                          </p:endCondLst>
                                        </p:cTn>
                                        <p:tgtEl>
                                          <p:sndTgt r:embed="rId4" name="Sai1.wav"/>
                                        </p:tgtEl>
                                      </p:cMediaNode>
                                    </p:audio>
                                  </p:subTnLst>
                                </p:cTn>
                              </p:par>
                            </p:childTnLst>
                          </p:cTn>
                        </p:par>
                        <p:par>
                          <p:cTn id="79" fill="hold">
                            <p:stCondLst>
                              <p:cond delay="2000"/>
                            </p:stCondLst>
                            <p:childTnLst>
                              <p:par>
                                <p:cTn id="80" presetID="14" presetClass="exit" presetSubtype="10" fill="hold" grpId="1" nodeType="afterEffect">
                                  <p:stCondLst>
                                    <p:cond delay="0"/>
                                  </p:stCondLst>
                                  <p:childTnLst>
                                    <p:animEffect transition="out" filter="randombar(horizontal)">
                                      <p:cBhvr>
                                        <p:cTn id="81" dur="500"/>
                                        <p:tgtEl>
                                          <p:spTgt spid="20"/>
                                        </p:tgtEl>
                                      </p:cBhvr>
                                    </p:animEffect>
                                    <p:set>
                                      <p:cBhvr>
                                        <p:cTn id="82" dur="1" fill="hold">
                                          <p:stCondLst>
                                            <p:cond delay="499"/>
                                          </p:stCondLst>
                                        </p:cTn>
                                        <p:tgtEl>
                                          <p:spTgt spid="20"/>
                                        </p:tgtEl>
                                        <p:attrNameLst>
                                          <p:attrName>style.visibility</p:attrName>
                                        </p:attrNameLst>
                                      </p:cBhvr>
                                      <p:to>
                                        <p:strVal val="hidden"/>
                                      </p:to>
                                    </p:set>
                                  </p:childTnLst>
                                </p:cTn>
                              </p:par>
                              <p:par>
                                <p:cTn id="83" presetID="14" presetClass="exit" presetSubtype="10" fill="hold" grpId="1" nodeType="withEffect">
                                  <p:stCondLst>
                                    <p:cond delay="0"/>
                                  </p:stCondLst>
                                  <p:childTnLst>
                                    <p:animEffect transition="out" filter="randombar(horizontal)">
                                      <p:cBhvr>
                                        <p:cTn id="84" dur="500"/>
                                        <p:tgtEl>
                                          <p:spTgt spid="14"/>
                                        </p:tgtEl>
                                      </p:cBhvr>
                                    </p:animEffect>
                                    <p:set>
                                      <p:cBhvr>
                                        <p:cTn id="85"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86" restart="whenNotActive" fill="hold" evtFilter="cancelBubble" nodeType="interactiveSeq">
                <p:stCondLst>
                  <p:cond evt="onClick" delay="0">
                    <p:tgtEl>
                      <p:spTgt spid="21"/>
                    </p:tgtEl>
                  </p:cond>
                </p:stCondLst>
                <p:endSync evt="end" delay="0">
                  <p:rtn val="all"/>
                </p:endSync>
                <p:childTnLst>
                  <p:par>
                    <p:cTn id="87" fill="hold">
                      <p:stCondLst>
                        <p:cond delay="0"/>
                      </p:stCondLst>
                      <p:childTnLst>
                        <p:par>
                          <p:cTn id="88" fill="hold">
                            <p:stCondLst>
                              <p:cond delay="0"/>
                            </p:stCondLst>
                            <p:childTnLst>
                              <p:par>
                                <p:cTn id="89" presetID="1" presetClass="emph" presetSubtype="2" fill="hold" nodeType="clickEffect">
                                  <p:stCondLst>
                                    <p:cond delay="0"/>
                                  </p:stCondLst>
                                  <p:childTnLst>
                                    <p:animClr clrSpc="rgb" dir="cw">
                                      <p:cBhvr>
                                        <p:cTn id="90" dur="2000" fill="hold"/>
                                        <p:tgtEl>
                                          <p:spTgt spid="13"/>
                                        </p:tgtEl>
                                        <p:attrNameLst>
                                          <p:attrName>fillcolor</p:attrName>
                                        </p:attrNameLst>
                                      </p:cBhvr>
                                      <p:to>
                                        <a:srgbClr val="FF0000"/>
                                      </p:to>
                                    </p:animClr>
                                    <p:set>
                                      <p:cBhvr>
                                        <p:cTn id="91" dur="2000" fill="hold"/>
                                        <p:tgtEl>
                                          <p:spTgt spid="13"/>
                                        </p:tgtEl>
                                        <p:attrNameLst>
                                          <p:attrName>fill.type</p:attrName>
                                        </p:attrNameLst>
                                      </p:cBhvr>
                                      <p:to>
                                        <p:strVal val="solid"/>
                                      </p:to>
                                    </p:set>
                                    <p:set>
                                      <p:cBhvr>
                                        <p:cTn id="92" dur="2000" fill="hold"/>
                                        <p:tgtEl>
                                          <p:spTgt spid="13"/>
                                        </p:tgtEl>
                                        <p:attrNameLst>
                                          <p:attrName>fill.on</p:attrName>
                                        </p:attrNameLst>
                                      </p:cBhvr>
                                      <p:to>
                                        <p:strVal val="true"/>
                                      </p:to>
                                    </p:set>
                                  </p:childTnLst>
                                  <p:subTnLst>
                                    <p:audio>
                                      <p:cMediaNode>
                                        <p:cTn display="0" masterRel="sameClick">
                                          <p:stCondLst>
                                            <p:cond evt="begin" delay="0">
                                              <p:tn val="89"/>
                                            </p:cond>
                                          </p:stCondLst>
                                          <p:endCondLst>
                                            <p:cond evt="onStopAudio" delay="0">
                                              <p:tgtEl>
                                                <p:sldTgt/>
                                              </p:tgtEl>
                                            </p:cond>
                                          </p:endCondLst>
                                        </p:cTn>
                                        <p:tgtEl>
                                          <p:sndTgt r:embed="rId4" name="Sai1.wav"/>
                                        </p:tgtEl>
                                      </p:cMediaNode>
                                    </p:audio>
                                  </p:subTnLst>
                                </p:cTn>
                              </p:par>
                            </p:childTnLst>
                          </p:cTn>
                        </p:par>
                        <p:par>
                          <p:cTn id="93" fill="hold">
                            <p:stCondLst>
                              <p:cond delay="2000"/>
                            </p:stCondLst>
                            <p:childTnLst>
                              <p:par>
                                <p:cTn id="94" presetID="14" presetClass="exit" presetSubtype="10" fill="hold" grpId="1" nodeType="afterEffect">
                                  <p:stCondLst>
                                    <p:cond delay="0"/>
                                  </p:stCondLst>
                                  <p:childTnLst>
                                    <p:animEffect transition="out" filter="randombar(horizontal)">
                                      <p:cBhvr>
                                        <p:cTn id="95" dur="500"/>
                                        <p:tgtEl>
                                          <p:spTgt spid="21"/>
                                        </p:tgtEl>
                                      </p:cBhvr>
                                    </p:animEffect>
                                    <p:set>
                                      <p:cBhvr>
                                        <p:cTn id="96" dur="1" fill="hold">
                                          <p:stCondLst>
                                            <p:cond delay="499"/>
                                          </p:stCondLst>
                                        </p:cTn>
                                        <p:tgtEl>
                                          <p:spTgt spid="21"/>
                                        </p:tgtEl>
                                        <p:attrNameLst>
                                          <p:attrName>style.visibility</p:attrName>
                                        </p:attrNameLst>
                                      </p:cBhvr>
                                      <p:to>
                                        <p:strVal val="hidden"/>
                                      </p:to>
                                    </p:set>
                                  </p:childTnLst>
                                </p:cTn>
                              </p:par>
                              <p:par>
                                <p:cTn id="97" presetID="14" presetClass="exit" presetSubtype="10" fill="hold" grpId="1" nodeType="withEffect">
                                  <p:stCondLst>
                                    <p:cond delay="0"/>
                                  </p:stCondLst>
                                  <p:childTnLst>
                                    <p:animEffect transition="out" filter="randombar(horizontal)">
                                      <p:cBhvr>
                                        <p:cTn id="98" dur="500"/>
                                        <p:tgtEl>
                                          <p:spTgt spid="13"/>
                                        </p:tgtEl>
                                      </p:cBhvr>
                                    </p:animEffect>
                                    <p:set>
                                      <p:cBhvr>
                                        <p:cTn id="99"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21"/>
                  </p:tgtEl>
                </p:cond>
              </p:nextCondLst>
            </p:seq>
          </p:childTnLst>
        </p:cTn>
      </p:par>
    </p:tnLst>
    <p:bldLst>
      <p:bldP spid="11" grpId="0" animBg="1"/>
      <p:bldP spid="12" grpId="0" animBg="1"/>
      <p:bldP spid="12" grpId="1" animBg="1"/>
      <p:bldP spid="13" grpId="0" animBg="1"/>
      <p:bldP spid="13" grpId="1" animBg="1"/>
      <p:bldP spid="14" grpId="0" animBg="1"/>
      <p:bldP spid="14" grpId="1" animBg="1"/>
      <p:bldP spid="18" grpId="0"/>
      <p:bldP spid="19" grpId="0"/>
      <p:bldP spid="19" grpId="1"/>
      <p:bldP spid="20" grpId="0"/>
      <p:bldP spid="20" grpId="1"/>
      <p:bldP spid="21" grpId="0"/>
      <p:bldP spid="21"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D683B85-E4FC-4025-9773-8492BB0B5A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Star: 7 Points 11">
            <a:extLst>
              <a:ext uri="{FF2B5EF4-FFF2-40B4-BE49-F238E27FC236}">
                <a16:creationId xmlns:a16="http://schemas.microsoft.com/office/drawing/2014/main" id="{A72CA289-8D07-43B4-B28A-7373234CD650}"/>
              </a:ext>
            </a:extLst>
          </p:cNvPr>
          <p:cNvSpPr/>
          <p:nvPr/>
        </p:nvSpPr>
        <p:spPr>
          <a:xfrm>
            <a:off x="6917305" y="2742565"/>
            <a:ext cx="2513032" cy="1645888"/>
          </a:xfrm>
          <a:prstGeom prst="star7">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sp>
        <p:nvSpPr>
          <p:cNvPr id="13" name="Star: 7 Points 12">
            <a:extLst>
              <a:ext uri="{FF2B5EF4-FFF2-40B4-BE49-F238E27FC236}">
                <a16:creationId xmlns:a16="http://schemas.microsoft.com/office/drawing/2014/main" id="{EC9ACDE8-699C-4D76-A867-841736211C27}"/>
              </a:ext>
            </a:extLst>
          </p:cNvPr>
          <p:cNvSpPr/>
          <p:nvPr/>
        </p:nvSpPr>
        <p:spPr>
          <a:xfrm>
            <a:off x="3466128" y="2715957"/>
            <a:ext cx="2103284" cy="1426085"/>
          </a:xfrm>
          <a:prstGeom prst="star7">
            <a:avLst>
              <a:gd name="adj" fmla="val 37140"/>
              <a:gd name="hf" fmla="val 102572"/>
              <a:gd name="vf" fmla="val 105210"/>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sp>
        <p:nvSpPr>
          <p:cNvPr id="14" name="Star: 7 Points 13">
            <a:extLst>
              <a:ext uri="{FF2B5EF4-FFF2-40B4-BE49-F238E27FC236}">
                <a16:creationId xmlns:a16="http://schemas.microsoft.com/office/drawing/2014/main" id="{8D4C3E65-9F44-40D7-9241-11706F575833}"/>
              </a:ext>
            </a:extLst>
          </p:cNvPr>
          <p:cNvSpPr/>
          <p:nvPr/>
        </p:nvSpPr>
        <p:spPr>
          <a:xfrm>
            <a:off x="3466128" y="4715564"/>
            <a:ext cx="2103284" cy="1426085"/>
          </a:xfrm>
          <a:prstGeom prst="star7">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sp>
        <p:nvSpPr>
          <p:cNvPr id="15" name="Star: 7 Points 14">
            <a:extLst>
              <a:ext uri="{FF2B5EF4-FFF2-40B4-BE49-F238E27FC236}">
                <a16:creationId xmlns:a16="http://schemas.microsoft.com/office/drawing/2014/main" id="{0B62E5D9-EDE2-4E97-8EAF-36327EE7C0C1}"/>
              </a:ext>
            </a:extLst>
          </p:cNvPr>
          <p:cNvSpPr/>
          <p:nvPr/>
        </p:nvSpPr>
        <p:spPr>
          <a:xfrm>
            <a:off x="7149128" y="4690164"/>
            <a:ext cx="2103284" cy="1426085"/>
          </a:xfrm>
          <a:prstGeom prst="star7">
            <a:avLst/>
          </a:prstGeom>
          <a:solidFill>
            <a:schemeClr val="bg1"/>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ysClr val="windowText" lastClr="000000"/>
              </a:solidFill>
              <a:latin typeface="UTM Avo" panose="02040603050506020204" pitchFamily="18" charset="0"/>
            </a:endParaRPr>
          </a:p>
        </p:txBody>
      </p:sp>
      <p:grpSp>
        <p:nvGrpSpPr>
          <p:cNvPr id="16" name="Group 15">
            <a:extLst>
              <a:ext uri="{FF2B5EF4-FFF2-40B4-BE49-F238E27FC236}">
                <a16:creationId xmlns:a16="http://schemas.microsoft.com/office/drawing/2014/main" id="{B14926F7-051F-47BA-BFC9-324B298CB7B8}"/>
              </a:ext>
            </a:extLst>
          </p:cNvPr>
          <p:cNvGrpSpPr/>
          <p:nvPr/>
        </p:nvGrpSpPr>
        <p:grpSpPr>
          <a:xfrm>
            <a:off x="1728521" y="170776"/>
            <a:ext cx="7701816" cy="2404175"/>
            <a:chOff x="1728521" y="170776"/>
            <a:chExt cx="7701816" cy="2404175"/>
          </a:xfrm>
        </p:grpSpPr>
        <p:pic>
          <p:nvPicPr>
            <p:cNvPr id="17" name="Graphic 16">
              <a:extLst>
                <a:ext uri="{FF2B5EF4-FFF2-40B4-BE49-F238E27FC236}">
                  <a16:creationId xmlns:a16="http://schemas.microsoft.com/office/drawing/2014/main" id="{E426C6B1-7ECE-4325-B1BF-CE05601921D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728521" y="170776"/>
              <a:ext cx="7701816" cy="2404175"/>
            </a:xfrm>
            <a:prstGeom prst="rect">
              <a:avLst/>
            </a:prstGeom>
          </p:spPr>
        </p:pic>
        <p:sp>
          <p:nvSpPr>
            <p:cNvPr id="18" name="TextBox 17">
              <a:extLst>
                <a:ext uri="{FF2B5EF4-FFF2-40B4-BE49-F238E27FC236}">
                  <a16:creationId xmlns:a16="http://schemas.microsoft.com/office/drawing/2014/main" id="{4467209C-D308-43F0-95A0-C3C5BAA57B7B}"/>
                </a:ext>
              </a:extLst>
            </p:cNvPr>
            <p:cNvSpPr txBox="1"/>
            <p:nvPr/>
          </p:nvSpPr>
          <p:spPr>
            <a:xfrm>
              <a:off x="2512650" y="519191"/>
              <a:ext cx="5840183" cy="954107"/>
            </a:xfrm>
            <a:prstGeom prst="rect">
              <a:avLst/>
            </a:prstGeom>
            <a:noFill/>
          </p:spPr>
          <p:txBody>
            <a:bodyPr wrap="square" rtlCol="0">
              <a:spAutoFit/>
            </a:bodyPr>
            <a:lstStyle/>
            <a:p>
              <a:pPr algn="ctr"/>
              <a:r>
                <a:rPr lang="vi-VN" sz="2800" b="0" i="0" dirty="0">
                  <a:solidFill>
                    <a:srgbClr val="000000"/>
                  </a:solidFill>
                  <a:effectLst/>
                  <a:latin typeface="+mj-lt"/>
                </a:rPr>
                <a:t>Câu hỏi 4: Đặc điểm nào sau đây là nét riêng về sở thích?</a:t>
              </a:r>
              <a:endParaRPr lang="en-US" sz="2800" dirty="0">
                <a:latin typeface="+mj-lt"/>
              </a:endParaRPr>
            </a:p>
          </p:txBody>
        </p:sp>
      </p:grpSp>
      <p:sp>
        <p:nvSpPr>
          <p:cNvPr id="19" name="TextBox 18">
            <a:extLst>
              <a:ext uri="{FF2B5EF4-FFF2-40B4-BE49-F238E27FC236}">
                <a16:creationId xmlns:a16="http://schemas.microsoft.com/office/drawing/2014/main" id="{E1C231AD-DDD0-4F76-BE31-1EEABC1A0703}"/>
              </a:ext>
            </a:extLst>
          </p:cNvPr>
          <p:cNvSpPr txBox="1"/>
          <p:nvPr/>
        </p:nvSpPr>
        <p:spPr>
          <a:xfrm>
            <a:off x="7122177" y="2946952"/>
            <a:ext cx="2157181" cy="1015663"/>
          </a:xfrm>
          <a:prstGeom prst="rect">
            <a:avLst/>
          </a:prstGeom>
          <a:noFill/>
        </p:spPr>
        <p:txBody>
          <a:bodyPr wrap="square" rtlCol="0">
            <a:spAutoFit/>
          </a:bodyPr>
          <a:lstStyle/>
          <a:p>
            <a:pPr algn="ctr"/>
            <a:endParaRPr lang="en-US" sz="2000" dirty="0">
              <a:latin typeface="UTM Avo" panose="02040603050506020204" pitchFamily="18" charset="0"/>
            </a:endParaRPr>
          </a:p>
          <a:p>
            <a:pPr algn="ctr"/>
            <a:r>
              <a:rPr lang="vi-VN" sz="2000" dirty="0">
                <a:latin typeface="UTM Avo" panose="02040603050506020204" pitchFamily="18" charset="0"/>
              </a:rPr>
              <a:t>B. </a:t>
            </a:r>
            <a:r>
              <a:rPr lang="vi-VN" sz="2000" dirty="0"/>
              <a:t>Thích phim hoạt hình. </a:t>
            </a:r>
            <a:endParaRPr lang="en-US" sz="2000" dirty="0">
              <a:latin typeface="UTM Avo" panose="02040603050506020204" pitchFamily="18" charset="0"/>
            </a:endParaRPr>
          </a:p>
        </p:txBody>
      </p:sp>
      <p:sp>
        <p:nvSpPr>
          <p:cNvPr id="20" name="TextBox 19">
            <a:extLst>
              <a:ext uri="{FF2B5EF4-FFF2-40B4-BE49-F238E27FC236}">
                <a16:creationId xmlns:a16="http://schemas.microsoft.com/office/drawing/2014/main" id="{9E99A796-22C8-40B8-AAA6-3EB99DC59084}"/>
              </a:ext>
            </a:extLst>
          </p:cNvPr>
          <p:cNvSpPr txBox="1"/>
          <p:nvPr/>
        </p:nvSpPr>
        <p:spPr>
          <a:xfrm>
            <a:off x="3483989" y="2927232"/>
            <a:ext cx="2157181" cy="1015663"/>
          </a:xfrm>
          <a:prstGeom prst="rect">
            <a:avLst/>
          </a:prstGeom>
          <a:noFill/>
        </p:spPr>
        <p:txBody>
          <a:bodyPr wrap="square" rtlCol="0">
            <a:spAutoFit/>
          </a:bodyPr>
          <a:lstStyle/>
          <a:p>
            <a:pPr algn="ctr"/>
            <a:endParaRPr lang="en-US" sz="2000" dirty="0">
              <a:latin typeface="UTM Avo" panose="02040603050506020204" pitchFamily="18" charset="0"/>
            </a:endParaRPr>
          </a:p>
          <a:p>
            <a:pPr marL="457200" indent="-457200" algn="ctr">
              <a:buAutoNum type="alphaUcPeriod"/>
            </a:pPr>
            <a:r>
              <a:rPr lang="vi-VN" sz="2000" dirty="0"/>
              <a:t>Tóc dài.</a:t>
            </a:r>
          </a:p>
          <a:p>
            <a:pPr marL="457200" indent="-457200" algn="ctr">
              <a:buAutoNum type="alphaUcPeriod"/>
            </a:pPr>
            <a:endParaRPr lang="en-US" sz="2000" dirty="0">
              <a:latin typeface="UTM Avo" panose="02040603050506020204" pitchFamily="18" charset="0"/>
            </a:endParaRPr>
          </a:p>
        </p:txBody>
      </p:sp>
      <p:sp>
        <p:nvSpPr>
          <p:cNvPr id="21" name="TextBox 20">
            <a:extLst>
              <a:ext uri="{FF2B5EF4-FFF2-40B4-BE49-F238E27FC236}">
                <a16:creationId xmlns:a16="http://schemas.microsoft.com/office/drawing/2014/main" id="{877D0EC1-9867-453C-A861-26C0C950F59C}"/>
              </a:ext>
            </a:extLst>
          </p:cNvPr>
          <p:cNvSpPr txBox="1"/>
          <p:nvPr/>
        </p:nvSpPr>
        <p:spPr>
          <a:xfrm>
            <a:off x="7176910" y="5016598"/>
            <a:ext cx="2157181" cy="707886"/>
          </a:xfrm>
          <a:prstGeom prst="rect">
            <a:avLst/>
          </a:prstGeom>
          <a:noFill/>
        </p:spPr>
        <p:txBody>
          <a:bodyPr wrap="square" rtlCol="0">
            <a:spAutoFit/>
          </a:bodyPr>
          <a:lstStyle/>
          <a:p>
            <a:pPr algn="ctr"/>
            <a:endParaRPr lang="en-US" sz="2000" dirty="0">
              <a:latin typeface="UTM Avo" panose="02040603050506020204" pitchFamily="18" charset="0"/>
            </a:endParaRPr>
          </a:p>
          <a:p>
            <a:pPr algn="ctr"/>
            <a:r>
              <a:rPr lang="vi-VN" sz="2000" dirty="0">
                <a:latin typeface="UTM Avo" panose="02040603050506020204" pitchFamily="18" charset="0"/>
              </a:rPr>
              <a:t>D. </a:t>
            </a:r>
            <a:r>
              <a:rPr lang="vi-VN" sz="2000" dirty="0"/>
              <a:t>Hòa đồng.</a:t>
            </a:r>
            <a:endParaRPr lang="en-US" sz="2000" dirty="0">
              <a:latin typeface="UTM Avo" panose="02040603050506020204" pitchFamily="18" charset="0"/>
            </a:endParaRPr>
          </a:p>
        </p:txBody>
      </p:sp>
      <p:sp>
        <p:nvSpPr>
          <p:cNvPr id="22" name="TextBox 21">
            <a:extLst>
              <a:ext uri="{FF2B5EF4-FFF2-40B4-BE49-F238E27FC236}">
                <a16:creationId xmlns:a16="http://schemas.microsoft.com/office/drawing/2014/main" id="{9B3D7FE8-1BC6-4797-BCFA-3083168A9716}"/>
              </a:ext>
            </a:extLst>
          </p:cNvPr>
          <p:cNvSpPr txBox="1"/>
          <p:nvPr/>
        </p:nvSpPr>
        <p:spPr>
          <a:xfrm>
            <a:off x="3633091" y="4908176"/>
            <a:ext cx="1858976" cy="1015663"/>
          </a:xfrm>
          <a:prstGeom prst="rect">
            <a:avLst/>
          </a:prstGeom>
          <a:noFill/>
        </p:spPr>
        <p:txBody>
          <a:bodyPr wrap="square" rtlCol="0">
            <a:spAutoFit/>
          </a:bodyPr>
          <a:lstStyle/>
          <a:p>
            <a:pPr algn="ctr"/>
            <a:endParaRPr lang="en-US" sz="2000" dirty="0">
              <a:latin typeface="UTM Avo" panose="02040603050506020204" pitchFamily="18" charset="0"/>
            </a:endParaRPr>
          </a:p>
          <a:p>
            <a:pPr algn="ctr"/>
            <a:r>
              <a:rPr lang="vi-VN" sz="2000" dirty="0">
                <a:latin typeface="UTM Avo" panose="02040603050506020204" pitchFamily="18" charset="0"/>
              </a:rPr>
              <a:t>C. </a:t>
            </a:r>
            <a:r>
              <a:rPr lang="vi-VN" sz="2000" dirty="0"/>
              <a:t>Môi trái tim.</a:t>
            </a:r>
            <a:endParaRPr lang="en-US" sz="2000" dirty="0">
              <a:latin typeface="UTM Avo" panose="02040603050506020204" pitchFamily="18" charset="0"/>
            </a:endParaRPr>
          </a:p>
        </p:txBody>
      </p:sp>
      <p:pic>
        <p:nvPicPr>
          <p:cNvPr id="5" name="Picture 4">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1299852">
            <a:off x="10016932" y="208539"/>
            <a:ext cx="2175133" cy="3385256"/>
          </a:xfrm>
          <a:prstGeom prst="rect">
            <a:avLst/>
          </a:prstGeom>
        </p:spPr>
      </p:pic>
      <p:pic>
        <p:nvPicPr>
          <p:cNvPr id="23" name="Picture 22"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extLst>
      <p:ext uri="{BB962C8B-B14F-4D97-AF65-F5344CB8AC3E}">
        <p14:creationId xmlns:p14="http://schemas.microsoft.com/office/powerpoint/2010/main" val="808912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1000" fill="hold"/>
                                        <p:tgtEl>
                                          <p:spTgt spid="1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anim calcmode="lin" valueType="num">
                                      <p:cBhvr>
                                        <p:cTn id="39" dur="1000" fill="hold"/>
                                        <p:tgtEl>
                                          <p:spTgt spid="20"/>
                                        </p:tgtEl>
                                        <p:attrNameLst>
                                          <p:attrName>ppt_x</p:attrName>
                                        </p:attrNameLst>
                                      </p:cBhvr>
                                      <p:tavLst>
                                        <p:tav tm="0">
                                          <p:val>
                                            <p:strVal val="#ppt_x"/>
                                          </p:val>
                                        </p:tav>
                                        <p:tav tm="100000">
                                          <p:val>
                                            <p:strVal val="#ppt_x"/>
                                          </p:val>
                                        </p:tav>
                                      </p:tavLst>
                                    </p:anim>
                                    <p:anim calcmode="lin" valueType="num">
                                      <p:cBhvr>
                                        <p:cTn id="40" dur="1000" fill="hold"/>
                                        <p:tgtEl>
                                          <p:spTgt spid="2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19"/>
                    </p:tgtEl>
                  </p:cond>
                </p:stCondLst>
                <p:endSync evt="end" delay="0">
                  <p:rtn val="all"/>
                </p:endSync>
                <p:childTnLst>
                  <p:par>
                    <p:cTn id="52" fill="hold">
                      <p:stCondLst>
                        <p:cond delay="0"/>
                      </p:stCondLst>
                      <p:childTnLst>
                        <p:par>
                          <p:cTn id="53" fill="hold">
                            <p:stCondLst>
                              <p:cond delay="0"/>
                            </p:stCondLst>
                            <p:childTnLst>
                              <p:par>
                                <p:cTn id="54" presetID="1" presetClass="emph" presetSubtype="2" fill="hold" nodeType="clickEffect">
                                  <p:stCondLst>
                                    <p:cond delay="0"/>
                                  </p:stCondLst>
                                  <p:childTnLst>
                                    <p:animClr clrSpc="rgb" dir="cw">
                                      <p:cBhvr>
                                        <p:cTn id="55" dur="2000" fill="hold"/>
                                        <p:tgtEl>
                                          <p:spTgt spid="12"/>
                                        </p:tgtEl>
                                        <p:attrNameLst>
                                          <p:attrName>fillcolor</p:attrName>
                                        </p:attrNameLst>
                                      </p:cBhvr>
                                      <p:to>
                                        <a:srgbClr val="00B050"/>
                                      </p:to>
                                    </p:animClr>
                                    <p:set>
                                      <p:cBhvr>
                                        <p:cTn id="56" dur="2000" fill="hold"/>
                                        <p:tgtEl>
                                          <p:spTgt spid="12"/>
                                        </p:tgtEl>
                                        <p:attrNameLst>
                                          <p:attrName>fill.type</p:attrName>
                                        </p:attrNameLst>
                                      </p:cBhvr>
                                      <p:to>
                                        <p:strVal val="solid"/>
                                      </p:to>
                                    </p:set>
                                    <p:set>
                                      <p:cBhvr>
                                        <p:cTn id="57" dur="2000" fill="hold"/>
                                        <p:tgtEl>
                                          <p:spTgt spid="12"/>
                                        </p:tgtEl>
                                        <p:attrNameLst>
                                          <p:attrName>fill.on</p:attrName>
                                        </p:attrNameLst>
                                      </p:cBhvr>
                                      <p:to>
                                        <p:strVal val="true"/>
                                      </p:to>
                                    </p:set>
                                  </p:childTnLst>
                                  <p:subTnLst>
                                    <p:audio>
                                      <p:cMediaNode>
                                        <p:cTn display="0" masterRel="sameClick">
                                          <p:stCondLst>
                                            <p:cond evt="begin" delay="0">
                                              <p:tn val="5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9"/>
                  </p:tgtEl>
                </p:cond>
              </p:nextCondLst>
            </p:seq>
            <p:seq concurrent="1" nextAc="seek">
              <p:cTn id="58" restart="whenNotActive" fill="hold" evtFilter="cancelBubble" nodeType="interactiveSeq">
                <p:stCondLst>
                  <p:cond evt="onClick" delay="0">
                    <p:tgtEl>
                      <p:spTgt spid="20"/>
                    </p:tgtEl>
                  </p:cond>
                </p:stCondLst>
                <p:endSync evt="end" delay="0">
                  <p:rtn val="all"/>
                </p:endSync>
                <p:childTnLst>
                  <p:par>
                    <p:cTn id="59" fill="hold">
                      <p:stCondLst>
                        <p:cond delay="0"/>
                      </p:stCondLst>
                      <p:childTnLst>
                        <p:par>
                          <p:cTn id="60" fill="hold">
                            <p:stCondLst>
                              <p:cond delay="0"/>
                            </p:stCondLst>
                            <p:childTnLst>
                              <p:par>
                                <p:cTn id="61" presetID="1" presetClass="emph" presetSubtype="2" fill="hold" nodeType="clickEffect">
                                  <p:stCondLst>
                                    <p:cond delay="0"/>
                                  </p:stCondLst>
                                  <p:childTnLst>
                                    <p:animClr clrSpc="rgb" dir="cw">
                                      <p:cBhvr>
                                        <p:cTn id="62" dur="2000" fill="hold"/>
                                        <p:tgtEl>
                                          <p:spTgt spid="13"/>
                                        </p:tgtEl>
                                        <p:attrNameLst>
                                          <p:attrName>fillcolor</p:attrName>
                                        </p:attrNameLst>
                                      </p:cBhvr>
                                      <p:to>
                                        <a:srgbClr val="FF0000"/>
                                      </p:to>
                                    </p:animClr>
                                    <p:set>
                                      <p:cBhvr>
                                        <p:cTn id="63" dur="2000" fill="hold"/>
                                        <p:tgtEl>
                                          <p:spTgt spid="13"/>
                                        </p:tgtEl>
                                        <p:attrNameLst>
                                          <p:attrName>fill.type</p:attrName>
                                        </p:attrNameLst>
                                      </p:cBhvr>
                                      <p:to>
                                        <p:strVal val="solid"/>
                                      </p:to>
                                    </p:set>
                                    <p:set>
                                      <p:cBhvr>
                                        <p:cTn id="64" dur="2000" fill="hold"/>
                                        <p:tgtEl>
                                          <p:spTgt spid="13"/>
                                        </p:tgtEl>
                                        <p:attrNameLst>
                                          <p:attrName>fill.on</p:attrName>
                                        </p:attrNameLst>
                                      </p:cBhvr>
                                      <p:to>
                                        <p:strVal val="true"/>
                                      </p:to>
                                    </p:set>
                                  </p:childTnLst>
                                  <p:subTnLst>
                                    <p:audio>
                                      <p:cMediaNode>
                                        <p:cTn display="0" masterRel="sameClick">
                                          <p:stCondLst>
                                            <p:cond evt="begin" delay="0">
                                              <p:tn val="61"/>
                                            </p:cond>
                                          </p:stCondLst>
                                          <p:endCondLst>
                                            <p:cond evt="onStopAudio" delay="0">
                                              <p:tgtEl>
                                                <p:sldTgt/>
                                              </p:tgtEl>
                                            </p:cond>
                                          </p:endCondLst>
                                        </p:cTn>
                                        <p:tgtEl>
                                          <p:sndTgt r:embed="rId4" name="Sai1.wav"/>
                                        </p:tgtEl>
                                      </p:cMediaNode>
                                    </p:audio>
                                  </p:subTnLst>
                                </p:cTn>
                              </p:par>
                            </p:childTnLst>
                          </p:cTn>
                        </p:par>
                        <p:par>
                          <p:cTn id="65" fill="hold">
                            <p:stCondLst>
                              <p:cond delay="2000"/>
                            </p:stCondLst>
                            <p:childTnLst>
                              <p:par>
                                <p:cTn id="66" presetID="14" presetClass="exit" presetSubtype="10" fill="hold" grpId="1" nodeType="afterEffect">
                                  <p:stCondLst>
                                    <p:cond delay="0"/>
                                  </p:stCondLst>
                                  <p:childTnLst>
                                    <p:animEffect transition="out" filter="randombar(horizontal)">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4" presetClass="exit" presetSubtype="10" fill="hold" grpId="1" nodeType="withEffect">
                                  <p:stCondLst>
                                    <p:cond delay="0"/>
                                  </p:stCondLst>
                                  <p:childTnLst>
                                    <p:animEffect transition="out" filter="randombar(horizontal)">
                                      <p:cBhvr>
                                        <p:cTn id="70" dur="500"/>
                                        <p:tgtEl>
                                          <p:spTgt spid="20"/>
                                        </p:tgtEl>
                                      </p:cBhvr>
                                    </p:animEffect>
                                    <p:set>
                                      <p:cBhvr>
                                        <p:cTn id="71"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seq concurrent="1" nextAc="seek">
              <p:cTn id="72" restart="whenNotActive" fill="hold" evtFilter="cancelBubble" nodeType="interactiveSeq">
                <p:stCondLst>
                  <p:cond evt="onClick" delay="0">
                    <p:tgtEl>
                      <p:spTgt spid="21"/>
                    </p:tgtEl>
                  </p:cond>
                </p:stCondLst>
                <p:endSync evt="end" delay="0">
                  <p:rtn val="all"/>
                </p:endSync>
                <p:childTnLst>
                  <p:par>
                    <p:cTn id="73" fill="hold">
                      <p:stCondLst>
                        <p:cond delay="0"/>
                      </p:stCondLst>
                      <p:childTnLst>
                        <p:par>
                          <p:cTn id="74" fill="hold">
                            <p:stCondLst>
                              <p:cond delay="0"/>
                            </p:stCondLst>
                            <p:childTnLst>
                              <p:par>
                                <p:cTn id="75" presetID="1" presetClass="emph" presetSubtype="2" fill="hold" nodeType="clickEffect">
                                  <p:stCondLst>
                                    <p:cond delay="0"/>
                                  </p:stCondLst>
                                  <p:childTnLst>
                                    <p:animClr clrSpc="rgb" dir="cw">
                                      <p:cBhvr>
                                        <p:cTn id="76" dur="2000" fill="hold"/>
                                        <p:tgtEl>
                                          <p:spTgt spid="15"/>
                                        </p:tgtEl>
                                        <p:attrNameLst>
                                          <p:attrName>fillcolor</p:attrName>
                                        </p:attrNameLst>
                                      </p:cBhvr>
                                      <p:to>
                                        <a:srgbClr val="FF0000"/>
                                      </p:to>
                                    </p:animClr>
                                    <p:set>
                                      <p:cBhvr>
                                        <p:cTn id="77" dur="2000" fill="hold"/>
                                        <p:tgtEl>
                                          <p:spTgt spid="15"/>
                                        </p:tgtEl>
                                        <p:attrNameLst>
                                          <p:attrName>fill.type</p:attrName>
                                        </p:attrNameLst>
                                      </p:cBhvr>
                                      <p:to>
                                        <p:strVal val="solid"/>
                                      </p:to>
                                    </p:set>
                                    <p:set>
                                      <p:cBhvr>
                                        <p:cTn id="78" dur="2000" fill="hold"/>
                                        <p:tgtEl>
                                          <p:spTgt spid="15"/>
                                        </p:tgtEl>
                                        <p:attrNameLst>
                                          <p:attrName>fill.on</p:attrName>
                                        </p:attrNameLst>
                                      </p:cBhvr>
                                      <p:to>
                                        <p:strVal val="true"/>
                                      </p:to>
                                    </p:set>
                                  </p:childTnLst>
                                  <p:subTnLst>
                                    <p:audio>
                                      <p:cMediaNode>
                                        <p:cTn display="0" masterRel="sameClick">
                                          <p:stCondLst>
                                            <p:cond evt="begin" delay="0">
                                              <p:tn val="75"/>
                                            </p:cond>
                                          </p:stCondLst>
                                          <p:endCondLst>
                                            <p:cond evt="onStopAudio" delay="0">
                                              <p:tgtEl>
                                                <p:sldTgt/>
                                              </p:tgtEl>
                                            </p:cond>
                                          </p:endCondLst>
                                        </p:cTn>
                                        <p:tgtEl>
                                          <p:sndTgt r:embed="rId4" name="Sai1.wav"/>
                                        </p:tgtEl>
                                      </p:cMediaNode>
                                    </p:audio>
                                  </p:subTnLst>
                                </p:cTn>
                              </p:par>
                            </p:childTnLst>
                          </p:cTn>
                        </p:par>
                        <p:par>
                          <p:cTn id="79" fill="hold">
                            <p:stCondLst>
                              <p:cond delay="2000"/>
                            </p:stCondLst>
                            <p:childTnLst>
                              <p:par>
                                <p:cTn id="80" presetID="14" presetClass="exit" presetSubtype="10" fill="hold" grpId="1" nodeType="afterEffect">
                                  <p:stCondLst>
                                    <p:cond delay="0"/>
                                  </p:stCondLst>
                                  <p:childTnLst>
                                    <p:animEffect transition="out" filter="randombar(horizontal)">
                                      <p:cBhvr>
                                        <p:cTn id="81" dur="500"/>
                                        <p:tgtEl>
                                          <p:spTgt spid="21"/>
                                        </p:tgtEl>
                                      </p:cBhvr>
                                    </p:animEffect>
                                    <p:set>
                                      <p:cBhvr>
                                        <p:cTn id="82" dur="1" fill="hold">
                                          <p:stCondLst>
                                            <p:cond delay="499"/>
                                          </p:stCondLst>
                                        </p:cTn>
                                        <p:tgtEl>
                                          <p:spTgt spid="21"/>
                                        </p:tgtEl>
                                        <p:attrNameLst>
                                          <p:attrName>style.visibility</p:attrName>
                                        </p:attrNameLst>
                                      </p:cBhvr>
                                      <p:to>
                                        <p:strVal val="hidden"/>
                                      </p:to>
                                    </p:set>
                                  </p:childTnLst>
                                </p:cTn>
                              </p:par>
                              <p:par>
                                <p:cTn id="83" presetID="14" presetClass="exit" presetSubtype="10" fill="hold" grpId="1" nodeType="withEffect">
                                  <p:stCondLst>
                                    <p:cond delay="0"/>
                                  </p:stCondLst>
                                  <p:childTnLst>
                                    <p:animEffect transition="out" filter="randombar(horizontal)">
                                      <p:cBhvr>
                                        <p:cTn id="84" dur="500"/>
                                        <p:tgtEl>
                                          <p:spTgt spid="15"/>
                                        </p:tgtEl>
                                      </p:cBhvr>
                                    </p:animEffect>
                                    <p:set>
                                      <p:cBhvr>
                                        <p:cTn id="8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21"/>
                  </p:tgtEl>
                </p:cond>
              </p:nextCondLst>
            </p:seq>
            <p:seq concurrent="1" nextAc="seek">
              <p:cTn id="86" restart="whenNotActive" fill="hold" evtFilter="cancelBubble" nodeType="interactiveSeq">
                <p:stCondLst>
                  <p:cond evt="onClick" delay="0">
                    <p:tgtEl>
                      <p:spTgt spid="22"/>
                    </p:tgtEl>
                  </p:cond>
                </p:stCondLst>
                <p:endSync evt="end" delay="0">
                  <p:rtn val="all"/>
                </p:endSync>
                <p:childTnLst>
                  <p:par>
                    <p:cTn id="87" fill="hold">
                      <p:stCondLst>
                        <p:cond delay="0"/>
                      </p:stCondLst>
                      <p:childTnLst>
                        <p:par>
                          <p:cTn id="88" fill="hold">
                            <p:stCondLst>
                              <p:cond delay="0"/>
                            </p:stCondLst>
                            <p:childTnLst>
                              <p:par>
                                <p:cTn id="89" presetID="1" presetClass="emph" presetSubtype="2" fill="hold" nodeType="clickEffect">
                                  <p:stCondLst>
                                    <p:cond delay="0"/>
                                  </p:stCondLst>
                                  <p:childTnLst>
                                    <p:animClr clrSpc="rgb" dir="cw">
                                      <p:cBhvr>
                                        <p:cTn id="90" dur="2000" fill="hold"/>
                                        <p:tgtEl>
                                          <p:spTgt spid="14"/>
                                        </p:tgtEl>
                                        <p:attrNameLst>
                                          <p:attrName>fillcolor</p:attrName>
                                        </p:attrNameLst>
                                      </p:cBhvr>
                                      <p:to>
                                        <a:srgbClr val="FF0000"/>
                                      </p:to>
                                    </p:animClr>
                                    <p:set>
                                      <p:cBhvr>
                                        <p:cTn id="91" dur="2000" fill="hold"/>
                                        <p:tgtEl>
                                          <p:spTgt spid="14"/>
                                        </p:tgtEl>
                                        <p:attrNameLst>
                                          <p:attrName>fill.type</p:attrName>
                                        </p:attrNameLst>
                                      </p:cBhvr>
                                      <p:to>
                                        <p:strVal val="solid"/>
                                      </p:to>
                                    </p:set>
                                    <p:set>
                                      <p:cBhvr>
                                        <p:cTn id="92" dur="2000" fill="hold"/>
                                        <p:tgtEl>
                                          <p:spTgt spid="14"/>
                                        </p:tgtEl>
                                        <p:attrNameLst>
                                          <p:attrName>fill.on</p:attrName>
                                        </p:attrNameLst>
                                      </p:cBhvr>
                                      <p:to>
                                        <p:strVal val="true"/>
                                      </p:to>
                                    </p:set>
                                  </p:childTnLst>
                                  <p:subTnLst>
                                    <p:audio>
                                      <p:cMediaNode>
                                        <p:cTn display="0" masterRel="sameClick">
                                          <p:stCondLst>
                                            <p:cond evt="begin" delay="0">
                                              <p:tn val="89"/>
                                            </p:cond>
                                          </p:stCondLst>
                                          <p:endCondLst>
                                            <p:cond evt="onStopAudio" delay="0">
                                              <p:tgtEl>
                                                <p:sldTgt/>
                                              </p:tgtEl>
                                            </p:cond>
                                          </p:endCondLst>
                                        </p:cTn>
                                        <p:tgtEl>
                                          <p:sndTgt r:embed="rId4" name="Sai1.wav"/>
                                        </p:tgtEl>
                                      </p:cMediaNode>
                                    </p:audio>
                                  </p:subTnLst>
                                </p:cTn>
                              </p:par>
                            </p:childTnLst>
                          </p:cTn>
                        </p:par>
                        <p:par>
                          <p:cTn id="93" fill="hold">
                            <p:stCondLst>
                              <p:cond delay="2000"/>
                            </p:stCondLst>
                            <p:childTnLst>
                              <p:par>
                                <p:cTn id="94" presetID="14" presetClass="exit" presetSubtype="10" fill="hold" grpId="1" nodeType="afterEffect">
                                  <p:stCondLst>
                                    <p:cond delay="0"/>
                                  </p:stCondLst>
                                  <p:childTnLst>
                                    <p:animEffect transition="out" filter="randombar(horizontal)">
                                      <p:cBhvr>
                                        <p:cTn id="95" dur="500"/>
                                        <p:tgtEl>
                                          <p:spTgt spid="22"/>
                                        </p:tgtEl>
                                      </p:cBhvr>
                                    </p:animEffect>
                                    <p:set>
                                      <p:cBhvr>
                                        <p:cTn id="96" dur="1" fill="hold">
                                          <p:stCondLst>
                                            <p:cond delay="499"/>
                                          </p:stCondLst>
                                        </p:cTn>
                                        <p:tgtEl>
                                          <p:spTgt spid="22"/>
                                        </p:tgtEl>
                                        <p:attrNameLst>
                                          <p:attrName>style.visibility</p:attrName>
                                        </p:attrNameLst>
                                      </p:cBhvr>
                                      <p:to>
                                        <p:strVal val="hidden"/>
                                      </p:to>
                                    </p:set>
                                  </p:childTnLst>
                                </p:cTn>
                              </p:par>
                              <p:par>
                                <p:cTn id="97" presetID="14" presetClass="exit" presetSubtype="10" fill="hold" grpId="1" nodeType="withEffect">
                                  <p:stCondLst>
                                    <p:cond delay="0"/>
                                  </p:stCondLst>
                                  <p:childTnLst>
                                    <p:animEffect transition="out" filter="randombar(horizontal)">
                                      <p:cBhvr>
                                        <p:cTn id="98" dur="500"/>
                                        <p:tgtEl>
                                          <p:spTgt spid="14"/>
                                        </p:tgtEl>
                                      </p:cBhvr>
                                    </p:animEffect>
                                    <p:set>
                                      <p:cBhvr>
                                        <p:cTn id="9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22"/>
                  </p:tgtEl>
                </p:cond>
              </p:nextCondLst>
            </p:seq>
          </p:childTnLst>
        </p:cTn>
      </p:par>
    </p:tnLst>
    <p:bldLst>
      <p:bldP spid="12" grpId="0" animBg="1"/>
      <p:bldP spid="13" grpId="0" animBg="1"/>
      <p:bldP spid="13" grpId="1" animBg="1"/>
      <p:bldP spid="14" grpId="0" animBg="1"/>
      <p:bldP spid="14" grpId="1" animBg="1"/>
      <p:bldP spid="15" grpId="0" animBg="1"/>
      <p:bldP spid="15" grpId="1" animBg="1"/>
      <p:bldP spid="19" grpId="0"/>
      <p:bldP spid="20" grpId="0"/>
      <p:bldP spid="20" grpId="1"/>
      <p:bldP spid="21" grpId="0"/>
      <p:bldP spid="21" grpId="1"/>
      <p:bldP spid="22" grpId="0"/>
      <p:bldP spid="22"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B8CBC472-3806-4062-8CA0-726CA0C4826F}"/>
              </a:ext>
            </a:extLst>
          </p:cNvPr>
          <p:cNvPicPr>
            <a:picLocks noChangeAspect="1"/>
          </p:cNvPicPr>
          <p:nvPr/>
        </p:nvPicPr>
        <p:blipFill>
          <a:blip r:embed="rId2"/>
          <a:stretch>
            <a:fillRect/>
          </a:stretch>
        </p:blipFill>
        <p:spPr>
          <a:xfrm>
            <a:off x="8105205" y="4365275"/>
            <a:ext cx="4086795" cy="2505425"/>
          </a:xfrm>
          <a:prstGeom prst="rect">
            <a:avLst/>
          </a:prstGeom>
        </p:spPr>
      </p:pic>
      <p:pic>
        <p:nvPicPr>
          <p:cNvPr id="2" name="Picture 1">
            <a:extLst>
              <a:ext uri="{FF2B5EF4-FFF2-40B4-BE49-F238E27FC236}">
                <a16:creationId xmlns:a16="http://schemas.microsoft.com/office/drawing/2014/main" id="{7B977749-A223-4BFC-BD4E-F0E55885B44F}"/>
              </a:ext>
            </a:extLst>
          </p:cNvPr>
          <p:cNvPicPr>
            <a:picLocks noChangeAspect="1"/>
          </p:cNvPicPr>
          <p:nvPr/>
        </p:nvPicPr>
        <p:blipFill>
          <a:blip r:embed="rId3"/>
          <a:stretch>
            <a:fillRect/>
          </a:stretch>
        </p:blipFill>
        <p:spPr>
          <a:xfrm>
            <a:off x="1" y="0"/>
            <a:ext cx="12192000" cy="608174"/>
          </a:xfrm>
          <a:prstGeom prst="rect">
            <a:avLst/>
          </a:prstGeom>
        </p:spPr>
      </p:pic>
      <p:pic>
        <p:nvPicPr>
          <p:cNvPr id="15" name="Picture 16">
            <a:extLst>
              <a:ext uri="{FF2B5EF4-FFF2-40B4-BE49-F238E27FC236}">
                <a16:creationId xmlns:a16="http://schemas.microsoft.com/office/drawing/2014/main" id="{A9F7334A-D05B-4A20-A154-A384B206B623}"/>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012034" y="953399"/>
            <a:ext cx="1820539" cy="307837"/>
          </a:xfrm>
          <a:prstGeom prst="rect">
            <a:avLst/>
          </a:prstGeom>
        </p:spPr>
      </p:pic>
      <p:sp>
        <p:nvSpPr>
          <p:cNvPr id="3" name="Google Shape;356;p38">
            <a:extLst>
              <a:ext uri="{FF2B5EF4-FFF2-40B4-BE49-F238E27FC236}">
                <a16:creationId xmlns:a16="http://schemas.microsoft.com/office/drawing/2014/main" id="{06ADEEA4-DD2A-5877-DAE8-E4AF25C50C10}"/>
              </a:ext>
            </a:extLst>
          </p:cNvPr>
          <p:cNvSpPr txBox="1">
            <a:spLocks/>
          </p:cNvSpPr>
          <p:nvPr/>
        </p:nvSpPr>
        <p:spPr>
          <a:xfrm>
            <a:off x="2355760" y="1483077"/>
            <a:ext cx="7704000" cy="572700"/>
          </a:xfrm>
          <a:prstGeom prst="rect">
            <a:avLst/>
          </a:prstGeom>
        </p:spPr>
        <p:txBody>
          <a:bodyPr spcFirstLastPara="1" wrap="square" lIns="91425" tIns="91425" rIns="91425" bIns="9142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vi-VN" sz="3200" b="1" dirty="0"/>
              <a:t>Hướng dẫn về nhà</a:t>
            </a:r>
            <a:endParaRPr lang="vi-VN" sz="3200" b="1" dirty="0">
              <a:solidFill>
                <a:schemeClr val="accent3"/>
              </a:solidFill>
            </a:endParaRPr>
          </a:p>
        </p:txBody>
      </p:sp>
      <p:sp>
        <p:nvSpPr>
          <p:cNvPr id="4" name="Google Shape;357;p38">
            <a:extLst>
              <a:ext uri="{FF2B5EF4-FFF2-40B4-BE49-F238E27FC236}">
                <a16:creationId xmlns:a16="http://schemas.microsoft.com/office/drawing/2014/main" id="{D2C5AE5F-9DD3-F6B2-2542-6E12F3BBDD29}"/>
              </a:ext>
            </a:extLst>
          </p:cNvPr>
          <p:cNvSpPr txBox="1">
            <a:spLocks/>
          </p:cNvSpPr>
          <p:nvPr/>
        </p:nvSpPr>
        <p:spPr>
          <a:xfrm>
            <a:off x="1902352" y="3090074"/>
            <a:ext cx="2172000" cy="498300"/>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400" dirty="0" err="1">
                <a:latin typeface="+mj-lt"/>
              </a:rPr>
              <a:t>Nhiệm</a:t>
            </a:r>
            <a:r>
              <a:rPr lang="en-US" sz="2400" dirty="0">
                <a:latin typeface="+mj-lt"/>
              </a:rPr>
              <a:t> </a:t>
            </a:r>
            <a:r>
              <a:rPr lang="en-US" sz="2400" dirty="0" err="1">
                <a:latin typeface="+mj-lt"/>
              </a:rPr>
              <a:t>vụ</a:t>
            </a:r>
            <a:r>
              <a:rPr lang="en-US" sz="2400" dirty="0">
                <a:latin typeface="+mj-lt"/>
              </a:rPr>
              <a:t> 1</a:t>
            </a:r>
          </a:p>
        </p:txBody>
      </p:sp>
      <p:sp>
        <p:nvSpPr>
          <p:cNvPr id="5" name="Google Shape;358;p38">
            <a:extLst>
              <a:ext uri="{FF2B5EF4-FFF2-40B4-BE49-F238E27FC236}">
                <a16:creationId xmlns:a16="http://schemas.microsoft.com/office/drawing/2014/main" id="{806466C8-2952-06E2-CA6A-9F86E0941B7C}"/>
              </a:ext>
            </a:extLst>
          </p:cNvPr>
          <p:cNvSpPr txBox="1">
            <a:spLocks/>
          </p:cNvSpPr>
          <p:nvPr/>
        </p:nvSpPr>
        <p:spPr>
          <a:xfrm>
            <a:off x="7467393" y="3106462"/>
            <a:ext cx="2172000" cy="498300"/>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r>
              <a:rPr lang="en-US" sz="2400" dirty="0" err="1">
                <a:latin typeface="+mj-lt"/>
              </a:rPr>
              <a:t>Nhiệm</a:t>
            </a:r>
            <a:r>
              <a:rPr lang="en-US" sz="2400" dirty="0">
                <a:latin typeface="+mj-lt"/>
              </a:rPr>
              <a:t> </a:t>
            </a:r>
            <a:r>
              <a:rPr lang="en-US" sz="2400" dirty="0" err="1">
                <a:latin typeface="+mj-lt"/>
              </a:rPr>
              <a:t>vụ</a:t>
            </a:r>
            <a:r>
              <a:rPr lang="en-US" sz="2400" dirty="0">
                <a:latin typeface="+mj-lt"/>
              </a:rPr>
              <a:t> 2</a:t>
            </a:r>
          </a:p>
        </p:txBody>
      </p:sp>
      <p:sp>
        <p:nvSpPr>
          <p:cNvPr id="6" name="Google Shape;359;p38">
            <a:extLst>
              <a:ext uri="{FF2B5EF4-FFF2-40B4-BE49-F238E27FC236}">
                <a16:creationId xmlns:a16="http://schemas.microsoft.com/office/drawing/2014/main" id="{407BDAB2-7F7A-0A92-5AB4-77724A8A621A}"/>
              </a:ext>
            </a:extLst>
          </p:cNvPr>
          <p:cNvSpPr txBox="1">
            <a:spLocks/>
          </p:cNvSpPr>
          <p:nvPr/>
        </p:nvSpPr>
        <p:spPr>
          <a:xfrm>
            <a:off x="924561" y="3720516"/>
            <a:ext cx="4199104" cy="1359956"/>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Font typeface="Arial" panose="020B0604020202020204" pitchFamily="34" charset="0"/>
              <a:buNone/>
            </a:pPr>
            <a:r>
              <a:rPr lang="vi-VN" sz="2400" dirty="0">
                <a:solidFill>
                  <a:srgbClr val="000000"/>
                </a:solidFill>
                <a:latin typeface="+mj-lt"/>
              </a:rPr>
              <a:t>Hoàn thành sơ đồ tư duy về nét riêng của bản thân</a:t>
            </a:r>
          </a:p>
        </p:txBody>
      </p:sp>
      <p:sp>
        <p:nvSpPr>
          <p:cNvPr id="7" name="Google Shape;360;p38">
            <a:extLst>
              <a:ext uri="{FF2B5EF4-FFF2-40B4-BE49-F238E27FC236}">
                <a16:creationId xmlns:a16="http://schemas.microsoft.com/office/drawing/2014/main" id="{460635B4-6806-E575-9D6A-23C57A34A2BB}"/>
              </a:ext>
            </a:extLst>
          </p:cNvPr>
          <p:cNvSpPr txBox="1">
            <a:spLocks/>
          </p:cNvSpPr>
          <p:nvPr/>
        </p:nvSpPr>
        <p:spPr>
          <a:xfrm>
            <a:off x="5787939" y="3650077"/>
            <a:ext cx="5266141" cy="1430395"/>
          </a:xfrm>
          <a:prstGeom prst="rect">
            <a:avLst/>
          </a:prstGeom>
        </p:spPr>
        <p:txBody>
          <a:bodyPr spcFirstLastPara="1" wrap="square" lIns="91425" tIns="91425" rIns="91425" bIns="9142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Font typeface="Arial" panose="020B0604020202020204" pitchFamily="34" charset="0"/>
              <a:buNone/>
            </a:pPr>
            <a:r>
              <a:rPr lang="vi-VN" sz="2400" dirty="0">
                <a:solidFill>
                  <a:srgbClr val="000000"/>
                </a:solidFill>
                <a:latin typeface="+mj-lt"/>
              </a:rPr>
              <a:t>Chuẩn bị cho tiết sinh hoạt lớp theo sự hướng dẫn của giáo viên</a:t>
            </a:r>
          </a:p>
        </p:txBody>
      </p:sp>
      <p:grpSp>
        <p:nvGrpSpPr>
          <p:cNvPr id="8" name="Google Shape;1745;p52">
            <a:extLst>
              <a:ext uri="{FF2B5EF4-FFF2-40B4-BE49-F238E27FC236}">
                <a16:creationId xmlns:a16="http://schemas.microsoft.com/office/drawing/2014/main" id="{4862A839-D65C-EEB2-BBD3-76144499BEE1}"/>
              </a:ext>
            </a:extLst>
          </p:cNvPr>
          <p:cNvGrpSpPr/>
          <p:nvPr/>
        </p:nvGrpSpPr>
        <p:grpSpPr>
          <a:xfrm>
            <a:off x="2794363" y="2406874"/>
            <a:ext cx="657802" cy="633456"/>
            <a:chOff x="720000" y="2102497"/>
            <a:chExt cx="433592" cy="419535"/>
          </a:xfrm>
        </p:grpSpPr>
        <p:sp>
          <p:nvSpPr>
            <p:cNvPr id="9" name="Google Shape;1746;p52">
              <a:extLst>
                <a:ext uri="{FF2B5EF4-FFF2-40B4-BE49-F238E27FC236}">
                  <a16:creationId xmlns:a16="http://schemas.microsoft.com/office/drawing/2014/main" id="{5C1356D3-DAC6-ECDD-6B8E-9205A43EDCD6}"/>
                </a:ext>
              </a:extLst>
            </p:cNvPr>
            <p:cNvSpPr/>
            <p:nvPr/>
          </p:nvSpPr>
          <p:spPr>
            <a:xfrm>
              <a:off x="733242" y="2414818"/>
              <a:ext cx="160568" cy="100962"/>
            </a:xfrm>
            <a:custGeom>
              <a:avLst/>
              <a:gdLst/>
              <a:ahLst/>
              <a:cxnLst/>
              <a:rect l="l" t="t" r="r" b="b"/>
              <a:pathLst>
                <a:path w="5323" h="3347" extrusionOk="0">
                  <a:moveTo>
                    <a:pt x="2146" y="0"/>
                  </a:moveTo>
                  <a:cubicBezTo>
                    <a:pt x="1502" y="0"/>
                    <a:pt x="973" y="503"/>
                    <a:pt x="925" y="1136"/>
                  </a:cubicBezTo>
                  <a:lnTo>
                    <a:pt x="906" y="1136"/>
                  </a:lnTo>
                  <a:cubicBezTo>
                    <a:pt x="408" y="1136"/>
                    <a:pt x="1" y="1543"/>
                    <a:pt x="1" y="2040"/>
                  </a:cubicBezTo>
                  <a:lnTo>
                    <a:pt x="1" y="2442"/>
                  </a:lnTo>
                  <a:cubicBezTo>
                    <a:pt x="1" y="2939"/>
                    <a:pt x="408" y="3346"/>
                    <a:pt x="906" y="3346"/>
                  </a:cubicBezTo>
                  <a:lnTo>
                    <a:pt x="4098" y="3346"/>
                  </a:lnTo>
                  <a:cubicBezTo>
                    <a:pt x="4771" y="3346"/>
                    <a:pt x="5323" y="2796"/>
                    <a:pt x="5323" y="2123"/>
                  </a:cubicBezTo>
                  <a:lnTo>
                    <a:pt x="5323" y="1222"/>
                  </a:lnTo>
                  <a:cubicBezTo>
                    <a:pt x="5321" y="552"/>
                    <a:pt x="4771" y="0"/>
                    <a:pt x="4098" y="0"/>
                  </a:cubicBezTo>
                  <a:close/>
                </a:path>
              </a:pathLst>
            </a:custGeom>
            <a:solidFill>
              <a:srgbClr val="BAAF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10" name="Google Shape;1747;p52">
              <a:extLst>
                <a:ext uri="{FF2B5EF4-FFF2-40B4-BE49-F238E27FC236}">
                  <a16:creationId xmlns:a16="http://schemas.microsoft.com/office/drawing/2014/main" id="{ACA8E563-D6E9-7C3F-2CD3-7785E1904D63}"/>
                </a:ext>
              </a:extLst>
            </p:cNvPr>
            <p:cNvSpPr/>
            <p:nvPr/>
          </p:nvSpPr>
          <p:spPr>
            <a:xfrm>
              <a:off x="980046" y="2414818"/>
              <a:ext cx="160568" cy="100962"/>
            </a:xfrm>
            <a:custGeom>
              <a:avLst/>
              <a:gdLst/>
              <a:ahLst/>
              <a:cxnLst/>
              <a:rect l="l" t="t" r="r" b="b"/>
              <a:pathLst>
                <a:path w="5323" h="3347" extrusionOk="0">
                  <a:moveTo>
                    <a:pt x="1226" y="0"/>
                  </a:moveTo>
                  <a:cubicBezTo>
                    <a:pt x="553" y="0"/>
                    <a:pt x="3" y="552"/>
                    <a:pt x="0" y="1222"/>
                  </a:cubicBezTo>
                  <a:lnTo>
                    <a:pt x="0" y="2123"/>
                  </a:lnTo>
                  <a:cubicBezTo>
                    <a:pt x="0" y="2796"/>
                    <a:pt x="552" y="3346"/>
                    <a:pt x="1225" y="3346"/>
                  </a:cubicBezTo>
                  <a:lnTo>
                    <a:pt x="4418" y="3346"/>
                  </a:lnTo>
                  <a:cubicBezTo>
                    <a:pt x="4915" y="3346"/>
                    <a:pt x="5322" y="2939"/>
                    <a:pt x="5322" y="2442"/>
                  </a:cubicBezTo>
                  <a:lnTo>
                    <a:pt x="5322" y="2040"/>
                  </a:lnTo>
                  <a:cubicBezTo>
                    <a:pt x="5322" y="1543"/>
                    <a:pt x="4915" y="1136"/>
                    <a:pt x="4418" y="1136"/>
                  </a:cubicBezTo>
                  <a:lnTo>
                    <a:pt x="4398" y="1136"/>
                  </a:lnTo>
                  <a:cubicBezTo>
                    <a:pt x="4352" y="503"/>
                    <a:pt x="3821" y="0"/>
                    <a:pt x="3177" y="0"/>
                  </a:cubicBezTo>
                  <a:close/>
                </a:path>
              </a:pathLst>
            </a:custGeom>
            <a:solidFill>
              <a:srgbClr val="BAAF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11" name="Google Shape;1748;p52">
              <a:extLst>
                <a:ext uri="{FF2B5EF4-FFF2-40B4-BE49-F238E27FC236}">
                  <a16:creationId xmlns:a16="http://schemas.microsoft.com/office/drawing/2014/main" id="{6446F16A-7A50-7DB3-5866-EB59D2D4A40B}"/>
                </a:ext>
              </a:extLst>
            </p:cNvPr>
            <p:cNvSpPr/>
            <p:nvPr/>
          </p:nvSpPr>
          <p:spPr>
            <a:xfrm>
              <a:off x="946382" y="2127232"/>
              <a:ext cx="200386" cy="249706"/>
            </a:xfrm>
            <a:custGeom>
              <a:avLst/>
              <a:gdLst/>
              <a:ahLst/>
              <a:cxnLst/>
              <a:rect l="l" t="t" r="r" b="b"/>
              <a:pathLst>
                <a:path w="6643" h="8278" extrusionOk="0">
                  <a:moveTo>
                    <a:pt x="5553" y="1"/>
                  </a:moveTo>
                  <a:cubicBezTo>
                    <a:pt x="5236" y="1"/>
                    <a:pt x="4926" y="159"/>
                    <a:pt x="4744" y="446"/>
                  </a:cubicBezTo>
                  <a:cubicBezTo>
                    <a:pt x="4073" y="1507"/>
                    <a:pt x="4064" y="2298"/>
                    <a:pt x="4057" y="2931"/>
                  </a:cubicBezTo>
                  <a:cubicBezTo>
                    <a:pt x="4051" y="3464"/>
                    <a:pt x="4046" y="3816"/>
                    <a:pt x="3665" y="4418"/>
                  </a:cubicBezTo>
                  <a:cubicBezTo>
                    <a:pt x="3285" y="5021"/>
                    <a:pt x="2968" y="5175"/>
                    <a:pt x="2489" y="5409"/>
                  </a:cubicBezTo>
                  <a:cubicBezTo>
                    <a:pt x="1918" y="5689"/>
                    <a:pt x="1208" y="6036"/>
                    <a:pt x="538" y="7095"/>
                  </a:cubicBezTo>
                  <a:cubicBezTo>
                    <a:pt x="261" y="7532"/>
                    <a:pt x="98" y="7924"/>
                    <a:pt x="1" y="8277"/>
                  </a:cubicBezTo>
                  <a:lnTo>
                    <a:pt x="2060" y="8277"/>
                  </a:lnTo>
                  <a:cubicBezTo>
                    <a:pt x="2089" y="8225"/>
                    <a:pt x="2120" y="8174"/>
                    <a:pt x="2154" y="8119"/>
                  </a:cubicBezTo>
                  <a:cubicBezTo>
                    <a:pt x="2535" y="7515"/>
                    <a:pt x="2851" y="7361"/>
                    <a:pt x="3330" y="7128"/>
                  </a:cubicBezTo>
                  <a:cubicBezTo>
                    <a:pt x="3901" y="6848"/>
                    <a:pt x="4611" y="6501"/>
                    <a:pt x="5281" y="5442"/>
                  </a:cubicBezTo>
                  <a:cubicBezTo>
                    <a:pt x="5951" y="4381"/>
                    <a:pt x="5962" y="3590"/>
                    <a:pt x="5969" y="2957"/>
                  </a:cubicBezTo>
                  <a:cubicBezTo>
                    <a:pt x="5977" y="2424"/>
                    <a:pt x="5980" y="2072"/>
                    <a:pt x="6361" y="1470"/>
                  </a:cubicBezTo>
                  <a:cubicBezTo>
                    <a:pt x="6642" y="1022"/>
                    <a:pt x="6509" y="432"/>
                    <a:pt x="6062" y="149"/>
                  </a:cubicBezTo>
                  <a:cubicBezTo>
                    <a:pt x="5904" y="49"/>
                    <a:pt x="5727" y="1"/>
                    <a:pt x="5553" y="1"/>
                  </a:cubicBezTo>
                  <a:close/>
                </a:path>
              </a:pathLst>
            </a:custGeom>
            <a:solidFill>
              <a:srgbClr val="DE91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12" name="Google Shape;1749;p52">
              <a:extLst>
                <a:ext uri="{FF2B5EF4-FFF2-40B4-BE49-F238E27FC236}">
                  <a16:creationId xmlns:a16="http://schemas.microsoft.com/office/drawing/2014/main" id="{23948670-307C-1CE9-58E6-967E8E528B5F}"/>
                </a:ext>
              </a:extLst>
            </p:cNvPr>
            <p:cNvSpPr/>
            <p:nvPr/>
          </p:nvSpPr>
          <p:spPr>
            <a:xfrm>
              <a:off x="908526" y="2115558"/>
              <a:ext cx="155591" cy="261380"/>
            </a:xfrm>
            <a:custGeom>
              <a:avLst/>
              <a:gdLst/>
              <a:ahLst/>
              <a:cxnLst/>
              <a:rect l="l" t="t" r="r" b="b"/>
              <a:pathLst>
                <a:path w="5158" h="8665" extrusionOk="0">
                  <a:moveTo>
                    <a:pt x="4074" y="0"/>
                  </a:moveTo>
                  <a:cubicBezTo>
                    <a:pt x="3696" y="0"/>
                    <a:pt x="3338" y="226"/>
                    <a:pt x="3188" y="600"/>
                  </a:cubicBezTo>
                  <a:cubicBezTo>
                    <a:pt x="2717" y="1762"/>
                    <a:pt x="2850" y="2542"/>
                    <a:pt x="2957" y="3168"/>
                  </a:cubicBezTo>
                  <a:cubicBezTo>
                    <a:pt x="3046" y="3693"/>
                    <a:pt x="3105" y="4040"/>
                    <a:pt x="2839" y="4700"/>
                  </a:cubicBezTo>
                  <a:cubicBezTo>
                    <a:pt x="2572" y="5363"/>
                    <a:pt x="2288" y="5571"/>
                    <a:pt x="1859" y="5885"/>
                  </a:cubicBezTo>
                  <a:cubicBezTo>
                    <a:pt x="1348" y="6262"/>
                    <a:pt x="712" y="6732"/>
                    <a:pt x="243" y="7895"/>
                  </a:cubicBezTo>
                  <a:cubicBezTo>
                    <a:pt x="129" y="8173"/>
                    <a:pt x="52" y="8427"/>
                    <a:pt x="0" y="8664"/>
                  </a:cubicBezTo>
                  <a:lnTo>
                    <a:pt x="1992" y="8664"/>
                  </a:lnTo>
                  <a:cubicBezTo>
                    <a:pt x="2000" y="8645"/>
                    <a:pt x="2006" y="8629"/>
                    <a:pt x="2013" y="8611"/>
                  </a:cubicBezTo>
                  <a:cubicBezTo>
                    <a:pt x="2279" y="7948"/>
                    <a:pt x="2562" y="7741"/>
                    <a:pt x="2991" y="7425"/>
                  </a:cubicBezTo>
                  <a:cubicBezTo>
                    <a:pt x="3501" y="7047"/>
                    <a:pt x="4140" y="6578"/>
                    <a:pt x="4609" y="5416"/>
                  </a:cubicBezTo>
                  <a:cubicBezTo>
                    <a:pt x="5079" y="4253"/>
                    <a:pt x="4946" y="3472"/>
                    <a:pt x="4840" y="2848"/>
                  </a:cubicBezTo>
                  <a:cubicBezTo>
                    <a:pt x="4751" y="2322"/>
                    <a:pt x="4692" y="1975"/>
                    <a:pt x="4958" y="1314"/>
                  </a:cubicBezTo>
                  <a:cubicBezTo>
                    <a:pt x="5158" y="825"/>
                    <a:pt x="4920" y="268"/>
                    <a:pt x="4432" y="70"/>
                  </a:cubicBezTo>
                  <a:cubicBezTo>
                    <a:pt x="4314" y="23"/>
                    <a:pt x="4193" y="0"/>
                    <a:pt x="4074"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13" name="Google Shape;1750;p52">
              <a:extLst>
                <a:ext uri="{FF2B5EF4-FFF2-40B4-BE49-F238E27FC236}">
                  <a16:creationId xmlns:a16="http://schemas.microsoft.com/office/drawing/2014/main" id="{495BCFF3-A550-D16C-4402-BF5FBD9279F2}"/>
                </a:ext>
              </a:extLst>
            </p:cNvPr>
            <p:cNvSpPr/>
            <p:nvPr/>
          </p:nvSpPr>
          <p:spPr>
            <a:xfrm>
              <a:off x="888226" y="2108651"/>
              <a:ext cx="117010" cy="268288"/>
            </a:xfrm>
            <a:custGeom>
              <a:avLst/>
              <a:gdLst/>
              <a:ahLst/>
              <a:cxnLst/>
              <a:rect l="l" t="t" r="r" b="b"/>
              <a:pathLst>
                <a:path w="3879" h="8894" extrusionOk="0">
                  <a:moveTo>
                    <a:pt x="1755" y="0"/>
                  </a:moveTo>
                  <a:cubicBezTo>
                    <a:pt x="1708" y="0"/>
                    <a:pt x="1661" y="4"/>
                    <a:pt x="1614" y="11"/>
                  </a:cubicBezTo>
                  <a:cubicBezTo>
                    <a:pt x="1092" y="89"/>
                    <a:pt x="729" y="573"/>
                    <a:pt x="808" y="1097"/>
                  </a:cubicBezTo>
                  <a:cubicBezTo>
                    <a:pt x="911" y="1801"/>
                    <a:pt x="772" y="2125"/>
                    <a:pt x="562" y="2614"/>
                  </a:cubicBezTo>
                  <a:cubicBezTo>
                    <a:pt x="311" y="3198"/>
                    <a:pt x="0" y="3925"/>
                    <a:pt x="180" y="5166"/>
                  </a:cubicBezTo>
                  <a:cubicBezTo>
                    <a:pt x="364" y="6407"/>
                    <a:pt x="873" y="7013"/>
                    <a:pt x="1281" y="7500"/>
                  </a:cubicBezTo>
                  <a:cubicBezTo>
                    <a:pt x="1623" y="7908"/>
                    <a:pt x="1849" y="8177"/>
                    <a:pt x="1953" y="8883"/>
                  </a:cubicBezTo>
                  <a:cubicBezTo>
                    <a:pt x="1953" y="8886"/>
                    <a:pt x="1954" y="8890"/>
                    <a:pt x="1954" y="8893"/>
                  </a:cubicBezTo>
                  <a:lnTo>
                    <a:pt x="3878" y="8893"/>
                  </a:lnTo>
                  <a:cubicBezTo>
                    <a:pt x="3869" y="8798"/>
                    <a:pt x="3858" y="8702"/>
                    <a:pt x="3843" y="8603"/>
                  </a:cubicBezTo>
                  <a:cubicBezTo>
                    <a:pt x="3661" y="7362"/>
                    <a:pt x="3154" y="6756"/>
                    <a:pt x="2745" y="6269"/>
                  </a:cubicBezTo>
                  <a:cubicBezTo>
                    <a:pt x="2404" y="5861"/>
                    <a:pt x="2177" y="5593"/>
                    <a:pt x="2072" y="4886"/>
                  </a:cubicBezTo>
                  <a:cubicBezTo>
                    <a:pt x="1969" y="4182"/>
                    <a:pt x="2108" y="3858"/>
                    <a:pt x="2318" y="3368"/>
                  </a:cubicBezTo>
                  <a:cubicBezTo>
                    <a:pt x="2569" y="2784"/>
                    <a:pt x="2880" y="2058"/>
                    <a:pt x="2699" y="817"/>
                  </a:cubicBezTo>
                  <a:cubicBezTo>
                    <a:pt x="2628" y="341"/>
                    <a:pt x="2222" y="0"/>
                    <a:pt x="1755" y="0"/>
                  </a:cubicBezTo>
                  <a:close/>
                </a:path>
              </a:pathLst>
            </a:custGeom>
            <a:solidFill>
              <a:srgbClr val="DE91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14" name="Google Shape;1751;p52">
              <a:extLst>
                <a:ext uri="{FF2B5EF4-FFF2-40B4-BE49-F238E27FC236}">
                  <a16:creationId xmlns:a16="http://schemas.microsoft.com/office/drawing/2014/main" id="{6B256D42-0D46-DF6E-3410-22895FA82F6D}"/>
                </a:ext>
              </a:extLst>
            </p:cNvPr>
            <p:cNvSpPr/>
            <p:nvPr/>
          </p:nvSpPr>
          <p:spPr>
            <a:xfrm>
              <a:off x="809286" y="2115317"/>
              <a:ext cx="153992" cy="261651"/>
            </a:xfrm>
            <a:custGeom>
              <a:avLst/>
              <a:gdLst/>
              <a:ahLst/>
              <a:cxnLst/>
              <a:rect l="l" t="t" r="r" b="b"/>
              <a:pathLst>
                <a:path w="5105" h="8674" extrusionOk="0">
                  <a:moveTo>
                    <a:pt x="1083" y="0"/>
                  </a:moveTo>
                  <a:cubicBezTo>
                    <a:pt x="966" y="0"/>
                    <a:pt x="846" y="22"/>
                    <a:pt x="731" y="68"/>
                  </a:cubicBezTo>
                  <a:cubicBezTo>
                    <a:pt x="240" y="262"/>
                    <a:pt x="0" y="818"/>
                    <a:pt x="194" y="1307"/>
                  </a:cubicBezTo>
                  <a:cubicBezTo>
                    <a:pt x="457" y="1970"/>
                    <a:pt x="395" y="2318"/>
                    <a:pt x="304" y="2841"/>
                  </a:cubicBezTo>
                  <a:cubicBezTo>
                    <a:pt x="193" y="3465"/>
                    <a:pt x="55" y="4244"/>
                    <a:pt x="520" y="5411"/>
                  </a:cubicBezTo>
                  <a:cubicBezTo>
                    <a:pt x="981" y="6578"/>
                    <a:pt x="1614" y="7049"/>
                    <a:pt x="2123" y="7430"/>
                  </a:cubicBezTo>
                  <a:cubicBezTo>
                    <a:pt x="2550" y="7748"/>
                    <a:pt x="2832" y="7959"/>
                    <a:pt x="3093" y="8622"/>
                  </a:cubicBezTo>
                  <a:cubicBezTo>
                    <a:pt x="3101" y="8640"/>
                    <a:pt x="3107" y="8657"/>
                    <a:pt x="3114" y="8674"/>
                  </a:cubicBezTo>
                  <a:lnTo>
                    <a:pt x="5105" y="8674"/>
                  </a:lnTo>
                  <a:cubicBezTo>
                    <a:pt x="5055" y="8441"/>
                    <a:pt x="4979" y="8190"/>
                    <a:pt x="4873" y="7918"/>
                  </a:cubicBezTo>
                  <a:cubicBezTo>
                    <a:pt x="4410" y="6751"/>
                    <a:pt x="3777" y="6280"/>
                    <a:pt x="3268" y="5899"/>
                  </a:cubicBezTo>
                  <a:cubicBezTo>
                    <a:pt x="2840" y="5581"/>
                    <a:pt x="2559" y="5371"/>
                    <a:pt x="2298" y="4706"/>
                  </a:cubicBezTo>
                  <a:cubicBezTo>
                    <a:pt x="2034" y="4044"/>
                    <a:pt x="2095" y="3696"/>
                    <a:pt x="2188" y="3174"/>
                  </a:cubicBezTo>
                  <a:cubicBezTo>
                    <a:pt x="2299" y="2548"/>
                    <a:pt x="2435" y="1770"/>
                    <a:pt x="1971" y="603"/>
                  </a:cubicBezTo>
                  <a:cubicBezTo>
                    <a:pt x="1823" y="229"/>
                    <a:pt x="1463" y="0"/>
                    <a:pt x="108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16" name="Google Shape;1752;p52">
              <a:extLst>
                <a:ext uri="{FF2B5EF4-FFF2-40B4-BE49-F238E27FC236}">
                  <a16:creationId xmlns:a16="http://schemas.microsoft.com/office/drawing/2014/main" id="{48BA2844-2676-E6A5-C1D1-B4FB57C4049D}"/>
                </a:ext>
              </a:extLst>
            </p:cNvPr>
            <p:cNvSpPr/>
            <p:nvPr/>
          </p:nvSpPr>
          <p:spPr>
            <a:xfrm>
              <a:off x="727239" y="2127262"/>
              <a:ext cx="200356" cy="249676"/>
            </a:xfrm>
            <a:custGeom>
              <a:avLst/>
              <a:gdLst/>
              <a:ahLst/>
              <a:cxnLst/>
              <a:rect l="l" t="t" r="r" b="b"/>
              <a:pathLst>
                <a:path w="6642" h="8277" extrusionOk="0">
                  <a:moveTo>
                    <a:pt x="1088" y="1"/>
                  </a:moveTo>
                  <a:cubicBezTo>
                    <a:pt x="914" y="1"/>
                    <a:pt x="738" y="48"/>
                    <a:pt x="580" y="148"/>
                  </a:cubicBezTo>
                  <a:cubicBezTo>
                    <a:pt x="133" y="431"/>
                    <a:pt x="0" y="1021"/>
                    <a:pt x="281" y="1466"/>
                  </a:cubicBezTo>
                  <a:cubicBezTo>
                    <a:pt x="663" y="2070"/>
                    <a:pt x="666" y="2420"/>
                    <a:pt x="673" y="2953"/>
                  </a:cubicBezTo>
                  <a:cubicBezTo>
                    <a:pt x="681" y="3587"/>
                    <a:pt x="691" y="4379"/>
                    <a:pt x="1361" y="5438"/>
                  </a:cubicBezTo>
                  <a:cubicBezTo>
                    <a:pt x="2033" y="6498"/>
                    <a:pt x="2743" y="6846"/>
                    <a:pt x="3312" y="7124"/>
                  </a:cubicBezTo>
                  <a:cubicBezTo>
                    <a:pt x="3788" y="7360"/>
                    <a:pt x="4105" y="7514"/>
                    <a:pt x="4488" y="8118"/>
                  </a:cubicBezTo>
                  <a:cubicBezTo>
                    <a:pt x="4523" y="8173"/>
                    <a:pt x="4555" y="8224"/>
                    <a:pt x="4583" y="8276"/>
                  </a:cubicBezTo>
                  <a:lnTo>
                    <a:pt x="6642" y="8276"/>
                  </a:lnTo>
                  <a:cubicBezTo>
                    <a:pt x="6544" y="7923"/>
                    <a:pt x="6380" y="7531"/>
                    <a:pt x="6105" y="7094"/>
                  </a:cubicBezTo>
                  <a:cubicBezTo>
                    <a:pt x="5433" y="6035"/>
                    <a:pt x="4723" y="5688"/>
                    <a:pt x="4154" y="5408"/>
                  </a:cubicBezTo>
                  <a:cubicBezTo>
                    <a:pt x="3674" y="5174"/>
                    <a:pt x="3358" y="5020"/>
                    <a:pt x="2978" y="4417"/>
                  </a:cubicBezTo>
                  <a:cubicBezTo>
                    <a:pt x="2596" y="3815"/>
                    <a:pt x="2593" y="3463"/>
                    <a:pt x="2586" y="2930"/>
                  </a:cubicBezTo>
                  <a:cubicBezTo>
                    <a:pt x="2578" y="2297"/>
                    <a:pt x="2570" y="1506"/>
                    <a:pt x="1898" y="445"/>
                  </a:cubicBezTo>
                  <a:cubicBezTo>
                    <a:pt x="1716" y="158"/>
                    <a:pt x="1405" y="1"/>
                    <a:pt x="1088" y="1"/>
                  </a:cubicBezTo>
                  <a:close/>
                </a:path>
              </a:pathLst>
            </a:custGeom>
            <a:solidFill>
              <a:srgbClr val="DE91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17" name="Google Shape;1753;p52">
              <a:extLst>
                <a:ext uri="{FF2B5EF4-FFF2-40B4-BE49-F238E27FC236}">
                  <a16:creationId xmlns:a16="http://schemas.microsoft.com/office/drawing/2014/main" id="{5B6068A9-AFA2-5618-754D-AC5520648572}"/>
                </a:ext>
              </a:extLst>
            </p:cNvPr>
            <p:cNvSpPr/>
            <p:nvPr/>
          </p:nvSpPr>
          <p:spPr>
            <a:xfrm>
              <a:off x="799060" y="2333073"/>
              <a:ext cx="275768" cy="182649"/>
            </a:xfrm>
            <a:custGeom>
              <a:avLst/>
              <a:gdLst/>
              <a:ahLst/>
              <a:cxnLst/>
              <a:rect l="l" t="t" r="r" b="b"/>
              <a:pathLst>
                <a:path w="9142" h="6055" extrusionOk="0">
                  <a:moveTo>
                    <a:pt x="3675" y="1"/>
                  </a:moveTo>
                  <a:cubicBezTo>
                    <a:pt x="2699" y="1"/>
                    <a:pt x="1832" y="501"/>
                    <a:pt x="1322" y="1258"/>
                  </a:cubicBezTo>
                  <a:cubicBezTo>
                    <a:pt x="575" y="1450"/>
                    <a:pt x="1" y="2378"/>
                    <a:pt x="1" y="3485"/>
                  </a:cubicBezTo>
                  <a:lnTo>
                    <a:pt x="1" y="3790"/>
                  </a:lnTo>
                  <a:cubicBezTo>
                    <a:pt x="1" y="5037"/>
                    <a:pt x="724" y="6055"/>
                    <a:pt x="1606" y="6055"/>
                  </a:cubicBezTo>
                  <a:lnTo>
                    <a:pt x="8907" y="6055"/>
                  </a:lnTo>
                  <a:cubicBezTo>
                    <a:pt x="9035" y="6055"/>
                    <a:pt x="9140" y="5907"/>
                    <a:pt x="9140" y="5726"/>
                  </a:cubicBezTo>
                  <a:lnTo>
                    <a:pt x="9140" y="5571"/>
                  </a:lnTo>
                  <a:cubicBezTo>
                    <a:pt x="9142" y="4482"/>
                    <a:pt x="8821" y="3494"/>
                    <a:pt x="8305" y="2786"/>
                  </a:cubicBezTo>
                  <a:cubicBezTo>
                    <a:pt x="8277" y="1250"/>
                    <a:pt x="7012" y="1"/>
                    <a:pt x="5468" y="1"/>
                  </a:cubicBezTo>
                  <a:close/>
                </a:path>
              </a:pathLst>
            </a:custGeom>
            <a:solidFill>
              <a:srgbClr val="D7D0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18" name="Google Shape;1754;p52">
              <a:extLst>
                <a:ext uri="{FF2B5EF4-FFF2-40B4-BE49-F238E27FC236}">
                  <a16:creationId xmlns:a16="http://schemas.microsoft.com/office/drawing/2014/main" id="{AC47C15B-94BE-642D-9B79-CB820795EE8B}"/>
                </a:ext>
              </a:extLst>
            </p:cNvPr>
            <p:cNvSpPr/>
            <p:nvPr/>
          </p:nvSpPr>
          <p:spPr>
            <a:xfrm>
              <a:off x="799151" y="2333073"/>
              <a:ext cx="166239" cy="182649"/>
            </a:xfrm>
            <a:custGeom>
              <a:avLst/>
              <a:gdLst/>
              <a:ahLst/>
              <a:cxnLst/>
              <a:rect l="l" t="t" r="r" b="b"/>
              <a:pathLst>
                <a:path w="5511" h="6055" extrusionOk="0">
                  <a:moveTo>
                    <a:pt x="3673" y="1"/>
                  </a:moveTo>
                  <a:cubicBezTo>
                    <a:pt x="2697" y="1"/>
                    <a:pt x="1830" y="501"/>
                    <a:pt x="1320" y="1258"/>
                  </a:cubicBezTo>
                  <a:cubicBezTo>
                    <a:pt x="573" y="1450"/>
                    <a:pt x="1" y="2378"/>
                    <a:pt x="1" y="3485"/>
                  </a:cubicBezTo>
                  <a:lnTo>
                    <a:pt x="1" y="3790"/>
                  </a:lnTo>
                  <a:cubicBezTo>
                    <a:pt x="1" y="5037"/>
                    <a:pt x="722" y="6055"/>
                    <a:pt x="1606" y="6055"/>
                  </a:cubicBezTo>
                  <a:lnTo>
                    <a:pt x="5510" y="6055"/>
                  </a:lnTo>
                  <a:cubicBezTo>
                    <a:pt x="4465" y="5305"/>
                    <a:pt x="3811" y="4213"/>
                    <a:pt x="3811" y="2999"/>
                  </a:cubicBezTo>
                  <a:cubicBezTo>
                    <a:pt x="3811" y="1815"/>
                    <a:pt x="4432" y="750"/>
                    <a:pt x="5429" y="1"/>
                  </a:cubicBezTo>
                  <a:close/>
                </a:path>
              </a:pathLst>
            </a:custGeom>
            <a:solidFill>
              <a:srgbClr val="191919">
                <a:alpha val="139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19" name="Google Shape;1755;p52">
              <a:extLst>
                <a:ext uri="{FF2B5EF4-FFF2-40B4-BE49-F238E27FC236}">
                  <a16:creationId xmlns:a16="http://schemas.microsoft.com/office/drawing/2014/main" id="{98EF72E8-E2E9-4622-4BE7-840385C81BB9}"/>
                </a:ext>
              </a:extLst>
            </p:cNvPr>
            <p:cNvSpPr/>
            <p:nvPr/>
          </p:nvSpPr>
          <p:spPr>
            <a:xfrm>
              <a:off x="849163" y="2427607"/>
              <a:ext cx="47329" cy="37797"/>
            </a:xfrm>
            <a:custGeom>
              <a:avLst/>
              <a:gdLst/>
              <a:ahLst/>
              <a:cxnLst/>
              <a:rect l="l" t="t" r="r" b="b"/>
              <a:pathLst>
                <a:path w="1569" h="1253" extrusionOk="0">
                  <a:moveTo>
                    <a:pt x="785" y="1"/>
                  </a:moveTo>
                  <a:cubicBezTo>
                    <a:pt x="351" y="1"/>
                    <a:pt x="1" y="280"/>
                    <a:pt x="1" y="627"/>
                  </a:cubicBezTo>
                  <a:cubicBezTo>
                    <a:pt x="1" y="973"/>
                    <a:pt x="351" y="1252"/>
                    <a:pt x="785" y="1252"/>
                  </a:cubicBezTo>
                  <a:cubicBezTo>
                    <a:pt x="1217" y="1252"/>
                    <a:pt x="1569" y="973"/>
                    <a:pt x="1569" y="627"/>
                  </a:cubicBezTo>
                  <a:cubicBezTo>
                    <a:pt x="1569" y="280"/>
                    <a:pt x="1217" y="2"/>
                    <a:pt x="78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20" name="Google Shape;1756;p52">
              <a:extLst>
                <a:ext uri="{FF2B5EF4-FFF2-40B4-BE49-F238E27FC236}">
                  <a16:creationId xmlns:a16="http://schemas.microsoft.com/office/drawing/2014/main" id="{1B357E65-14B3-6500-339F-98681CC4B992}"/>
                </a:ext>
              </a:extLst>
            </p:cNvPr>
            <p:cNvSpPr/>
            <p:nvPr/>
          </p:nvSpPr>
          <p:spPr>
            <a:xfrm>
              <a:off x="977452" y="2427607"/>
              <a:ext cx="47329" cy="37797"/>
            </a:xfrm>
            <a:custGeom>
              <a:avLst/>
              <a:gdLst/>
              <a:ahLst/>
              <a:cxnLst/>
              <a:rect l="l" t="t" r="r" b="b"/>
              <a:pathLst>
                <a:path w="1569" h="1253" extrusionOk="0">
                  <a:moveTo>
                    <a:pt x="784" y="1"/>
                  </a:moveTo>
                  <a:cubicBezTo>
                    <a:pt x="351" y="1"/>
                    <a:pt x="0" y="280"/>
                    <a:pt x="0" y="627"/>
                  </a:cubicBezTo>
                  <a:cubicBezTo>
                    <a:pt x="0" y="973"/>
                    <a:pt x="351" y="1252"/>
                    <a:pt x="784" y="1252"/>
                  </a:cubicBezTo>
                  <a:cubicBezTo>
                    <a:pt x="1216" y="1252"/>
                    <a:pt x="1568" y="973"/>
                    <a:pt x="1568" y="627"/>
                  </a:cubicBezTo>
                  <a:cubicBezTo>
                    <a:pt x="1568" y="280"/>
                    <a:pt x="1219" y="2"/>
                    <a:pt x="7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21" name="Google Shape;1757;p52">
              <a:extLst>
                <a:ext uri="{FF2B5EF4-FFF2-40B4-BE49-F238E27FC236}">
                  <a16:creationId xmlns:a16="http://schemas.microsoft.com/office/drawing/2014/main" id="{7A68210C-1768-807B-2225-B0D16B90DDC8}"/>
                </a:ext>
              </a:extLst>
            </p:cNvPr>
            <p:cNvSpPr/>
            <p:nvPr/>
          </p:nvSpPr>
          <p:spPr>
            <a:xfrm>
              <a:off x="880413" y="2412495"/>
              <a:ext cx="12368" cy="22020"/>
            </a:xfrm>
            <a:custGeom>
              <a:avLst/>
              <a:gdLst/>
              <a:ahLst/>
              <a:cxnLst/>
              <a:rect l="l" t="t" r="r" b="b"/>
              <a:pathLst>
                <a:path w="410" h="730" extrusionOk="0">
                  <a:moveTo>
                    <a:pt x="204" y="0"/>
                  </a:moveTo>
                  <a:cubicBezTo>
                    <a:pt x="92" y="0"/>
                    <a:pt x="0" y="91"/>
                    <a:pt x="0" y="205"/>
                  </a:cubicBezTo>
                  <a:lnTo>
                    <a:pt x="0" y="526"/>
                  </a:lnTo>
                  <a:cubicBezTo>
                    <a:pt x="0" y="639"/>
                    <a:pt x="92" y="730"/>
                    <a:pt x="204" y="730"/>
                  </a:cubicBezTo>
                  <a:cubicBezTo>
                    <a:pt x="320" y="730"/>
                    <a:pt x="410" y="638"/>
                    <a:pt x="410" y="526"/>
                  </a:cubicBezTo>
                  <a:lnTo>
                    <a:pt x="410" y="205"/>
                  </a:lnTo>
                  <a:cubicBezTo>
                    <a:pt x="410" y="92"/>
                    <a:pt x="318" y="0"/>
                    <a:pt x="204" y="0"/>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22" name="Google Shape;1758;p52">
              <a:extLst>
                <a:ext uri="{FF2B5EF4-FFF2-40B4-BE49-F238E27FC236}">
                  <a16:creationId xmlns:a16="http://schemas.microsoft.com/office/drawing/2014/main" id="{ADF26101-5BC1-58FB-6332-282079B6DFBF}"/>
                </a:ext>
              </a:extLst>
            </p:cNvPr>
            <p:cNvSpPr/>
            <p:nvPr/>
          </p:nvSpPr>
          <p:spPr>
            <a:xfrm>
              <a:off x="981071" y="2412495"/>
              <a:ext cx="12368" cy="22020"/>
            </a:xfrm>
            <a:custGeom>
              <a:avLst/>
              <a:gdLst/>
              <a:ahLst/>
              <a:cxnLst/>
              <a:rect l="l" t="t" r="r" b="b"/>
              <a:pathLst>
                <a:path w="410" h="730" extrusionOk="0">
                  <a:moveTo>
                    <a:pt x="206" y="0"/>
                  </a:moveTo>
                  <a:cubicBezTo>
                    <a:pt x="93" y="0"/>
                    <a:pt x="0" y="91"/>
                    <a:pt x="0" y="205"/>
                  </a:cubicBezTo>
                  <a:lnTo>
                    <a:pt x="0" y="526"/>
                  </a:lnTo>
                  <a:cubicBezTo>
                    <a:pt x="0" y="639"/>
                    <a:pt x="93" y="730"/>
                    <a:pt x="206" y="730"/>
                  </a:cubicBezTo>
                  <a:cubicBezTo>
                    <a:pt x="318" y="730"/>
                    <a:pt x="410" y="638"/>
                    <a:pt x="410" y="526"/>
                  </a:cubicBezTo>
                  <a:lnTo>
                    <a:pt x="410" y="205"/>
                  </a:lnTo>
                  <a:cubicBezTo>
                    <a:pt x="410" y="92"/>
                    <a:pt x="318" y="0"/>
                    <a:pt x="206" y="0"/>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23" name="Google Shape;1759;p52">
              <a:extLst>
                <a:ext uri="{FF2B5EF4-FFF2-40B4-BE49-F238E27FC236}">
                  <a16:creationId xmlns:a16="http://schemas.microsoft.com/office/drawing/2014/main" id="{D234CF1A-F7CB-6F96-89EC-22E8850428CF}"/>
                </a:ext>
              </a:extLst>
            </p:cNvPr>
            <p:cNvSpPr/>
            <p:nvPr/>
          </p:nvSpPr>
          <p:spPr>
            <a:xfrm>
              <a:off x="916761" y="2421846"/>
              <a:ext cx="40421" cy="18461"/>
            </a:xfrm>
            <a:custGeom>
              <a:avLst/>
              <a:gdLst/>
              <a:ahLst/>
              <a:cxnLst/>
              <a:rect l="l" t="t" r="r" b="b"/>
              <a:pathLst>
                <a:path w="1340" h="612" extrusionOk="0">
                  <a:moveTo>
                    <a:pt x="228" y="0"/>
                  </a:moveTo>
                  <a:cubicBezTo>
                    <a:pt x="181" y="0"/>
                    <a:pt x="133" y="17"/>
                    <a:pt x="94" y="50"/>
                  </a:cubicBezTo>
                  <a:cubicBezTo>
                    <a:pt x="10" y="124"/>
                    <a:pt x="1" y="255"/>
                    <a:pt x="75" y="341"/>
                  </a:cubicBezTo>
                  <a:cubicBezTo>
                    <a:pt x="224" y="513"/>
                    <a:pt x="441" y="612"/>
                    <a:pt x="669" y="612"/>
                  </a:cubicBezTo>
                  <a:cubicBezTo>
                    <a:pt x="897" y="612"/>
                    <a:pt x="1114" y="514"/>
                    <a:pt x="1265" y="341"/>
                  </a:cubicBezTo>
                  <a:cubicBezTo>
                    <a:pt x="1339" y="255"/>
                    <a:pt x="1332" y="124"/>
                    <a:pt x="1245" y="50"/>
                  </a:cubicBezTo>
                  <a:cubicBezTo>
                    <a:pt x="1207" y="17"/>
                    <a:pt x="1159" y="0"/>
                    <a:pt x="1111" y="0"/>
                  </a:cubicBezTo>
                  <a:cubicBezTo>
                    <a:pt x="1053" y="0"/>
                    <a:pt x="995" y="24"/>
                    <a:pt x="955" y="71"/>
                  </a:cubicBezTo>
                  <a:cubicBezTo>
                    <a:pt x="882" y="153"/>
                    <a:pt x="779" y="201"/>
                    <a:pt x="669" y="201"/>
                  </a:cubicBezTo>
                  <a:cubicBezTo>
                    <a:pt x="560" y="201"/>
                    <a:pt x="456" y="152"/>
                    <a:pt x="385" y="71"/>
                  </a:cubicBezTo>
                  <a:cubicBezTo>
                    <a:pt x="345" y="24"/>
                    <a:pt x="287" y="0"/>
                    <a:pt x="228" y="0"/>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24" name="Google Shape;1760;p52">
              <a:extLst>
                <a:ext uri="{FF2B5EF4-FFF2-40B4-BE49-F238E27FC236}">
                  <a16:creationId xmlns:a16="http://schemas.microsoft.com/office/drawing/2014/main" id="{73E01128-A047-73F8-98AA-AB5CB0729EF2}"/>
                </a:ext>
              </a:extLst>
            </p:cNvPr>
            <p:cNvSpPr/>
            <p:nvPr/>
          </p:nvSpPr>
          <p:spPr>
            <a:xfrm>
              <a:off x="720000" y="2102497"/>
              <a:ext cx="433592" cy="419535"/>
            </a:xfrm>
            <a:custGeom>
              <a:avLst/>
              <a:gdLst/>
              <a:ahLst/>
              <a:cxnLst/>
              <a:rect l="l" t="t" r="r" b="b"/>
              <a:pathLst>
                <a:path w="14374" h="13908" extrusionOk="0">
                  <a:moveTo>
                    <a:pt x="4041" y="632"/>
                  </a:moveTo>
                  <a:cubicBezTo>
                    <a:pt x="4339" y="632"/>
                    <a:pt x="4622" y="813"/>
                    <a:pt x="4740" y="1107"/>
                  </a:cubicBezTo>
                  <a:cubicBezTo>
                    <a:pt x="5181" y="2218"/>
                    <a:pt x="5050" y="2965"/>
                    <a:pt x="4942" y="3565"/>
                  </a:cubicBezTo>
                  <a:cubicBezTo>
                    <a:pt x="4848" y="4103"/>
                    <a:pt x="4780" y="4494"/>
                    <a:pt x="5064" y="5211"/>
                  </a:cubicBezTo>
                  <a:cubicBezTo>
                    <a:pt x="5277" y="5745"/>
                    <a:pt x="5506" y="6010"/>
                    <a:pt x="5784" y="6242"/>
                  </a:cubicBezTo>
                  <a:lnTo>
                    <a:pt x="5786" y="6244"/>
                  </a:lnTo>
                  <a:cubicBezTo>
                    <a:pt x="5786" y="6244"/>
                    <a:pt x="5787" y="6244"/>
                    <a:pt x="5787" y="6247"/>
                  </a:cubicBezTo>
                  <a:cubicBezTo>
                    <a:pt x="5888" y="6330"/>
                    <a:pt x="5999" y="6412"/>
                    <a:pt x="6104" y="6492"/>
                  </a:cubicBezTo>
                  <a:cubicBezTo>
                    <a:pt x="6385" y="6701"/>
                    <a:pt x="6703" y="6939"/>
                    <a:pt x="7001" y="7306"/>
                  </a:cubicBezTo>
                  <a:cubicBezTo>
                    <a:pt x="7037" y="7350"/>
                    <a:pt x="7072" y="7396"/>
                    <a:pt x="7108" y="7442"/>
                  </a:cubicBezTo>
                  <a:lnTo>
                    <a:pt x="6262" y="7442"/>
                  </a:lnTo>
                  <a:cubicBezTo>
                    <a:pt x="5638" y="6611"/>
                    <a:pt x="5000" y="6299"/>
                    <a:pt x="4482" y="6044"/>
                  </a:cubicBezTo>
                  <a:cubicBezTo>
                    <a:pt x="4065" y="5841"/>
                    <a:pt x="3811" y="5716"/>
                    <a:pt x="3515" y="5315"/>
                  </a:cubicBezTo>
                  <a:cubicBezTo>
                    <a:pt x="3264" y="4445"/>
                    <a:pt x="3369" y="3839"/>
                    <a:pt x="3463" y="3303"/>
                  </a:cubicBezTo>
                  <a:cubicBezTo>
                    <a:pt x="3558" y="2765"/>
                    <a:pt x="3628" y="2374"/>
                    <a:pt x="3344" y="1657"/>
                  </a:cubicBezTo>
                  <a:cubicBezTo>
                    <a:pt x="3270" y="1471"/>
                    <a:pt x="3273" y="1266"/>
                    <a:pt x="3352" y="1085"/>
                  </a:cubicBezTo>
                  <a:cubicBezTo>
                    <a:pt x="3432" y="901"/>
                    <a:pt x="3579" y="759"/>
                    <a:pt x="3765" y="685"/>
                  </a:cubicBezTo>
                  <a:cubicBezTo>
                    <a:pt x="3856" y="649"/>
                    <a:pt x="3949" y="632"/>
                    <a:pt x="4041" y="632"/>
                  </a:cubicBezTo>
                  <a:close/>
                  <a:moveTo>
                    <a:pt x="7333" y="412"/>
                  </a:moveTo>
                  <a:cubicBezTo>
                    <a:pt x="7493" y="412"/>
                    <a:pt x="7648" y="464"/>
                    <a:pt x="7778" y="561"/>
                  </a:cubicBezTo>
                  <a:cubicBezTo>
                    <a:pt x="7939" y="681"/>
                    <a:pt x="8046" y="855"/>
                    <a:pt x="8072" y="1053"/>
                  </a:cubicBezTo>
                  <a:cubicBezTo>
                    <a:pt x="8247" y="2237"/>
                    <a:pt x="7947" y="2932"/>
                    <a:pt x="7707" y="3493"/>
                  </a:cubicBezTo>
                  <a:cubicBezTo>
                    <a:pt x="7491" y="3996"/>
                    <a:pt x="7336" y="4358"/>
                    <a:pt x="7447" y="5121"/>
                  </a:cubicBezTo>
                  <a:cubicBezTo>
                    <a:pt x="7537" y="5734"/>
                    <a:pt x="7717" y="6057"/>
                    <a:pt x="8001" y="6408"/>
                  </a:cubicBezTo>
                  <a:cubicBezTo>
                    <a:pt x="8049" y="6470"/>
                    <a:pt x="8100" y="6529"/>
                    <a:pt x="8154" y="6593"/>
                  </a:cubicBezTo>
                  <a:lnTo>
                    <a:pt x="8169" y="6611"/>
                  </a:lnTo>
                  <a:cubicBezTo>
                    <a:pt x="8308" y="6775"/>
                    <a:pt x="8450" y="6945"/>
                    <a:pt x="8589" y="7148"/>
                  </a:cubicBezTo>
                  <a:cubicBezTo>
                    <a:pt x="8671" y="7272"/>
                    <a:pt x="8748" y="7396"/>
                    <a:pt x="8815" y="7525"/>
                  </a:cubicBezTo>
                  <a:cubicBezTo>
                    <a:pt x="8626" y="7479"/>
                    <a:pt x="8432" y="7449"/>
                    <a:pt x="8235" y="7440"/>
                  </a:cubicBezTo>
                  <a:cubicBezTo>
                    <a:pt x="8188" y="7439"/>
                    <a:pt x="8139" y="7437"/>
                    <a:pt x="8092" y="7437"/>
                  </a:cubicBezTo>
                  <a:lnTo>
                    <a:pt x="7609" y="7437"/>
                  </a:lnTo>
                  <a:cubicBezTo>
                    <a:pt x="7521" y="7297"/>
                    <a:pt x="7424" y="7164"/>
                    <a:pt x="7324" y="7040"/>
                  </a:cubicBezTo>
                  <a:cubicBezTo>
                    <a:pt x="6993" y="6633"/>
                    <a:pt x="6652" y="6380"/>
                    <a:pt x="6354" y="6155"/>
                  </a:cubicBezTo>
                  <a:cubicBezTo>
                    <a:pt x="6263" y="6088"/>
                    <a:pt x="6178" y="6025"/>
                    <a:pt x="6098" y="5961"/>
                  </a:cubicBezTo>
                  <a:cubicBezTo>
                    <a:pt x="6043" y="5768"/>
                    <a:pt x="5999" y="5557"/>
                    <a:pt x="5965" y="5339"/>
                  </a:cubicBezTo>
                  <a:cubicBezTo>
                    <a:pt x="5787" y="4157"/>
                    <a:pt x="6087" y="3460"/>
                    <a:pt x="6330" y="2899"/>
                  </a:cubicBezTo>
                  <a:cubicBezTo>
                    <a:pt x="6546" y="2397"/>
                    <a:pt x="6701" y="2034"/>
                    <a:pt x="6589" y="1271"/>
                  </a:cubicBezTo>
                  <a:cubicBezTo>
                    <a:pt x="6559" y="1073"/>
                    <a:pt x="6608" y="875"/>
                    <a:pt x="6728" y="715"/>
                  </a:cubicBezTo>
                  <a:cubicBezTo>
                    <a:pt x="6849" y="554"/>
                    <a:pt x="7022" y="449"/>
                    <a:pt x="7222" y="420"/>
                  </a:cubicBezTo>
                  <a:cubicBezTo>
                    <a:pt x="7259" y="415"/>
                    <a:pt x="7296" y="412"/>
                    <a:pt x="7333" y="412"/>
                  </a:cubicBezTo>
                  <a:close/>
                  <a:moveTo>
                    <a:pt x="10326" y="639"/>
                  </a:moveTo>
                  <a:cubicBezTo>
                    <a:pt x="10420" y="639"/>
                    <a:pt x="10514" y="657"/>
                    <a:pt x="10606" y="694"/>
                  </a:cubicBezTo>
                  <a:cubicBezTo>
                    <a:pt x="10989" y="849"/>
                    <a:pt x="11176" y="1287"/>
                    <a:pt x="11020" y="1670"/>
                  </a:cubicBezTo>
                  <a:cubicBezTo>
                    <a:pt x="10732" y="2385"/>
                    <a:pt x="10798" y="2775"/>
                    <a:pt x="10889" y="3314"/>
                  </a:cubicBezTo>
                  <a:cubicBezTo>
                    <a:pt x="10983" y="3874"/>
                    <a:pt x="11093" y="4510"/>
                    <a:pt x="10793" y="5435"/>
                  </a:cubicBezTo>
                  <a:cubicBezTo>
                    <a:pt x="10793" y="5436"/>
                    <a:pt x="10791" y="5438"/>
                    <a:pt x="10791" y="5441"/>
                  </a:cubicBezTo>
                  <a:cubicBezTo>
                    <a:pt x="10757" y="5546"/>
                    <a:pt x="10717" y="5657"/>
                    <a:pt x="10671" y="5769"/>
                  </a:cubicBezTo>
                  <a:cubicBezTo>
                    <a:pt x="10273" y="6754"/>
                    <a:pt x="9747" y="7220"/>
                    <a:pt x="9290" y="7565"/>
                  </a:cubicBezTo>
                  <a:cubicBezTo>
                    <a:pt x="9189" y="7338"/>
                    <a:pt x="9071" y="7124"/>
                    <a:pt x="8929" y="6914"/>
                  </a:cubicBezTo>
                  <a:cubicBezTo>
                    <a:pt x="8779" y="6693"/>
                    <a:pt x="8623" y="6507"/>
                    <a:pt x="8485" y="6343"/>
                  </a:cubicBezTo>
                  <a:lnTo>
                    <a:pt x="8470" y="6325"/>
                  </a:lnTo>
                  <a:cubicBezTo>
                    <a:pt x="8467" y="6321"/>
                    <a:pt x="8463" y="6316"/>
                    <a:pt x="8457" y="6310"/>
                  </a:cubicBezTo>
                  <a:cubicBezTo>
                    <a:pt x="8802" y="6044"/>
                    <a:pt x="9047" y="5784"/>
                    <a:pt x="9278" y="5211"/>
                  </a:cubicBezTo>
                  <a:cubicBezTo>
                    <a:pt x="9566" y="4495"/>
                    <a:pt x="9500" y="4106"/>
                    <a:pt x="9410" y="3565"/>
                  </a:cubicBezTo>
                  <a:cubicBezTo>
                    <a:pt x="9307" y="2965"/>
                    <a:pt x="9180" y="2218"/>
                    <a:pt x="9630" y="1108"/>
                  </a:cubicBezTo>
                  <a:cubicBezTo>
                    <a:pt x="9748" y="817"/>
                    <a:pt x="10030" y="639"/>
                    <a:pt x="10326" y="639"/>
                  </a:cubicBezTo>
                  <a:close/>
                  <a:moveTo>
                    <a:pt x="13059" y="1027"/>
                  </a:moveTo>
                  <a:cubicBezTo>
                    <a:pt x="13196" y="1027"/>
                    <a:pt x="13335" y="1065"/>
                    <a:pt x="13459" y="1144"/>
                  </a:cubicBezTo>
                  <a:cubicBezTo>
                    <a:pt x="13809" y="1366"/>
                    <a:pt x="13914" y="1829"/>
                    <a:pt x="13692" y="2179"/>
                  </a:cubicBezTo>
                  <a:cubicBezTo>
                    <a:pt x="13279" y="2830"/>
                    <a:pt x="13275" y="3225"/>
                    <a:pt x="13269" y="3772"/>
                  </a:cubicBezTo>
                  <a:cubicBezTo>
                    <a:pt x="13261" y="4383"/>
                    <a:pt x="13251" y="5139"/>
                    <a:pt x="12612" y="6151"/>
                  </a:cubicBezTo>
                  <a:cubicBezTo>
                    <a:pt x="11971" y="7161"/>
                    <a:pt x="11291" y="7494"/>
                    <a:pt x="10744" y="7763"/>
                  </a:cubicBezTo>
                  <a:cubicBezTo>
                    <a:pt x="10492" y="7884"/>
                    <a:pt x="10269" y="7994"/>
                    <a:pt x="10056" y="8164"/>
                  </a:cubicBezTo>
                  <a:cubicBezTo>
                    <a:pt x="9915" y="8042"/>
                    <a:pt x="9765" y="7936"/>
                    <a:pt x="9605" y="7843"/>
                  </a:cubicBezTo>
                  <a:cubicBezTo>
                    <a:pt x="10088" y="7473"/>
                    <a:pt x="10631" y="6966"/>
                    <a:pt x="11053" y="5924"/>
                  </a:cubicBezTo>
                  <a:cubicBezTo>
                    <a:pt x="11099" y="5812"/>
                    <a:pt x="11139" y="5701"/>
                    <a:pt x="11173" y="5594"/>
                  </a:cubicBezTo>
                  <a:cubicBezTo>
                    <a:pt x="11230" y="5519"/>
                    <a:pt x="11288" y="5438"/>
                    <a:pt x="11346" y="5347"/>
                  </a:cubicBezTo>
                  <a:cubicBezTo>
                    <a:pt x="11757" y="4695"/>
                    <a:pt x="11761" y="4300"/>
                    <a:pt x="11769" y="3753"/>
                  </a:cubicBezTo>
                  <a:cubicBezTo>
                    <a:pt x="11775" y="3145"/>
                    <a:pt x="11784" y="2388"/>
                    <a:pt x="12424" y="1376"/>
                  </a:cubicBezTo>
                  <a:cubicBezTo>
                    <a:pt x="12567" y="1151"/>
                    <a:pt x="12810" y="1027"/>
                    <a:pt x="13059" y="1027"/>
                  </a:cubicBezTo>
                  <a:close/>
                  <a:moveTo>
                    <a:pt x="2463" y="10570"/>
                  </a:moveTo>
                  <a:lnTo>
                    <a:pt x="2463" y="10570"/>
                  </a:lnTo>
                  <a:cubicBezTo>
                    <a:pt x="2432" y="10754"/>
                    <a:pt x="2415" y="10940"/>
                    <a:pt x="2415" y="11131"/>
                  </a:cubicBezTo>
                  <a:lnTo>
                    <a:pt x="2415" y="11436"/>
                  </a:lnTo>
                  <a:cubicBezTo>
                    <a:pt x="2415" y="12295"/>
                    <a:pt x="2739" y="13054"/>
                    <a:pt x="3228" y="13498"/>
                  </a:cubicBezTo>
                  <a:lnTo>
                    <a:pt x="1342" y="13498"/>
                  </a:lnTo>
                  <a:cubicBezTo>
                    <a:pt x="961" y="13498"/>
                    <a:pt x="646" y="13182"/>
                    <a:pt x="646" y="12799"/>
                  </a:cubicBezTo>
                  <a:lnTo>
                    <a:pt x="646" y="12396"/>
                  </a:lnTo>
                  <a:cubicBezTo>
                    <a:pt x="646" y="12011"/>
                    <a:pt x="961" y="11697"/>
                    <a:pt x="1345" y="11697"/>
                  </a:cubicBezTo>
                  <a:lnTo>
                    <a:pt x="1364" y="11697"/>
                  </a:lnTo>
                  <a:cubicBezTo>
                    <a:pt x="1472" y="11697"/>
                    <a:pt x="1563" y="11613"/>
                    <a:pt x="1570" y="11507"/>
                  </a:cubicBezTo>
                  <a:cubicBezTo>
                    <a:pt x="1606" y="11018"/>
                    <a:pt x="1989" y="10628"/>
                    <a:pt x="2463" y="10570"/>
                  </a:cubicBezTo>
                  <a:close/>
                  <a:moveTo>
                    <a:pt x="11798" y="10563"/>
                  </a:moveTo>
                  <a:cubicBezTo>
                    <a:pt x="12329" y="10563"/>
                    <a:pt x="12775" y="10977"/>
                    <a:pt x="12813" y="11507"/>
                  </a:cubicBezTo>
                  <a:cubicBezTo>
                    <a:pt x="12820" y="11613"/>
                    <a:pt x="12912" y="11697"/>
                    <a:pt x="13019" y="11697"/>
                  </a:cubicBezTo>
                  <a:lnTo>
                    <a:pt x="13039" y="11697"/>
                  </a:lnTo>
                  <a:cubicBezTo>
                    <a:pt x="13424" y="11697"/>
                    <a:pt x="13738" y="12011"/>
                    <a:pt x="13738" y="12396"/>
                  </a:cubicBezTo>
                  <a:lnTo>
                    <a:pt x="13738" y="12799"/>
                  </a:lnTo>
                  <a:lnTo>
                    <a:pt x="13740" y="12799"/>
                  </a:lnTo>
                  <a:cubicBezTo>
                    <a:pt x="13740" y="13184"/>
                    <a:pt x="13425" y="13498"/>
                    <a:pt x="13041" y="13498"/>
                  </a:cubicBezTo>
                  <a:lnTo>
                    <a:pt x="11955" y="13498"/>
                  </a:lnTo>
                  <a:cubicBezTo>
                    <a:pt x="11963" y="13458"/>
                    <a:pt x="11968" y="13416"/>
                    <a:pt x="11968" y="13372"/>
                  </a:cubicBezTo>
                  <a:lnTo>
                    <a:pt x="11968" y="13217"/>
                  </a:lnTo>
                  <a:cubicBezTo>
                    <a:pt x="11968" y="12233"/>
                    <a:pt x="11718" y="11302"/>
                    <a:pt x="11260" y="10563"/>
                  </a:cubicBezTo>
                  <a:close/>
                  <a:moveTo>
                    <a:pt x="7333" y="0"/>
                  </a:moveTo>
                  <a:cubicBezTo>
                    <a:pt x="7275" y="0"/>
                    <a:pt x="7217" y="5"/>
                    <a:pt x="7158" y="14"/>
                  </a:cubicBezTo>
                  <a:cubicBezTo>
                    <a:pt x="6851" y="58"/>
                    <a:pt x="6578" y="221"/>
                    <a:pt x="6394" y="469"/>
                  </a:cubicBezTo>
                  <a:cubicBezTo>
                    <a:pt x="6209" y="719"/>
                    <a:pt x="6132" y="1024"/>
                    <a:pt x="6178" y="1332"/>
                  </a:cubicBezTo>
                  <a:cubicBezTo>
                    <a:pt x="6274" y="1978"/>
                    <a:pt x="6149" y="2265"/>
                    <a:pt x="5947" y="2738"/>
                  </a:cubicBezTo>
                  <a:cubicBezTo>
                    <a:pt x="5695" y="3324"/>
                    <a:pt x="5385" y="4047"/>
                    <a:pt x="5533" y="5262"/>
                  </a:cubicBezTo>
                  <a:cubicBezTo>
                    <a:pt x="5503" y="5200"/>
                    <a:pt x="5472" y="5131"/>
                    <a:pt x="5442" y="5055"/>
                  </a:cubicBezTo>
                  <a:cubicBezTo>
                    <a:pt x="5200" y="4447"/>
                    <a:pt x="5255" y="4140"/>
                    <a:pt x="5343" y="3633"/>
                  </a:cubicBezTo>
                  <a:cubicBezTo>
                    <a:pt x="5459" y="2982"/>
                    <a:pt x="5601" y="2173"/>
                    <a:pt x="5117" y="953"/>
                  </a:cubicBezTo>
                  <a:cubicBezTo>
                    <a:pt x="5002" y="664"/>
                    <a:pt x="4781" y="437"/>
                    <a:pt x="4497" y="314"/>
                  </a:cubicBezTo>
                  <a:cubicBezTo>
                    <a:pt x="4350" y="250"/>
                    <a:pt x="4194" y="219"/>
                    <a:pt x="4038" y="219"/>
                  </a:cubicBezTo>
                  <a:cubicBezTo>
                    <a:pt x="3893" y="219"/>
                    <a:pt x="3748" y="246"/>
                    <a:pt x="3608" y="302"/>
                  </a:cubicBezTo>
                  <a:cubicBezTo>
                    <a:pt x="3320" y="416"/>
                    <a:pt x="3092" y="636"/>
                    <a:pt x="2969" y="920"/>
                  </a:cubicBezTo>
                  <a:cubicBezTo>
                    <a:pt x="2847" y="1206"/>
                    <a:pt x="2842" y="1522"/>
                    <a:pt x="2957" y="1811"/>
                  </a:cubicBezTo>
                  <a:cubicBezTo>
                    <a:pt x="3199" y="2419"/>
                    <a:pt x="3145" y="2725"/>
                    <a:pt x="3055" y="3232"/>
                  </a:cubicBezTo>
                  <a:cubicBezTo>
                    <a:pt x="3043" y="3299"/>
                    <a:pt x="3031" y="3367"/>
                    <a:pt x="3020" y="3438"/>
                  </a:cubicBezTo>
                  <a:cubicBezTo>
                    <a:pt x="2999" y="2833"/>
                    <a:pt x="2901" y="2099"/>
                    <a:pt x="2307" y="1157"/>
                  </a:cubicBezTo>
                  <a:cubicBezTo>
                    <a:pt x="2086" y="808"/>
                    <a:pt x="1709" y="617"/>
                    <a:pt x="1324" y="617"/>
                  </a:cubicBezTo>
                  <a:cubicBezTo>
                    <a:pt x="1111" y="617"/>
                    <a:pt x="896" y="676"/>
                    <a:pt x="703" y="798"/>
                  </a:cubicBezTo>
                  <a:cubicBezTo>
                    <a:pt x="162" y="1139"/>
                    <a:pt x="1" y="1858"/>
                    <a:pt x="342" y="2400"/>
                  </a:cubicBezTo>
                  <a:cubicBezTo>
                    <a:pt x="691" y="2953"/>
                    <a:pt x="696" y="3263"/>
                    <a:pt x="703" y="3780"/>
                  </a:cubicBezTo>
                  <a:cubicBezTo>
                    <a:pt x="705" y="3951"/>
                    <a:pt x="706" y="4127"/>
                    <a:pt x="721" y="4322"/>
                  </a:cubicBezTo>
                  <a:cubicBezTo>
                    <a:pt x="731" y="4432"/>
                    <a:pt x="821" y="4514"/>
                    <a:pt x="928" y="4514"/>
                  </a:cubicBezTo>
                  <a:cubicBezTo>
                    <a:pt x="932" y="4514"/>
                    <a:pt x="937" y="4514"/>
                    <a:pt x="941" y="4513"/>
                  </a:cubicBezTo>
                  <a:cubicBezTo>
                    <a:pt x="1054" y="4504"/>
                    <a:pt x="1140" y="4407"/>
                    <a:pt x="1132" y="4293"/>
                  </a:cubicBezTo>
                  <a:cubicBezTo>
                    <a:pt x="1119" y="4111"/>
                    <a:pt x="1117" y="3941"/>
                    <a:pt x="1113" y="3774"/>
                  </a:cubicBezTo>
                  <a:cubicBezTo>
                    <a:pt x="1106" y="3226"/>
                    <a:pt x="1103" y="2831"/>
                    <a:pt x="690" y="2181"/>
                  </a:cubicBezTo>
                  <a:cubicBezTo>
                    <a:pt x="468" y="1830"/>
                    <a:pt x="573" y="1367"/>
                    <a:pt x="922" y="1145"/>
                  </a:cubicBezTo>
                  <a:cubicBezTo>
                    <a:pt x="1047" y="1066"/>
                    <a:pt x="1185" y="1029"/>
                    <a:pt x="1323" y="1029"/>
                  </a:cubicBezTo>
                  <a:cubicBezTo>
                    <a:pt x="1571" y="1029"/>
                    <a:pt x="1815" y="1152"/>
                    <a:pt x="1958" y="1377"/>
                  </a:cubicBezTo>
                  <a:cubicBezTo>
                    <a:pt x="2598" y="2389"/>
                    <a:pt x="2607" y="3146"/>
                    <a:pt x="2614" y="3756"/>
                  </a:cubicBezTo>
                  <a:cubicBezTo>
                    <a:pt x="2622" y="4303"/>
                    <a:pt x="2626" y="4698"/>
                    <a:pt x="3037" y="5349"/>
                  </a:cubicBezTo>
                  <a:cubicBezTo>
                    <a:pt x="3077" y="5410"/>
                    <a:pt x="3116" y="5469"/>
                    <a:pt x="3153" y="5521"/>
                  </a:cubicBezTo>
                  <a:cubicBezTo>
                    <a:pt x="3154" y="5523"/>
                    <a:pt x="3154" y="5525"/>
                    <a:pt x="3157" y="5525"/>
                  </a:cubicBezTo>
                  <a:cubicBezTo>
                    <a:pt x="3521" y="6035"/>
                    <a:pt x="3863" y="6201"/>
                    <a:pt x="4298" y="6414"/>
                  </a:cubicBezTo>
                  <a:cubicBezTo>
                    <a:pt x="4750" y="6636"/>
                    <a:pt x="5258" y="6884"/>
                    <a:pt x="5766" y="7483"/>
                  </a:cubicBezTo>
                  <a:cubicBezTo>
                    <a:pt x="5519" y="7525"/>
                    <a:pt x="5277" y="7602"/>
                    <a:pt x="5045" y="7705"/>
                  </a:cubicBezTo>
                  <a:cubicBezTo>
                    <a:pt x="4784" y="7824"/>
                    <a:pt x="4542" y="7976"/>
                    <a:pt x="4323" y="8161"/>
                  </a:cubicBezTo>
                  <a:cubicBezTo>
                    <a:pt x="4111" y="7994"/>
                    <a:pt x="3886" y="7884"/>
                    <a:pt x="3635" y="7760"/>
                  </a:cubicBezTo>
                  <a:cubicBezTo>
                    <a:pt x="3088" y="7492"/>
                    <a:pt x="2407" y="7159"/>
                    <a:pt x="1768" y="6148"/>
                  </a:cubicBezTo>
                  <a:cubicBezTo>
                    <a:pt x="1561" y="5822"/>
                    <a:pt x="1409" y="5509"/>
                    <a:pt x="1304" y="5191"/>
                  </a:cubicBezTo>
                  <a:cubicBezTo>
                    <a:pt x="1275" y="5104"/>
                    <a:pt x="1194" y="5049"/>
                    <a:pt x="1108" y="5049"/>
                  </a:cubicBezTo>
                  <a:cubicBezTo>
                    <a:pt x="1086" y="5049"/>
                    <a:pt x="1065" y="5052"/>
                    <a:pt x="1043" y="5059"/>
                  </a:cubicBezTo>
                  <a:cubicBezTo>
                    <a:pt x="935" y="5095"/>
                    <a:pt x="876" y="5210"/>
                    <a:pt x="912" y="5319"/>
                  </a:cubicBezTo>
                  <a:cubicBezTo>
                    <a:pt x="1029" y="5671"/>
                    <a:pt x="1193" y="6015"/>
                    <a:pt x="1418" y="6370"/>
                  </a:cubicBezTo>
                  <a:cubicBezTo>
                    <a:pt x="2120" y="7479"/>
                    <a:pt x="2858" y="7841"/>
                    <a:pt x="3451" y="8131"/>
                  </a:cubicBezTo>
                  <a:cubicBezTo>
                    <a:pt x="3679" y="8242"/>
                    <a:pt x="3858" y="8329"/>
                    <a:pt x="4024" y="8454"/>
                  </a:cubicBezTo>
                  <a:cubicBezTo>
                    <a:pt x="3946" y="8541"/>
                    <a:pt x="3875" y="8630"/>
                    <a:pt x="3806" y="8723"/>
                  </a:cubicBezTo>
                  <a:cubicBezTo>
                    <a:pt x="3250" y="8900"/>
                    <a:pt x="2784" y="9433"/>
                    <a:pt x="2557" y="10149"/>
                  </a:cubicBezTo>
                  <a:cubicBezTo>
                    <a:pt x="1882" y="10158"/>
                    <a:pt x="1310" y="10646"/>
                    <a:pt x="1178" y="11295"/>
                  </a:cubicBezTo>
                  <a:cubicBezTo>
                    <a:pt x="641" y="11373"/>
                    <a:pt x="227" y="11836"/>
                    <a:pt x="227" y="12394"/>
                  </a:cubicBezTo>
                  <a:lnTo>
                    <a:pt x="227" y="12796"/>
                  </a:lnTo>
                  <a:cubicBezTo>
                    <a:pt x="227" y="13409"/>
                    <a:pt x="725" y="13907"/>
                    <a:pt x="1339" y="13907"/>
                  </a:cubicBezTo>
                  <a:lnTo>
                    <a:pt x="13041" y="13907"/>
                  </a:lnTo>
                  <a:cubicBezTo>
                    <a:pt x="13653" y="13907"/>
                    <a:pt x="14152" y="13410"/>
                    <a:pt x="14152" y="12796"/>
                  </a:cubicBezTo>
                  <a:lnTo>
                    <a:pt x="14152" y="12394"/>
                  </a:lnTo>
                  <a:cubicBezTo>
                    <a:pt x="14152" y="11838"/>
                    <a:pt x="13738" y="11373"/>
                    <a:pt x="13201" y="11295"/>
                  </a:cubicBezTo>
                  <a:cubicBezTo>
                    <a:pt x="13067" y="10641"/>
                    <a:pt x="12483" y="10149"/>
                    <a:pt x="11798" y="10149"/>
                  </a:cubicBezTo>
                  <a:lnTo>
                    <a:pt x="11112" y="10149"/>
                  </a:lnTo>
                  <a:cubicBezTo>
                    <a:pt x="11094" y="9974"/>
                    <a:pt x="11059" y="9800"/>
                    <a:pt x="11008" y="9630"/>
                  </a:cubicBezTo>
                  <a:cubicBezTo>
                    <a:pt x="10983" y="9539"/>
                    <a:pt x="10901" y="9481"/>
                    <a:pt x="10811" y="9481"/>
                  </a:cubicBezTo>
                  <a:cubicBezTo>
                    <a:pt x="10792" y="9481"/>
                    <a:pt x="10773" y="9484"/>
                    <a:pt x="10754" y="9489"/>
                  </a:cubicBezTo>
                  <a:cubicBezTo>
                    <a:pt x="10645" y="9520"/>
                    <a:pt x="10582" y="9635"/>
                    <a:pt x="10614" y="9745"/>
                  </a:cubicBezTo>
                  <a:cubicBezTo>
                    <a:pt x="10673" y="9946"/>
                    <a:pt x="10705" y="10153"/>
                    <a:pt x="10717" y="10366"/>
                  </a:cubicBezTo>
                  <a:cubicBezTo>
                    <a:pt x="10719" y="10388"/>
                    <a:pt x="10719" y="10412"/>
                    <a:pt x="10719" y="10434"/>
                  </a:cubicBezTo>
                  <a:cubicBezTo>
                    <a:pt x="10719" y="10477"/>
                    <a:pt x="10733" y="10517"/>
                    <a:pt x="10757" y="10551"/>
                  </a:cubicBezTo>
                  <a:cubicBezTo>
                    <a:pt x="11272" y="11257"/>
                    <a:pt x="11554" y="12202"/>
                    <a:pt x="11554" y="13215"/>
                  </a:cubicBezTo>
                  <a:lnTo>
                    <a:pt x="11554" y="13370"/>
                  </a:lnTo>
                  <a:cubicBezTo>
                    <a:pt x="11554" y="13438"/>
                    <a:pt x="11528" y="13481"/>
                    <a:pt x="11516" y="13495"/>
                  </a:cubicBezTo>
                  <a:lnTo>
                    <a:pt x="4225" y="13495"/>
                  </a:lnTo>
                  <a:cubicBezTo>
                    <a:pt x="3867" y="13495"/>
                    <a:pt x="3524" y="13289"/>
                    <a:pt x="3261" y="12915"/>
                  </a:cubicBezTo>
                  <a:cubicBezTo>
                    <a:pt x="2981" y="12521"/>
                    <a:pt x="2826" y="11995"/>
                    <a:pt x="2826" y="11434"/>
                  </a:cubicBezTo>
                  <a:lnTo>
                    <a:pt x="2826" y="11129"/>
                  </a:lnTo>
                  <a:cubicBezTo>
                    <a:pt x="2826" y="10879"/>
                    <a:pt x="2857" y="10637"/>
                    <a:pt x="2916" y="10406"/>
                  </a:cubicBezTo>
                  <a:cubicBezTo>
                    <a:pt x="3094" y="9726"/>
                    <a:pt x="3505" y="9224"/>
                    <a:pt x="3990" y="9102"/>
                  </a:cubicBezTo>
                  <a:cubicBezTo>
                    <a:pt x="4039" y="9088"/>
                    <a:pt x="4082" y="9059"/>
                    <a:pt x="4111" y="9016"/>
                  </a:cubicBezTo>
                  <a:cubicBezTo>
                    <a:pt x="4216" y="8860"/>
                    <a:pt x="4336" y="8717"/>
                    <a:pt x="4471" y="8587"/>
                  </a:cubicBezTo>
                  <a:cubicBezTo>
                    <a:pt x="4690" y="8377"/>
                    <a:pt x="4941" y="8207"/>
                    <a:pt x="5216" y="8082"/>
                  </a:cubicBezTo>
                  <a:cubicBezTo>
                    <a:pt x="5518" y="7945"/>
                    <a:pt x="5837" y="7869"/>
                    <a:pt x="6169" y="7853"/>
                  </a:cubicBezTo>
                  <a:cubicBezTo>
                    <a:pt x="6209" y="7852"/>
                    <a:pt x="6252" y="7849"/>
                    <a:pt x="6293" y="7849"/>
                  </a:cubicBezTo>
                  <a:lnTo>
                    <a:pt x="8084" y="7849"/>
                  </a:lnTo>
                  <a:cubicBezTo>
                    <a:pt x="8126" y="7849"/>
                    <a:pt x="8167" y="7852"/>
                    <a:pt x="8210" y="7853"/>
                  </a:cubicBezTo>
                  <a:cubicBezTo>
                    <a:pt x="8518" y="7868"/>
                    <a:pt x="8818" y="7936"/>
                    <a:pt x="9102" y="8056"/>
                  </a:cubicBezTo>
                  <a:cubicBezTo>
                    <a:pt x="9105" y="8056"/>
                    <a:pt x="9105" y="8059"/>
                    <a:pt x="9106" y="8059"/>
                  </a:cubicBezTo>
                  <a:cubicBezTo>
                    <a:pt x="9112" y="8060"/>
                    <a:pt x="9117" y="8062"/>
                    <a:pt x="9123" y="8066"/>
                  </a:cubicBezTo>
                  <a:cubicBezTo>
                    <a:pt x="9124" y="8066"/>
                    <a:pt x="9127" y="8068"/>
                    <a:pt x="9128" y="8068"/>
                  </a:cubicBezTo>
                  <a:cubicBezTo>
                    <a:pt x="9417" y="8193"/>
                    <a:pt x="9677" y="8366"/>
                    <a:pt x="9905" y="8587"/>
                  </a:cubicBezTo>
                  <a:cubicBezTo>
                    <a:pt x="10017" y="8696"/>
                    <a:pt x="10121" y="8815"/>
                    <a:pt x="10214" y="8942"/>
                  </a:cubicBezTo>
                  <a:cubicBezTo>
                    <a:pt x="10254" y="8997"/>
                    <a:pt x="10318" y="9026"/>
                    <a:pt x="10380" y="9026"/>
                  </a:cubicBezTo>
                  <a:cubicBezTo>
                    <a:pt x="10423" y="9026"/>
                    <a:pt x="10466" y="9014"/>
                    <a:pt x="10501" y="8988"/>
                  </a:cubicBezTo>
                  <a:cubicBezTo>
                    <a:pt x="10593" y="8921"/>
                    <a:pt x="10614" y="8792"/>
                    <a:pt x="10547" y="8699"/>
                  </a:cubicBezTo>
                  <a:cubicBezTo>
                    <a:pt x="10486" y="8615"/>
                    <a:pt x="10417" y="8534"/>
                    <a:pt x="10347" y="8454"/>
                  </a:cubicBezTo>
                  <a:cubicBezTo>
                    <a:pt x="10511" y="8329"/>
                    <a:pt x="10690" y="8242"/>
                    <a:pt x="10918" y="8131"/>
                  </a:cubicBezTo>
                  <a:cubicBezTo>
                    <a:pt x="11511" y="7841"/>
                    <a:pt x="12251" y="7479"/>
                    <a:pt x="12952" y="6370"/>
                  </a:cubicBezTo>
                  <a:cubicBezTo>
                    <a:pt x="13655" y="5260"/>
                    <a:pt x="13664" y="4438"/>
                    <a:pt x="13671" y="3775"/>
                  </a:cubicBezTo>
                  <a:cubicBezTo>
                    <a:pt x="13677" y="3262"/>
                    <a:pt x="13681" y="2951"/>
                    <a:pt x="14032" y="2397"/>
                  </a:cubicBezTo>
                  <a:cubicBezTo>
                    <a:pt x="14374" y="1855"/>
                    <a:pt x="14214" y="1135"/>
                    <a:pt x="13671" y="793"/>
                  </a:cubicBezTo>
                  <a:cubicBezTo>
                    <a:pt x="13479" y="672"/>
                    <a:pt x="13264" y="614"/>
                    <a:pt x="13052" y="614"/>
                  </a:cubicBezTo>
                  <a:cubicBezTo>
                    <a:pt x="12667" y="614"/>
                    <a:pt x="12289" y="805"/>
                    <a:pt x="12069" y="1154"/>
                  </a:cubicBezTo>
                  <a:cubicBezTo>
                    <a:pt x="11403" y="2206"/>
                    <a:pt x="11361" y="3002"/>
                    <a:pt x="11352" y="3645"/>
                  </a:cubicBezTo>
                  <a:cubicBezTo>
                    <a:pt x="11332" y="3501"/>
                    <a:pt x="11310" y="3368"/>
                    <a:pt x="11288" y="3243"/>
                  </a:cubicBezTo>
                  <a:cubicBezTo>
                    <a:pt x="11201" y="2735"/>
                    <a:pt x="11149" y="2429"/>
                    <a:pt x="11396" y="1821"/>
                  </a:cubicBezTo>
                  <a:cubicBezTo>
                    <a:pt x="11636" y="1228"/>
                    <a:pt x="11347" y="549"/>
                    <a:pt x="10754" y="309"/>
                  </a:cubicBezTo>
                  <a:cubicBezTo>
                    <a:pt x="10612" y="252"/>
                    <a:pt x="10465" y="224"/>
                    <a:pt x="10320" y="224"/>
                  </a:cubicBezTo>
                  <a:cubicBezTo>
                    <a:pt x="9861" y="224"/>
                    <a:pt x="9424" y="500"/>
                    <a:pt x="9241" y="953"/>
                  </a:cubicBezTo>
                  <a:cubicBezTo>
                    <a:pt x="8750" y="2169"/>
                    <a:pt x="8889" y="2981"/>
                    <a:pt x="9000" y="3633"/>
                  </a:cubicBezTo>
                  <a:cubicBezTo>
                    <a:pt x="9086" y="4142"/>
                    <a:pt x="9137" y="4447"/>
                    <a:pt x="8892" y="5055"/>
                  </a:cubicBezTo>
                  <a:cubicBezTo>
                    <a:pt x="8694" y="5547"/>
                    <a:pt x="8494" y="5760"/>
                    <a:pt x="8198" y="5991"/>
                  </a:cubicBezTo>
                  <a:cubicBezTo>
                    <a:pt x="8024" y="5741"/>
                    <a:pt x="7916" y="5494"/>
                    <a:pt x="7850" y="5060"/>
                  </a:cubicBezTo>
                  <a:cubicBezTo>
                    <a:pt x="7757" y="4414"/>
                    <a:pt x="7879" y="4127"/>
                    <a:pt x="8083" y="3654"/>
                  </a:cubicBezTo>
                  <a:cubicBezTo>
                    <a:pt x="8343" y="3047"/>
                    <a:pt x="8668" y="2292"/>
                    <a:pt x="8476" y="993"/>
                  </a:cubicBezTo>
                  <a:cubicBezTo>
                    <a:pt x="8432" y="687"/>
                    <a:pt x="8269" y="414"/>
                    <a:pt x="8019" y="230"/>
                  </a:cubicBezTo>
                  <a:cubicBezTo>
                    <a:pt x="7817" y="80"/>
                    <a:pt x="7579" y="0"/>
                    <a:pt x="7333" y="0"/>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grpSp>
      <p:grpSp>
        <p:nvGrpSpPr>
          <p:cNvPr id="26" name="Google Shape;1782;p52">
            <a:extLst>
              <a:ext uri="{FF2B5EF4-FFF2-40B4-BE49-F238E27FC236}">
                <a16:creationId xmlns:a16="http://schemas.microsoft.com/office/drawing/2014/main" id="{422315CD-7AC9-E80B-53D5-C509209B8D33}"/>
              </a:ext>
            </a:extLst>
          </p:cNvPr>
          <p:cNvGrpSpPr/>
          <p:nvPr/>
        </p:nvGrpSpPr>
        <p:grpSpPr>
          <a:xfrm>
            <a:off x="8237626" y="2386268"/>
            <a:ext cx="631534" cy="640060"/>
            <a:chOff x="4091605" y="2772987"/>
            <a:chExt cx="416277" cy="423909"/>
          </a:xfrm>
        </p:grpSpPr>
        <p:sp>
          <p:nvSpPr>
            <p:cNvPr id="27" name="Google Shape;1783;p52">
              <a:extLst>
                <a:ext uri="{FF2B5EF4-FFF2-40B4-BE49-F238E27FC236}">
                  <a16:creationId xmlns:a16="http://schemas.microsoft.com/office/drawing/2014/main" id="{6A5549AC-FD06-F73A-E43B-B0AADCBEA4F6}"/>
                </a:ext>
              </a:extLst>
            </p:cNvPr>
            <p:cNvSpPr/>
            <p:nvPr/>
          </p:nvSpPr>
          <p:spPr>
            <a:xfrm>
              <a:off x="4097095" y="2915453"/>
              <a:ext cx="134777" cy="203071"/>
            </a:xfrm>
            <a:custGeom>
              <a:avLst/>
              <a:gdLst/>
              <a:ahLst/>
              <a:cxnLst/>
              <a:rect l="l" t="t" r="r" b="b"/>
              <a:pathLst>
                <a:path w="4468" h="6732" extrusionOk="0">
                  <a:moveTo>
                    <a:pt x="1055" y="1"/>
                  </a:moveTo>
                  <a:cubicBezTo>
                    <a:pt x="398" y="1"/>
                    <a:pt x="53" y="470"/>
                    <a:pt x="47" y="1032"/>
                  </a:cubicBezTo>
                  <a:cubicBezTo>
                    <a:pt x="1" y="1708"/>
                    <a:pt x="418" y="2514"/>
                    <a:pt x="379" y="3366"/>
                  </a:cubicBezTo>
                  <a:cubicBezTo>
                    <a:pt x="418" y="4219"/>
                    <a:pt x="1" y="5026"/>
                    <a:pt x="47" y="5701"/>
                  </a:cubicBezTo>
                  <a:cubicBezTo>
                    <a:pt x="53" y="6264"/>
                    <a:pt x="398" y="6732"/>
                    <a:pt x="1058" y="6732"/>
                  </a:cubicBezTo>
                  <a:cubicBezTo>
                    <a:pt x="1167" y="6732"/>
                    <a:pt x="1286" y="6719"/>
                    <a:pt x="1413" y="6691"/>
                  </a:cubicBezTo>
                  <a:cubicBezTo>
                    <a:pt x="2289" y="6493"/>
                    <a:pt x="3098" y="5946"/>
                    <a:pt x="3633" y="5370"/>
                  </a:cubicBezTo>
                  <a:cubicBezTo>
                    <a:pt x="4179" y="4777"/>
                    <a:pt x="4451" y="4157"/>
                    <a:pt x="4468" y="3366"/>
                  </a:cubicBezTo>
                  <a:cubicBezTo>
                    <a:pt x="4451" y="2575"/>
                    <a:pt x="4179" y="1956"/>
                    <a:pt x="3633" y="1362"/>
                  </a:cubicBezTo>
                  <a:cubicBezTo>
                    <a:pt x="3098" y="789"/>
                    <a:pt x="2289" y="240"/>
                    <a:pt x="1413" y="42"/>
                  </a:cubicBezTo>
                  <a:cubicBezTo>
                    <a:pt x="1285" y="14"/>
                    <a:pt x="1166" y="1"/>
                    <a:pt x="1055" y="1"/>
                  </a:cubicBezTo>
                  <a:close/>
                </a:path>
              </a:pathLst>
            </a:custGeom>
            <a:solidFill>
              <a:srgbClr val="E6AC4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28" name="Google Shape;1784;p52">
              <a:extLst>
                <a:ext uri="{FF2B5EF4-FFF2-40B4-BE49-F238E27FC236}">
                  <a16:creationId xmlns:a16="http://schemas.microsoft.com/office/drawing/2014/main" id="{F8EF91D9-21C6-1134-8611-0ADC140B377C}"/>
                </a:ext>
              </a:extLst>
            </p:cNvPr>
            <p:cNvSpPr/>
            <p:nvPr/>
          </p:nvSpPr>
          <p:spPr>
            <a:xfrm>
              <a:off x="4141527" y="2921275"/>
              <a:ext cx="90344" cy="191578"/>
            </a:xfrm>
            <a:custGeom>
              <a:avLst/>
              <a:gdLst/>
              <a:ahLst/>
              <a:cxnLst/>
              <a:rect l="l" t="t" r="r" b="b"/>
              <a:pathLst>
                <a:path w="2995" h="6351" extrusionOk="0">
                  <a:moveTo>
                    <a:pt x="434" y="0"/>
                  </a:moveTo>
                  <a:cubicBezTo>
                    <a:pt x="183" y="189"/>
                    <a:pt x="51" y="496"/>
                    <a:pt x="47" y="840"/>
                  </a:cubicBezTo>
                  <a:cubicBezTo>
                    <a:pt x="1" y="1516"/>
                    <a:pt x="419" y="2322"/>
                    <a:pt x="380" y="3176"/>
                  </a:cubicBezTo>
                  <a:cubicBezTo>
                    <a:pt x="419" y="4028"/>
                    <a:pt x="1" y="4834"/>
                    <a:pt x="47" y="5510"/>
                  </a:cubicBezTo>
                  <a:cubicBezTo>
                    <a:pt x="51" y="5855"/>
                    <a:pt x="183" y="6161"/>
                    <a:pt x="434" y="6350"/>
                  </a:cubicBezTo>
                  <a:cubicBezTo>
                    <a:pt x="1116" y="6091"/>
                    <a:pt x="1729" y="5643"/>
                    <a:pt x="2160" y="5180"/>
                  </a:cubicBezTo>
                  <a:cubicBezTo>
                    <a:pt x="2706" y="4585"/>
                    <a:pt x="2978" y="3967"/>
                    <a:pt x="2995" y="3176"/>
                  </a:cubicBezTo>
                  <a:cubicBezTo>
                    <a:pt x="2978" y="2385"/>
                    <a:pt x="2706" y="1765"/>
                    <a:pt x="2160" y="1172"/>
                  </a:cubicBezTo>
                  <a:cubicBezTo>
                    <a:pt x="1729" y="707"/>
                    <a:pt x="1116" y="259"/>
                    <a:pt x="434" y="0"/>
                  </a:cubicBezTo>
                  <a:close/>
                </a:path>
              </a:pathLst>
            </a:custGeom>
            <a:solidFill>
              <a:srgbClr val="DE91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29" name="Google Shape;1785;p52">
              <a:extLst>
                <a:ext uri="{FF2B5EF4-FFF2-40B4-BE49-F238E27FC236}">
                  <a16:creationId xmlns:a16="http://schemas.microsoft.com/office/drawing/2014/main" id="{18F42F44-E94F-3221-58BA-72D00A941817}"/>
                </a:ext>
              </a:extLst>
            </p:cNvPr>
            <p:cNvSpPr/>
            <p:nvPr/>
          </p:nvSpPr>
          <p:spPr>
            <a:xfrm>
              <a:off x="4196094" y="2843361"/>
              <a:ext cx="305602" cy="347290"/>
            </a:xfrm>
            <a:custGeom>
              <a:avLst/>
              <a:gdLst/>
              <a:ahLst/>
              <a:cxnLst/>
              <a:rect l="l" t="t" r="r" b="b"/>
              <a:pathLst>
                <a:path w="10131" h="11513" extrusionOk="0">
                  <a:moveTo>
                    <a:pt x="4386" y="1"/>
                  </a:moveTo>
                  <a:cubicBezTo>
                    <a:pt x="4382" y="1"/>
                    <a:pt x="4378" y="1"/>
                    <a:pt x="4375" y="1"/>
                  </a:cubicBezTo>
                  <a:cubicBezTo>
                    <a:pt x="2754" y="9"/>
                    <a:pt x="1567" y="611"/>
                    <a:pt x="894" y="1636"/>
                  </a:cubicBezTo>
                  <a:cubicBezTo>
                    <a:pt x="204" y="2660"/>
                    <a:pt x="23" y="4111"/>
                    <a:pt x="1" y="5756"/>
                  </a:cubicBezTo>
                  <a:cubicBezTo>
                    <a:pt x="23" y="7402"/>
                    <a:pt x="204" y="8853"/>
                    <a:pt x="894" y="9875"/>
                  </a:cubicBezTo>
                  <a:cubicBezTo>
                    <a:pt x="1570" y="10903"/>
                    <a:pt x="2755" y="11502"/>
                    <a:pt x="4375" y="11513"/>
                  </a:cubicBezTo>
                  <a:cubicBezTo>
                    <a:pt x="4380" y="11513"/>
                    <a:pt x="4386" y="11513"/>
                    <a:pt x="4391" y="11513"/>
                  </a:cubicBezTo>
                  <a:cubicBezTo>
                    <a:pt x="5992" y="11513"/>
                    <a:pt x="7523" y="10876"/>
                    <a:pt x="8544" y="9835"/>
                  </a:cubicBezTo>
                  <a:cubicBezTo>
                    <a:pt x="9587" y="8793"/>
                    <a:pt x="10120" y="7343"/>
                    <a:pt x="10130" y="5756"/>
                  </a:cubicBezTo>
                  <a:cubicBezTo>
                    <a:pt x="10118" y="4170"/>
                    <a:pt x="9587" y="2721"/>
                    <a:pt x="8544" y="1678"/>
                  </a:cubicBezTo>
                  <a:cubicBezTo>
                    <a:pt x="7522" y="636"/>
                    <a:pt x="5990" y="1"/>
                    <a:pt x="4386" y="1"/>
                  </a:cubicBezTo>
                  <a:close/>
                </a:path>
              </a:pathLst>
            </a:custGeom>
            <a:solidFill>
              <a:srgbClr val="C2DC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0" name="Google Shape;1786;p52">
              <a:extLst>
                <a:ext uri="{FF2B5EF4-FFF2-40B4-BE49-F238E27FC236}">
                  <a16:creationId xmlns:a16="http://schemas.microsoft.com/office/drawing/2014/main" id="{A56E76CB-8108-D6CD-97B5-65D5A18D9BDF}"/>
                </a:ext>
              </a:extLst>
            </p:cNvPr>
            <p:cNvSpPr/>
            <p:nvPr/>
          </p:nvSpPr>
          <p:spPr>
            <a:xfrm>
              <a:off x="4196003" y="2844446"/>
              <a:ext cx="167597" cy="346204"/>
            </a:xfrm>
            <a:custGeom>
              <a:avLst/>
              <a:gdLst/>
              <a:ahLst/>
              <a:cxnLst/>
              <a:rect l="l" t="t" r="r" b="b"/>
              <a:pathLst>
                <a:path w="5556" h="11477" extrusionOk="0">
                  <a:moveTo>
                    <a:pt x="3756" y="0"/>
                  </a:moveTo>
                  <a:lnTo>
                    <a:pt x="3756" y="0"/>
                  </a:lnTo>
                  <a:cubicBezTo>
                    <a:pt x="2450" y="141"/>
                    <a:pt x="1480" y="710"/>
                    <a:pt x="896" y="1600"/>
                  </a:cubicBezTo>
                  <a:cubicBezTo>
                    <a:pt x="205" y="2626"/>
                    <a:pt x="23" y="4077"/>
                    <a:pt x="1" y="5720"/>
                  </a:cubicBezTo>
                  <a:cubicBezTo>
                    <a:pt x="23" y="7366"/>
                    <a:pt x="205" y="8816"/>
                    <a:pt x="896" y="9839"/>
                  </a:cubicBezTo>
                  <a:cubicBezTo>
                    <a:pt x="1569" y="10866"/>
                    <a:pt x="2755" y="11466"/>
                    <a:pt x="4376" y="11477"/>
                  </a:cubicBezTo>
                  <a:cubicBezTo>
                    <a:pt x="4384" y="11477"/>
                    <a:pt x="4391" y="11477"/>
                    <a:pt x="4398" y="11477"/>
                  </a:cubicBezTo>
                  <a:cubicBezTo>
                    <a:pt x="4790" y="11477"/>
                    <a:pt x="5178" y="11438"/>
                    <a:pt x="5555" y="11363"/>
                  </a:cubicBezTo>
                  <a:cubicBezTo>
                    <a:pt x="3421" y="10001"/>
                    <a:pt x="2002" y="7610"/>
                    <a:pt x="2002" y="4887"/>
                  </a:cubicBezTo>
                  <a:cubicBezTo>
                    <a:pt x="2002" y="3031"/>
                    <a:pt x="2660" y="1327"/>
                    <a:pt x="3756" y="0"/>
                  </a:cubicBezTo>
                  <a:close/>
                </a:path>
              </a:pathLst>
            </a:custGeom>
            <a:solidFill>
              <a:srgbClr val="191919">
                <a:alpha val="139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1" name="Google Shape;1787;p52">
              <a:extLst>
                <a:ext uri="{FF2B5EF4-FFF2-40B4-BE49-F238E27FC236}">
                  <a16:creationId xmlns:a16="http://schemas.microsoft.com/office/drawing/2014/main" id="{A4EE5537-832F-0B5A-CA90-AA37230DFEBD}"/>
                </a:ext>
              </a:extLst>
            </p:cNvPr>
            <p:cNvSpPr/>
            <p:nvPr/>
          </p:nvSpPr>
          <p:spPr>
            <a:xfrm>
              <a:off x="4307279" y="2852470"/>
              <a:ext cx="194413" cy="329070"/>
            </a:xfrm>
            <a:custGeom>
              <a:avLst/>
              <a:gdLst/>
              <a:ahLst/>
              <a:cxnLst/>
              <a:rect l="l" t="t" r="r" b="b"/>
              <a:pathLst>
                <a:path w="6445" h="10909" extrusionOk="0">
                  <a:moveTo>
                    <a:pt x="2597" y="0"/>
                  </a:moveTo>
                  <a:cubicBezTo>
                    <a:pt x="1863" y="275"/>
                    <a:pt x="1292" y="732"/>
                    <a:pt x="896" y="1334"/>
                  </a:cubicBezTo>
                  <a:cubicBezTo>
                    <a:pt x="205" y="2360"/>
                    <a:pt x="23" y="3811"/>
                    <a:pt x="1" y="5454"/>
                  </a:cubicBezTo>
                  <a:cubicBezTo>
                    <a:pt x="23" y="7100"/>
                    <a:pt x="205" y="8550"/>
                    <a:pt x="896" y="9573"/>
                  </a:cubicBezTo>
                  <a:cubicBezTo>
                    <a:pt x="1292" y="10177"/>
                    <a:pt x="1865" y="10634"/>
                    <a:pt x="2597" y="10909"/>
                  </a:cubicBezTo>
                  <a:cubicBezTo>
                    <a:pt x="3468" y="10624"/>
                    <a:pt x="4252" y="10149"/>
                    <a:pt x="4858" y="9533"/>
                  </a:cubicBezTo>
                  <a:cubicBezTo>
                    <a:pt x="5901" y="8491"/>
                    <a:pt x="6434" y="7041"/>
                    <a:pt x="6444" y="5454"/>
                  </a:cubicBezTo>
                  <a:cubicBezTo>
                    <a:pt x="6434" y="3868"/>
                    <a:pt x="5901" y="2419"/>
                    <a:pt x="4858" y="1376"/>
                  </a:cubicBezTo>
                  <a:cubicBezTo>
                    <a:pt x="4254" y="758"/>
                    <a:pt x="3470" y="284"/>
                    <a:pt x="2597" y="0"/>
                  </a:cubicBezTo>
                  <a:close/>
                </a:path>
              </a:pathLst>
            </a:custGeom>
            <a:solidFill>
              <a:srgbClr val="C2DCF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2" name="Google Shape;1788;p52">
              <a:extLst>
                <a:ext uri="{FF2B5EF4-FFF2-40B4-BE49-F238E27FC236}">
                  <a16:creationId xmlns:a16="http://schemas.microsoft.com/office/drawing/2014/main" id="{D186330C-F7B1-755F-D02B-F8C18EC94F2C}"/>
                </a:ext>
              </a:extLst>
            </p:cNvPr>
            <p:cNvSpPr/>
            <p:nvPr/>
          </p:nvSpPr>
          <p:spPr>
            <a:xfrm>
              <a:off x="4258805" y="2779231"/>
              <a:ext cx="129679" cy="76257"/>
            </a:xfrm>
            <a:custGeom>
              <a:avLst/>
              <a:gdLst/>
              <a:ahLst/>
              <a:cxnLst/>
              <a:rect l="l" t="t" r="r" b="b"/>
              <a:pathLst>
                <a:path w="4299" h="2528" extrusionOk="0">
                  <a:moveTo>
                    <a:pt x="1043" y="0"/>
                  </a:moveTo>
                  <a:cubicBezTo>
                    <a:pt x="385" y="0"/>
                    <a:pt x="38" y="468"/>
                    <a:pt x="31" y="1031"/>
                  </a:cubicBezTo>
                  <a:cubicBezTo>
                    <a:pt x="0" y="1482"/>
                    <a:pt x="173" y="1988"/>
                    <a:pt x="283" y="2527"/>
                  </a:cubicBezTo>
                  <a:cubicBezTo>
                    <a:pt x="848" y="2273"/>
                    <a:pt x="1524" y="2134"/>
                    <a:pt x="2296" y="2128"/>
                  </a:cubicBezTo>
                  <a:cubicBezTo>
                    <a:pt x="2300" y="2128"/>
                    <a:pt x="2304" y="2128"/>
                    <a:pt x="2309" y="2128"/>
                  </a:cubicBezTo>
                  <a:cubicBezTo>
                    <a:pt x="2996" y="2128"/>
                    <a:pt x="3672" y="2245"/>
                    <a:pt x="4299" y="2461"/>
                  </a:cubicBezTo>
                  <a:cubicBezTo>
                    <a:pt x="4161" y="2067"/>
                    <a:pt x="3938" y="1711"/>
                    <a:pt x="3618" y="1360"/>
                  </a:cubicBezTo>
                  <a:cubicBezTo>
                    <a:pt x="3081" y="786"/>
                    <a:pt x="2274" y="239"/>
                    <a:pt x="1398" y="41"/>
                  </a:cubicBezTo>
                  <a:cubicBezTo>
                    <a:pt x="1271" y="13"/>
                    <a:pt x="1153" y="0"/>
                    <a:pt x="1043" y="0"/>
                  </a:cubicBezTo>
                  <a:close/>
                </a:path>
              </a:pathLst>
            </a:custGeom>
            <a:solidFill>
              <a:srgbClr val="DE91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3" name="Google Shape;1789;p52">
              <a:extLst>
                <a:ext uri="{FF2B5EF4-FFF2-40B4-BE49-F238E27FC236}">
                  <a16:creationId xmlns:a16="http://schemas.microsoft.com/office/drawing/2014/main" id="{A9E6B95A-3306-E9CB-77EF-B5B7866B1E8F}"/>
                </a:ext>
              </a:extLst>
            </p:cNvPr>
            <p:cNvSpPr/>
            <p:nvPr/>
          </p:nvSpPr>
          <p:spPr>
            <a:xfrm>
              <a:off x="4258714" y="2779231"/>
              <a:ext cx="92365" cy="76257"/>
            </a:xfrm>
            <a:custGeom>
              <a:avLst/>
              <a:gdLst/>
              <a:ahLst/>
              <a:cxnLst/>
              <a:rect l="l" t="t" r="r" b="b"/>
              <a:pathLst>
                <a:path w="3062" h="2528" extrusionOk="0">
                  <a:moveTo>
                    <a:pt x="1043" y="0"/>
                  </a:moveTo>
                  <a:cubicBezTo>
                    <a:pt x="386" y="0"/>
                    <a:pt x="39" y="468"/>
                    <a:pt x="33" y="1031"/>
                  </a:cubicBezTo>
                  <a:cubicBezTo>
                    <a:pt x="0" y="1482"/>
                    <a:pt x="175" y="1988"/>
                    <a:pt x="284" y="2527"/>
                  </a:cubicBezTo>
                  <a:cubicBezTo>
                    <a:pt x="694" y="2345"/>
                    <a:pt x="1158" y="2221"/>
                    <a:pt x="1676" y="2165"/>
                  </a:cubicBezTo>
                  <a:cubicBezTo>
                    <a:pt x="2081" y="1674"/>
                    <a:pt x="2549" y="1233"/>
                    <a:pt x="3062" y="854"/>
                  </a:cubicBezTo>
                  <a:cubicBezTo>
                    <a:pt x="2587" y="486"/>
                    <a:pt x="2009" y="177"/>
                    <a:pt x="1398" y="41"/>
                  </a:cubicBezTo>
                  <a:cubicBezTo>
                    <a:pt x="1271" y="13"/>
                    <a:pt x="1153" y="0"/>
                    <a:pt x="1043" y="0"/>
                  </a:cubicBezTo>
                  <a:close/>
                </a:path>
              </a:pathLst>
            </a:custGeom>
            <a:solidFill>
              <a:srgbClr val="DE91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4" name="Google Shape;1790;p52">
              <a:extLst>
                <a:ext uri="{FF2B5EF4-FFF2-40B4-BE49-F238E27FC236}">
                  <a16:creationId xmlns:a16="http://schemas.microsoft.com/office/drawing/2014/main" id="{BF6896FA-768F-64ED-2AC3-CA4FA9BFF41F}"/>
                </a:ext>
              </a:extLst>
            </p:cNvPr>
            <p:cNvSpPr/>
            <p:nvPr/>
          </p:nvSpPr>
          <p:spPr>
            <a:xfrm>
              <a:off x="4258714" y="3008811"/>
              <a:ext cx="90284" cy="136044"/>
            </a:xfrm>
            <a:custGeom>
              <a:avLst/>
              <a:gdLst/>
              <a:ahLst/>
              <a:cxnLst/>
              <a:rect l="l" t="t" r="r" b="b"/>
              <a:pathLst>
                <a:path w="2993" h="4510" extrusionOk="0">
                  <a:moveTo>
                    <a:pt x="707" y="1"/>
                  </a:moveTo>
                  <a:cubicBezTo>
                    <a:pt x="266" y="1"/>
                    <a:pt x="34" y="313"/>
                    <a:pt x="30" y="691"/>
                  </a:cubicBezTo>
                  <a:cubicBezTo>
                    <a:pt x="0" y="1144"/>
                    <a:pt x="280" y="1683"/>
                    <a:pt x="255" y="2254"/>
                  </a:cubicBezTo>
                  <a:cubicBezTo>
                    <a:pt x="280" y="2827"/>
                    <a:pt x="0" y="3367"/>
                    <a:pt x="30" y="3819"/>
                  </a:cubicBezTo>
                  <a:cubicBezTo>
                    <a:pt x="34" y="4195"/>
                    <a:pt x="267" y="4509"/>
                    <a:pt x="708" y="4509"/>
                  </a:cubicBezTo>
                  <a:cubicBezTo>
                    <a:pt x="781" y="4509"/>
                    <a:pt x="861" y="4501"/>
                    <a:pt x="945" y="4482"/>
                  </a:cubicBezTo>
                  <a:cubicBezTo>
                    <a:pt x="1534" y="4350"/>
                    <a:pt x="2075" y="3982"/>
                    <a:pt x="2433" y="3598"/>
                  </a:cubicBezTo>
                  <a:cubicBezTo>
                    <a:pt x="2800" y="3200"/>
                    <a:pt x="2981" y="2785"/>
                    <a:pt x="2992" y="2254"/>
                  </a:cubicBezTo>
                  <a:cubicBezTo>
                    <a:pt x="2981" y="1725"/>
                    <a:pt x="2797" y="1311"/>
                    <a:pt x="2433" y="913"/>
                  </a:cubicBezTo>
                  <a:cubicBezTo>
                    <a:pt x="2072" y="528"/>
                    <a:pt x="1531" y="161"/>
                    <a:pt x="945" y="28"/>
                  </a:cubicBezTo>
                  <a:cubicBezTo>
                    <a:pt x="860" y="10"/>
                    <a:pt x="781" y="1"/>
                    <a:pt x="707" y="1"/>
                  </a:cubicBezTo>
                  <a:close/>
                </a:path>
              </a:pathLst>
            </a:custGeom>
            <a:solidFill>
              <a:srgbClr val="DE91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5" name="Google Shape;1791;p52">
              <a:extLst>
                <a:ext uri="{FF2B5EF4-FFF2-40B4-BE49-F238E27FC236}">
                  <a16:creationId xmlns:a16="http://schemas.microsoft.com/office/drawing/2014/main" id="{4764EA7A-24DF-4E3A-4E47-BA9FC6DE871A}"/>
                </a:ext>
              </a:extLst>
            </p:cNvPr>
            <p:cNvSpPr/>
            <p:nvPr/>
          </p:nvSpPr>
          <p:spPr>
            <a:xfrm>
              <a:off x="4375812" y="3000484"/>
              <a:ext cx="64402" cy="51220"/>
            </a:xfrm>
            <a:custGeom>
              <a:avLst/>
              <a:gdLst/>
              <a:ahLst/>
              <a:cxnLst/>
              <a:rect l="l" t="t" r="r" b="b"/>
              <a:pathLst>
                <a:path w="2135" h="1698" extrusionOk="0">
                  <a:moveTo>
                    <a:pt x="1066" y="1"/>
                  </a:moveTo>
                  <a:cubicBezTo>
                    <a:pt x="478" y="1"/>
                    <a:pt x="0" y="379"/>
                    <a:pt x="0" y="850"/>
                  </a:cubicBezTo>
                  <a:cubicBezTo>
                    <a:pt x="0" y="1317"/>
                    <a:pt x="479" y="1697"/>
                    <a:pt x="1066" y="1697"/>
                  </a:cubicBezTo>
                  <a:cubicBezTo>
                    <a:pt x="1657" y="1697"/>
                    <a:pt x="2134" y="1319"/>
                    <a:pt x="2134" y="850"/>
                  </a:cubicBezTo>
                  <a:cubicBezTo>
                    <a:pt x="2134" y="379"/>
                    <a:pt x="1657" y="1"/>
                    <a:pt x="106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6" name="Google Shape;1792;p52">
              <a:extLst>
                <a:ext uri="{FF2B5EF4-FFF2-40B4-BE49-F238E27FC236}">
                  <a16:creationId xmlns:a16="http://schemas.microsoft.com/office/drawing/2014/main" id="{F60CAB6A-0FE0-DE33-2F98-00C201F17329}"/>
                </a:ext>
              </a:extLst>
            </p:cNvPr>
            <p:cNvSpPr/>
            <p:nvPr/>
          </p:nvSpPr>
          <p:spPr>
            <a:xfrm>
              <a:off x="4091605" y="2772987"/>
              <a:ext cx="416277" cy="423909"/>
            </a:xfrm>
            <a:custGeom>
              <a:avLst/>
              <a:gdLst/>
              <a:ahLst/>
              <a:cxnLst/>
              <a:rect l="l" t="t" r="r" b="b"/>
              <a:pathLst>
                <a:path w="13800" h="14053" extrusionOk="0">
                  <a:moveTo>
                    <a:pt x="6581" y="411"/>
                  </a:moveTo>
                  <a:cubicBezTo>
                    <a:pt x="6678" y="411"/>
                    <a:pt x="6781" y="422"/>
                    <a:pt x="6892" y="446"/>
                  </a:cubicBezTo>
                  <a:cubicBezTo>
                    <a:pt x="7638" y="615"/>
                    <a:pt x="8429" y="1085"/>
                    <a:pt x="9007" y="1705"/>
                  </a:cubicBezTo>
                  <a:cubicBezTo>
                    <a:pt x="9198" y="1913"/>
                    <a:pt x="9352" y="2124"/>
                    <a:pt x="9470" y="2338"/>
                  </a:cubicBezTo>
                  <a:cubicBezTo>
                    <a:pt x="8947" y="2199"/>
                    <a:pt x="8401" y="2122"/>
                    <a:pt x="7852" y="2122"/>
                  </a:cubicBezTo>
                  <a:lnTo>
                    <a:pt x="7836" y="2122"/>
                  </a:lnTo>
                  <a:cubicBezTo>
                    <a:pt x="7149" y="2126"/>
                    <a:pt x="6522" y="2236"/>
                    <a:pt x="5972" y="2444"/>
                  </a:cubicBezTo>
                  <a:cubicBezTo>
                    <a:pt x="5959" y="2381"/>
                    <a:pt x="5942" y="2316"/>
                    <a:pt x="5925" y="2249"/>
                  </a:cubicBezTo>
                  <a:cubicBezTo>
                    <a:pt x="5839" y="1888"/>
                    <a:pt x="5758" y="1547"/>
                    <a:pt x="5777" y="1252"/>
                  </a:cubicBezTo>
                  <a:lnTo>
                    <a:pt x="5777" y="1239"/>
                  </a:lnTo>
                  <a:cubicBezTo>
                    <a:pt x="5781" y="956"/>
                    <a:pt x="5883" y="720"/>
                    <a:pt x="6064" y="573"/>
                  </a:cubicBezTo>
                  <a:cubicBezTo>
                    <a:pt x="6198" y="467"/>
                    <a:pt x="6374" y="411"/>
                    <a:pt x="6581" y="411"/>
                  </a:cubicBezTo>
                  <a:close/>
                  <a:moveTo>
                    <a:pt x="2129" y="5153"/>
                  </a:moveTo>
                  <a:cubicBezTo>
                    <a:pt x="2135" y="5153"/>
                    <a:pt x="2755" y="5314"/>
                    <a:pt x="3416" y="5981"/>
                  </a:cubicBezTo>
                  <a:cubicBezTo>
                    <a:pt x="3299" y="6679"/>
                    <a:pt x="3267" y="7406"/>
                    <a:pt x="3258" y="8087"/>
                  </a:cubicBezTo>
                  <a:lnTo>
                    <a:pt x="3258" y="8093"/>
                  </a:lnTo>
                  <a:cubicBezTo>
                    <a:pt x="3267" y="8777"/>
                    <a:pt x="3299" y="9501"/>
                    <a:pt x="3416" y="10200"/>
                  </a:cubicBezTo>
                  <a:cubicBezTo>
                    <a:pt x="2841" y="10777"/>
                    <a:pt x="2129" y="11028"/>
                    <a:pt x="2129" y="11028"/>
                  </a:cubicBezTo>
                  <a:cubicBezTo>
                    <a:pt x="1989" y="10882"/>
                    <a:pt x="1912" y="10670"/>
                    <a:pt x="1909" y="10424"/>
                  </a:cubicBezTo>
                  <a:lnTo>
                    <a:pt x="1909" y="10413"/>
                  </a:lnTo>
                  <a:cubicBezTo>
                    <a:pt x="1890" y="10120"/>
                    <a:pt x="1971" y="9777"/>
                    <a:pt x="2057" y="9417"/>
                  </a:cubicBezTo>
                  <a:cubicBezTo>
                    <a:pt x="2153" y="9016"/>
                    <a:pt x="2262" y="8559"/>
                    <a:pt x="2245" y="8092"/>
                  </a:cubicBezTo>
                  <a:cubicBezTo>
                    <a:pt x="2262" y="7623"/>
                    <a:pt x="2156" y="7169"/>
                    <a:pt x="2057" y="6765"/>
                  </a:cubicBezTo>
                  <a:cubicBezTo>
                    <a:pt x="1971" y="6406"/>
                    <a:pt x="1890" y="6062"/>
                    <a:pt x="1909" y="5770"/>
                  </a:cubicBezTo>
                  <a:cubicBezTo>
                    <a:pt x="1924" y="5543"/>
                    <a:pt x="1968" y="5321"/>
                    <a:pt x="2129" y="5153"/>
                  </a:cubicBezTo>
                  <a:cubicBezTo>
                    <a:pt x="2129" y="5153"/>
                    <a:pt x="2129" y="5153"/>
                    <a:pt x="2129" y="5153"/>
                  </a:cubicBezTo>
                  <a:close/>
                  <a:moveTo>
                    <a:pt x="1236" y="4927"/>
                  </a:moveTo>
                  <a:cubicBezTo>
                    <a:pt x="1333" y="4927"/>
                    <a:pt x="1437" y="4939"/>
                    <a:pt x="1546" y="4963"/>
                  </a:cubicBezTo>
                  <a:cubicBezTo>
                    <a:pt x="1604" y="4975"/>
                    <a:pt x="1660" y="4990"/>
                    <a:pt x="1717" y="5008"/>
                  </a:cubicBezTo>
                  <a:cubicBezTo>
                    <a:pt x="1579" y="5210"/>
                    <a:pt x="1501" y="5466"/>
                    <a:pt x="1495" y="5743"/>
                  </a:cubicBezTo>
                  <a:cubicBezTo>
                    <a:pt x="1471" y="6098"/>
                    <a:pt x="1560" y="6468"/>
                    <a:pt x="1654" y="6858"/>
                  </a:cubicBezTo>
                  <a:cubicBezTo>
                    <a:pt x="1749" y="7256"/>
                    <a:pt x="1847" y="7664"/>
                    <a:pt x="1827" y="8079"/>
                  </a:cubicBezTo>
                  <a:lnTo>
                    <a:pt x="1827" y="8096"/>
                  </a:lnTo>
                  <a:cubicBezTo>
                    <a:pt x="1847" y="8510"/>
                    <a:pt x="1749" y="8920"/>
                    <a:pt x="1654" y="9317"/>
                  </a:cubicBezTo>
                  <a:cubicBezTo>
                    <a:pt x="1560" y="9707"/>
                    <a:pt x="1472" y="10077"/>
                    <a:pt x="1495" y="10432"/>
                  </a:cubicBezTo>
                  <a:cubicBezTo>
                    <a:pt x="1499" y="10711"/>
                    <a:pt x="1579" y="10964"/>
                    <a:pt x="1717" y="11170"/>
                  </a:cubicBezTo>
                  <a:cubicBezTo>
                    <a:pt x="1663" y="11186"/>
                    <a:pt x="1606" y="11201"/>
                    <a:pt x="1551" y="11214"/>
                  </a:cubicBezTo>
                  <a:cubicBezTo>
                    <a:pt x="1441" y="11238"/>
                    <a:pt x="1338" y="11250"/>
                    <a:pt x="1241" y="11250"/>
                  </a:cubicBezTo>
                  <a:cubicBezTo>
                    <a:pt x="1033" y="11250"/>
                    <a:pt x="856" y="11196"/>
                    <a:pt x="721" y="11089"/>
                  </a:cubicBezTo>
                  <a:cubicBezTo>
                    <a:pt x="538" y="10944"/>
                    <a:pt x="436" y="10707"/>
                    <a:pt x="434" y="10423"/>
                  </a:cubicBezTo>
                  <a:lnTo>
                    <a:pt x="434" y="10410"/>
                  </a:lnTo>
                  <a:cubicBezTo>
                    <a:pt x="413" y="10115"/>
                    <a:pt x="495" y="9774"/>
                    <a:pt x="582" y="9413"/>
                  </a:cubicBezTo>
                  <a:cubicBezTo>
                    <a:pt x="678" y="9012"/>
                    <a:pt x="788" y="8555"/>
                    <a:pt x="768" y="8087"/>
                  </a:cubicBezTo>
                  <a:cubicBezTo>
                    <a:pt x="788" y="7620"/>
                    <a:pt x="678" y="7164"/>
                    <a:pt x="582" y="6764"/>
                  </a:cubicBezTo>
                  <a:cubicBezTo>
                    <a:pt x="495" y="6403"/>
                    <a:pt x="413" y="6061"/>
                    <a:pt x="434" y="5767"/>
                  </a:cubicBezTo>
                  <a:lnTo>
                    <a:pt x="434" y="5755"/>
                  </a:lnTo>
                  <a:cubicBezTo>
                    <a:pt x="437" y="5471"/>
                    <a:pt x="539" y="5234"/>
                    <a:pt x="721" y="5089"/>
                  </a:cubicBezTo>
                  <a:cubicBezTo>
                    <a:pt x="855" y="4982"/>
                    <a:pt x="1030" y="4927"/>
                    <a:pt x="1236" y="4927"/>
                  </a:cubicBezTo>
                  <a:close/>
                  <a:moveTo>
                    <a:pt x="6251" y="8026"/>
                  </a:moveTo>
                  <a:cubicBezTo>
                    <a:pt x="6310" y="8026"/>
                    <a:pt x="6374" y="8033"/>
                    <a:pt x="6442" y="8047"/>
                  </a:cubicBezTo>
                  <a:cubicBezTo>
                    <a:pt x="6928" y="8158"/>
                    <a:pt x="7445" y="8465"/>
                    <a:pt x="7822" y="8871"/>
                  </a:cubicBezTo>
                  <a:cubicBezTo>
                    <a:pt x="8161" y="9240"/>
                    <a:pt x="8317" y="9611"/>
                    <a:pt x="8327" y="10075"/>
                  </a:cubicBezTo>
                  <a:cubicBezTo>
                    <a:pt x="8317" y="10540"/>
                    <a:pt x="8161" y="10911"/>
                    <a:pt x="7824" y="11276"/>
                  </a:cubicBezTo>
                  <a:cubicBezTo>
                    <a:pt x="7756" y="11350"/>
                    <a:pt x="7682" y="11421"/>
                    <a:pt x="7607" y="11488"/>
                  </a:cubicBezTo>
                  <a:cubicBezTo>
                    <a:pt x="7601" y="11491"/>
                    <a:pt x="7596" y="11495"/>
                    <a:pt x="7593" y="11498"/>
                  </a:cubicBezTo>
                  <a:cubicBezTo>
                    <a:pt x="7249" y="11794"/>
                    <a:pt x="6837" y="12013"/>
                    <a:pt x="6445" y="12102"/>
                  </a:cubicBezTo>
                  <a:cubicBezTo>
                    <a:pt x="6376" y="12117"/>
                    <a:pt x="6310" y="12125"/>
                    <a:pt x="6250" y="12125"/>
                  </a:cubicBezTo>
                  <a:cubicBezTo>
                    <a:pt x="6127" y="12125"/>
                    <a:pt x="6024" y="12093"/>
                    <a:pt x="5945" y="12031"/>
                  </a:cubicBezTo>
                  <a:cubicBezTo>
                    <a:pt x="5840" y="11947"/>
                    <a:pt x="5781" y="11807"/>
                    <a:pt x="5780" y="11639"/>
                  </a:cubicBezTo>
                  <a:lnTo>
                    <a:pt x="5780" y="11627"/>
                  </a:lnTo>
                  <a:cubicBezTo>
                    <a:pt x="5766" y="11439"/>
                    <a:pt x="5820" y="11216"/>
                    <a:pt x="5877" y="10979"/>
                  </a:cubicBezTo>
                  <a:cubicBezTo>
                    <a:pt x="5942" y="10706"/>
                    <a:pt x="6016" y="10396"/>
                    <a:pt x="6003" y="10075"/>
                  </a:cubicBezTo>
                  <a:cubicBezTo>
                    <a:pt x="6016" y="9753"/>
                    <a:pt x="5942" y="9445"/>
                    <a:pt x="5877" y="9172"/>
                  </a:cubicBezTo>
                  <a:cubicBezTo>
                    <a:pt x="5820" y="8935"/>
                    <a:pt x="5766" y="8710"/>
                    <a:pt x="5780" y="8524"/>
                  </a:cubicBezTo>
                  <a:lnTo>
                    <a:pt x="5780" y="8510"/>
                  </a:lnTo>
                  <a:cubicBezTo>
                    <a:pt x="5781" y="8343"/>
                    <a:pt x="5840" y="8203"/>
                    <a:pt x="5945" y="8118"/>
                  </a:cubicBezTo>
                  <a:cubicBezTo>
                    <a:pt x="6024" y="8057"/>
                    <a:pt x="6128" y="8026"/>
                    <a:pt x="6251" y="8026"/>
                  </a:cubicBezTo>
                  <a:close/>
                  <a:moveTo>
                    <a:pt x="6581" y="1"/>
                  </a:moveTo>
                  <a:cubicBezTo>
                    <a:pt x="6215" y="1"/>
                    <a:pt x="5966" y="128"/>
                    <a:pt x="5809" y="252"/>
                  </a:cubicBezTo>
                  <a:cubicBezTo>
                    <a:pt x="5530" y="474"/>
                    <a:pt x="5373" y="822"/>
                    <a:pt x="5367" y="1229"/>
                  </a:cubicBezTo>
                  <a:cubicBezTo>
                    <a:pt x="5343" y="1585"/>
                    <a:pt x="5432" y="1953"/>
                    <a:pt x="5525" y="2342"/>
                  </a:cubicBezTo>
                  <a:cubicBezTo>
                    <a:pt x="5548" y="2434"/>
                    <a:pt x="5568" y="2524"/>
                    <a:pt x="5590" y="2616"/>
                  </a:cubicBezTo>
                  <a:cubicBezTo>
                    <a:pt x="5321" y="2752"/>
                    <a:pt x="5073" y="2915"/>
                    <a:pt x="4851" y="3103"/>
                  </a:cubicBezTo>
                  <a:cubicBezTo>
                    <a:pt x="4764" y="3177"/>
                    <a:pt x="4753" y="3307"/>
                    <a:pt x="4827" y="3393"/>
                  </a:cubicBezTo>
                  <a:cubicBezTo>
                    <a:pt x="4868" y="3441"/>
                    <a:pt x="4926" y="3465"/>
                    <a:pt x="4984" y="3465"/>
                  </a:cubicBezTo>
                  <a:cubicBezTo>
                    <a:pt x="5031" y="3465"/>
                    <a:pt x="5078" y="3449"/>
                    <a:pt x="5117" y="3418"/>
                  </a:cubicBezTo>
                  <a:cubicBezTo>
                    <a:pt x="5340" y="3227"/>
                    <a:pt x="5592" y="3066"/>
                    <a:pt x="5870" y="2937"/>
                  </a:cubicBezTo>
                  <a:cubicBezTo>
                    <a:pt x="6238" y="2764"/>
                    <a:pt x="6633" y="2663"/>
                    <a:pt x="7033" y="2601"/>
                  </a:cubicBezTo>
                  <a:cubicBezTo>
                    <a:pt x="7305" y="2561"/>
                    <a:pt x="7580" y="2542"/>
                    <a:pt x="7854" y="2542"/>
                  </a:cubicBezTo>
                  <a:cubicBezTo>
                    <a:pt x="8288" y="2542"/>
                    <a:pt x="8720" y="2591"/>
                    <a:pt x="9142" y="2686"/>
                  </a:cubicBezTo>
                  <a:cubicBezTo>
                    <a:pt x="8621" y="2971"/>
                    <a:pt x="8195" y="3363"/>
                    <a:pt x="7874" y="3854"/>
                  </a:cubicBezTo>
                  <a:cubicBezTo>
                    <a:pt x="7145" y="4932"/>
                    <a:pt x="6984" y="6416"/>
                    <a:pt x="6950" y="7778"/>
                  </a:cubicBezTo>
                  <a:cubicBezTo>
                    <a:pt x="6809" y="7722"/>
                    <a:pt x="6669" y="7678"/>
                    <a:pt x="6530" y="7645"/>
                  </a:cubicBezTo>
                  <a:cubicBezTo>
                    <a:pt x="6427" y="7623"/>
                    <a:pt x="6334" y="7613"/>
                    <a:pt x="6249" y="7613"/>
                  </a:cubicBezTo>
                  <a:cubicBezTo>
                    <a:pt x="5983" y="7613"/>
                    <a:pt x="5801" y="7707"/>
                    <a:pt x="5687" y="7798"/>
                  </a:cubicBezTo>
                  <a:cubicBezTo>
                    <a:pt x="5482" y="7959"/>
                    <a:pt x="5369" y="8210"/>
                    <a:pt x="5364" y="8502"/>
                  </a:cubicBezTo>
                  <a:cubicBezTo>
                    <a:pt x="5348" y="8750"/>
                    <a:pt x="5408" y="9002"/>
                    <a:pt x="5472" y="9268"/>
                  </a:cubicBezTo>
                  <a:cubicBezTo>
                    <a:pt x="5534" y="9528"/>
                    <a:pt x="5599" y="9797"/>
                    <a:pt x="5586" y="10067"/>
                  </a:cubicBezTo>
                  <a:lnTo>
                    <a:pt x="5586" y="10084"/>
                  </a:lnTo>
                  <a:cubicBezTo>
                    <a:pt x="5598" y="10351"/>
                    <a:pt x="5533" y="10623"/>
                    <a:pt x="5472" y="10883"/>
                  </a:cubicBezTo>
                  <a:cubicBezTo>
                    <a:pt x="5410" y="11149"/>
                    <a:pt x="5348" y="11401"/>
                    <a:pt x="5364" y="11649"/>
                  </a:cubicBezTo>
                  <a:cubicBezTo>
                    <a:pt x="5369" y="11941"/>
                    <a:pt x="5482" y="12192"/>
                    <a:pt x="5687" y="12353"/>
                  </a:cubicBezTo>
                  <a:cubicBezTo>
                    <a:pt x="5800" y="12444"/>
                    <a:pt x="5981" y="12537"/>
                    <a:pt x="6247" y="12537"/>
                  </a:cubicBezTo>
                  <a:cubicBezTo>
                    <a:pt x="6331" y="12537"/>
                    <a:pt x="6428" y="12526"/>
                    <a:pt x="6531" y="12503"/>
                  </a:cubicBezTo>
                  <a:cubicBezTo>
                    <a:pt x="6914" y="12415"/>
                    <a:pt x="7309" y="12228"/>
                    <a:pt x="7661" y="11969"/>
                  </a:cubicBezTo>
                  <a:cubicBezTo>
                    <a:pt x="7728" y="12094"/>
                    <a:pt x="7797" y="12213"/>
                    <a:pt x="7874" y="12324"/>
                  </a:cubicBezTo>
                  <a:cubicBezTo>
                    <a:pt x="8197" y="12816"/>
                    <a:pt x="8624" y="13208"/>
                    <a:pt x="9149" y="13498"/>
                  </a:cubicBezTo>
                  <a:cubicBezTo>
                    <a:pt x="8728" y="13591"/>
                    <a:pt x="8293" y="13642"/>
                    <a:pt x="7855" y="13642"/>
                  </a:cubicBezTo>
                  <a:lnTo>
                    <a:pt x="7840" y="13642"/>
                  </a:lnTo>
                  <a:cubicBezTo>
                    <a:pt x="6333" y="13634"/>
                    <a:pt x="5190" y="13100"/>
                    <a:pt x="4531" y="12096"/>
                  </a:cubicBezTo>
                  <a:cubicBezTo>
                    <a:pt x="4207" y="11617"/>
                    <a:pt x="3986" y="11029"/>
                    <a:pt x="3847" y="10260"/>
                  </a:cubicBezTo>
                  <a:cubicBezTo>
                    <a:pt x="3719" y="9552"/>
                    <a:pt x="3660" y="8811"/>
                    <a:pt x="3670" y="8090"/>
                  </a:cubicBezTo>
                  <a:cubicBezTo>
                    <a:pt x="3682" y="7253"/>
                    <a:pt x="3736" y="6557"/>
                    <a:pt x="3839" y="5965"/>
                  </a:cubicBezTo>
                  <a:cubicBezTo>
                    <a:pt x="3928" y="5450"/>
                    <a:pt x="4068" y="4937"/>
                    <a:pt x="4305" y="4469"/>
                  </a:cubicBezTo>
                  <a:cubicBezTo>
                    <a:pt x="4370" y="4341"/>
                    <a:pt x="4443" y="4218"/>
                    <a:pt x="4521" y="4100"/>
                  </a:cubicBezTo>
                  <a:cubicBezTo>
                    <a:pt x="4585" y="4005"/>
                    <a:pt x="4558" y="3878"/>
                    <a:pt x="4465" y="3814"/>
                  </a:cubicBezTo>
                  <a:cubicBezTo>
                    <a:pt x="4430" y="3791"/>
                    <a:pt x="4390" y="3780"/>
                    <a:pt x="4351" y="3780"/>
                  </a:cubicBezTo>
                  <a:cubicBezTo>
                    <a:pt x="4285" y="3780"/>
                    <a:pt x="4219" y="3812"/>
                    <a:pt x="4179" y="3872"/>
                  </a:cubicBezTo>
                  <a:cubicBezTo>
                    <a:pt x="3855" y="4357"/>
                    <a:pt x="3645" y="4921"/>
                    <a:pt x="3511" y="5518"/>
                  </a:cubicBezTo>
                  <a:cubicBezTo>
                    <a:pt x="3415" y="5438"/>
                    <a:pt x="3315" y="5363"/>
                    <a:pt x="3215" y="5290"/>
                  </a:cubicBezTo>
                  <a:cubicBezTo>
                    <a:pt x="2924" y="5083"/>
                    <a:pt x="2619" y="4913"/>
                    <a:pt x="2305" y="4782"/>
                  </a:cubicBezTo>
                  <a:cubicBezTo>
                    <a:pt x="2091" y="4691"/>
                    <a:pt x="1869" y="4619"/>
                    <a:pt x="1641" y="4566"/>
                  </a:cubicBezTo>
                  <a:cubicBezTo>
                    <a:pt x="1494" y="4533"/>
                    <a:pt x="1361" y="4519"/>
                    <a:pt x="1240" y="4519"/>
                  </a:cubicBezTo>
                  <a:cubicBezTo>
                    <a:pt x="874" y="4519"/>
                    <a:pt x="625" y="4647"/>
                    <a:pt x="467" y="4771"/>
                  </a:cubicBezTo>
                  <a:cubicBezTo>
                    <a:pt x="187" y="4993"/>
                    <a:pt x="30" y="5341"/>
                    <a:pt x="26" y="5747"/>
                  </a:cubicBezTo>
                  <a:cubicBezTo>
                    <a:pt x="1" y="6102"/>
                    <a:pt x="89" y="6472"/>
                    <a:pt x="184" y="6861"/>
                  </a:cubicBezTo>
                  <a:cubicBezTo>
                    <a:pt x="279" y="7259"/>
                    <a:pt x="376" y="7667"/>
                    <a:pt x="359" y="8082"/>
                  </a:cubicBezTo>
                  <a:lnTo>
                    <a:pt x="359" y="8101"/>
                  </a:lnTo>
                  <a:cubicBezTo>
                    <a:pt x="376" y="8513"/>
                    <a:pt x="279" y="8923"/>
                    <a:pt x="184" y="9321"/>
                  </a:cubicBezTo>
                  <a:cubicBezTo>
                    <a:pt x="92" y="9712"/>
                    <a:pt x="4" y="10081"/>
                    <a:pt x="26" y="10436"/>
                  </a:cubicBezTo>
                  <a:cubicBezTo>
                    <a:pt x="30" y="10843"/>
                    <a:pt x="189" y="11191"/>
                    <a:pt x="467" y="11413"/>
                  </a:cubicBezTo>
                  <a:cubicBezTo>
                    <a:pt x="623" y="11535"/>
                    <a:pt x="873" y="11664"/>
                    <a:pt x="1240" y="11664"/>
                  </a:cubicBezTo>
                  <a:cubicBezTo>
                    <a:pt x="1360" y="11664"/>
                    <a:pt x="1495" y="11649"/>
                    <a:pt x="1643" y="11617"/>
                  </a:cubicBezTo>
                  <a:cubicBezTo>
                    <a:pt x="1816" y="11578"/>
                    <a:pt x="1990" y="11525"/>
                    <a:pt x="2165" y="11458"/>
                  </a:cubicBezTo>
                  <a:cubicBezTo>
                    <a:pt x="2638" y="11276"/>
                    <a:pt x="3098" y="11006"/>
                    <a:pt x="3511" y="10666"/>
                  </a:cubicBezTo>
                  <a:cubicBezTo>
                    <a:pt x="3650" y="11268"/>
                    <a:pt x="3860" y="11837"/>
                    <a:pt x="4190" y="12324"/>
                  </a:cubicBezTo>
                  <a:cubicBezTo>
                    <a:pt x="4925" y="13446"/>
                    <a:pt x="6188" y="14042"/>
                    <a:pt x="7840" y="14053"/>
                  </a:cubicBezTo>
                  <a:lnTo>
                    <a:pt x="7856" y="14053"/>
                  </a:lnTo>
                  <a:cubicBezTo>
                    <a:pt x="8599" y="14053"/>
                    <a:pt x="9334" y="13920"/>
                    <a:pt x="10019" y="13670"/>
                  </a:cubicBezTo>
                  <a:cubicBezTo>
                    <a:pt x="10415" y="13525"/>
                    <a:pt x="10799" y="13338"/>
                    <a:pt x="11155" y="13115"/>
                  </a:cubicBezTo>
                  <a:cubicBezTo>
                    <a:pt x="11309" y="13010"/>
                    <a:pt x="11584" y="12902"/>
                    <a:pt x="11442" y="12673"/>
                  </a:cubicBezTo>
                  <a:cubicBezTo>
                    <a:pt x="11402" y="12616"/>
                    <a:pt x="11337" y="12585"/>
                    <a:pt x="11271" y="12585"/>
                  </a:cubicBezTo>
                  <a:cubicBezTo>
                    <a:pt x="11231" y="12585"/>
                    <a:pt x="11190" y="12596"/>
                    <a:pt x="11155" y="12621"/>
                  </a:cubicBezTo>
                  <a:cubicBezTo>
                    <a:pt x="10723" y="12923"/>
                    <a:pt x="10256" y="13155"/>
                    <a:pt x="9754" y="13325"/>
                  </a:cubicBezTo>
                  <a:cubicBezTo>
                    <a:pt x="9099" y="13066"/>
                    <a:pt x="8584" y="12652"/>
                    <a:pt x="8217" y="12094"/>
                  </a:cubicBezTo>
                  <a:cubicBezTo>
                    <a:pt x="8135" y="11970"/>
                    <a:pt x="8056" y="11837"/>
                    <a:pt x="7987" y="11697"/>
                  </a:cubicBezTo>
                  <a:cubicBezTo>
                    <a:pt x="8034" y="11651"/>
                    <a:pt x="8083" y="11605"/>
                    <a:pt x="8127" y="11556"/>
                  </a:cubicBezTo>
                  <a:cubicBezTo>
                    <a:pt x="8534" y="11114"/>
                    <a:pt x="8728" y="10645"/>
                    <a:pt x="8740" y="10078"/>
                  </a:cubicBezTo>
                  <a:lnTo>
                    <a:pt x="8740" y="10069"/>
                  </a:lnTo>
                  <a:cubicBezTo>
                    <a:pt x="8728" y="9504"/>
                    <a:pt x="8534" y="9034"/>
                    <a:pt x="8126" y="8590"/>
                  </a:cubicBezTo>
                  <a:cubicBezTo>
                    <a:pt x="7904" y="8354"/>
                    <a:pt x="7639" y="8145"/>
                    <a:pt x="7358" y="7981"/>
                  </a:cubicBezTo>
                  <a:cubicBezTo>
                    <a:pt x="7394" y="6089"/>
                    <a:pt x="7652" y="4921"/>
                    <a:pt x="8217" y="4080"/>
                  </a:cubicBezTo>
                  <a:cubicBezTo>
                    <a:pt x="8581" y="3526"/>
                    <a:pt x="9096" y="3115"/>
                    <a:pt x="9747" y="2853"/>
                  </a:cubicBezTo>
                  <a:cubicBezTo>
                    <a:pt x="9756" y="2857"/>
                    <a:pt x="9763" y="2859"/>
                    <a:pt x="9772" y="2863"/>
                  </a:cubicBezTo>
                  <a:cubicBezTo>
                    <a:pt x="10581" y="3141"/>
                    <a:pt x="11328" y="3597"/>
                    <a:pt x="11921" y="4214"/>
                  </a:cubicBezTo>
                  <a:cubicBezTo>
                    <a:pt x="11991" y="4286"/>
                    <a:pt x="12057" y="4361"/>
                    <a:pt x="12124" y="4438"/>
                  </a:cubicBezTo>
                  <a:cubicBezTo>
                    <a:pt x="12834" y="5274"/>
                    <a:pt x="13266" y="6366"/>
                    <a:pt x="13365" y="7582"/>
                  </a:cubicBezTo>
                  <a:cubicBezTo>
                    <a:pt x="13380" y="7747"/>
                    <a:pt x="13387" y="7916"/>
                    <a:pt x="13389" y="8086"/>
                  </a:cubicBezTo>
                  <a:cubicBezTo>
                    <a:pt x="13386" y="8086"/>
                    <a:pt x="13381" y="8086"/>
                    <a:pt x="13378" y="8084"/>
                  </a:cubicBezTo>
                  <a:cubicBezTo>
                    <a:pt x="13244" y="8077"/>
                    <a:pt x="13113" y="8013"/>
                    <a:pt x="13025" y="7910"/>
                  </a:cubicBezTo>
                  <a:cubicBezTo>
                    <a:pt x="12984" y="7864"/>
                    <a:pt x="12926" y="7840"/>
                    <a:pt x="12868" y="7840"/>
                  </a:cubicBezTo>
                  <a:cubicBezTo>
                    <a:pt x="12820" y="7840"/>
                    <a:pt x="12773" y="7856"/>
                    <a:pt x="12735" y="7889"/>
                  </a:cubicBezTo>
                  <a:cubicBezTo>
                    <a:pt x="12649" y="7963"/>
                    <a:pt x="12640" y="8095"/>
                    <a:pt x="12714" y="8181"/>
                  </a:cubicBezTo>
                  <a:cubicBezTo>
                    <a:pt x="12877" y="8366"/>
                    <a:pt x="13110" y="8481"/>
                    <a:pt x="13355" y="8494"/>
                  </a:cubicBezTo>
                  <a:lnTo>
                    <a:pt x="13371" y="8494"/>
                  </a:lnTo>
                  <a:cubicBezTo>
                    <a:pt x="13285" y="9749"/>
                    <a:pt x="12852" y="10876"/>
                    <a:pt x="12122" y="11734"/>
                  </a:cubicBezTo>
                  <a:cubicBezTo>
                    <a:pt x="12035" y="11836"/>
                    <a:pt x="11946" y="11933"/>
                    <a:pt x="11853" y="12028"/>
                  </a:cubicBezTo>
                  <a:cubicBezTo>
                    <a:pt x="11710" y="12181"/>
                    <a:pt x="11845" y="12378"/>
                    <a:pt x="12002" y="12378"/>
                  </a:cubicBezTo>
                  <a:cubicBezTo>
                    <a:pt x="12053" y="12378"/>
                    <a:pt x="12105" y="12358"/>
                    <a:pt x="12152" y="12309"/>
                  </a:cubicBezTo>
                  <a:cubicBezTo>
                    <a:pt x="12508" y="11952"/>
                    <a:pt x="12812" y="11541"/>
                    <a:pt x="13059" y="11090"/>
                  </a:cubicBezTo>
                  <a:cubicBezTo>
                    <a:pt x="13533" y="10217"/>
                    <a:pt x="13791" y="9189"/>
                    <a:pt x="13798" y="8086"/>
                  </a:cubicBezTo>
                  <a:cubicBezTo>
                    <a:pt x="13799" y="8088"/>
                    <a:pt x="13799" y="8088"/>
                    <a:pt x="13800" y="8088"/>
                  </a:cubicBezTo>
                  <a:cubicBezTo>
                    <a:pt x="13800" y="8088"/>
                    <a:pt x="13800" y="8088"/>
                    <a:pt x="13800" y="8087"/>
                  </a:cubicBezTo>
                  <a:cubicBezTo>
                    <a:pt x="13798" y="7919"/>
                    <a:pt x="13791" y="7755"/>
                    <a:pt x="13779" y="7590"/>
                  </a:cubicBezTo>
                  <a:cubicBezTo>
                    <a:pt x="13674" y="6221"/>
                    <a:pt x="13176" y="4990"/>
                    <a:pt x="12346" y="4066"/>
                  </a:cubicBezTo>
                  <a:cubicBezTo>
                    <a:pt x="12146" y="3844"/>
                    <a:pt x="11929" y="3637"/>
                    <a:pt x="11696" y="3450"/>
                  </a:cubicBezTo>
                  <a:cubicBezTo>
                    <a:pt x="11193" y="3044"/>
                    <a:pt x="10618" y="2723"/>
                    <a:pt x="10000" y="2505"/>
                  </a:cubicBezTo>
                  <a:cubicBezTo>
                    <a:pt x="9856" y="2128"/>
                    <a:pt x="9630" y="1774"/>
                    <a:pt x="9312" y="1430"/>
                  </a:cubicBezTo>
                  <a:lnTo>
                    <a:pt x="9311" y="1427"/>
                  </a:lnTo>
                  <a:cubicBezTo>
                    <a:pt x="8676" y="749"/>
                    <a:pt x="7808" y="232"/>
                    <a:pt x="6982" y="47"/>
                  </a:cubicBezTo>
                  <a:cubicBezTo>
                    <a:pt x="6835" y="15"/>
                    <a:pt x="6702" y="1"/>
                    <a:pt x="6581" y="1"/>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sp>
          <p:nvSpPr>
            <p:cNvPr id="37" name="Google Shape;1793;p52">
              <a:extLst>
                <a:ext uri="{FF2B5EF4-FFF2-40B4-BE49-F238E27FC236}">
                  <a16:creationId xmlns:a16="http://schemas.microsoft.com/office/drawing/2014/main" id="{D74F420E-83B5-37C3-A05F-8F9363973D8B}"/>
                </a:ext>
              </a:extLst>
            </p:cNvPr>
            <p:cNvSpPr/>
            <p:nvPr/>
          </p:nvSpPr>
          <p:spPr>
            <a:xfrm>
              <a:off x="4406067" y="2976355"/>
              <a:ext cx="43106" cy="27782"/>
            </a:xfrm>
            <a:custGeom>
              <a:avLst/>
              <a:gdLst/>
              <a:ahLst/>
              <a:cxnLst/>
              <a:rect l="l" t="t" r="r" b="b"/>
              <a:pathLst>
                <a:path w="1429" h="921" extrusionOk="0">
                  <a:moveTo>
                    <a:pt x="714" y="1"/>
                  </a:moveTo>
                  <a:cubicBezTo>
                    <a:pt x="320" y="1"/>
                    <a:pt x="1" y="322"/>
                    <a:pt x="1" y="715"/>
                  </a:cubicBezTo>
                  <a:cubicBezTo>
                    <a:pt x="1" y="828"/>
                    <a:pt x="92" y="921"/>
                    <a:pt x="206" y="921"/>
                  </a:cubicBezTo>
                  <a:cubicBezTo>
                    <a:pt x="320" y="921"/>
                    <a:pt x="411" y="828"/>
                    <a:pt x="411" y="715"/>
                  </a:cubicBezTo>
                  <a:cubicBezTo>
                    <a:pt x="411" y="548"/>
                    <a:pt x="547" y="414"/>
                    <a:pt x="712" y="414"/>
                  </a:cubicBezTo>
                  <a:cubicBezTo>
                    <a:pt x="879" y="414"/>
                    <a:pt x="1014" y="548"/>
                    <a:pt x="1014" y="715"/>
                  </a:cubicBezTo>
                  <a:cubicBezTo>
                    <a:pt x="1014" y="828"/>
                    <a:pt x="1106" y="921"/>
                    <a:pt x="1220" y="921"/>
                  </a:cubicBezTo>
                  <a:cubicBezTo>
                    <a:pt x="1332" y="921"/>
                    <a:pt x="1424" y="828"/>
                    <a:pt x="1424" y="715"/>
                  </a:cubicBezTo>
                  <a:cubicBezTo>
                    <a:pt x="1428" y="322"/>
                    <a:pt x="1109" y="1"/>
                    <a:pt x="714" y="1"/>
                  </a:cubicBezTo>
                  <a:close/>
                </a:path>
              </a:pathLst>
            </a:custGeom>
            <a:solidFill>
              <a:srgbClr val="19191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mj-lt"/>
              </a:endParaRPr>
            </a:p>
          </p:txBody>
        </p:sp>
      </p:grpSp>
    </p:spTree>
    <p:extLst>
      <p:ext uri="{BB962C8B-B14F-4D97-AF65-F5344CB8AC3E}">
        <p14:creationId xmlns:p14="http://schemas.microsoft.com/office/powerpoint/2010/main" val="63681785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ẫu HĐTN 3 (1).potx" id="{8F17C469-3FC4-4ED4-BDE0-03ED01E445B5}" vid="{B53DFCDC-7B09-48D9-AF25-AE21147D3C7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50</TotalTime>
  <Words>613</Words>
  <Application>Microsoft Office PowerPoint</Application>
  <PresentationFormat>Widescreen</PresentationFormat>
  <Paragraphs>87</Paragraphs>
  <Slides>23</Slides>
  <Notes>6</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Arial</vt:lpstr>
      <vt:lpstr>Calibri</vt:lpstr>
      <vt:lpstr>Calibri Light</vt:lpstr>
      <vt:lpstr>UTM Avo</vt:lpstr>
      <vt:lpstr>UTM Avo</vt:lpstr>
      <vt:lpstr>Wingdings</vt:lpstr>
      <vt:lpstr>Office Theme</vt:lpstr>
      <vt:lpstr>1_Office Theme</vt:lpstr>
      <vt:lpstr>PowerPoint Presentation</vt:lpstr>
      <vt:lpstr>PowerPoint Presentation</vt:lpstr>
      <vt:lpstr>KHỞI ĐỘNG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hung.nv2510hung.nv2510</cp:lastModifiedBy>
  <cp:revision>6</cp:revision>
  <dcterms:created xsi:type="dcterms:W3CDTF">2023-03-28T03:35:09Z</dcterms:created>
  <dcterms:modified xsi:type="dcterms:W3CDTF">2023-08-21T01:50:53Z</dcterms:modified>
</cp:coreProperties>
</file>