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 id="2147483660" r:id="rId2"/>
  </p:sldMasterIdLst>
  <p:notesMasterIdLst>
    <p:notesMasterId r:id="rId24"/>
  </p:notesMasterIdLst>
  <p:sldIdLst>
    <p:sldId id="256" r:id="rId3"/>
    <p:sldId id="257" r:id="rId4"/>
    <p:sldId id="310" r:id="rId5"/>
    <p:sldId id="309" r:id="rId6"/>
    <p:sldId id="259" r:id="rId7"/>
    <p:sldId id="260" r:id="rId8"/>
    <p:sldId id="313" r:id="rId9"/>
    <p:sldId id="323" r:id="rId10"/>
    <p:sldId id="322" r:id="rId11"/>
    <p:sldId id="321" r:id="rId12"/>
    <p:sldId id="320" r:id="rId13"/>
    <p:sldId id="319" r:id="rId14"/>
    <p:sldId id="318" r:id="rId15"/>
    <p:sldId id="273" r:id="rId16"/>
    <p:sldId id="261" r:id="rId17"/>
    <p:sldId id="262" r:id="rId18"/>
    <p:sldId id="325" r:id="rId19"/>
    <p:sldId id="324" r:id="rId20"/>
    <p:sldId id="271" r:id="rId21"/>
    <p:sldId id="267" r:id="rId22"/>
    <p:sldId id="326" r:id="rId2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286" autoAdjust="0"/>
    <p:restoredTop sz="94660"/>
  </p:normalViewPr>
  <p:slideViewPr>
    <p:cSldViewPr snapToGrid="0">
      <p:cViewPr varScale="1">
        <p:scale>
          <a:sx n="82" d="100"/>
          <a:sy n="82" d="100"/>
        </p:scale>
        <p:origin x="738"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viewProps" Target="viewProps.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7509561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9436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8" name="Google Shape;8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840637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1521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92" name="Google Shape;9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273281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6" name="Google Shape;96;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33233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6821513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p:cNvGrpSpPr/>
        <p:nvPr/>
      </p:nvGrpSpPr>
      <p:grpSpPr>
        <a:xfrm>
          <a:off x="0" y="0"/>
          <a:ext cx="0" cy="0"/>
          <a:chOff x="0" y="0"/>
          <a:chExt cx="0" cy="0"/>
        </a:xfrm>
      </p:grpSpPr>
      <p:sp>
        <p:nvSpPr>
          <p:cNvPr id="99" name="Google Shape;9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0" name="Google Shape;100;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7579624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067658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4" name="Google Shape;104;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13043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071191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19420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08" name="Google Shape;10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43327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332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21039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2348633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016119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66495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0446280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113463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196995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6258199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40920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1065373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84629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2" name="9Slide.vn - 2019">
            <a:extLst>
              <a:ext uri="{FF2B5EF4-FFF2-40B4-BE49-F238E27FC236}">
                <a16:creationId xmlns:a16="http://schemas.microsoft.com/office/drawing/2014/main" id="{818A1BA5-F305-402F-9092-51C613001B17}"/>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85033164-06F5-464C-A0EB-83F654175B43}"/>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8/16/2023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8844821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15/"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15/"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sv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hyperlink" Target="https://youtu.be/eHtcd4RNxQQ" TargetMode="External"/><Relationship Id="rId5" Type="http://schemas.openxmlformats.org/officeDocument/2006/relationships/image" Target="../media/image15.png"/><Relationship Id="rId4" Type="http://schemas.openxmlformats.org/officeDocument/2006/relationships/hyperlink" Target="https://www.youtube.com/watch?v=eHtcd4RNxQQ&amp;ab_channel=H%E1%BB%8Dc1bi%E1%BA%BFt10"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www.youtube.com/watch?v=5unldsbg2No&amp;ab_channel=H%E1%BB%8Dc1bi%E1%BA%BFt10"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hyperlink" Target="https://youtu.be/5unldsbg2No" TargetMode="Externa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9.png"/><Relationship Id="rId7" Type="http://schemas.openxmlformats.org/officeDocument/2006/relationships/hyperlink" Target="https://youtu.be/ClyGZ6f-xEg" TargetMode="External"/><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21.png"/><Relationship Id="rId5" Type="http://schemas.openxmlformats.org/officeDocument/2006/relationships/hyperlink" Target="https://www.youtube.com/watch?v=_RGESLvD_DU&amp;feature=youtu.be&amp;ab_channel=H%E1%BB%8Dc1bi%E1%BA%BFt10" TargetMode="External"/><Relationship Id="rId10" Type="http://schemas.openxmlformats.org/officeDocument/2006/relationships/image" Target="../media/image16.png"/><Relationship Id="rId4" Type="http://schemas.openxmlformats.org/officeDocument/2006/relationships/image" Target="../media/image20.svg"/><Relationship Id="rId9" Type="http://schemas.openxmlformats.org/officeDocument/2006/relationships/hyperlink" Target="https://youtu.be/_RGESLvD_DU"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 Id="rId5" Type="http://schemas.openxmlformats.org/officeDocument/2006/relationships/image" Target="../media/image30.png"/><Relationship Id="rId4" Type="http://schemas.openxmlformats.org/officeDocument/2006/relationships/image" Target="../media/image29.sv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hyperlink" Target="https://hoc10.vn/doc-sach/mi-thuat-2/1/18/18/" TargetMode="Externa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34.png"/><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jpg"/><Relationship Id="rId1" Type="http://schemas.openxmlformats.org/officeDocument/2006/relationships/slideLayout" Target="../slideLayouts/slideLayout12.xml"/><Relationship Id="rId6" Type="http://schemas.microsoft.com/office/2007/relationships/hdphoto" Target="../media/hdphoto2.wdp"/><Relationship Id="rId5" Type="http://schemas.openxmlformats.org/officeDocument/2006/relationships/image" Target="../media/image39.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431045" y="209464"/>
            <a:ext cx="2681056" cy="523220"/>
          </a:xfrm>
          <a:prstGeom prst="rect">
            <a:avLst/>
          </a:prstGeom>
          <a:noFill/>
        </p:spPr>
        <p:txBody>
          <a:bodyPr wrap="square" rtlCol="0">
            <a:spAutoFit/>
          </a:bodyPr>
          <a:lstStyle/>
          <a:p>
            <a:pPr algn="ctr"/>
            <a:r>
              <a:rPr lang="en-US" sz="2800">
                <a:solidFill>
                  <a:schemeClr val="bg1"/>
                </a:solidFill>
                <a:effectLst>
                  <a:outerShdw blurRad="38100" dist="38100" dir="2700000" algn="tl">
                    <a:srgbClr val="000000">
                      <a:alpha val="43137"/>
                    </a:srgbClr>
                  </a:outerShdw>
                </a:effectLst>
                <a:latin typeface="UTM Avo" panose="02040603050506020204" pitchFamily="18" charset="0"/>
              </a:rPr>
              <a:t>Mĩ thuật 2</a:t>
            </a:r>
          </a:p>
        </p:txBody>
      </p:sp>
      <p:sp>
        <p:nvSpPr>
          <p:cNvPr id="9" name="Google Shape;54;p1">
            <a:extLst>
              <a:ext uri="{FF2B5EF4-FFF2-40B4-BE49-F238E27FC236}">
                <a16:creationId xmlns:a16="http://schemas.microsoft.com/office/drawing/2014/main" id="{D2B0C381-AC83-477C-A42B-612BDE63DE3C}"/>
              </a:ext>
            </a:extLst>
          </p:cNvPr>
          <p:cNvSpPr txBox="1">
            <a:spLocks/>
          </p:cNvSpPr>
          <p:nvPr/>
        </p:nvSpPr>
        <p:spPr>
          <a:xfrm>
            <a:off x="1029810" y="1484791"/>
            <a:ext cx="10820462" cy="196418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002060"/>
                </a:solidFill>
                <a:latin typeface="UTM Avo" panose="02040603050506020204" pitchFamily="18" charset="0"/>
              </a:rPr>
              <a:t>Chủ</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đề</a:t>
            </a:r>
            <a:r>
              <a:rPr lang="en-US" b="1" dirty="0">
                <a:solidFill>
                  <a:srgbClr val="002060"/>
                </a:solidFill>
                <a:latin typeface="UTM Avo" panose="02040603050506020204" pitchFamily="18" charset="0"/>
              </a:rPr>
              <a:t> 2</a:t>
            </a:r>
          </a:p>
          <a:p>
            <a:pPr algn="ctr">
              <a:lnSpc>
                <a:spcPct val="150000"/>
              </a:lnSpc>
              <a:buSzPts val="990"/>
              <a:buFont typeface="Arial"/>
              <a:buNone/>
            </a:pPr>
            <a:r>
              <a:rPr lang="en-US" b="1" dirty="0" err="1">
                <a:solidFill>
                  <a:srgbClr val="002060"/>
                </a:solidFill>
                <a:latin typeface="UTM Avo" panose="02040603050506020204" pitchFamily="18" charset="0"/>
              </a:rPr>
              <a:t>Sáng</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tạo</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với</a:t>
            </a:r>
            <a:r>
              <a:rPr lang="en-US" b="1" dirty="0">
                <a:solidFill>
                  <a:srgbClr val="002060"/>
                </a:solidFill>
                <a:latin typeface="UTM Avo" panose="02040603050506020204" pitchFamily="18" charset="0"/>
              </a:rPr>
              <a:t> </a:t>
            </a:r>
            <a:r>
              <a:rPr lang="en-US" b="1" dirty="0" err="1">
                <a:solidFill>
                  <a:srgbClr val="002060"/>
                </a:solidFill>
                <a:latin typeface="UTM Avo" panose="02040603050506020204" pitchFamily="18" charset="0"/>
              </a:rPr>
              <a:t>nét</a:t>
            </a:r>
            <a:endParaRPr lang="en-US" b="1" dirty="0">
              <a:solidFill>
                <a:srgbClr val="002060"/>
              </a:solidFill>
              <a:latin typeface="UTM Avo" panose="02040603050506020204" pitchFamily="18" charset="0"/>
            </a:endParaRPr>
          </a:p>
        </p:txBody>
      </p:sp>
      <p:sp>
        <p:nvSpPr>
          <p:cNvPr id="3" name="Google Shape;54;p1">
            <a:extLst>
              <a:ext uri="{FF2B5EF4-FFF2-40B4-BE49-F238E27FC236}">
                <a16:creationId xmlns:a16="http://schemas.microsoft.com/office/drawing/2014/main" id="{50121D54-0636-A8A0-7723-842661EDF632}"/>
              </a:ext>
            </a:extLst>
          </p:cNvPr>
          <p:cNvSpPr txBox="1">
            <a:spLocks/>
          </p:cNvSpPr>
          <p:nvPr/>
        </p:nvSpPr>
        <p:spPr>
          <a:xfrm>
            <a:off x="-258046" y="3275860"/>
            <a:ext cx="13235781" cy="1448442"/>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algn="ctr">
              <a:lnSpc>
                <a:spcPct val="150000"/>
              </a:lnSpc>
              <a:buSzPts val="990"/>
              <a:buFont typeface="Arial"/>
              <a:buNone/>
            </a:pPr>
            <a:r>
              <a:rPr lang="en-US" b="1" dirty="0" err="1">
                <a:solidFill>
                  <a:srgbClr val="FF0000"/>
                </a:solidFill>
                <a:latin typeface="UTM Avo" panose="02040603050506020204" pitchFamily="18" charset="0"/>
                <a:cs typeface="Arial" panose="020B0604020202020204" pitchFamily="34" charset="0"/>
              </a:rPr>
              <a:t>Bài</a:t>
            </a:r>
            <a:r>
              <a:rPr lang="en-US" b="1" dirty="0">
                <a:solidFill>
                  <a:srgbClr val="FF0000"/>
                </a:solidFill>
                <a:latin typeface="UTM Avo" panose="02040603050506020204" pitchFamily="18" charset="0"/>
                <a:cs typeface="Arial" panose="020B0604020202020204" pitchFamily="34" charset="0"/>
              </a:rPr>
              <a:t> 3: </a:t>
            </a:r>
            <a:r>
              <a:rPr lang="en-US" b="1" dirty="0" err="1">
                <a:solidFill>
                  <a:srgbClr val="FF0000"/>
                </a:solidFill>
                <a:latin typeface="UTM Avo" panose="02040603050506020204" pitchFamily="18" charset="0"/>
                <a:cs typeface="Arial" panose="020B0604020202020204" pitchFamily="34" charset="0"/>
              </a:rPr>
              <a:t>Cùng</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học</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vui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với</a:t>
            </a:r>
            <a:r>
              <a:rPr lang="en-US" b="1" dirty="0">
                <a:solidFill>
                  <a:srgbClr val="FF0000"/>
                </a:solidFill>
                <a:latin typeface="UTM Avo" panose="02040603050506020204" pitchFamily="18" charset="0"/>
                <a:cs typeface="Arial" panose="020B0604020202020204" pitchFamily="34" charset="0"/>
              </a:rPr>
              <a:t> </a:t>
            </a:r>
            <a:r>
              <a:rPr lang="en-US" b="1" dirty="0" err="1">
                <a:solidFill>
                  <a:srgbClr val="FF0000"/>
                </a:solidFill>
                <a:latin typeface="UTM Avo" panose="02040603050506020204" pitchFamily="18" charset="0"/>
                <a:cs typeface="Arial" panose="020B0604020202020204" pitchFamily="34" charset="0"/>
              </a:rPr>
              <a:t>nét</a:t>
            </a:r>
            <a:endParaRPr lang="en-US" b="1" dirty="0">
              <a:solidFill>
                <a:srgbClr val="FF0000"/>
              </a:solidFill>
              <a:latin typeface="UTM Avo" panose="02040603050506020204" pitchFamily="18" charset="0"/>
              <a:cs typeface="Arial" panose="020B0604020202020204" pitchFamily="34" charset="0"/>
            </a:endParaRPr>
          </a:p>
        </p:txBody>
      </p:sp>
    </p:spTree>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89"/>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384236" y="1331097"/>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grpSp>
        <p:nvGrpSpPr>
          <p:cNvPr id="2" name="Google Shape;1003;p38">
            <a:extLst>
              <a:ext uri="{FF2B5EF4-FFF2-40B4-BE49-F238E27FC236}">
                <a16:creationId xmlns:a16="http://schemas.microsoft.com/office/drawing/2014/main" id="{003C8AA3-A9DC-4098-54A5-C6A55BB5AC7D}"/>
              </a:ext>
            </a:extLst>
          </p:cNvPr>
          <p:cNvGrpSpPr/>
          <p:nvPr/>
        </p:nvGrpSpPr>
        <p:grpSpPr>
          <a:xfrm flipH="1">
            <a:off x="9101470" y="1244010"/>
            <a:ext cx="2726986" cy="2472069"/>
            <a:chOff x="4659450" y="1140013"/>
            <a:chExt cx="3611489" cy="2680327"/>
          </a:xfrm>
        </p:grpSpPr>
        <p:sp>
          <p:nvSpPr>
            <p:cNvPr id="3" name="Google Shape;1004;p38">
              <a:extLst>
                <a:ext uri="{FF2B5EF4-FFF2-40B4-BE49-F238E27FC236}">
                  <a16:creationId xmlns:a16="http://schemas.microsoft.com/office/drawing/2014/main" id="{DB4996A9-E1CB-984B-3B90-BEE9CCD1B3E1}"/>
                </a:ext>
              </a:extLst>
            </p:cNvPr>
            <p:cNvSpPr/>
            <p:nvPr/>
          </p:nvSpPr>
          <p:spPr>
            <a:xfrm>
              <a:off x="6258563" y="221818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 name="Google Shape;1005;p38">
              <a:extLst>
                <a:ext uri="{FF2B5EF4-FFF2-40B4-BE49-F238E27FC236}">
                  <a16:creationId xmlns:a16="http://schemas.microsoft.com/office/drawing/2014/main" id="{D95D8140-DD23-92C7-2627-666BAFEEDBF0}"/>
                </a:ext>
              </a:extLst>
            </p:cNvPr>
            <p:cNvSpPr/>
            <p:nvPr/>
          </p:nvSpPr>
          <p:spPr>
            <a:xfrm>
              <a:off x="6290700" y="23295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 name="Google Shape;1006;p38">
              <a:extLst>
                <a:ext uri="{FF2B5EF4-FFF2-40B4-BE49-F238E27FC236}">
                  <a16:creationId xmlns:a16="http://schemas.microsoft.com/office/drawing/2014/main" id="{B06264D4-6702-51E4-EB22-BE31ED184E7D}"/>
                </a:ext>
              </a:extLst>
            </p:cNvPr>
            <p:cNvSpPr/>
            <p:nvPr/>
          </p:nvSpPr>
          <p:spPr>
            <a:xfrm>
              <a:off x="6220450" y="2425313"/>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 name="Google Shape;1007;p38">
              <a:extLst>
                <a:ext uri="{FF2B5EF4-FFF2-40B4-BE49-F238E27FC236}">
                  <a16:creationId xmlns:a16="http://schemas.microsoft.com/office/drawing/2014/main" id="{27F65FCA-3ADF-B38E-61E2-7C5ADA795639}"/>
                </a:ext>
              </a:extLst>
            </p:cNvPr>
            <p:cNvSpPr/>
            <p:nvPr/>
          </p:nvSpPr>
          <p:spPr>
            <a:xfrm rot="5400000">
              <a:off x="5995850" y="2288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 name="Google Shape;1008;p38">
              <a:extLst>
                <a:ext uri="{FF2B5EF4-FFF2-40B4-BE49-F238E27FC236}">
                  <a16:creationId xmlns:a16="http://schemas.microsoft.com/office/drawing/2014/main" id="{BD836E92-3773-E0B3-810F-84D89DB8E2C4}"/>
                </a:ext>
              </a:extLst>
            </p:cNvPr>
            <p:cNvSpPr/>
            <p:nvPr/>
          </p:nvSpPr>
          <p:spPr>
            <a:xfrm rot="5400000">
              <a:off x="5696538" y="22373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8" name="Google Shape;1009;p38">
              <a:extLst>
                <a:ext uri="{FF2B5EF4-FFF2-40B4-BE49-F238E27FC236}">
                  <a16:creationId xmlns:a16="http://schemas.microsoft.com/office/drawing/2014/main" id="{30031557-303A-2FE5-52AD-1FAF469D2644}"/>
                </a:ext>
              </a:extLst>
            </p:cNvPr>
            <p:cNvSpPr/>
            <p:nvPr/>
          </p:nvSpPr>
          <p:spPr>
            <a:xfrm rot="5400000">
              <a:off x="5826363" y="23411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9" name="Google Shape;1010;p38">
              <a:extLst>
                <a:ext uri="{FF2B5EF4-FFF2-40B4-BE49-F238E27FC236}">
                  <a16:creationId xmlns:a16="http://schemas.microsoft.com/office/drawing/2014/main" id="{EC9BE5A5-FAF5-0606-F296-B06E0507125B}"/>
                </a:ext>
              </a:extLst>
            </p:cNvPr>
            <p:cNvSpPr/>
            <p:nvPr/>
          </p:nvSpPr>
          <p:spPr>
            <a:xfrm rot="5400000">
              <a:off x="5560925" y="2288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0" name="Google Shape;1011;p38">
              <a:extLst>
                <a:ext uri="{FF2B5EF4-FFF2-40B4-BE49-F238E27FC236}">
                  <a16:creationId xmlns:a16="http://schemas.microsoft.com/office/drawing/2014/main" id="{EB7C49C1-5036-CC52-E5BE-F2484EDA4A39}"/>
                </a:ext>
              </a:extLst>
            </p:cNvPr>
            <p:cNvSpPr/>
            <p:nvPr/>
          </p:nvSpPr>
          <p:spPr>
            <a:xfrm rot="5400000">
              <a:off x="5379925" y="231015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1" name="Google Shape;1012;p38">
              <a:extLst>
                <a:ext uri="{FF2B5EF4-FFF2-40B4-BE49-F238E27FC236}">
                  <a16:creationId xmlns:a16="http://schemas.microsoft.com/office/drawing/2014/main" id="{54C9503E-AB6C-1E52-C3A7-0E85247064E7}"/>
                </a:ext>
              </a:extLst>
            </p:cNvPr>
            <p:cNvSpPr/>
            <p:nvPr/>
          </p:nvSpPr>
          <p:spPr>
            <a:xfrm rot="5400000">
              <a:off x="5288200" y="239358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2" name="Google Shape;1013;p38">
              <a:extLst>
                <a:ext uri="{FF2B5EF4-FFF2-40B4-BE49-F238E27FC236}">
                  <a16:creationId xmlns:a16="http://schemas.microsoft.com/office/drawing/2014/main" id="{5B800FB2-55FD-DE62-AAFC-F88295A0CA02}"/>
                </a:ext>
              </a:extLst>
            </p:cNvPr>
            <p:cNvSpPr/>
            <p:nvPr/>
          </p:nvSpPr>
          <p:spPr>
            <a:xfrm rot="5400000">
              <a:off x="5508425" y="2393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3" name="Google Shape;1014;p38">
              <a:extLst>
                <a:ext uri="{FF2B5EF4-FFF2-40B4-BE49-F238E27FC236}">
                  <a16:creationId xmlns:a16="http://schemas.microsoft.com/office/drawing/2014/main" id="{32D9ABBD-EEA8-0650-001D-4B24B53CD670}"/>
                </a:ext>
              </a:extLst>
            </p:cNvPr>
            <p:cNvSpPr/>
            <p:nvPr/>
          </p:nvSpPr>
          <p:spPr>
            <a:xfrm rot="5400000">
              <a:off x="5225125" y="225765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4" name="Google Shape;1015;p38">
              <a:extLst>
                <a:ext uri="{FF2B5EF4-FFF2-40B4-BE49-F238E27FC236}">
                  <a16:creationId xmlns:a16="http://schemas.microsoft.com/office/drawing/2014/main" id="{9C6B1542-A521-9989-F6C4-710C8242E9AA}"/>
                </a:ext>
              </a:extLst>
            </p:cNvPr>
            <p:cNvSpPr/>
            <p:nvPr/>
          </p:nvSpPr>
          <p:spPr>
            <a:xfrm rot="5400000">
              <a:off x="5113200" y="24104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5" name="Google Shape;1016;p38">
              <a:extLst>
                <a:ext uri="{FF2B5EF4-FFF2-40B4-BE49-F238E27FC236}">
                  <a16:creationId xmlns:a16="http://schemas.microsoft.com/office/drawing/2014/main" id="{028D9FA4-7D18-B045-B372-56D95EFB2589}"/>
                </a:ext>
              </a:extLst>
            </p:cNvPr>
            <p:cNvSpPr/>
            <p:nvPr/>
          </p:nvSpPr>
          <p:spPr>
            <a:xfrm rot="5400000">
              <a:off x="4954825" y="231013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6" name="Google Shape;1017;p38">
              <a:extLst>
                <a:ext uri="{FF2B5EF4-FFF2-40B4-BE49-F238E27FC236}">
                  <a16:creationId xmlns:a16="http://schemas.microsoft.com/office/drawing/2014/main" id="{4A709168-C8F2-9AF1-115E-61A5B8BFFE7C}"/>
                </a:ext>
              </a:extLst>
            </p:cNvPr>
            <p:cNvSpPr/>
            <p:nvPr/>
          </p:nvSpPr>
          <p:spPr>
            <a:xfrm rot="5400000">
              <a:off x="5089988" y="2288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7" name="Google Shape;1018;p38">
              <a:extLst>
                <a:ext uri="{FF2B5EF4-FFF2-40B4-BE49-F238E27FC236}">
                  <a16:creationId xmlns:a16="http://schemas.microsoft.com/office/drawing/2014/main" id="{E3DBC6F1-DEFB-4658-5ACD-6AD463376CF1}"/>
                </a:ext>
              </a:extLst>
            </p:cNvPr>
            <p:cNvSpPr/>
            <p:nvPr/>
          </p:nvSpPr>
          <p:spPr>
            <a:xfrm rot="5400000">
              <a:off x="4858050" y="23743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8" name="Google Shape;1019;p38">
              <a:extLst>
                <a:ext uri="{FF2B5EF4-FFF2-40B4-BE49-F238E27FC236}">
                  <a16:creationId xmlns:a16="http://schemas.microsoft.com/office/drawing/2014/main" id="{E8B89C5B-4A98-261E-59C2-4864FC665B5F}"/>
                </a:ext>
              </a:extLst>
            </p:cNvPr>
            <p:cNvSpPr/>
            <p:nvPr/>
          </p:nvSpPr>
          <p:spPr>
            <a:xfrm rot="5400000">
              <a:off x="4747700" y="22720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19" name="Google Shape;1020;p38">
              <a:extLst>
                <a:ext uri="{FF2B5EF4-FFF2-40B4-BE49-F238E27FC236}">
                  <a16:creationId xmlns:a16="http://schemas.microsoft.com/office/drawing/2014/main" id="{958D1CC7-A454-CEE3-1281-83E02B92E4BC}"/>
                </a:ext>
              </a:extLst>
            </p:cNvPr>
            <p:cNvSpPr/>
            <p:nvPr/>
          </p:nvSpPr>
          <p:spPr>
            <a:xfrm rot="5400000">
              <a:off x="7899275" y="231015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0" name="Google Shape;1021;p38">
              <a:extLst>
                <a:ext uri="{FF2B5EF4-FFF2-40B4-BE49-F238E27FC236}">
                  <a16:creationId xmlns:a16="http://schemas.microsoft.com/office/drawing/2014/main" id="{5BC04206-25DB-D796-1548-54F9E27C66C9}"/>
                </a:ext>
              </a:extLst>
            </p:cNvPr>
            <p:cNvSpPr/>
            <p:nvPr/>
          </p:nvSpPr>
          <p:spPr>
            <a:xfrm rot="5400000">
              <a:off x="7807550" y="239358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1" name="Google Shape;1022;p38">
              <a:extLst>
                <a:ext uri="{FF2B5EF4-FFF2-40B4-BE49-F238E27FC236}">
                  <a16:creationId xmlns:a16="http://schemas.microsoft.com/office/drawing/2014/main" id="{7C13B31B-7945-4E8F-27B6-0DCEF25A6E64}"/>
                </a:ext>
              </a:extLst>
            </p:cNvPr>
            <p:cNvSpPr/>
            <p:nvPr/>
          </p:nvSpPr>
          <p:spPr>
            <a:xfrm rot="5400000">
              <a:off x="7744475" y="225765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2" name="Google Shape;1023;p38">
              <a:extLst>
                <a:ext uri="{FF2B5EF4-FFF2-40B4-BE49-F238E27FC236}">
                  <a16:creationId xmlns:a16="http://schemas.microsoft.com/office/drawing/2014/main" id="{9149354E-CAD0-AB88-9C0B-F26DE1CA9ED8}"/>
                </a:ext>
              </a:extLst>
            </p:cNvPr>
            <p:cNvSpPr/>
            <p:nvPr/>
          </p:nvSpPr>
          <p:spPr>
            <a:xfrm rot="5400000">
              <a:off x="7632550" y="24104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3" name="Google Shape;1024;p38">
              <a:extLst>
                <a:ext uri="{FF2B5EF4-FFF2-40B4-BE49-F238E27FC236}">
                  <a16:creationId xmlns:a16="http://schemas.microsoft.com/office/drawing/2014/main" id="{4CBF2433-F48C-65A7-4E66-08973A972433}"/>
                </a:ext>
              </a:extLst>
            </p:cNvPr>
            <p:cNvSpPr/>
            <p:nvPr/>
          </p:nvSpPr>
          <p:spPr>
            <a:xfrm rot="5400000">
              <a:off x="7474175" y="231013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4" name="Google Shape;1025;p38">
              <a:extLst>
                <a:ext uri="{FF2B5EF4-FFF2-40B4-BE49-F238E27FC236}">
                  <a16:creationId xmlns:a16="http://schemas.microsoft.com/office/drawing/2014/main" id="{C8795608-E309-2695-E3B6-3291543266D1}"/>
                </a:ext>
              </a:extLst>
            </p:cNvPr>
            <p:cNvSpPr/>
            <p:nvPr/>
          </p:nvSpPr>
          <p:spPr>
            <a:xfrm rot="5400000">
              <a:off x="7609338" y="2288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5" name="Google Shape;1026;p38">
              <a:extLst>
                <a:ext uri="{FF2B5EF4-FFF2-40B4-BE49-F238E27FC236}">
                  <a16:creationId xmlns:a16="http://schemas.microsoft.com/office/drawing/2014/main" id="{5D56C6A1-E043-F835-EB08-DAA778EA1C61}"/>
                </a:ext>
              </a:extLst>
            </p:cNvPr>
            <p:cNvSpPr/>
            <p:nvPr/>
          </p:nvSpPr>
          <p:spPr>
            <a:xfrm rot="5400000">
              <a:off x="7377400" y="23743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6" name="Google Shape;1027;p38">
              <a:extLst>
                <a:ext uri="{FF2B5EF4-FFF2-40B4-BE49-F238E27FC236}">
                  <a16:creationId xmlns:a16="http://schemas.microsoft.com/office/drawing/2014/main" id="{B2B2E841-50A8-A19E-1660-3E0AB7DD2F80}"/>
                </a:ext>
              </a:extLst>
            </p:cNvPr>
            <p:cNvSpPr/>
            <p:nvPr/>
          </p:nvSpPr>
          <p:spPr>
            <a:xfrm rot="5400000">
              <a:off x="7267050" y="22720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7" name="Google Shape;1028;p38">
              <a:extLst>
                <a:ext uri="{FF2B5EF4-FFF2-40B4-BE49-F238E27FC236}">
                  <a16:creationId xmlns:a16="http://schemas.microsoft.com/office/drawing/2014/main" id="{E35E196F-A527-0C72-9075-4DB4127443B0}"/>
                </a:ext>
              </a:extLst>
            </p:cNvPr>
            <p:cNvSpPr/>
            <p:nvPr/>
          </p:nvSpPr>
          <p:spPr>
            <a:xfrm rot="5400000">
              <a:off x="7186900" y="23411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8" name="Google Shape;1029;p38">
              <a:extLst>
                <a:ext uri="{FF2B5EF4-FFF2-40B4-BE49-F238E27FC236}">
                  <a16:creationId xmlns:a16="http://schemas.microsoft.com/office/drawing/2014/main" id="{A669230E-441E-A55A-8C67-6E5273DDF351}"/>
                </a:ext>
              </a:extLst>
            </p:cNvPr>
            <p:cNvSpPr/>
            <p:nvPr/>
          </p:nvSpPr>
          <p:spPr>
            <a:xfrm rot="5400000">
              <a:off x="6970625" y="2288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29" name="Google Shape;1030;p38">
              <a:extLst>
                <a:ext uri="{FF2B5EF4-FFF2-40B4-BE49-F238E27FC236}">
                  <a16:creationId xmlns:a16="http://schemas.microsoft.com/office/drawing/2014/main" id="{0D2CD8A6-5E6D-FB7F-0DB1-56915C10FFF7}"/>
                </a:ext>
              </a:extLst>
            </p:cNvPr>
            <p:cNvSpPr/>
            <p:nvPr/>
          </p:nvSpPr>
          <p:spPr>
            <a:xfrm rot="5400000">
              <a:off x="6789625" y="231015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0" name="Google Shape;1031;p38">
              <a:extLst>
                <a:ext uri="{FF2B5EF4-FFF2-40B4-BE49-F238E27FC236}">
                  <a16:creationId xmlns:a16="http://schemas.microsoft.com/office/drawing/2014/main" id="{94B576F1-26FC-E384-D68E-04DA1B19FBB7}"/>
                </a:ext>
              </a:extLst>
            </p:cNvPr>
            <p:cNvSpPr/>
            <p:nvPr/>
          </p:nvSpPr>
          <p:spPr>
            <a:xfrm rot="5400000">
              <a:off x="6697900" y="239358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1" name="Google Shape;1032;p38">
              <a:extLst>
                <a:ext uri="{FF2B5EF4-FFF2-40B4-BE49-F238E27FC236}">
                  <a16:creationId xmlns:a16="http://schemas.microsoft.com/office/drawing/2014/main" id="{559E70BD-505A-922D-B4DA-BFDF9A78A38D}"/>
                </a:ext>
              </a:extLst>
            </p:cNvPr>
            <p:cNvSpPr/>
            <p:nvPr/>
          </p:nvSpPr>
          <p:spPr>
            <a:xfrm rot="5400000">
              <a:off x="6918125" y="2393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2" name="Google Shape;1033;p38">
              <a:extLst>
                <a:ext uri="{FF2B5EF4-FFF2-40B4-BE49-F238E27FC236}">
                  <a16:creationId xmlns:a16="http://schemas.microsoft.com/office/drawing/2014/main" id="{ADBE43F1-3DD2-897E-DB2C-7D3B7BB3481D}"/>
                </a:ext>
              </a:extLst>
            </p:cNvPr>
            <p:cNvSpPr/>
            <p:nvPr/>
          </p:nvSpPr>
          <p:spPr>
            <a:xfrm rot="5400000">
              <a:off x="6634825" y="225765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3" name="Google Shape;1034;p38">
              <a:extLst>
                <a:ext uri="{FF2B5EF4-FFF2-40B4-BE49-F238E27FC236}">
                  <a16:creationId xmlns:a16="http://schemas.microsoft.com/office/drawing/2014/main" id="{72A47109-6048-C4A5-8867-2D60B7B0EE1A}"/>
                </a:ext>
              </a:extLst>
            </p:cNvPr>
            <p:cNvSpPr/>
            <p:nvPr/>
          </p:nvSpPr>
          <p:spPr>
            <a:xfrm rot="5400000">
              <a:off x="6522900" y="24104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4" name="Google Shape;1035;p38">
              <a:extLst>
                <a:ext uri="{FF2B5EF4-FFF2-40B4-BE49-F238E27FC236}">
                  <a16:creationId xmlns:a16="http://schemas.microsoft.com/office/drawing/2014/main" id="{6B7C1972-A5C7-006B-2D5D-C78DF2DE3D6F}"/>
                </a:ext>
              </a:extLst>
            </p:cNvPr>
            <p:cNvSpPr/>
            <p:nvPr/>
          </p:nvSpPr>
          <p:spPr>
            <a:xfrm rot="5400000">
              <a:off x="6391375" y="2358913"/>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5" name="Google Shape;1036;p38">
              <a:extLst>
                <a:ext uri="{FF2B5EF4-FFF2-40B4-BE49-F238E27FC236}">
                  <a16:creationId xmlns:a16="http://schemas.microsoft.com/office/drawing/2014/main" id="{5A63793E-5DDE-6B73-0FB4-177BA300E567}"/>
                </a:ext>
              </a:extLst>
            </p:cNvPr>
            <p:cNvSpPr/>
            <p:nvPr/>
          </p:nvSpPr>
          <p:spPr>
            <a:xfrm rot="5400000">
              <a:off x="6499688" y="2288600"/>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6" name="Google Shape;1037;p38">
              <a:extLst>
                <a:ext uri="{FF2B5EF4-FFF2-40B4-BE49-F238E27FC236}">
                  <a16:creationId xmlns:a16="http://schemas.microsoft.com/office/drawing/2014/main" id="{872A8027-5F61-6020-B9C8-E77E63BC440E}"/>
                </a:ext>
              </a:extLst>
            </p:cNvPr>
            <p:cNvSpPr/>
            <p:nvPr/>
          </p:nvSpPr>
          <p:spPr>
            <a:xfrm rot="5400000">
              <a:off x="7079575" y="2272025"/>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7" name="Google Shape;1038;p38">
              <a:extLst>
                <a:ext uri="{FF2B5EF4-FFF2-40B4-BE49-F238E27FC236}">
                  <a16:creationId xmlns:a16="http://schemas.microsoft.com/office/drawing/2014/main" id="{C2FB7D38-1BDA-A232-84E9-6185783B10CE}"/>
                </a:ext>
              </a:extLst>
            </p:cNvPr>
            <p:cNvSpPr/>
            <p:nvPr/>
          </p:nvSpPr>
          <p:spPr>
            <a:xfrm rot="5400000">
              <a:off x="6119388" y="2306413"/>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8" name="Google Shape;1039;p38">
              <a:extLst>
                <a:ext uri="{FF2B5EF4-FFF2-40B4-BE49-F238E27FC236}">
                  <a16:creationId xmlns:a16="http://schemas.microsoft.com/office/drawing/2014/main" id="{509A8836-1005-457C-6693-74EC8E9E71A5}"/>
                </a:ext>
              </a:extLst>
            </p:cNvPr>
            <p:cNvSpPr/>
            <p:nvPr/>
          </p:nvSpPr>
          <p:spPr>
            <a:xfrm rot="5400000">
              <a:off x="5949900" y="2358913"/>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39" name="Google Shape;1040;p38">
              <a:extLst>
                <a:ext uri="{FF2B5EF4-FFF2-40B4-BE49-F238E27FC236}">
                  <a16:creationId xmlns:a16="http://schemas.microsoft.com/office/drawing/2014/main" id="{C4B061D4-6E02-8F45-D2B3-02883B9DA2DB}"/>
                </a:ext>
              </a:extLst>
            </p:cNvPr>
            <p:cNvSpPr/>
            <p:nvPr/>
          </p:nvSpPr>
          <p:spPr>
            <a:xfrm rot="5400000">
              <a:off x="5690475" y="2374338"/>
              <a:ext cx="52500" cy="52500"/>
            </a:xfrm>
            <a:prstGeom prst="ellipse">
              <a:avLst/>
            </a:pr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0" name="Google Shape;1041;p38">
              <a:extLst>
                <a:ext uri="{FF2B5EF4-FFF2-40B4-BE49-F238E27FC236}">
                  <a16:creationId xmlns:a16="http://schemas.microsoft.com/office/drawing/2014/main" id="{3B5A608F-8B04-032B-CE4D-08AFC3F4B8C1}"/>
                </a:ext>
              </a:extLst>
            </p:cNvPr>
            <p:cNvSpPr/>
            <p:nvPr/>
          </p:nvSpPr>
          <p:spPr>
            <a:xfrm>
              <a:off x="4829911" y="3371268"/>
              <a:ext cx="338826" cy="440265"/>
            </a:xfrm>
            <a:custGeom>
              <a:avLst/>
              <a:gdLst/>
              <a:ahLst/>
              <a:cxnLst/>
              <a:rect l="l" t="t" r="r" b="b"/>
              <a:pathLst>
                <a:path w="6814" h="8854" extrusionOk="0">
                  <a:moveTo>
                    <a:pt x="6814" y="0"/>
                  </a:moveTo>
                  <a:lnTo>
                    <a:pt x="4195" y="279"/>
                  </a:lnTo>
                  <a:cubicBezTo>
                    <a:pt x="4195" y="279"/>
                    <a:pt x="0" y="8853"/>
                    <a:pt x="1391" y="8853"/>
                  </a:cubicBezTo>
                  <a:cubicBezTo>
                    <a:pt x="2781" y="8853"/>
                    <a:pt x="6814" y="1"/>
                    <a:pt x="6814" y="0"/>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1" name="Google Shape;1042;p38">
              <a:extLst>
                <a:ext uri="{FF2B5EF4-FFF2-40B4-BE49-F238E27FC236}">
                  <a16:creationId xmlns:a16="http://schemas.microsoft.com/office/drawing/2014/main" id="{EBF854BE-14E8-B8CD-C975-A9100FE5C6B2}"/>
                </a:ext>
              </a:extLst>
            </p:cNvPr>
            <p:cNvSpPr/>
            <p:nvPr/>
          </p:nvSpPr>
          <p:spPr>
            <a:xfrm>
              <a:off x="7760463" y="3371268"/>
              <a:ext cx="338876" cy="440265"/>
            </a:xfrm>
            <a:custGeom>
              <a:avLst/>
              <a:gdLst/>
              <a:ahLst/>
              <a:cxnLst/>
              <a:rect l="l" t="t" r="r" b="b"/>
              <a:pathLst>
                <a:path w="6815" h="8854" extrusionOk="0">
                  <a:moveTo>
                    <a:pt x="1" y="0"/>
                  </a:moveTo>
                  <a:cubicBezTo>
                    <a:pt x="1" y="1"/>
                    <a:pt x="4033" y="8853"/>
                    <a:pt x="5424" y="8853"/>
                  </a:cubicBezTo>
                  <a:cubicBezTo>
                    <a:pt x="6814" y="8853"/>
                    <a:pt x="2643" y="279"/>
                    <a:pt x="2643" y="279"/>
                  </a:cubicBezTo>
                  <a:lnTo>
                    <a:pt x="1" y="0"/>
                  </a:ln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2" name="Google Shape;1043;p38">
              <a:extLst>
                <a:ext uri="{FF2B5EF4-FFF2-40B4-BE49-F238E27FC236}">
                  <a16:creationId xmlns:a16="http://schemas.microsoft.com/office/drawing/2014/main" id="{960FB89A-377C-1DFA-53B3-09A4FB638DBF}"/>
                </a:ext>
              </a:extLst>
            </p:cNvPr>
            <p:cNvSpPr/>
            <p:nvPr/>
          </p:nvSpPr>
          <p:spPr>
            <a:xfrm>
              <a:off x="4791870" y="1695651"/>
              <a:ext cx="3082701" cy="1086740"/>
            </a:xfrm>
            <a:custGeom>
              <a:avLst/>
              <a:gdLst/>
              <a:ahLst/>
              <a:cxnLst/>
              <a:rect l="l" t="t" r="r" b="b"/>
              <a:pathLst>
                <a:path w="61995" h="21855" extrusionOk="0">
                  <a:moveTo>
                    <a:pt x="30864" y="1"/>
                  </a:moveTo>
                  <a:cubicBezTo>
                    <a:pt x="20483" y="1"/>
                    <a:pt x="9142" y="1020"/>
                    <a:pt x="5099" y="3060"/>
                  </a:cubicBezTo>
                  <a:cubicBezTo>
                    <a:pt x="1" y="5656"/>
                    <a:pt x="7115" y="21577"/>
                    <a:pt x="7115" y="21577"/>
                  </a:cubicBezTo>
                  <a:lnTo>
                    <a:pt x="58912" y="21855"/>
                  </a:lnTo>
                  <a:cubicBezTo>
                    <a:pt x="58912" y="21855"/>
                    <a:pt x="61392" y="11913"/>
                    <a:pt x="61693" y="6467"/>
                  </a:cubicBezTo>
                  <a:cubicBezTo>
                    <a:pt x="61994" y="1021"/>
                    <a:pt x="50407" y="882"/>
                    <a:pt x="38657" y="209"/>
                  </a:cubicBezTo>
                  <a:cubicBezTo>
                    <a:pt x="36223" y="70"/>
                    <a:pt x="33576" y="1"/>
                    <a:pt x="30864" y="1"/>
                  </a:cubicBezTo>
                  <a:close/>
                </a:path>
              </a:pathLst>
            </a:custGeom>
            <a:solidFill>
              <a:srgbClr val="CE5A0B"/>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3" name="Google Shape;1044;p38">
              <a:extLst>
                <a:ext uri="{FF2B5EF4-FFF2-40B4-BE49-F238E27FC236}">
                  <a16:creationId xmlns:a16="http://schemas.microsoft.com/office/drawing/2014/main" id="{A44775BD-53B8-A3D0-2495-593DC6B9654B}"/>
                </a:ext>
              </a:extLst>
            </p:cNvPr>
            <p:cNvSpPr/>
            <p:nvPr/>
          </p:nvSpPr>
          <p:spPr>
            <a:xfrm>
              <a:off x="5038511" y="2694795"/>
              <a:ext cx="2852176" cy="744483"/>
            </a:xfrm>
            <a:custGeom>
              <a:avLst/>
              <a:gdLst/>
              <a:ahLst/>
              <a:cxnLst/>
              <a:rect l="l" t="t" r="r" b="b"/>
              <a:pathLst>
                <a:path w="57359" h="14972" extrusionOk="0">
                  <a:moveTo>
                    <a:pt x="1391" y="1"/>
                  </a:moveTo>
                  <a:lnTo>
                    <a:pt x="0" y="14972"/>
                  </a:lnTo>
                  <a:lnTo>
                    <a:pt x="57359" y="14972"/>
                  </a:lnTo>
                  <a:lnTo>
                    <a:pt x="54717" y="1"/>
                  </a:lnTo>
                  <a:close/>
                </a:path>
              </a:pathLst>
            </a:custGeom>
            <a:solidFill>
              <a:srgbClr val="E75E00"/>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4" name="Google Shape;1045;p38">
              <a:extLst>
                <a:ext uri="{FF2B5EF4-FFF2-40B4-BE49-F238E27FC236}">
                  <a16:creationId xmlns:a16="http://schemas.microsoft.com/office/drawing/2014/main" id="{FAB04772-C9BC-580D-20D8-2E98F29349F4}"/>
                </a:ext>
              </a:extLst>
            </p:cNvPr>
            <p:cNvSpPr/>
            <p:nvPr/>
          </p:nvSpPr>
          <p:spPr>
            <a:xfrm>
              <a:off x="5183711" y="2687883"/>
              <a:ext cx="2583661" cy="330771"/>
            </a:xfrm>
            <a:custGeom>
              <a:avLst/>
              <a:gdLst/>
              <a:ahLst/>
              <a:cxnLst/>
              <a:rect l="l" t="t" r="r" b="b"/>
              <a:pathLst>
                <a:path w="51959" h="6652" extrusionOk="0">
                  <a:moveTo>
                    <a:pt x="626" y="1"/>
                  </a:moveTo>
                  <a:lnTo>
                    <a:pt x="0" y="6536"/>
                  </a:lnTo>
                  <a:lnTo>
                    <a:pt x="51959" y="6652"/>
                  </a:lnTo>
                  <a:lnTo>
                    <a:pt x="51797" y="140"/>
                  </a:lnTo>
                  <a:lnTo>
                    <a:pt x="626" y="1"/>
                  </a:lnTo>
                  <a:close/>
                </a:path>
              </a:pathLst>
            </a:custGeom>
            <a:solidFill>
              <a:srgbClr val="C4550A"/>
            </a:solidFill>
            <a:ln>
              <a:noFill/>
            </a:ln>
          </p:spPr>
          <p:txBody>
            <a:bodyPr spcFirstLastPara="1" wrap="square" lIns="121900" tIns="121900" rIns="121900" bIns="121900" anchor="ctr" anchorCtr="0">
              <a:noAutofit/>
            </a:bodyPr>
            <a:lstStyle/>
            <a:p>
              <a:endParaRPr sz="2600" dirty="0">
                <a:latin typeface="UTM Avo" panose="02040603050506020204" pitchFamily="18" charset="0"/>
              </a:endParaRPr>
            </a:p>
          </p:txBody>
        </p:sp>
        <p:sp>
          <p:nvSpPr>
            <p:cNvPr id="45" name="Google Shape;1046;p38">
              <a:extLst>
                <a:ext uri="{FF2B5EF4-FFF2-40B4-BE49-F238E27FC236}">
                  <a16:creationId xmlns:a16="http://schemas.microsoft.com/office/drawing/2014/main" id="{69D1875E-85C7-81A6-34AD-AA277A807EA9}"/>
                </a:ext>
              </a:extLst>
            </p:cNvPr>
            <p:cNvSpPr/>
            <p:nvPr/>
          </p:nvSpPr>
          <p:spPr>
            <a:xfrm>
              <a:off x="4659450" y="2227868"/>
              <a:ext cx="555379" cy="1209710"/>
            </a:xfrm>
            <a:custGeom>
              <a:avLst/>
              <a:gdLst/>
              <a:ahLst/>
              <a:cxnLst/>
              <a:rect l="l" t="t" r="r" b="b"/>
              <a:pathLst>
                <a:path w="11169" h="24328" extrusionOk="0">
                  <a:moveTo>
                    <a:pt x="3855" y="0"/>
                  </a:moveTo>
                  <a:cubicBezTo>
                    <a:pt x="761" y="0"/>
                    <a:pt x="1" y="3099"/>
                    <a:pt x="2501" y="6517"/>
                  </a:cubicBezTo>
                  <a:cubicBezTo>
                    <a:pt x="5306" y="10341"/>
                    <a:pt x="1273" y="20677"/>
                    <a:pt x="4518" y="23134"/>
                  </a:cubicBezTo>
                  <a:cubicBezTo>
                    <a:pt x="5730" y="24043"/>
                    <a:pt x="6794" y="24328"/>
                    <a:pt x="7650" y="24328"/>
                  </a:cubicBezTo>
                  <a:cubicBezTo>
                    <a:pt x="9086" y="24328"/>
                    <a:pt x="9941" y="23528"/>
                    <a:pt x="9941" y="23528"/>
                  </a:cubicBezTo>
                  <a:lnTo>
                    <a:pt x="11169" y="9252"/>
                  </a:lnTo>
                  <a:cubicBezTo>
                    <a:pt x="11169" y="9252"/>
                    <a:pt x="9014" y="932"/>
                    <a:pt x="4981" y="121"/>
                  </a:cubicBezTo>
                  <a:cubicBezTo>
                    <a:pt x="4577" y="39"/>
                    <a:pt x="4201" y="0"/>
                    <a:pt x="3855" y="0"/>
                  </a:cubicBezTo>
                  <a:close/>
                </a:path>
              </a:pathLst>
            </a:custGeom>
            <a:solidFill>
              <a:srgbClr val="E75E00"/>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6" name="Google Shape;1047;p38">
              <a:extLst>
                <a:ext uri="{FF2B5EF4-FFF2-40B4-BE49-F238E27FC236}">
                  <a16:creationId xmlns:a16="http://schemas.microsoft.com/office/drawing/2014/main" id="{2D757261-A242-C935-F436-AF60AC9D109F}"/>
                </a:ext>
              </a:extLst>
            </p:cNvPr>
            <p:cNvSpPr/>
            <p:nvPr/>
          </p:nvSpPr>
          <p:spPr>
            <a:xfrm>
              <a:off x="7715560" y="2227868"/>
              <a:ext cx="555379" cy="1209710"/>
            </a:xfrm>
            <a:custGeom>
              <a:avLst/>
              <a:gdLst/>
              <a:ahLst/>
              <a:cxnLst/>
              <a:rect l="l" t="t" r="r" b="b"/>
              <a:pathLst>
                <a:path w="11169" h="24328" extrusionOk="0">
                  <a:moveTo>
                    <a:pt x="7320" y="0"/>
                  </a:moveTo>
                  <a:cubicBezTo>
                    <a:pt x="6972" y="0"/>
                    <a:pt x="6594" y="39"/>
                    <a:pt x="6188" y="121"/>
                  </a:cubicBezTo>
                  <a:cubicBezTo>
                    <a:pt x="2179" y="932"/>
                    <a:pt x="0" y="9252"/>
                    <a:pt x="0" y="9252"/>
                  </a:cubicBezTo>
                  <a:lnTo>
                    <a:pt x="1252" y="23528"/>
                  </a:lnTo>
                  <a:cubicBezTo>
                    <a:pt x="1252" y="23528"/>
                    <a:pt x="2097" y="24328"/>
                    <a:pt x="3526" y="24328"/>
                  </a:cubicBezTo>
                  <a:cubicBezTo>
                    <a:pt x="4379" y="24328"/>
                    <a:pt x="5439" y="24043"/>
                    <a:pt x="6651" y="23134"/>
                  </a:cubicBezTo>
                  <a:cubicBezTo>
                    <a:pt x="9896" y="20677"/>
                    <a:pt x="5887" y="10341"/>
                    <a:pt x="8668" y="6517"/>
                  </a:cubicBezTo>
                  <a:cubicBezTo>
                    <a:pt x="11168" y="3099"/>
                    <a:pt x="10427" y="0"/>
                    <a:pt x="7320" y="0"/>
                  </a:cubicBezTo>
                  <a:close/>
                </a:path>
              </a:pathLst>
            </a:custGeom>
            <a:solidFill>
              <a:srgbClr val="E75E00"/>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7" name="Google Shape;1048;p38">
              <a:extLst>
                <a:ext uri="{FF2B5EF4-FFF2-40B4-BE49-F238E27FC236}">
                  <a16:creationId xmlns:a16="http://schemas.microsoft.com/office/drawing/2014/main" id="{26D46F46-4364-55C6-0C8D-D42B2B505C0E}"/>
                </a:ext>
              </a:extLst>
            </p:cNvPr>
            <p:cNvSpPr/>
            <p:nvPr/>
          </p:nvSpPr>
          <p:spPr>
            <a:xfrm>
              <a:off x="7210792" y="1146278"/>
              <a:ext cx="410281" cy="514455"/>
            </a:xfrm>
            <a:custGeom>
              <a:avLst/>
              <a:gdLst/>
              <a:ahLst/>
              <a:cxnLst/>
              <a:rect l="l" t="t" r="r" b="b"/>
              <a:pathLst>
                <a:path w="8251" h="10346" extrusionOk="0">
                  <a:moveTo>
                    <a:pt x="5233" y="0"/>
                  </a:moveTo>
                  <a:cubicBezTo>
                    <a:pt x="4314" y="0"/>
                    <a:pt x="3153" y="261"/>
                    <a:pt x="2156" y="1292"/>
                  </a:cubicBezTo>
                  <a:cubicBezTo>
                    <a:pt x="904" y="2613"/>
                    <a:pt x="0" y="6066"/>
                    <a:pt x="1252" y="9450"/>
                  </a:cubicBezTo>
                  <a:lnTo>
                    <a:pt x="1345" y="8847"/>
                  </a:lnTo>
                  <a:cubicBezTo>
                    <a:pt x="1345" y="8847"/>
                    <a:pt x="1437" y="9311"/>
                    <a:pt x="1669" y="9728"/>
                  </a:cubicBezTo>
                  <a:cubicBezTo>
                    <a:pt x="1692" y="9751"/>
                    <a:pt x="1715" y="9797"/>
                    <a:pt x="1715" y="9821"/>
                  </a:cubicBezTo>
                  <a:cubicBezTo>
                    <a:pt x="1858" y="10046"/>
                    <a:pt x="3141" y="10345"/>
                    <a:pt x="4466" y="10345"/>
                  </a:cubicBezTo>
                  <a:cubicBezTo>
                    <a:pt x="5725" y="10345"/>
                    <a:pt x="7021" y="10076"/>
                    <a:pt x="7416" y="9218"/>
                  </a:cubicBezTo>
                  <a:cubicBezTo>
                    <a:pt x="8251" y="7457"/>
                    <a:pt x="6860" y="272"/>
                    <a:pt x="6860" y="272"/>
                  </a:cubicBezTo>
                  <a:cubicBezTo>
                    <a:pt x="6860" y="272"/>
                    <a:pt x="6173" y="0"/>
                    <a:pt x="5233" y="0"/>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8" name="Google Shape;1049;p38">
              <a:extLst>
                <a:ext uri="{FF2B5EF4-FFF2-40B4-BE49-F238E27FC236}">
                  <a16:creationId xmlns:a16="http://schemas.microsoft.com/office/drawing/2014/main" id="{EF02F55E-1663-9DD6-9C95-2B1617F1A1A9}"/>
                </a:ext>
              </a:extLst>
            </p:cNvPr>
            <p:cNvSpPr/>
            <p:nvPr/>
          </p:nvSpPr>
          <p:spPr>
            <a:xfrm>
              <a:off x="7487368" y="1496797"/>
              <a:ext cx="214414" cy="327986"/>
            </a:xfrm>
            <a:custGeom>
              <a:avLst/>
              <a:gdLst/>
              <a:ahLst/>
              <a:cxnLst/>
              <a:rect l="l" t="t" r="r" b="b"/>
              <a:pathLst>
                <a:path w="4312" h="6596" extrusionOk="0">
                  <a:moveTo>
                    <a:pt x="2363" y="0"/>
                  </a:moveTo>
                  <a:cubicBezTo>
                    <a:pt x="1377" y="0"/>
                    <a:pt x="0" y="2262"/>
                    <a:pt x="0" y="2262"/>
                  </a:cubicBezTo>
                  <a:cubicBezTo>
                    <a:pt x="0" y="2262"/>
                    <a:pt x="719" y="2957"/>
                    <a:pt x="1553" y="6595"/>
                  </a:cubicBezTo>
                  <a:lnTo>
                    <a:pt x="4311" y="4765"/>
                  </a:lnTo>
                  <a:cubicBezTo>
                    <a:pt x="4311" y="4765"/>
                    <a:pt x="3824" y="3027"/>
                    <a:pt x="3106" y="755"/>
                  </a:cubicBezTo>
                  <a:cubicBezTo>
                    <a:pt x="2928" y="209"/>
                    <a:pt x="2663" y="0"/>
                    <a:pt x="2363" y="0"/>
                  </a:cubicBezTo>
                  <a:close/>
                </a:path>
              </a:pathLst>
            </a:custGeom>
            <a:solidFill>
              <a:schemeClr val="l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49" name="Google Shape;1050;p38">
              <a:extLst>
                <a:ext uri="{FF2B5EF4-FFF2-40B4-BE49-F238E27FC236}">
                  <a16:creationId xmlns:a16="http://schemas.microsoft.com/office/drawing/2014/main" id="{DFC761DA-DEAB-284A-D8BC-D148C28C6819}"/>
                </a:ext>
              </a:extLst>
            </p:cNvPr>
            <p:cNvSpPr/>
            <p:nvPr/>
          </p:nvSpPr>
          <p:spPr>
            <a:xfrm>
              <a:off x="7487368" y="1496797"/>
              <a:ext cx="176375" cy="208149"/>
            </a:xfrm>
            <a:custGeom>
              <a:avLst/>
              <a:gdLst/>
              <a:ahLst/>
              <a:cxnLst/>
              <a:rect l="l" t="t" r="r" b="b"/>
              <a:pathLst>
                <a:path w="3547" h="4186" extrusionOk="0">
                  <a:moveTo>
                    <a:pt x="2353" y="0"/>
                  </a:moveTo>
                  <a:cubicBezTo>
                    <a:pt x="1377" y="0"/>
                    <a:pt x="0" y="2262"/>
                    <a:pt x="0" y="2262"/>
                  </a:cubicBezTo>
                  <a:cubicBezTo>
                    <a:pt x="0" y="2262"/>
                    <a:pt x="371" y="2609"/>
                    <a:pt x="904" y="4185"/>
                  </a:cubicBezTo>
                  <a:cubicBezTo>
                    <a:pt x="1924" y="3699"/>
                    <a:pt x="2874" y="3096"/>
                    <a:pt x="3546" y="2215"/>
                  </a:cubicBezTo>
                  <a:cubicBezTo>
                    <a:pt x="3407" y="1752"/>
                    <a:pt x="3268" y="1265"/>
                    <a:pt x="3083" y="755"/>
                  </a:cubicBezTo>
                  <a:cubicBezTo>
                    <a:pt x="2910" y="209"/>
                    <a:pt x="2650" y="0"/>
                    <a:pt x="2353" y="0"/>
                  </a:cubicBezTo>
                  <a:close/>
                </a:path>
              </a:pathLst>
            </a:custGeom>
            <a:solidFill>
              <a:schemeClr val="l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0" name="Google Shape;1051;p38">
              <a:extLst>
                <a:ext uri="{FF2B5EF4-FFF2-40B4-BE49-F238E27FC236}">
                  <a16:creationId xmlns:a16="http://schemas.microsoft.com/office/drawing/2014/main" id="{DD692693-305E-71B5-D1E2-105D1848A103}"/>
                </a:ext>
              </a:extLst>
            </p:cNvPr>
            <p:cNvSpPr/>
            <p:nvPr/>
          </p:nvSpPr>
          <p:spPr>
            <a:xfrm>
              <a:off x="7318051" y="1214253"/>
              <a:ext cx="380247" cy="453293"/>
            </a:xfrm>
            <a:custGeom>
              <a:avLst/>
              <a:gdLst/>
              <a:ahLst/>
              <a:cxnLst/>
              <a:rect l="l" t="t" r="r" b="b"/>
              <a:pathLst>
                <a:path w="7647" h="9116" extrusionOk="0">
                  <a:moveTo>
                    <a:pt x="3944" y="1"/>
                  </a:moveTo>
                  <a:cubicBezTo>
                    <a:pt x="2191" y="1"/>
                    <a:pt x="495" y="723"/>
                    <a:pt x="277" y="3610"/>
                  </a:cubicBezTo>
                  <a:cubicBezTo>
                    <a:pt x="1" y="7155"/>
                    <a:pt x="1416" y="9115"/>
                    <a:pt x="3350" y="9115"/>
                  </a:cubicBezTo>
                  <a:cubicBezTo>
                    <a:pt x="4665" y="9115"/>
                    <a:pt x="6220" y="8208"/>
                    <a:pt x="7646" y="6275"/>
                  </a:cubicBezTo>
                  <a:cubicBezTo>
                    <a:pt x="7137" y="4073"/>
                    <a:pt x="6650" y="2776"/>
                    <a:pt x="6812" y="458"/>
                  </a:cubicBezTo>
                  <a:cubicBezTo>
                    <a:pt x="6030" y="252"/>
                    <a:pt x="4977" y="1"/>
                    <a:pt x="3944" y="1"/>
                  </a:cubicBezTo>
                  <a:close/>
                </a:path>
              </a:pathLst>
            </a:custGeom>
            <a:solidFill>
              <a:schemeClr val="l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1" name="Google Shape;1052;p38">
              <a:extLst>
                <a:ext uri="{FF2B5EF4-FFF2-40B4-BE49-F238E27FC236}">
                  <a16:creationId xmlns:a16="http://schemas.microsoft.com/office/drawing/2014/main" id="{16DAF11F-51A4-DB61-ED00-697D68E25B63}"/>
                </a:ext>
              </a:extLst>
            </p:cNvPr>
            <p:cNvSpPr/>
            <p:nvPr/>
          </p:nvSpPr>
          <p:spPr>
            <a:xfrm>
              <a:off x="7487368" y="1140013"/>
              <a:ext cx="419530" cy="506151"/>
            </a:xfrm>
            <a:custGeom>
              <a:avLst/>
              <a:gdLst/>
              <a:ahLst/>
              <a:cxnLst/>
              <a:rect l="l" t="t" r="r" b="b"/>
              <a:pathLst>
                <a:path w="8437" h="10179" extrusionOk="0">
                  <a:moveTo>
                    <a:pt x="2773" y="0"/>
                  </a:moveTo>
                  <a:cubicBezTo>
                    <a:pt x="924" y="0"/>
                    <a:pt x="480" y="1468"/>
                    <a:pt x="232" y="2345"/>
                  </a:cubicBezTo>
                  <a:cubicBezTo>
                    <a:pt x="0" y="3133"/>
                    <a:pt x="24" y="6540"/>
                    <a:pt x="2503" y="9228"/>
                  </a:cubicBezTo>
                  <a:lnTo>
                    <a:pt x="1789" y="6978"/>
                  </a:lnTo>
                  <a:lnTo>
                    <a:pt x="1789" y="6978"/>
                  </a:lnTo>
                  <a:cubicBezTo>
                    <a:pt x="2122" y="8005"/>
                    <a:pt x="2688" y="9364"/>
                    <a:pt x="3546" y="10178"/>
                  </a:cubicBezTo>
                  <a:cubicBezTo>
                    <a:pt x="3569" y="10178"/>
                    <a:pt x="3940" y="10132"/>
                    <a:pt x="4520" y="9993"/>
                  </a:cubicBezTo>
                  <a:cubicBezTo>
                    <a:pt x="4265" y="9506"/>
                    <a:pt x="4079" y="8996"/>
                    <a:pt x="3940" y="8347"/>
                  </a:cubicBezTo>
                  <a:lnTo>
                    <a:pt x="3940" y="8347"/>
                  </a:lnTo>
                  <a:cubicBezTo>
                    <a:pt x="3940" y="8348"/>
                    <a:pt x="4195" y="9205"/>
                    <a:pt x="4705" y="9947"/>
                  </a:cubicBezTo>
                  <a:cubicBezTo>
                    <a:pt x="5261" y="9784"/>
                    <a:pt x="5956" y="9576"/>
                    <a:pt x="6629" y="9228"/>
                  </a:cubicBezTo>
                  <a:cubicBezTo>
                    <a:pt x="6489" y="8927"/>
                    <a:pt x="6374" y="8602"/>
                    <a:pt x="6304" y="8278"/>
                  </a:cubicBezTo>
                  <a:lnTo>
                    <a:pt x="6304" y="8278"/>
                  </a:lnTo>
                  <a:cubicBezTo>
                    <a:pt x="6304" y="8278"/>
                    <a:pt x="6466" y="8695"/>
                    <a:pt x="6698" y="9182"/>
                  </a:cubicBezTo>
                  <a:cubicBezTo>
                    <a:pt x="6883" y="9089"/>
                    <a:pt x="7069" y="8996"/>
                    <a:pt x="7231" y="8881"/>
                  </a:cubicBezTo>
                  <a:cubicBezTo>
                    <a:pt x="7138" y="8626"/>
                    <a:pt x="7046" y="8371"/>
                    <a:pt x="6999" y="8116"/>
                  </a:cubicBezTo>
                  <a:lnTo>
                    <a:pt x="6999" y="8116"/>
                  </a:lnTo>
                  <a:cubicBezTo>
                    <a:pt x="6999" y="8116"/>
                    <a:pt x="7115" y="8440"/>
                    <a:pt x="7301" y="8834"/>
                  </a:cubicBezTo>
                  <a:cubicBezTo>
                    <a:pt x="7787" y="8487"/>
                    <a:pt x="8181" y="8093"/>
                    <a:pt x="8436" y="7583"/>
                  </a:cubicBezTo>
                  <a:cubicBezTo>
                    <a:pt x="8436" y="7583"/>
                    <a:pt x="6860" y="4987"/>
                    <a:pt x="6652" y="3736"/>
                  </a:cubicBezTo>
                  <a:cubicBezTo>
                    <a:pt x="6420" y="2484"/>
                    <a:pt x="4960" y="120"/>
                    <a:pt x="2944" y="4"/>
                  </a:cubicBezTo>
                  <a:cubicBezTo>
                    <a:pt x="2886" y="2"/>
                    <a:pt x="2829" y="0"/>
                    <a:pt x="2773" y="0"/>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2" name="Google Shape;1053;p38">
              <a:extLst>
                <a:ext uri="{FF2B5EF4-FFF2-40B4-BE49-F238E27FC236}">
                  <a16:creationId xmlns:a16="http://schemas.microsoft.com/office/drawing/2014/main" id="{D57FDD49-4189-D425-2C40-EA740C496733}"/>
                </a:ext>
              </a:extLst>
            </p:cNvPr>
            <p:cNvSpPr/>
            <p:nvPr/>
          </p:nvSpPr>
          <p:spPr>
            <a:xfrm>
              <a:off x="7467776" y="1341602"/>
              <a:ext cx="100295" cy="41819"/>
            </a:xfrm>
            <a:custGeom>
              <a:avLst/>
              <a:gdLst/>
              <a:ahLst/>
              <a:cxnLst/>
              <a:rect l="l" t="t" r="r" b="b"/>
              <a:pathLst>
                <a:path w="2017" h="841" extrusionOk="0">
                  <a:moveTo>
                    <a:pt x="1019" y="0"/>
                  </a:moveTo>
                  <a:cubicBezTo>
                    <a:pt x="833" y="0"/>
                    <a:pt x="664" y="45"/>
                    <a:pt x="510" y="122"/>
                  </a:cubicBezTo>
                  <a:cubicBezTo>
                    <a:pt x="302" y="192"/>
                    <a:pt x="140" y="331"/>
                    <a:pt x="0" y="493"/>
                  </a:cubicBezTo>
                  <a:cubicBezTo>
                    <a:pt x="353" y="410"/>
                    <a:pt x="687" y="327"/>
                    <a:pt x="985" y="327"/>
                  </a:cubicBezTo>
                  <a:cubicBezTo>
                    <a:pt x="1021" y="327"/>
                    <a:pt x="1055" y="328"/>
                    <a:pt x="1090" y="331"/>
                  </a:cubicBezTo>
                  <a:cubicBezTo>
                    <a:pt x="1252" y="354"/>
                    <a:pt x="1414" y="400"/>
                    <a:pt x="1576" y="493"/>
                  </a:cubicBezTo>
                  <a:cubicBezTo>
                    <a:pt x="1715" y="562"/>
                    <a:pt x="1854" y="701"/>
                    <a:pt x="2017" y="840"/>
                  </a:cubicBezTo>
                  <a:cubicBezTo>
                    <a:pt x="1970" y="632"/>
                    <a:pt x="1878" y="446"/>
                    <a:pt x="1715" y="284"/>
                  </a:cubicBezTo>
                  <a:cubicBezTo>
                    <a:pt x="1576" y="122"/>
                    <a:pt x="1345" y="29"/>
                    <a:pt x="1136" y="6"/>
                  </a:cubicBezTo>
                  <a:cubicBezTo>
                    <a:pt x="1096" y="2"/>
                    <a:pt x="1057" y="0"/>
                    <a:pt x="1019" y="0"/>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3" name="Google Shape;1054;p38">
              <a:extLst>
                <a:ext uri="{FF2B5EF4-FFF2-40B4-BE49-F238E27FC236}">
                  <a16:creationId xmlns:a16="http://schemas.microsoft.com/office/drawing/2014/main" id="{89FA2758-9995-125E-92AC-833A660235E1}"/>
                </a:ext>
              </a:extLst>
            </p:cNvPr>
            <p:cNvSpPr/>
            <p:nvPr/>
          </p:nvSpPr>
          <p:spPr>
            <a:xfrm>
              <a:off x="7337543" y="1330115"/>
              <a:ext cx="73792" cy="31426"/>
            </a:xfrm>
            <a:custGeom>
              <a:avLst/>
              <a:gdLst/>
              <a:ahLst/>
              <a:cxnLst/>
              <a:rect l="l" t="t" r="r" b="b"/>
              <a:pathLst>
                <a:path w="1484" h="632" extrusionOk="0">
                  <a:moveTo>
                    <a:pt x="815" y="1"/>
                  </a:moveTo>
                  <a:cubicBezTo>
                    <a:pt x="791" y="1"/>
                    <a:pt x="766" y="2"/>
                    <a:pt x="742" y="5"/>
                  </a:cubicBezTo>
                  <a:cubicBezTo>
                    <a:pt x="557" y="29"/>
                    <a:pt x="395" y="121"/>
                    <a:pt x="279" y="237"/>
                  </a:cubicBezTo>
                  <a:cubicBezTo>
                    <a:pt x="163" y="353"/>
                    <a:pt x="47" y="469"/>
                    <a:pt x="1" y="631"/>
                  </a:cubicBezTo>
                  <a:cubicBezTo>
                    <a:pt x="279" y="492"/>
                    <a:pt x="534" y="353"/>
                    <a:pt x="789" y="307"/>
                  </a:cubicBezTo>
                  <a:cubicBezTo>
                    <a:pt x="904" y="307"/>
                    <a:pt x="997" y="330"/>
                    <a:pt x="1113" y="376"/>
                  </a:cubicBezTo>
                  <a:cubicBezTo>
                    <a:pt x="1252" y="423"/>
                    <a:pt x="1345" y="515"/>
                    <a:pt x="1484" y="608"/>
                  </a:cubicBezTo>
                  <a:cubicBezTo>
                    <a:pt x="1461" y="446"/>
                    <a:pt x="1391" y="283"/>
                    <a:pt x="1252" y="168"/>
                  </a:cubicBezTo>
                  <a:cubicBezTo>
                    <a:pt x="1151" y="67"/>
                    <a:pt x="980" y="1"/>
                    <a:pt x="815" y="1"/>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4" name="Google Shape;1055;p38">
              <a:extLst>
                <a:ext uri="{FF2B5EF4-FFF2-40B4-BE49-F238E27FC236}">
                  <a16:creationId xmlns:a16="http://schemas.microsoft.com/office/drawing/2014/main" id="{B9E039EA-D410-1887-A7D1-DDAC644F9F7B}"/>
                </a:ext>
              </a:extLst>
            </p:cNvPr>
            <p:cNvSpPr/>
            <p:nvPr/>
          </p:nvSpPr>
          <p:spPr>
            <a:xfrm>
              <a:off x="7370959" y="1404107"/>
              <a:ext cx="36946" cy="111832"/>
            </a:xfrm>
            <a:custGeom>
              <a:avLst/>
              <a:gdLst/>
              <a:ahLst/>
              <a:cxnLst/>
              <a:rect l="l" t="t" r="r" b="b"/>
              <a:pathLst>
                <a:path w="743" h="2249" extrusionOk="0">
                  <a:moveTo>
                    <a:pt x="742" y="1"/>
                  </a:moveTo>
                  <a:lnTo>
                    <a:pt x="742" y="1"/>
                  </a:lnTo>
                  <a:cubicBezTo>
                    <a:pt x="580" y="232"/>
                    <a:pt x="464" y="487"/>
                    <a:pt x="348" y="765"/>
                  </a:cubicBezTo>
                  <a:cubicBezTo>
                    <a:pt x="209" y="1020"/>
                    <a:pt x="117" y="1298"/>
                    <a:pt x="24" y="1576"/>
                  </a:cubicBezTo>
                  <a:lnTo>
                    <a:pt x="1" y="1600"/>
                  </a:lnTo>
                  <a:lnTo>
                    <a:pt x="24" y="1623"/>
                  </a:lnTo>
                  <a:cubicBezTo>
                    <a:pt x="256" y="1831"/>
                    <a:pt x="487" y="2040"/>
                    <a:pt x="719" y="2249"/>
                  </a:cubicBezTo>
                  <a:cubicBezTo>
                    <a:pt x="516" y="2000"/>
                    <a:pt x="313" y="1796"/>
                    <a:pt x="132" y="1572"/>
                  </a:cubicBezTo>
                  <a:lnTo>
                    <a:pt x="132" y="1572"/>
                  </a:lnTo>
                  <a:cubicBezTo>
                    <a:pt x="264" y="1326"/>
                    <a:pt x="375" y="1080"/>
                    <a:pt x="464" y="812"/>
                  </a:cubicBezTo>
                  <a:cubicBezTo>
                    <a:pt x="580" y="557"/>
                    <a:pt x="673" y="279"/>
                    <a:pt x="742" y="1"/>
                  </a:cubicBezTo>
                  <a:close/>
                </a:path>
              </a:pathLst>
            </a:custGeom>
            <a:solidFill>
              <a:srgbClr val="E2967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5" name="Google Shape;1056;p38">
              <a:extLst>
                <a:ext uri="{FF2B5EF4-FFF2-40B4-BE49-F238E27FC236}">
                  <a16:creationId xmlns:a16="http://schemas.microsoft.com/office/drawing/2014/main" id="{DFB1BC5B-7A0D-A552-48B1-3FE3318F6AE1}"/>
                </a:ext>
              </a:extLst>
            </p:cNvPr>
            <p:cNvSpPr/>
            <p:nvPr/>
          </p:nvSpPr>
          <p:spPr>
            <a:xfrm rot="348861">
              <a:off x="7384010" y="1547966"/>
              <a:ext cx="78418" cy="23023"/>
            </a:xfrm>
            <a:custGeom>
              <a:avLst/>
              <a:gdLst/>
              <a:ahLst/>
              <a:cxnLst/>
              <a:rect l="l" t="t" r="r" b="b"/>
              <a:pathLst>
                <a:path w="1577" h="463" extrusionOk="0">
                  <a:moveTo>
                    <a:pt x="991" y="1"/>
                  </a:moveTo>
                  <a:cubicBezTo>
                    <a:pt x="877" y="1"/>
                    <a:pt x="754" y="14"/>
                    <a:pt x="626" y="46"/>
                  </a:cubicBezTo>
                  <a:cubicBezTo>
                    <a:pt x="418" y="92"/>
                    <a:pt x="209" y="185"/>
                    <a:pt x="24" y="324"/>
                  </a:cubicBezTo>
                  <a:cubicBezTo>
                    <a:pt x="1" y="347"/>
                    <a:pt x="1" y="393"/>
                    <a:pt x="24" y="440"/>
                  </a:cubicBezTo>
                  <a:cubicBezTo>
                    <a:pt x="47" y="463"/>
                    <a:pt x="70" y="463"/>
                    <a:pt x="70" y="463"/>
                  </a:cubicBezTo>
                  <a:cubicBezTo>
                    <a:pt x="93" y="463"/>
                    <a:pt x="116" y="463"/>
                    <a:pt x="116" y="440"/>
                  </a:cubicBezTo>
                  <a:cubicBezTo>
                    <a:pt x="279" y="324"/>
                    <a:pt x="464" y="231"/>
                    <a:pt x="650" y="185"/>
                  </a:cubicBezTo>
                  <a:cubicBezTo>
                    <a:pt x="770" y="153"/>
                    <a:pt x="884" y="140"/>
                    <a:pt x="990" y="140"/>
                  </a:cubicBezTo>
                  <a:cubicBezTo>
                    <a:pt x="1191" y="140"/>
                    <a:pt x="1362" y="185"/>
                    <a:pt x="1484" y="231"/>
                  </a:cubicBezTo>
                  <a:cubicBezTo>
                    <a:pt x="1507" y="231"/>
                    <a:pt x="1553" y="231"/>
                    <a:pt x="1577" y="185"/>
                  </a:cubicBezTo>
                  <a:cubicBezTo>
                    <a:pt x="1577" y="138"/>
                    <a:pt x="1577" y="115"/>
                    <a:pt x="1530" y="92"/>
                  </a:cubicBezTo>
                  <a:cubicBezTo>
                    <a:pt x="1394" y="46"/>
                    <a:pt x="1207" y="1"/>
                    <a:pt x="991" y="1"/>
                  </a:cubicBezTo>
                  <a:close/>
                </a:path>
              </a:pathLst>
            </a:custGeom>
            <a:solidFill>
              <a:schemeClr val="dk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6" name="Google Shape;1057;p38">
              <a:extLst>
                <a:ext uri="{FF2B5EF4-FFF2-40B4-BE49-F238E27FC236}">
                  <a16:creationId xmlns:a16="http://schemas.microsoft.com/office/drawing/2014/main" id="{8D8F603A-67C0-5C6E-9745-16FB9AA3D68B}"/>
                </a:ext>
              </a:extLst>
            </p:cNvPr>
            <p:cNvSpPr/>
            <p:nvPr/>
          </p:nvSpPr>
          <p:spPr>
            <a:xfrm>
              <a:off x="7012584" y="1764571"/>
              <a:ext cx="752538" cy="641403"/>
            </a:xfrm>
            <a:custGeom>
              <a:avLst/>
              <a:gdLst/>
              <a:ahLst/>
              <a:cxnLst/>
              <a:rect l="l" t="t" r="r" b="b"/>
              <a:pathLst>
                <a:path w="15134" h="12899" extrusionOk="0">
                  <a:moveTo>
                    <a:pt x="12133" y="0"/>
                  </a:moveTo>
                  <a:cubicBezTo>
                    <a:pt x="10308" y="0"/>
                    <a:pt x="8297" y="4061"/>
                    <a:pt x="8297" y="4061"/>
                  </a:cubicBezTo>
                  <a:lnTo>
                    <a:pt x="7022" y="9461"/>
                  </a:lnTo>
                  <a:cubicBezTo>
                    <a:pt x="7022" y="9461"/>
                    <a:pt x="2368" y="4194"/>
                    <a:pt x="1000" y="4194"/>
                  </a:cubicBezTo>
                  <a:cubicBezTo>
                    <a:pt x="863" y="4194"/>
                    <a:pt x="759" y="4246"/>
                    <a:pt x="696" y="4362"/>
                  </a:cubicBezTo>
                  <a:cubicBezTo>
                    <a:pt x="0" y="5637"/>
                    <a:pt x="5284" y="12288"/>
                    <a:pt x="6860" y="12844"/>
                  </a:cubicBezTo>
                  <a:cubicBezTo>
                    <a:pt x="6959" y="12881"/>
                    <a:pt x="7057" y="12898"/>
                    <a:pt x="7154" y="12898"/>
                  </a:cubicBezTo>
                  <a:cubicBezTo>
                    <a:pt x="8596" y="12898"/>
                    <a:pt x="9781" y="9055"/>
                    <a:pt x="10823" y="7491"/>
                  </a:cubicBezTo>
                  <a:cubicBezTo>
                    <a:pt x="11912" y="5799"/>
                    <a:pt x="15134" y="1442"/>
                    <a:pt x="12700" y="144"/>
                  </a:cubicBezTo>
                  <a:cubicBezTo>
                    <a:pt x="12515" y="45"/>
                    <a:pt x="12325" y="0"/>
                    <a:pt x="12133" y="0"/>
                  </a:cubicBezTo>
                  <a:close/>
                </a:path>
              </a:pathLst>
            </a:custGeom>
            <a:solidFill>
              <a:srgbClr val="F6B26B"/>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7" name="Google Shape;1058;p38">
              <a:extLst>
                <a:ext uri="{FF2B5EF4-FFF2-40B4-BE49-F238E27FC236}">
                  <a16:creationId xmlns:a16="http://schemas.microsoft.com/office/drawing/2014/main" id="{7332E7E7-A729-DC09-10DF-AD1E888168AE}"/>
                </a:ext>
              </a:extLst>
            </p:cNvPr>
            <p:cNvSpPr/>
            <p:nvPr/>
          </p:nvSpPr>
          <p:spPr>
            <a:xfrm>
              <a:off x="6625367" y="2480476"/>
              <a:ext cx="1052181" cy="1153322"/>
            </a:xfrm>
            <a:custGeom>
              <a:avLst/>
              <a:gdLst/>
              <a:ahLst/>
              <a:cxnLst/>
              <a:rect l="l" t="t" r="r" b="b"/>
              <a:pathLst>
                <a:path w="21160" h="23194" extrusionOk="0">
                  <a:moveTo>
                    <a:pt x="10638" y="0"/>
                  </a:moveTo>
                  <a:cubicBezTo>
                    <a:pt x="7880" y="556"/>
                    <a:pt x="2967" y="1808"/>
                    <a:pt x="1159" y="4009"/>
                  </a:cubicBezTo>
                  <a:cubicBezTo>
                    <a:pt x="163" y="5238"/>
                    <a:pt x="0" y="5423"/>
                    <a:pt x="1970" y="10058"/>
                  </a:cubicBezTo>
                  <a:cubicBezTo>
                    <a:pt x="2978" y="12431"/>
                    <a:pt x="8677" y="23193"/>
                    <a:pt x="9294" y="23193"/>
                  </a:cubicBezTo>
                  <a:cubicBezTo>
                    <a:pt x="9316" y="23193"/>
                    <a:pt x="9331" y="23180"/>
                    <a:pt x="9340" y="23152"/>
                  </a:cubicBezTo>
                  <a:cubicBezTo>
                    <a:pt x="9410" y="22990"/>
                    <a:pt x="10545" y="22318"/>
                    <a:pt x="10522" y="21275"/>
                  </a:cubicBezTo>
                  <a:cubicBezTo>
                    <a:pt x="10429" y="17613"/>
                    <a:pt x="8807" y="10104"/>
                    <a:pt x="5192" y="7671"/>
                  </a:cubicBezTo>
                  <a:lnTo>
                    <a:pt x="5192" y="7671"/>
                  </a:lnTo>
                  <a:cubicBezTo>
                    <a:pt x="6503" y="7818"/>
                    <a:pt x="9310" y="8188"/>
                    <a:pt x="12207" y="8188"/>
                  </a:cubicBezTo>
                  <a:cubicBezTo>
                    <a:pt x="15710" y="8188"/>
                    <a:pt x="19345" y="7647"/>
                    <a:pt x="20626" y="5516"/>
                  </a:cubicBezTo>
                  <a:cubicBezTo>
                    <a:pt x="20997" y="4867"/>
                    <a:pt x="20951" y="3963"/>
                    <a:pt x="21159" y="3384"/>
                  </a:cubicBezTo>
                  <a:cubicBezTo>
                    <a:pt x="17590" y="2642"/>
                    <a:pt x="14091" y="1646"/>
                    <a:pt x="10777" y="70"/>
                  </a:cubicBezTo>
                  <a:cubicBezTo>
                    <a:pt x="10707" y="46"/>
                    <a:pt x="10684" y="23"/>
                    <a:pt x="10638"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8" name="Google Shape;1059;p38">
              <a:extLst>
                <a:ext uri="{FF2B5EF4-FFF2-40B4-BE49-F238E27FC236}">
                  <a16:creationId xmlns:a16="http://schemas.microsoft.com/office/drawing/2014/main" id="{15721ED9-E44A-7B2A-DD8F-721ECEC22625}"/>
                </a:ext>
              </a:extLst>
            </p:cNvPr>
            <p:cNvSpPr/>
            <p:nvPr/>
          </p:nvSpPr>
          <p:spPr>
            <a:xfrm>
              <a:off x="6927304" y="3266644"/>
              <a:ext cx="230426" cy="542351"/>
            </a:xfrm>
            <a:custGeom>
              <a:avLst/>
              <a:gdLst/>
              <a:ahLst/>
              <a:cxnLst/>
              <a:rect l="l" t="t" r="r" b="b"/>
              <a:pathLst>
                <a:path w="4634" h="10907" extrusionOk="0">
                  <a:moveTo>
                    <a:pt x="2840" y="0"/>
                  </a:moveTo>
                  <a:cubicBezTo>
                    <a:pt x="2012" y="0"/>
                    <a:pt x="1252" y="2452"/>
                    <a:pt x="1252" y="2452"/>
                  </a:cubicBezTo>
                  <a:lnTo>
                    <a:pt x="2411" y="6322"/>
                  </a:lnTo>
                  <a:cubicBezTo>
                    <a:pt x="2411" y="6322"/>
                    <a:pt x="0" y="10401"/>
                    <a:pt x="163" y="10865"/>
                  </a:cubicBezTo>
                  <a:cubicBezTo>
                    <a:pt x="172" y="10893"/>
                    <a:pt x="198" y="10907"/>
                    <a:pt x="238" y="10907"/>
                  </a:cubicBezTo>
                  <a:cubicBezTo>
                    <a:pt x="838" y="10907"/>
                    <a:pt x="4634" y="7777"/>
                    <a:pt x="4612" y="7342"/>
                  </a:cubicBezTo>
                  <a:cubicBezTo>
                    <a:pt x="4219" y="1592"/>
                    <a:pt x="3508" y="0"/>
                    <a:pt x="2840"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59" name="Google Shape;1060;p38">
              <a:extLst>
                <a:ext uri="{FF2B5EF4-FFF2-40B4-BE49-F238E27FC236}">
                  <a16:creationId xmlns:a16="http://schemas.microsoft.com/office/drawing/2014/main" id="{EF9090FB-F4BE-2BFA-4569-5CD646210071}"/>
                </a:ext>
              </a:extLst>
            </p:cNvPr>
            <p:cNvSpPr/>
            <p:nvPr/>
          </p:nvSpPr>
          <p:spPr>
            <a:xfrm>
              <a:off x="6285639" y="2679828"/>
              <a:ext cx="461896" cy="277366"/>
            </a:xfrm>
            <a:custGeom>
              <a:avLst/>
              <a:gdLst/>
              <a:ahLst/>
              <a:cxnLst/>
              <a:rect l="l" t="t" r="r" b="b"/>
              <a:pathLst>
                <a:path w="9289" h="5578" extrusionOk="0">
                  <a:moveTo>
                    <a:pt x="9289" y="0"/>
                  </a:moveTo>
                  <a:lnTo>
                    <a:pt x="4561" y="3569"/>
                  </a:lnTo>
                  <a:cubicBezTo>
                    <a:pt x="4561" y="3569"/>
                    <a:pt x="2058" y="3801"/>
                    <a:pt x="251" y="5308"/>
                  </a:cubicBezTo>
                  <a:cubicBezTo>
                    <a:pt x="0" y="5511"/>
                    <a:pt x="2446" y="5577"/>
                    <a:pt x="4196" y="5577"/>
                  </a:cubicBezTo>
                  <a:cubicBezTo>
                    <a:pt x="5036" y="5577"/>
                    <a:pt x="5716" y="5562"/>
                    <a:pt x="5859" y="5539"/>
                  </a:cubicBezTo>
                  <a:cubicBezTo>
                    <a:pt x="6323" y="5470"/>
                    <a:pt x="9289" y="1"/>
                    <a:pt x="9289"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0" name="Google Shape;1061;p38">
              <a:extLst>
                <a:ext uri="{FF2B5EF4-FFF2-40B4-BE49-F238E27FC236}">
                  <a16:creationId xmlns:a16="http://schemas.microsoft.com/office/drawing/2014/main" id="{0F80DCFD-493B-7D67-D1CF-E9C17596055D}"/>
                </a:ext>
              </a:extLst>
            </p:cNvPr>
            <p:cNvSpPr/>
            <p:nvPr/>
          </p:nvSpPr>
          <p:spPr>
            <a:xfrm>
              <a:off x="6469825" y="2028218"/>
              <a:ext cx="1267938" cy="915586"/>
            </a:xfrm>
            <a:custGeom>
              <a:avLst/>
              <a:gdLst/>
              <a:ahLst/>
              <a:cxnLst/>
              <a:rect l="l" t="t" r="r" b="b"/>
              <a:pathLst>
                <a:path w="25499" h="18413" extrusionOk="0">
                  <a:moveTo>
                    <a:pt x="8721" y="0"/>
                  </a:moveTo>
                  <a:cubicBezTo>
                    <a:pt x="6086" y="0"/>
                    <a:pt x="4997" y="3046"/>
                    <a:pt x="4287" y="5433"/>
                  </a:cubicBezTo>
                  <a:cubicBezTo>
                    <a:pt x="3527" y="8012"/>
                    <a:pt x="0" y="18413"/>
                    <a:pt x="772" y="18413"/>
                  </a:cubicBezTo>
                  <a:cubicBezTo>
                    <a:pt x="777" y="18413"/>
                    <a:pt x="782" y="18412"/>
                    <a:pt x="788" y="18412"/>
                  </a:cubicBezTo>
                  <a:cubicBezTo>
                    <a:pt x="1576" y="18272"/>
                    <a:pt x="8320" y="11876"/>
                    <a:pt x="8853" y="6314"/>
                  </a:cubicBezTo>
                  <a:cubicBezTo>
                    <a:pt x="9942" y="9002"/>
                    <a:pt x="13766" y="17531"/>
                    <a:pt x="18308" y="17716"/>
                  </a:cubicBezTo>
                  <a:cubicBezTo>
                    <a:pt x="18512" y="17726"/>
                    <a:pt x="18710" y="17731"/>
                    <a:pt x="18904" y="17731"/>
                  </a:cubicBezTo>
                  <a:cubicBezTo>
                    <a:pt x="23820" y="17731"/>
                    <a:pt x="25498" y="14634"/>
                    <a:pt x="25052" y="9327"/>
                  </a:cubicBezTo>
                  <a:cubicBezTo>
                    <a:pt x="24842" y="6685"/>
                    <a:pt x="23662" y="5994"/>
                    <a:pt x="22484" y="5994"/>
                  </a:cubicBezTo>
                  <a:cubicBezTo>
                    <a:pt x="21194" y="5994"/>
                    <a:pt x="19907" y="6824"/>
                    <a:pt x="19907" y="6824"/>
                  </a:cubicBezTo>
                  <a:lnTo>
                    <a:pt x="19513" y="8330"/>
                  </a:lnTo>
                  <a:cubicBezTo>
                    <a:pt x="19513" y="8330"/>
                    <a:pt x="13349" y="752"/>
                    <a:pt x="9363" y="57"/>
                  </a:cubicBezTo>
                  <a:cubicBezTo>
                    <a:pt x="9139" y="18"/>
                    <a:pt x="8925" y="0"/>
                    <a:pt x="8721"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1" name="Google Shape;1062;p38">
              <a:extLst>
                <a:ext uri="{FF2B5EF4-FFF2-40B4-BE49-F238E27FC236}">
                  <a16:creationId xmlns:a16="http://schemas.microsoft.com/office/drawing/2014/main" id="{97037935-7221-7E09-4821-78BB14AF4D13}"/>
                </a:ext>
              </a:extLst>
            </p:cNvPr>
            <p:cNvSpPr/>
            <p:nvPr/>
          </p:nvSpPr>
          <p:spPr>
            <a:xfrm>
              <a:off x="7298359" y="2263074"/>
              <a:ext cx="543991" cy="660994"/>
            </a:xfrm>
            <a:custGeom>
              <a:avLst/>
              <a:gdLst/>
              <a:ahLst/>
              <a:cxnLst/>
              <a:rect l="l" t="t" r="r" b="b"/>
              <a:pathLst>
                <a:path w="10940" h="13293" extrusionOk="0">
                  <a:moveTo>
                    <a:pt x="5995" y="0"/>
                  </a:moveTo>
                  <a:cubicBezTo>
                    <a:pt x="4097" y="0"/>
                    <a:pt x="1924" y="548"/>
                    <a:pt x="1924" y="548"/>
                  </a:cubicBezTo>
                  <a:lnTo>
                    <a:pt x="1067" y="1614"/>
                  </a:lnTo>
                  <a:cubicBezTo>
                    <a:pt x="1368" y="1869"/>
                    <a:pt x="3500" y="4395"/>
                    <a:pt x="3500" y="4395"/>
                  </a:cubicBezTo>
                  <a:cubicBezTo>
                    <a:pt x="3037" y="8636"/>
                    <a:pt x="1" y="12622"/>
                    <a:pt x="1" y="12622"/>
                  </a:cubicBezTo>
                  <a:cubicBezTo>
                    <a:pt x="1368" y="13087"/>
                    <a:pt x="2546" y="13292"/>
                    <a:pt x="3558" y="13292"/>
                  </a:cubicBezTo>
                  <a:cubicBezTo>
                    <a:pt x="10940" y="13292"/>
                    <a:pt x="9536" y="2358"/>
                    <a:pt x="8599" y="849"/>
                  </a:cubicBezTo>
                  <a:cubicBezTo>
                    <a:pt x="8196" y="202"/>
                    <a:pt x="7146" y="0"/>
                    <a:pt x="5995"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2" name="Google Shape;1063;p38">
              <a:extLst>
                <a:ext uri="{FF2B5EF4-FFF2-40B4-BE49-F238E27FC236}">
                  <a16:creationId xmlns:a16="http://schemas.microsoft.com/office/drawing/2014/main" id="{3178DF37-A017-3F4D-0778-42C342412D0A}"/>
                </a:ext>
              </a:extLst>
            </p:cNvPr>
            <p:cNvSpPr/>
            <p:nvPr/>
          </p:nvSpPr>
          <p:spPr>
            <a:xfrm>
              <a:off x="7221135" y="2458547"/>
              <a:ext cx="266277" cy="437978"/>
            </a:xfrm>
            <a:custGeom>
              <a:avLst/>
              <a:gdLst/>
              <a:ahLst/>
              <a:cxnLst/>
              <a:rect l="l" t="t" r="r" b="b"/>
              <a:pathLst>
                <a:path w="5355" h="8808" extrusionOk="0">
                  <a:moveTo>
                    <a:pt x="4752" y="1"/>
                  </a:moveTo>
                  <a:cubicBezTo>
                    <a:pt x="4752" y="1"/>
                    <a:pt x="2759" y="5215"/>
                    <a:pt x="1" y="7649"/>
                  </a:cubicBezTo>
                  <a:cubicBezTo>
                    <a:pt x="1" y="7649"/>
                    <a:pt x="812" y="8645"/>
                    <a:pt x="1855" y="8807"/>
                  </a:cubicBezTo>
                  <a:cubicBezTo>
                    <a:pt x="1855" y="8807"/>
                    <a:pt x="5354" y="3338"/>
                    <a:pt x="5053" y="464"/>
                  </a:cubicBezTo>
                  <a:lnTo>
                    <a:pt x="4752" y="1"/>
                  </a:ln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3" name="Google Shape;1064;p38">
              <a:extLst>
                <a:ext uri="{FF2B5EF4-FFF2-40B4-BE49-F238E27FC236}">
                  <a16:creationId xmlns:a16="http://schemas.microsoft.com/office/drawing/2014/main" id="{F92AA5EB-C0D6-4FA2-8C62-8B71A3188417}"/>
                </a:ext>
              </a:extLst>
            </p:cNvPr>
            <p:cNvSpPr/>
            <p:nvPr/>
          </p:nvSpPr>
          <p:spPr>
            <a:xfrm>
              <a:off x="6285739" y="2863068"/>
              <a:ext cx="320080" cy="104671"/>
            </a:xfrm>
            <a:custGeom>
              <a:avLst/>
              <a:gdLst/>
              <a:ahLst/>
              <a:cxnLst/>
              <a:rect l="l" t="t" r="r" b="b"/>
              <a:pathLst>
                <a:path w="6437" h="2105" extrusionOk="0">
                  <a:moveTo>
                    <a:pt x="3818" y="0"/>
                  </a:moveTo>
                  <a:cubicBezTo>
                    <a:pt x="3817" y="0"/>
                    <a:pt x="434" y="348"/>
                    <a:pt x="179" y="1321"/>
                  </a:cubicBezTo>
                  <a:cubicBezTo>
                    <a:pt x="1" y="2003"/>
                    <a:pt x="2900" y="2105"/>
                    <a:pt x="4655" y="2105"/>
                  </a:cubicBezTo>
                  <a:cubicBezTo>
                    <a:pt x="5407" y="2105"/>
                    <a:pt x="5950" y="2086"/>
                    <a:pt x="5950" y="2086"/>
                  </a:cubicBezTo>
                  <a:lnTo>
                    <a:pt x="6436" y="1159"/>
                  </a:lnTo>
                  <a:cubicBezTo>
                    <a:pt x="2265" y="811"/>
                    <a:pt x="3818" y="0"/>
                    <a:pt x="3818" y="0"/>
                  </a:cubicBez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4" name="Google Shape;1065;p38">
              <a:extLst>
                <a:ext uri="{FF2B5EF4-FFF2-40B4-BE49-F238E27FC236}">
                  <a16:creationId xmlns:a16="http://schemas.microsoft.com/office/drawing/2014/main" id="{009B9091-2B84-55C7-F454-4AE31EE2CA77}"/>
                </a:ext>
              </a:extLst>
            </p:cNvPr>
            <p:cNvSpPr/>
            <p:nvPr/>
          </p:nvSpPr>
          <p:spPr>
            <a:xfrm>
              <a:off x="6280965" y="2924132"/>
              <a:ext cx="304118" cy="50570"/>
            </a:xfrm>
            <a:custGeom>
              <a:avLst/>
              <a:gdLst/>
              <a:ahLst/>
              <a:cxnLst/>
              <a:rect l="l" t="t" r="r" b="b"/>
              <a:pathLst>
                <a:path w="6116" h="1017" extrusionOk="0">
                  <a:moveTo>
                    <a:pt x="345" y="1"/>
                  </a:moveTo>
                  <a:lnTo>
                    <a:pt x="345" y="1"/>
                  </a:lnTo>
                  <a:cubicBezTo>
                    <a:pt x="252" y="93"/>
                    <a:pt x="182" y="186"/>
                    <a:pt x="159" y="279"/>
                  </a:cubicBezTo>
                  <a:cubicBezTo>
                    <a:pt x="0" y="900"/>
                    <a:pt x="2317" y="1017"/>
                    <a:pt x="4085" y="1017"/>
                  </a:cubicBezTo>
                  <a:cubicBezTo>
                    <a:pt x="5154" y="1017"/>
                    <a:pt x="6023" y="974"/>
                    <a:pt x="6023" y="974"/>
                  </a:cubicBezTo>
                  <a:lnTo>
                    <a:pt x="6115" y="673"/>
                  </a:lnTo>
                  <a:lnTo>
                    <a:pt x="6115" y="673"/>
                  </a:lnTo>
                  <a:cubicBezTo>
                    <a:pt x="5872" y="688"/>
                    <a:pt x="5110" y="720"/>
                    <a:pt x="4216" y="720"/>
                  </a:cubicBezTo>
                  <a:cubicBezTo>
                    <a:pt x="2465" y="720"/>
                    <a:pt x="207" y="599"/>
                    <a:pt x="345"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5" name="Google Shape;1066;p38">
              <a:extLst>
                <a:ext uri="{FF2B5EF4-FFF2-40B4-BE49-F238E27FC236}">
                  <a16:creationId xmlns:a16="http://schemas.microsoft.com/office/drawing/2014/main" id="{BA66D2CA-FDF6-160B-B339-A71B603220CD}"/>
                </a:ext>
              </a:extLst>
            </p:cNvPr>
            <p:cNvSpPr/>
            <p:nvPr/>
          </p:nvSpPr>
          <p:spPr>
            <a:xfrm>
              <a:off x="6906568" y="3605229"/>
              <a:ext cx="261603" cy="204569"/>
            </a:xfrm>
            <a:custGeom>
              <a:avLst/>
              <a:gdLst/>
              <a:ahLst/>
              <a:cxnLst/>
              <a:rect l="l" t="t" r="r" b="b"/>
              <a:pathLst>
                <a:path w="5261" h="4114" extrusionOk="0">
                  <a:moveTo>
                    <a:pt x="4960" y="0"/>
                  </a:moveTo>
                  <a:cubicBezTo>
                    <a:pt x="3683" y="959"/>
                    <a:pt x="2992" y="1257"/>
                    <a:pt x="2626" y="1257"/>
                  </a:cubicBezTo>
                  <a:cubicBezTo>
                    <a:pt x="2027" y="1257"/>
                    <a:pt x="2294" y="464"/>
                    <a:pt x="2294" y="464"/>
                  </a:cubicBezTo>
                  <a:lnTo>
                    <a:pt x="2294" y="464"/>
                  </a:lnTo>
                  <a:cubicBezTo>
                    <a:pt x="2294" y="464"/>
                    <a:pt x="0" y="3106"/>
                    <a:pt x="464" y="3986"/>
                  </a:cubicBezTo>
                  <a:cubicBezTo>
                    <a:pt x="506" y="4074"/>
                    <a:pt x="586" y="4114"/>
                    <a:pt x="696" y="4114"/>
                  </a:cubicBezTo>
                  <a:cubicBezTo>
                    <a:pt x="1710" y="4114"/>
                    <a:pt x="5261" y="695"/>
                    <a:pt x="5261" y="695"/>
                  </a:cubicBezTo>
                  <a:lnTo>
                    <a:pt x="4960" y="0"/>
                  </a:lnTo>
                  <a:close/>
                </a:path>
              </a:pathLst>
            </a:custGeom>
            <a:solidFill>
              <a:schemeClr val="accent1"/>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6" name="Google Shape;1067;p38">
              <a:extLst>
                <a:ext uri="{FF2B5EF4-FFF2-40B4-BE49-F238E27FC236}">
                  <a16:creationId xmlns:a16="http://schemas.microsoft.com/office/drawing/2014/main" id="{312721F4-EC68-ACDF-80E5-967FE91D91B5}"/>
                </a:ext>
              </a:extLst>
            </p:cNvPr>
            <p:cNvSpPr/>
            <p:nvPr/>
          </p:nvSpPr>
          <p:spPr>
            <a:xfrm>
              <a:off x="6927304" y="3631733"/>
              <a:ext cx="243205" cy="188607"/>
            </a:xfrm>
            <a:custGeom>
              <a:avLst/>
              <a:gdLst/>
              <a:ahLst/>
              <a:cxnLst/>
              <a:rect l="l" t="t" r="r" b="b"/>
              <a:pathLst>
                <a:path w="4891" h="3793" extrusionOk="0">
                  <a:moveTo>
                    <a:pt x="4774" y="0"/>
                  </a:moveTo>
                  <a:cubicBezTo>
                    <a:pt x="4315" y="439"/>
                    <a:pt x="1185" y="3454"/>
                    <a:pt x="230" y="3454"/>
                  </a:cubicBezTo>
                  <a:cubicBezTo>
                    <a:pt x="125" y="3454"/>
                    <a:pt x="46" y="3418"/>
                    <a:pt x="0" y="3337"/>
                  </a:cubicBezTo>
                  <a:lnTo>
                    <a:pt x="0" y="3337"/>
                  </a:lnTo>
                  <a:cubicBezTo>
                    <a:pt x="0" y="3453"/>
                    <a:pt x="23" y="3569"/>
                    <a:pt x="70" y="3662"/>
                  </a:cubicBezTo>
                  <a:cubicBezTo>
                    <a:pt x="117" y="3752"/>
                    <a:pt x="201" y="3792"/>
                    <a:pt x="313" y="3792"/>
                  </a:cubicBezTo>
                  <a:cubicBezTo>
                    <a:pt x="1357" y="3792"/>
                    <a:pt x="4890" y="278"/>
                    <a:pt x="4890" y="278"/>
                  </a:cubicBezTo>
                  <a:lnTo>
                    <a:pt x="4774" y="0"/>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7" name="Google Shape;1068;p38">
              <a:extLst>
                <a:ext uri="{FF2B5EF4-FFF2-40B4-BE49-F238E27FC236}">
                  <a16:creationId xmlns:a16="http://schemas.microsoft.com/office/drawing/2014/main" id="{C1DBBA4B-C4B7-656C-7B9D-7CE104D7F2C5}"/>
                </a:ext>
              </a:extLst>
            </p:cNvPr>
            <p:cNvSpPr/>
            <p:nvPr/>
          </p:nvSpPr>
          <p:spPr>
            <a:xfrm>
              <a:off x="7346792" y="1695651"/>
              <a:ext cx="474824" cy="658906"/>
            </a:xfrm>
            <a:custGeom>
              <a:avLst/>
              <a:gdLst/>
              <a:ahLst/>
              <a:cxnLst/>
              <a:rect l="l" t="t" r="r" b="b"/>
              <a:pathLst>
                <a:path w="9549" h="13251" extrusionOk="0">
                  <a:moveTo>
                    <a:pt x="6582" y="1"/>
                  </a:moveTo>
                  <a:cubicBezTo>
                    <a:pt x="3639" y="1"/>
                    <a:pt x="0" y="6142"/>
                    <a:pt x="371" y="7440"/>
                  </a:cubicBezTo>
                  <a:cubicBezTo>
                    <a:pt x="742" y="8715"/>
                    <a:pt x="1043" y="10175"/>
                    <a:pt x="1043" y="10175"/>
                  </a:cubicBezTo>
                  <a:lnTo>
                    <a:pt x="672" y="11843"/>
                  </a:lnTo>
                  <a:cubicBezTo>
                    <a:pt x="672" y="11843"/>
                    <a:pt x="2883" y="13251"/>
                    <a:pt x="6221" y="13251"/>
                  </a:cubicBezTo>
                  <a:cubicBezTo>
                    <a:pt x="7124" y="13251"/>
                    <a:pt x="8108" y="13148"/>
                    <a:pt x="9154" y="12886"/>
                  </a:cubicBezTo>
                  <a:cubicBezTo>
                    <a:pt x="9154" y="12886"/>
                    <a:pt x="9548" y="1"/>
                    <a:pt x="6582"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8" name="Google Shape;1069;p38">
              <a:extLst>
                <a:ext uri="{FF2B5EF4-FFF2-40B4-BE49-F238E27FC236}">
                  <a16:creationId xmlns:a16="http://schemas.microsoft.com/office/drawing/2014/main" id="{D415295C-5136-824F-5A71-32A464219905}"/>
                </a:ext>
              </a:extLst>
            </p:cNvPr>
            <p:cNvSpPr/>
            <p:nvPr/>
          </p:nvSpPr>
          <p:spPr>
            <a:xfrm>
              <a:off x="7379015" y="1991819"/>
              <a:ext cx="428779" cy="362744"/>
            </a:xfrm>
            <a:custGeom>
              <a:avLst/>
              <a:gdLst/>
              <a:ahLst/>
              <a:cxnLst/>
              <a:rect l="l" t="t" r="r" b="b"/>
              <a:pathLst>
                <a:path w="8623" h="7295" extrusionOk="0">
                  <a:moveTo>
                    <a:pt x="8298" y="1"/>
                  </a:moveTo>
                  <a:cubicBezTo>
                    <a:pt x="5818" y="1438"/>
                    <a:pt x="2898" y="2202"/>
                    <a:pt x="1" y="2550"/>
                  </a:cubicBezTo>
                  <a:cubicBezTo>
                    <a:pt x="256" y="3454"/>
                    <a:pt x="395" y="4219"/>
                    <a:pt x="395" y="4219"/>
                  </a:cubicBezTo>
                  <a:lnTo>
                    <a:pt x="24" y="5887"/>
                  </a:lnTo>
                  <a:cubicBezTo>
                    <a:pt x="24" y="5887"/>
                    <a:pt x="2235" y="7295"/>
                    <a:pt x="5573" y="7295"/>
                  </a:cubicBezTo>
                  <a:cubicBezTo>
                    <a:pt x="6476" y="7295"/>
                    <a:pt x="7460" y="7192"/>
                    <a:pt x="8506" y="6930"/>
                  </a:cubicBezTo>
                  <a:cubicBezTo>
                    <a:pt x="8506" y="6930"/>
                    <a:pt x="8622" y="3384"/>
                    <a:pt x="8298" y="1"/>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69" name="Google Shape;1070;p38">
              <a:extLst>
                <a:ext uri="{FF2B5EF4-FFF2-40B4-BE49-F238E27FC236}">
                  <a16:creationId xmlns:a16="http://schemas.microsoft.com/office/drawing/2014/main" id="{6341D52C-044F-DAF0-DB47-3DF06FA6EDE1}"/>
                </a:ext>
              </a:extLst>
            </p:cNvPr>
            <p:cNvSpPr/>
            <p:nvPr/>
          </p:nvSpPr>
          <p:spPr>
            <a:xfrm>
              <a:off x="6975687" y="2060888"/>
              <a:ext cx="168319" cy="55742"/>
            </a:xfrm>
            <a:custGeom>
              <a:avLst/>
              <a:gdLst/>
              <a:ahLst/>
              <a:cxnLst/>
              <a:rect l="l" t="t" r="r" b="b"/>
              <a:pathLst>
                <a:path w="3385" h="1121" extrusionOk="0">
                  <a:moveTo>
                    <a:pt x="1565" y="1"/>
                  </a:moveTo>
                  <a:cubicBezTo>
                    <a:pt x="696" y="1"/>
                    <a:pt x="1" y="225"/>
                    <a:pt x="1" y="512"/>
                  </a:cubicBezTo>
                  <a:cubicBezTo>
                    <a:pt x="1" y="837"/>
                    <a:pt x="742" y="1092"/>
                    <a:pt x="1669" y="1115"/>
                  </a:cubicBezTo>
                  <a:cubicBezTo>
                    <a:pt x="1749" y="1119"/>
                    <a:pt x="1827" y="1121"/>
                    <a:pt x="1904" y="1121"/>
                  </a:cubicBezTo>
                  <a:cubicBezTo>
                    <a:pt x="2722" y="1121"/>
                    <a:pt x="3361" y="902"/>
                    <a:pt x="3361" y="605"/>
                  </a:cubicBezTo>
                  <a:cubicBezTo>
                    <a:pt x="3384" y="304"/>
                    <a:pt x="2643" y="26"/>
                    <a:pt x="1692" y="2"/>
                  </a:cubicBezTo>
                  <a:cubicBezTo>
                    <a:pt x="1650" y="1"/>
                    <a:pt x="1607" y="1"/>
                    <a:pt x="1565" y="1"/>
                  </a:cubicBezTo>
                  <a:close/>
                </a:path>
              </a:pathLst>
            </a:custGeom>
            <a:solidFill>
              <a:srgbClr val="00344E"/>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0" name="Google Shape;1071;p38">
              <a:extLst>
                <a:ext uri="{FF2B5EF4-FFF2-40B4-BE49-F238E27FC236}">
                  <a16:creationId xmlns:a16="http://schemas.microsoft.com/office/drawing/2014/main" id="{47987C76-A275-CF8D-B5C9-E45CEA086B6A}"/>
                </a:ext>
              </a:extLst>
            </p:cNvPr>
            <p:cNvSpPr/>
            <p:nvPr/>
          </p:nvSpPr>
          <p:spPr>
            <a:xfrm>
              <a:off x="6967632" y="1910020"/>
              <a:ext cx="193629" cy="180949"/>
            </a:xfrm>
            <a:custGeom>
              <a:avLst/>
              <a:gdLst/>
              <a:ahLst/>
              <a:cxnLst/>
              <a:rect l="l" t="t" r="r" b="b"/>
              <a:pathLst>
                <a:path w="3894" h="3639" extrusionOk="0">
                  <a:moveTo>
                    <a:pt x="0" y="0"/>
                  </a:moveTo>
                  <a:lnTo>
                    <a:pt x="163" y="3546"/>
                  </a:lnTo>
                  <a:lnTo>
                    <a:pt x="3523" y="3639"/>
                  </a:lnTo>
                  <a:lnTo>
                    <a:pt x="3894" y="116"/>
                  </a:lnTo>
                  <a:lnTo>
                    <a:pt x="0" y="0"/>
                  </a:ln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1" name="Google Shape;1072;p38">
              <a:extLst>
                <a:ext uri="{FF2B5EF4-FFF2-40B4-BE49-F238E27FC236}">
                  <a16:creationId xmlns:a16="http://schemas.microsoft.com/office/drawing/2014/main" id="{707DDB66-1BB6-8A0F-928B-2A57EC90048C}"/>
                </a:ext>
              </a:extLst>
            </p:cNvPr>
            <p:cNvSpPr/>
            <p:nvPr/>
          </p:nvSpPr>
          <p:spPr>
            <a:xfrm>
              <a:off x="6966488" y="1884560"/>
              <a:ext cx="195966" cy="56687"/>
            </a:xfrm>
            <a:custGeom>
              <a:avLst/>
              <a:gdLst/>
              <a:ahLst/>
              <a:cxnLst/>
              <a:rect l="l" t="t" r="r" b="b"/>
              <a:pathLst>
                <a:path w="3941" h="1140" extrusionOk="0">
                  <a:moveTo>
                    <a:pt x="1864" y="1"/>
                  </a:moveTo>
                  <a:cubicBezTo>
                    <a:pt x="972" y="1"/>
                    <a:pt x="23" y="225"/>
                    <a:pt x="23" y="512"/>
                  </a:cubicBezTo>
                  <a:cubicBezTo>
                    <a:pt x="0" y="837"/>
                    <a:pt x="1020" y="1115"/>
                    <a:pt x="1947" y="1138"/>
                  </a:cubicBezTo>
                  <a:cubicBezTo>
                    <a:pt x="1990" y="1139"/>
                    <a:pt x="2033" y="1140"/>
                    <a:pt x="2076" y="1140"/>
                  </a:cubicBezTo>
                  <a:cubicBezTo>
                    <a:pt x="2968" y="1140"/>
                    <a:pt x="3917" y="916"/>
                    <a:pt x="3917" y="628"/>
                  </a:cubicBezTo>
                  <a:cubicBezTo>
                    <a:pt x="3940" y="304"/>
                    <a:pt x="2920" y="26"/>
                    <a:pt x="1993" y="3"/>
                  </a:cubicBezTo>
                  <a:cubicBezTo>
                    <a:pt x="1950" y="2"/>
                    <a:pt x="1907" y="1"/>
                    <a:pt x="1864" y="1"/>
                  </a:cubicBezTo>
                  <a:close/>
                </a:path>
              </a:pathLst>
            </a:custGeom>
            <a:solidFill>
              <a:srgbClr val="E69138"/>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2" name="Google Shape;1073;p38">
              <a:extLst>
                <a:ext uri="{FF2B5EF4-FFF2-40B4-BE49-F238E27FC236}">
                  <a16:creationId xmlns:a16="http://schemas.microsoft.com/office/drawing/2014/main" id="{F4F9C0FB-86B7-C986-F0BF-18DA131BE922}"/>
                </a:ext>
              </a:extLst>
            </p:cNvPr>
            <p:cNvSpPr/>
            <p:nvPr/>
          </p:nvSpPr>
          <p:spPr>
            <a:xfrm>
              <a:off x="7078272" y="1948060"/>
              <a:ext cx="134854" cy="123318"/>
            </a:xfrm>
            <a:custGeom>
              <a:avLst/>
              <a:gdLst/>
              <a:ahLst/>
              <a:cxnLst/>
              <a:rect l="l" t="t" r="r" b="b"/>
              <a:pathLst>
                <a:path w="2712" h="2480" extrusionOk="0">
                  <a:moveTo>
                    <a:pt x="1391" y="325"/>
                  </a:moveTo>
                  <a:cubicBezTo>
                    <a:pt x="1947" y="348"/>
                    <a:pt x="2387" y="765"/>
                    <a:pt x="2364" y="1275"/>
                  </a:cubicBezTo>
                  <a:cubicBezTo>
                    <a:pt x="2364" y="1507"/>
                    <a:pt x="2248" y="1738"/>
                    <a:pt x="2063" y="1901"/>
                  </a:cubicBezTo>
                  <a:cubicBezTo>
                    <a:pt x="1893" y="2049"/>
                    <a:pt x="1646" y="2158"/>
                    <a:pt x="1410" y="2158"/>
                  </a:cubicBezTo>
                  <a:cubicBezTo>
                    <a:pt x="1388" y="2158"/>
                    <a:pt x="1366" y="2157"/>
                    <a:pt x="1344" y="2155"/>
                  </a:cubicBezTo>
                  <a:cubicBezTo>
                    <a:pt x="765" y="2132"/>
                    <a:pt x="325" y="1715"/>
                    <a:pt x="348" y="1205"/>
                  </a:cubicBezTo>
                  <a:cubicBezTo>
                    <a:pt x="348" y="719"/>
                    <a:pt x="811" y="325"/>
                    <a:pt x="1344" y="325"/>
                  </a:cubicBezTo>
                  <a:close/>
                  <a:moveTo>
                    <a:pt x="1391" y="0"/>
                  </a:moveTo>
                  <a:cubicBezTo>
                    <a:pt x="649" y="0"/>
                    <a:pt x="47" y="533"/>
                    <a:pt x="23" y="1205"/>
                  </a:cubicBezTo>
                  <a:cubicBezTo>
                    <a:pt x="0" y="1877"/>
                    <a:pt x="580" y="2457"/>
                    <a:pt x="1321" y="2480"/>
                  </a:cubicBezTo>
                  <a:lnTo>
                    <a:pt x="1368" y="2480"/>
                  </a:lnTo>
                  <a:cubicBezTo>
                    <a:pt x="1715" y="2480"/>
                    <a:pt x="2016" y="2364"/>
                    <a:pt x="2271" y="2155"/>
                  </a:cubicBezTo>
                  <a:cubicBezTo>
                    <a:pt x="2550" y="1924"/>
                    <a:pt x="2689" y="1622"/>
                    <a:pt x="2712" y="1275"/>
                  </a:cubicBezTo>
                  <a:cubicBezTo>
                    <a:pt x="2712" y="603"/>
                    <a:pt x="2132" y="23"/>
                    <a:pt x="1391" y="0"/>
                  </a:cubicBezTo>
                  <a:close/>
                </a:path>
              </a:pathLst>
            </a:custGeom>
            <a:solidFill>
              <a:schemeClr val="accent3"/>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3" name="Google Shape;1074;p38">
              <a:extLst>
                <a:ext uri="{FF2B5EF4-FFF2-40B4-BE49-F238E27FC236}">
                  <a16:creationId xmlns:a16="http://schemas.microsoft.com/office/drawing/2014/main" id="{0C412691-5DBD-A38C-136D-12AABBE10058}"/>
                </a:ext>
              </a:extLst>
            </p:cNvPr>
            <p:cNvSpPr/>
            <p:nvPr/>
          </p:nvSpPr>
          <p:spPr>
            <a:xfrm>
              <a:off x="7021783" y="1975708"/>
              <a:ext cx="51913" cy="62256"/>
            </a:xfrm>
            <a:custGeom>
              <a:avLst/>
              <a:gdLst/>
              <a:ahLst/>
              <a:cxnLst/>
              <a:rect l="l" t="t" r="r" b="b"/>
              <a:pathLst>
                <a:path w="1044" h="1252" extrusionOk="0">
                  <a:moveTo>
                    <a:pt x="511" y="0"/>
                  </a:moveTo>
                  <a:lnTo>
                    <a:pt x="1" y="325"/>
                  </a:lnTo>
                  <a:lnTo>
                    <a:pt x="1" y="1136"/>
                  </a:lnTo>
                  <a:lnTo>
                    <a:pt x="1044" y="1252"/>
                  </a:lnTo>
                  <a:lnTo>
                    <a:pt x="1044" y="348"/>
                  </a:lnTo>
                  <a:lnTo>
                    <a:pt x="511" y="0"/>
                  </a:ln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4" name="Google Shape;1075;p38">
              <a:extLst>
                <a:ext uri="{FF2B5EF4-FFF2-40B4-BE49-F238E27FC236}">
                  <a16:creationId xmlns:a16="http://schemas.microsoft.com/office/drawing/2014/main" id="{1933A503-5574-4AF7-1A19-C7F9BA05A553}"/>
                </a:ext>
              </a:extLst>
            </p:cNvPr>
            <p:cNvSpPr/>
            <p:nvPr/>
          </p:nvSpPr>
          <p:spPr>
            <a:xfrm>
              <a:off x="7044856" y="1934236"/>
              <a:ext cx="4624" cy="73792"/>
            </a:xfrm>
            <a:custGeom>
              <a:avLst/>
              <a:gdLst/>
              <a:ahLst/>
              <a:cxnLst/>
              <a:rect l="l" t="t" r="r" b="b"/>
              <a:pathLst>
                <a:path w="93" h="1484" extrusionOk="0">
                  <a:moveTo>
                    <a:pt x="47" y="0"/>
                  </a:moveTo>
                  <a:cubicBezTo>
                    <a:pt x="23" y="0"/>
                    <a:pt x="0" y="23"/>
                    <a:pt x="0" y="46"/>
                  </a:cubicBezTo>
                  <a:lnTo>
                    <a:pt x="23" y="1437"/>
                  </a:lnTo>
                  <a:cubicBezTo>
                    <a:pt x="23" y="1460"/>
                    <a:pt x="47" y="1483"/>
                    <a:pt x="47" y="1483"/>
                  </a:cubicBezTo>
                  <a:cubicBezTo>
                    <a:pt x="70" y="1483"/>
                    <a:pt x="93" y="1460"/>
                    <a:pt x="93" y="1437"/>
                  </a:cubicBezTo>
                  <a:lnTo>
                    <a:pt x="70" y="46"/>
                  </a:lnTo>
                  <a:cubicBezTo>
                    <a:pt x="70" y="23"/>
                    <a:pt x="47" y="0"/>
                    <a:pt x="47" y="0"/>
                  </a:cubicBezTo>
                  <a:close/>
                </a:path>
              </a:pathLst>
            </a:custGeom>
            <a:solidFill>
              <a:srgbClr val="FFFFF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5" name="Google Shape;1076;p38">
              <a:extLst>
                <a:ext uri="{FF2B5EF4-FFF2-40B4-BE49-F238E27FC236}">
                  <a16:creationId xmlns:a16="http://schemas.microsoft.com/office/drawing/2014/main" id="{DE0C5699-AC8B-55F8-DC8D-9C59F0C95F79}"/>
                </a:ext>
              </a:extLst>
            </p:cNvPr>
            <p:cNvSpPr/>
            <p:nvPr/>
          </p:nvSpPr>
          <p:spPr>
            <a:xfrm>
              <a:off x="7154452" y="1992117"/>
              <a:ext cx="365230" cy="361600"/>
            </a:xfrm>
            <a:custGeom>
              <a:avLst/>
              <a:gdLst/>
              <a:ahLst/>
              <a:cxnLst/>
              <a:rect l="l" t="t" r="r" b="b"/>
              <a:pathLst>
                <a:path w="7345" h="7272" extrusionOk="0">
                  <a:moveTo>
                    <a:pt x="1072" y="0"/>
                  </a:moveTo>
                  <a:cubicBezTo>
                    <a:pt x="886" y="0"/>
                    <a:pt x="902" y="250"/>
                    <a:pt x="902" y="250"/>
                  </a:cubicBezTo>
                  <a:cubicBezTo>
                    <a:pt x="823" y="190"/>
                    <a:pt x="764" y="165"/>
                    <a:pt x="721" y="165"/>
                  </a:cubicBezTo>
                  <a:cubicBezTo>
                    <a:pt x="549" y="165"/>
                    <a:pt x="624" y="551"/>
                    <a:pt x="624" y="551"/>
                  </a:cubicBezTo>
                  <a:cubicBezTo>
                    <a:pt x="549" y="494"/>
                    <a:pt x="495" y="471"/>
                    <a:pt x="455" y="471"/>
                  </a:cubicBezTo>
                  <a:cubicBezTo>
                    <a:pt x="285" y="471"/>
                    <a:pt x="392" y="899"/>
                    <a:pt x="392" y="899"/>
                  </a:cubicBezTo>
                  <a:cubicBezTo>
                    <a:pt x="392" y="899"/>
                    <a:pt x="347" y="887"/>
                    <a:pt x="291" y="887"/>
                  </a:cubicBezTo>
                  <a:cubicBezTo>
                    <a:pt x="170" y="887"/>
                    <a:pt x="1" y="942"/>
                    <a:pt x="160" y="1293"/>
                  </a:cubicBezTo>
                  <a:cubicBezTo>
                    <a:pt x="322" y="1640"/>
                    <a:pt x="4355" y="6044"/>
                    <a:pt x="5676" y="7272"/>
                  </a:cubicBezTo>
                  <a:cubicBezTo>
                    <a:pt x="6278" y="6692"/>
                    <a:pt x="6765" y="5232"/>
                    <a:pt x="7344" y="4653"/>
                  </a:cubicBezTo>
                  <a:lnTo>
                    <a:pt x="1574" y="227"/>
                  </a:lnTo>
                  <a:lnTo>
                    <a:pt x="1226" y="41"/>
                  </a:lnTo>
                  <a:cubicBezTo>
                    <a:pt x="1164" y="12"/>
                    <a:pt x="1113" y="0"/>
                    <a:pt x="1072" y="0"/>
                  </a:cubicBezTo>
                  <a:close/>
                </a:path>
              </a:pathLst>
            </a:custGeom>
            <a:solidFill>
              <a:schemeClr val="l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6" name="Google Shape;1077;p38">
              <a:extLst>
                <a:ext uri="{FF2B5EF4-FFF2-40B4-BE49-F238E27FC236}">
                  <a16:creationId xmlns:a16="http://schemas.microsoft.com/office/drawing/2014/main" id="{C8A7E402-DB5E-6839-F1C0-6E68BE583917}"/>
                </a:ext>
              </a:extLst>
            </p:cNvPr>
            <p:cNvSpPr/>
            <p:nvPr/>
          </p:nvSpPr>
          <p:spPr>
            <a:xfrm>
              <a:off x="7229290" y="1994156"/>
              <a:ext cx="43758" cy="59968"/>
            </a:xfrm>
            <a:custGeom>
              <a:avLst/>
              <a:gdLst/>
              <a:ahLst/>
              <a:cxnLst/>
              <a:rect l="l" t="t" r="r" b="b"/>
              <a:pathLst>
                <a:path w="880" h="1206" extrusionOk="0">
                  <a:moveTo>
                    <a:pt x="155" y="1"/>
                  </a:moveTo>
                  <a:cubicBezTo>
                    <a:pt x="1" y="1"/>
                    <a:pt x="138" y="533"/>
                    <a:pt x="138" y="533"/>
                  </a:cubicBezTo>
                  <a:lnTo>
                    <a:pt x="880" y="1205"/>
                  </a:lnTo>
                  <a:cubicBezTo>
                    <a:pt x="880" y="1205"/>
                    <a:pt x="555" y="301"/>
                    <a:pt x="254" y="47"/>
                  </a:cubicBezTo>
                  <a:cubicBezTo>
                    <a:pt x="212" y="14"/>
                    <a:pt x="180" y="1"/>
                    <a:pt x="155" y="1"/>
                  </a:cubicBezTo>
                  <a:close/>
                </a:path>
              </a:pathLst>
            </a:custGeom>
            <a:solidFill>
              <a:srgbClr val="FFD2AF"/>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7" name="Google Shape;1078;p38">
              <a:extLst>
                <a:ext uri="{FF2B5EF4-FFF2-40B4-BE49-F238E27FC236}">
                  <a16:creationId xmlns:a16="http://schemas.microsoft.com/office/drawing/2014/main" id="{102BA9F2-1462-C80E-6285-75B3F128435A}"/>
                </a:ext>
              </a:extLst>
            </p:cNvPr>
            <p:cNvSpPr/>
            <p:nvPr/>
          </p:nvSpPr>
          <p:spPr>
            <a:xfrm>
              <a:off x="7172801" y="1718376"/>
              <a:ext cx="626883" cy="732201"/>
            </a:xfrm>
            <a:custGeom>
              <a:avLst/>
              <a:gdLst/>
              <a:ahLst/>
              <a:cxnLst/>
              <a:rect l="l" t="t" r="r" b="b"/>
              <a:pathLst>
                <a:path w="12607" h="14725" extrusionOk="0">
                  <a:moveTo>
                    <a:pt x="9717" y="0"/>
                  </a:moveTo>
                  <a:cubicBezTo>
                    <a:pt x="7655" y="0"/>
                    <a:pt x="7277" y="5314"/>
                    <a:pt x="7277" y="5314"/>
                  </a:cubicBezTo>
                  <a:lnTo>
                    <a:pt x="6674" y="10019"/>
                  </a:lnTo>
                  <a:cubicBezTo>
                    <a:pt x="6674" y="10019"/>
                    <a:pt x="1680" y="5679"/>
                    <a:pt x="437" y="5679"/>
                  </a:cubicBezTo>
                  <a:cubicBezTo>
                    <a:pt x="276" y="5679"/>
                    <a:pt x="178" y="5752"/>
                    <a:pt x="162" y="5917"/>
                  </a:cubicBezTo>
                  <a:cubicBezTo>
                    <a:pt x="0" y="7347"/>
                    <a:pt x="6451" y="14724"/>
                    <a:pt x="8157" y="14724"/>
                  </a:cubicBezTo>
                  <a:cubicBezTo>
                    <a:pt x="8165" y="14724"/>
                    <a:pt x="8173" y="14724"/>
                    <a:pt x="8180" y="14724"/>
                  </a:cubicBezTo>
                  <a:cubicBezTo>
                    <a:pt x="9849" y="14631"/>
                    <a:pt x="10544" y="9486"/>
                    <a:pt x="10915" y="7516"/>
                  </a:cubicBezTo>
                  <a:cubicBezTo>
                    <a:pt x="11309" y="5546"/>
                    <a:pt x="12607" y="285"/>
                    <a:pt x="9849" y="7"/>
                  </a:cubicBezTo>
                  <a:cubicBezTo>
                    <a:pt x="9804" y="3"/>
                    <a:pt x="9761" y="0"/>
                    <a:pt x="9717" y="0"/>
                  </a:cubicBezTo>
                  <a:close/>
                </a:path>
              </a:pathLst>
            </a:custGeom>
            <a:solidFill>
              <a:schemeClr val="l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sp>
          <p:nvSpPr>
            <p:cNvPr id="78" name="Google Shape;1079;p38">
              <a:extLst>
                <a:ext uri="{FF2B5EF4-FFF2-40B4-BE49-F238E27FC236}">
                  <a16:creationId xmlns:a16="http://schemas.microsoft.com/office/drawing/2014/main" id="{E3DEF145-F10A-45B4-1071-8366AAAC8F68}"/>
                </a:ext>
              </a:extLst>
            </p:cNvPr>
            <p:cNvSpPr/>
            <p:nvPr/>
          </p:nvSpPr>
          <p:spPr>
            <a:xfrm>
              <a:off x="6914624" y="2028716"/>
              <a:ext cx="215558" cy="104920"/>
            </a:xfrm>
            <a:custGeom>
              <a:avLst/>
              <a:gdLst/>
              <a:ahLst/>
              <a:cxnLst/>
              <a:rect l="l" t="t" r="r" b="b"/>
              <a:pathLst>
                <a:path w="4335" h="2110" extrusionOk="0">
                  <a:moveTo>
                    <a:pt x="0" y="0"/>
                  </a:moveTo>
                  <a:lnTo>
                    <a:pt x="0" y="0"/>
                  </a:lnTo>
                  <a:cubicBezTo>
                    <a:pt x="47" y="719"/>
                    <a:pt x="163" y="1391"/>
                    <a:pt x="348" y="2063"/>
                  </a:cubicBezTo>
                  <a:cubicBezTo>
                    <a:pt x="1692" y="2086"/>
                    <a:pt x="3013" y="2109"/>
                    <a:pt x="4334" y="2109"/>
                  </a:cubicBezTo>
                  <a:cubicBezTo>
                    <a:pt x="2990" y="1067"/>
                    <a:pt x="1599" y="255"/>
                    <a:pt x="418" y="47"/>
                  </a:cubicBezTo>
                  <a:cubicBezTo>
                    <a:pt x="278" y="24"/>
                    <a:pt x="139" y="24"/>
                    <a:pt x="0" y="0"/>
                  </a:cubicBezTo>
                  <a:close/>
                </a:path>
              </a:pathLst>
            </a:custGeom>
            <a:solidFill>
              <a:schemeClr val="accent2"/>
            </a:solidFill>
            <a:ln>
              <a:noFill/>
            </a:ln>
          </p:spPr>
          <p:txBody>
            <a:bodyPr spcFirstLastPara="1" wrap="square" lIns="121900" tIns="121900" rIns="121900" bIns="121900" anchor="ctr" anchorCtr="0">
              <a:noAutofit/>
            </a:bodyPr>
            <a:lstStyle/>
            <a:p>
              <a:endParaRPr sz="2600">
                <a:latin typeface="UTM Avo" panose="02040603050506020204" pitchFamily="18" charset="0"/>
              </a:endParaRPr>
            </a:p>
          </p:txBody>
        </p:sp>
      </p:grpSp>
      <p:sp>
        <p:nvSpPr>
          <p:cNvPr id="79" name="Google Shape;784;p17">
            <a:extLst>
              <a:ext uri="{FF2B5EF4-FFF2-40B4-BE49-F238E27FC236}">
                <a16:creationId xmlns:a16="http://schemas.microsoft.com/office/drawing/2014/main" id="{89180644-8B20-1D9C-5F7D-B5272AC91880}"/>
              </a:ext>
            </a:extLst>
          </p:cNvPr>
          <p:cNvSpPr txBox="1">
            <a:spLocks/>
          </p:cNvSpPr>
          <p:nvPr/>
        </p:nvSpPr>
        <p:spPr>
          <a:xfrm>
            <a:off x="363544" y="2034117"/>
            <a:ext cx="8179208" cy="6281697"/>
          </a:xfrm>
          <a:prstGeom prst="rect">
            <a:avLst/>
          </a:prstGeom>
          <a:noFill/>
          <a:ln>
            <a:noFill/>
          </a:ln>
        </p:spPr>
        <p:txBody>
          <a:bodyPr spcFirstLastPara="1" wrap="square" lIns="0" tIns="0" rIns="0" bIns="0"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600"/>
              </a:spcBef>
              <a:spcAft>
                <a:spcPts val="0"/>
              </a:spcAft>
              <a:buClr>
                <a:schemeClr val="accent5"/>
              </a:buClr>
              <a:buSzPts val="1400"/>
              <a:buFont typeface="Nunito Light"/>
              <a:buChar char="✘"/>
              <a:defRPr sz="2400" b="0" i="0" u="none" strike="noStrike" cap="none">
                <a:solidFill>
                  <a:schemeClr val="dk1"/>
                </a:solidFill>
                <a:latin typeface="Nunito Light"/>
                <a:ea typeface="Nunito Light"/>
                <a:cs typeface="Nunito Light"/>
                <a:sym typeface="Nunito Light"/>
              </a:defRPr>
            </a:lvl1pPr>
            <a:lvl2pPr marL="914400" marR="0" lvl="1" indent="-381000" algn="l" rtl="0">
              <a:lnSpc>
                <a:spcPct val="100000"/>
              </a:lnSpc>
              <a:spcBef>
                <a:spcPts val="1000"/>
              </a:spcBef>
              <a:spcAft>
                <a:spcPts val="0"/>
              </a:spcAft>
              <a:buClr>
                <a:schemeClr val="accent5"/>
              </a:buClr>
              <a:buSzPts val="2400"/>
              <a:buFont typeface="Nunito Light"/>
              <a:buChar char="-"/>
              <a:defRPr sz="2400" b="0" i="0" u="none" strike="noStrike" cap="none">
                <a:solidFill>
                  <a:schemeClr val="dk1"/>
                </a:solidFill>
                <a:latin typeface="Nunito Light"/>
                <a:ea typeface="Nunito Light"/>
                <a:cs typeface="Nunito Light"/>
                <a:sym typeface="Nunito Light"/>
              </a:defRPr>
            </a:lvl2pPr>
            <a:lvl3pPr marL="1371600" marR="0" lvl="2" indent="-381000" algn="l" rtl="0">
              <a:lnSpc>
                <a:spcPct val="100000"/>
              </a:lnSpc>
              <a:spcBef>
                <a:spcPts val="1000"/>
              </a:spcBef>
              <a:spcAft>
                <a:spcPts val="0"/>
              </a:spcAft>
              <a:buClr>
                <a:schemeClr val="accent5"/>
              </a:buClr>
              <a:buSzPts val="2400"/>
              <a:buFont typeface="Nunito Light"/>
              <a:buChar char="-"/>
              <a:defRPr sz="2400" b="0" i="0" u="none" strike="noStrike" cap="none">
                <a:solidFill>
                  <a:schemeClr val="dk1"/>
                </a:solidFill>
                <a:latin typeface="Nunito Light"/>
                <a:ea typeface="Nunito Light"/>
                <a:cs typeface="Nunito Light"/>
                <a:sym typeface="Nunito Light"/>
              </a:defRPr>
            </a:lvl3pPr>
            <a:lvl4pPr marL="1828800" marR="0" lvl="3"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4pPr>
            <a:lvl5pPr marL="2286000" marR="0" lvl="4"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5pPr>
            <a:lvl6pPr marL="2743200" marR="0" lvl="5"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6pPr>
            <a:lvl7pPr marL="3200400" marR="0" lvl="6"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7pPr>
            <a:lvl8pPr marL="3657600" marR="0" lvl="7" indent="-381000" algn="l" rtl="0">
              <a:lnSpc>
                <a:spcPct val="100000"/>
              </a:lnSpc>
              <a:spcBef>
                <a:spcPts val="1000"/>
              </a:spcBef>
              <a:spcAft>
                <a:spcPts val="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8pPr>
            <a:lvl9pPr marL="4114800" marR="0" lvl="8" indent="-381000" algn="l" rtl="0">
              <a:lnSpc>
                <a:spcPct val="100000"/>
              </a:lnSpc>
              <a:spcBef>
                <a:spcPts val="1000"/>
              </a:spcBef>
              <a:spcAft>
                <a:spcPts val="1000"/>
              </a:spcAft>
              <a:buClr>
                <a:schemeClr val="dk1"/>
              </a:buClr>
              <a:buSzPts val="2400"/>
              <a:buFont typeface="Nunito Light"/>
              <a:buChar char="■"/>
              <a:defRPr sz="2400" b="0" i="0" u="none" strike="noStrike" cap="none">
                <a:solidFill>
                  <a:schemeClr val="dk1"/>
                </a:solidFill>
                <a:latin typeface="Nunito Light"/>
                <a:ea typeface="Nunito Light"/>
                <a:cs typeface="Nunito Light"/>
                <a:sym typeface="Nunito Light"/>
              </a:defRPr>
            </a:lvl9pPr>
          </a:lstStyle>
          <a:p>
            <a:pPr algn="just">
              <a:lnSpc>
                <a:spcPct val="150000"/>
              </a:lnSpc>
            </a:pPr>
            <a:r>
              <a:rPr lang="vi-VN" sz="2200" dirty="0">
                <a:latin typeface="UTM Avo" panose="02040603050506020204" pitchFamily="18" charset="0"/>
              </a:rPr>
              <a:t>Nhiệm vụ: Gắn thẻ học tập phù hợp với mỗi sản phẩm</a:t>
            </a:r>
          </a:p>
          <a:p>
            <a:pPr algn="just">
              <a:lnSpc>
                <a:spcPct val="150000"/>
              </a:lnSpc>
            </a:pPr>
            <a:r>
              <a:rPr lang="vi-VN" sz="2200" dirty="0">
                <a:latin typeface="UTM Avo" panose="02040603050506020204" pitchFamily="18" charset="0"/>
              </a:rPr>
              <a:t>Thời gian: 2 phút</a:t>
            </a:r>
          </a:p>
          <a:p>
            <a:pPr algn="just">
              <a:lnSpc>
                <a:spcPct val="150000"/>
              </a:lnSpc>
            </a:pPr>
            <a:r>
              <a:rPr lang="vi-VN" sz="2200" dirty="0">
                <a:latin typeface="UTM Avo" panose="02040603050506020204" pitchFamily="18" charset="0"/>
              </a:rPr>
              <a:t>Cách chơi: Khi có hiệu lệnh, lần lượt từng thành viên cầm thẻ gắn úp mặt thẻ có ghi tên chất liệu vào bên cạnh sản phẩm mà thành viên cho là phù hợp. Kết thúc thời gian chơi, người quản trò lật các thể ở mỗi nhóm. </a:t>
            </a:r>
          </a:p>
          <a:p>
            <a:pPr algn="just">
              <a:lnSpc>
                <a:spcPct val="150000"/>
              </a:lnSpc>
            </a:pPr>
            <a:endParaRPr lang="vi-VN" sz="2200" dirty="0">
              <a:latin typeface="+mn-lt"/>
            </a:endParaRPr>
          </a:p>
          <a:p>
            <a:pPr marL="0" indent="0" algn="just">
              <a:lnSpc>
                <a:spcPct val="150000"/>
              </a:lnSpc>
              <a:buNone/>
            </a:pPr>
            <a:endParaRPr lang="vi-VN" sz="2200" b="1" dirty="0">
              <a:solidFill>
                <a:schemeClr val="tx1"/>
              </a:solidFill>
              <a:latin typeface="+mn-lt"/>
            </a:endParaRPr>
          </a:p>
        </p:txBody>
      </p:sp>
      <p:sp>
        <p:nvSpPr>
          <p:cNvPr id="81" name="Rectangle 80">
            <a:extLst>
              <a:ext uri="{FF2B5EF4-FFF2-40B4-BE49-F238E27FC236}">
                <a16:creationId xmlns:a16="http://schemas.microsoft.com/office/drawing/2014/main" id="{2AF63F6E-ADE0-473B-74FD-FFE3D2022343}"/>
              </a:ext>
            </a:extLst>
          </p:cNvPr>
          <p:cNvSpPr/>
          <p:nvPr/>
        </p:nvSpPr>
        <p:spPr>
          <a:xfrm>
            <a:off x="3176225" y="1128685"/>
            <a:ext cx="5644170" cy="587725"/>
          </a:xfrm>
          <a:prstGeom prst="rect">
            <a:avLst/>
          </a:prstGeom>
        </p:spPr>
        <p:txBody>
          <a:bodyPr wrap="square">
            <a:spAutoFit/>
          </a:bodyPr>
          <a:lstStyle/>
          <a:p>
            <a:pPr algn="ctr">
              <a:lnSpc>
                <a:spcPct val="150000"/>
              </a:lnSpc>
            </a:pPr>
            <a:r>
              <a:rPr lang="vi-VN" sz="2500" b="1" dirty="0">
                <a:solidFill>
                  <a:srgbClr val="FF0000"/>
                </a:solidFill>
                <a:latin typeface="UTM Avo" panose="02040603050506020204" pitchFamily="18" charset="0"/>
              </a:rPr>
              <a:t>TRÒ CHƠI: “THỬ TÀI CỦA BẠN"</a:t>
            </a:r>
          </a:p>
        </p:txBody>
      </p:sp>
    </p:spTree>
    <p:extLst>
      <p:ext uri="{BB962C8B-B14F-4D97-AF65-F5344CB8AC3E}">
        <p14:creationId xmlns:p14="http://schemas.microsoft.com/office/powerpoint/2010/main" val="255530084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ppt_x"/>
                                          </p:val>
                                        </p:tav>
                                        <p:tav tm="100000">
                                          <p:val>
                                            <p:strVal val="#ppt_x"/>
                                          </p:val>
                                        </p:tav>
                                      </p:tavLst>
                                    </p:anim>
                                    <p:anim calcmode="lin" valueType="num">
                                      <p:cBhvr additive="base">
                                        <p:cTn id="8" dur="500" fill="hold"/>
                                        <p:tgtEl>
                                          <p:spTgt spid="8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79">
                                            <p:txEl>
                                              <p:pRg st="0" end="0"/>
                                            </p:txEl>
                                          </p:spTgt>
                                        </p:tgtEl>
                                        <p:attrNameLst>
                                          <p:attrName>style.visibility</p:attrName>
                                        </p:attrNameLst>
                                      </p:cBhvr>
                                      <p:to>
                                        <p:strVal val="visible"/>
                                      </p:to>
                                    </p:set>
                                    <p:animEffect transition="in" filter="fade">
                                      <p:cBhvr>
                                        <p:cTn id="13" dur="1000"/>
                                        <p:tgtEl>
                                          <p:spTgt spid="79">
                                            <p:txEl>
                                              <p:pRg st="0" end="0"/>
                                            </p:txEl>
                                          </p:spTgt>
                                        </p:tgtEl>
                                      </p:cBhvr>
                                    </p:animEffect>
                                    <p:anim calcmode="lin" valueType="num">
                                      <p:cBhvr>
                                        <p:cTn id="14" dur="1000" fill="hold"/>
                                        <p:tgtEl>
                                          <p:spTgt spid="79">
                                            <p:txEl>
                                              <p:pRg st="0" end="0"/>
                                            </p:txEl>
                                          </p:spTgt>
                                        </p:tgtEl>
                                        <p:attrNameLst>
                                          <p:attrName>ppt_x</p:attrName>
                                        </p:attrNameLst>
                                      </p:cBhvr>
                                      <p:tavLst>
                                        <p:tav tm="0">
                                          <p:val>
                                            <p:strVal val="#ppt_x"/>
                                          </p:val>
                                        </p:tav>
                                        <p:tav tm="100000">
                                          <p:val>
                                            <p:strVal val="#ppt_x"/>
                                          </p:val>
                                        </p:tav>
                                      </p:tavLst>
                                    </p:anim>
                                    <p:anim calcmode="lin" valueType="num">
                                      <p:cBhvr>
                                        <p:cTn id="15" dur="1000" fill="hold"/>
                                        <p:tgtEl>
                                          <p:spTgt spid="79">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79">
                                            <p:txEl>
                                              <p:pRg st="1" end="1"/>
                                            </p:txEl>
                                          </p:spTgt>
                                        </p:tgtEl>
                                        <p:attrNameLst>
                                          <p:attrName>style.visibility</p:attrName>
                                        </p:attrNameLst>
                                      </p:cBhvr>
                                      <p:to>
                                        <p:strVal val="visible"/>
                                      </p:to>
                                    </p:set>
                                    <p:animEffect transition="in" filter="fade">
                                      <p:cBhvr>
                                        <p:cTn id="20" dur="1000"/>
                                        <p:tgtEl>
                                          <p:spTgt spid="79">
                                            <p:txEl>
                                              <p:pRg st="1" end="1"/>
                                            </p:txEl>
                                          </p:spTgt>
                                        </p:tgtEl>
                                      </p:cBhvr>
                                    </p:animEffect>
                                    <p:anim calcmode="lin" valueType="num">
                                      <p:cBhvr>
                                        <p:cTn id="21" dur="1000" fill="hold"/>
                                        <p:tgtEl>
                                          <p:spTgt spid="79">
                                            <p:txEl>
                                              <p:pRg st="1" end="1"/>
                                            </p:txEl>
                                          </p:spTgt>
                                        </p:tgtEl>
                                        <p:attrNameLst>
                                          <p:attrName>ppt_x</p:attrName>
                                        </p:attrNameLst>
                                      </p:cBhvr>
                                      <p:tavLst>
                                        <p:tav tm="0">
                                          <p:val>
                                            <p:strVal val="#ppt_x"/>
                                          </p:val>
                                        </p:tav>
                                        <p:tav tm="100000">
                                          <p:val>
                                            <p:strVal val="#ppt_x"/>
                                          </p:val>
                                        </p:tav>
                                      </p:tavLst>
                                    </p:anim>
                                    <p:anim calcmode="lin" valueType="num">
                                      <p:cBhvr>
                                        <p:cTn id="22" dur="1000" fill="hold"/>
                                        <p:tgtEl>
                                          <p:spTgt spid="79">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nodeType="clickEffect">
                                  <p:stCondLst>
                                    <p:cond delay="0"/>
                                  </p:stCondLst>
                                  <p:childTnLst>
                                    <p:set>
                                      <p:cBhvr>
                                        <p:cTn id="26" dur="1" fill="hold">
                                          <p:stCondLst>
                                            <p:cond delay="0"/>
                                          </p:stCondLst>
                                        </p:cTn>
                                        <p:tgtEl>
                                          <p:spTgt spid="79">
                                            <p:txEl>
                                              <p:pRg st="2" end="2"/>
                                            </p:txEl>
                                          </p:spTgt>
                                        </p:tgtEl>
                                        <p:attrNameLst>
                                          <p:attrName>style.visibility</p:attrName>
                                        </p:attrNameLst>
                                      </p:cBhvr>
                                      <p:to>
                                        <p:strVal val="visible"/>
                                      </p:to>
                                    </p:set>
                                    <p:animEffect transition="in" filter="fade">
                                      <p:cBhvr>
                                        <p:cTn id="27" dur="1000"/>
                                        <p:tgtEl>
                                          <p:spTgt spid="79">
                                            <p:txEl>
                                              <p:pRg st="2" end="2"/>
                                            </p:txEl>
                                          </p:spTgt>
                                        </p:tgtEl>
                                      </p:cBhvr>
                                    </p:animEffect>
                                    <p:anim calcmode="lin" valueType="num">
                                      <p:cBhvr>
                                        <p:cTn id="28" dur="1000" fill="hold"/>
                                        <p:tgtEl>
                                          <p:spTgt spid="79">
                                            <p:txEl>
                                              <p:pRg st="2" end="2"/>
                                            </p:txEl>
                                          </p:spTgt>
                                        </p:tgtEl>
                                        <p:attrNameLst>
                                          <p:attrName>ppt_x</p:attrName>
                                        </p:attrNameLst>
                                      </p:cBhvr>
                                      <p:tavLst>
                                        <p:tav tm="0">
                                          <p:val>
                                            <p:strVal val="#ppt_x"/>
                                          </p:val>
                                        </p:tav>
                                        <p:tav tm="100000">
                                          <p:val>
                                            <p:strVal val="#ppt_x"/>
                                          </p:val>
                                        </p:tav>
                                      </p:tavLst>
                                    </p:anim>
                                    <p:anim calcmode="lin" valueType="num">
                                      <p:cBhvr>
                                        <p:cTn id="29" dur="1000" fill="hold"/>
                                        <p:tgtEl>
                                          <p:spTgt spid="79">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3"/>
        <p:cNvGrpSpPr/>
        <p:nvPr/>
      </p:nvGrpSpPr>
      <p:grpSpPr>
        <a:xfrm>
          <a:off x="0" y="0"/>
          <a:ext cx="0" cy="0"/>
          <a:chOff x="0" y="0"/>
          <a:chExt cx="0" cy="0"/>
        </a:xfrm>
      </p:grpSpPr>
      <p:sp>
        <p:nvSpPr>
          <p:cNvPr id="2" name="Rectangle 1">
            <a:extLst>
              <a:ext uri="{FF2B5EF4-FFF2-40B4-BE49-F238E27FC236}">
                <a16:creationId xmlns:a16="http://schemas.microsoft.com/office/drawing/2014/main" id="{45F2ED83-1101-72DB-797F-6978A1BE7330}"/>
              </a:ext>
            </a:extLst>
          </p:cNvPr>
          <p:cNvSpPr/>
          <p:nvPr/>
        </p:nvSpPr>
        <p:spPr>
          <a:xfrm>
            <a:off x="8460028" y="3719012"/>
            <a:ext cx="3385863" cy="492443"/>
          </a:xfrm>
          <a:prstGeom prst="rect">
            <a:avLst/>
          </a:prstGeom>
        </p:spPr>
        <p:txBody>
          <a:bodyPr wrap="none">
            <a:spAutoFit/>
          </a:bodyPr>
          <a:lstStyle/>
          <a:p>
            <a:r>
              <a:rPr lang="en-US" sz="2600" b="1" dirty="0">
                <a:latin typeface="UTM Avo" panose="02040603050506020204" pitchFamily="18" charset="0"/>
              </a:rPr>
              <a:t>NÉT BẰNG ĐẤT NẶN</a:t>
            </a:r>
          </a:p>
        </p:txBody>
      </p:sp>
      <p:sp>
        <p:nvSpPr>
          <p:cNvPr id="3" name="Rectangle 2">
            <a:extLst>
              <a:ext uri="{FF2B5EF4-FFF2-40B4-BE49-F238E27FC236}">
                <a16:creationId xmlns:a16="http://schemas.microsoft.com/office/drawing/2014/main" id="{762E9F9C-0EF8-EB58-17E8-528C3D3BBB60}"/>
              </a:ext>
            </a:extLst>
          </p:cNvPr>
          <p:cNvSpPr/>
          <p:nvPr/>
        </p:nvSpPr>
        <p:spPr>
          <a:xfrm>
            <a:off x="4462501" y="1951190"/>
            <a:ext cx="3997527" cy="492443"/>
          </a:xfrm>
          <a:prstGeom prst="rect">
            <a:avLst/>
          </a:prstGeom>
        </p:spPr>
        <p:txBody>
          <a:bodyPr wrap="square">
            <a:spAutoFit/>
          </a:bodyPr>
          <a:lstStyle/>
          <a:p>
            <a:r>
              <a:rPr lang="en-US" sz="2600" b="1" dirty="0">
                <a:latin typeface="UTM Avo" panose="02040603050506020204" pitchFamily="18" charset="0"/>
              </a:rPr>
              <a:t>NÉT BẰNG BÚT MÀU</a:t>
            </a:r>
          </a:p>
        </p:txBody>
      </p:sp>
      <p:sp>
        <p:nvSpPr>
          <p:cNvPr id="4" name="Rectangle 3">
            <a:extLst>
              <a:ext uri="{FF2B5EF4-FFF2-40B4-BE49-F238E27FC236}">
                <a16:creationId xmlns:a16="http://schemas.microsoft.com/office/drawing/2014/main" id="{AB3C43DE-2CC7-D3DD-7C22-E8694B89528C}"/>
              </a:ext>
            </a:extLst>
          </p:cNvPr>
          <p:cNvSpPr/>
          <p:nvPr/>
        </p:nvSpPr>
        <p:spPr>
          <a:xfrm>
            <a:off x="1563951" y="4452011"/>
            <a:ext cx="2723823" cy="492443"/>
          </a:xfrm>
          <a:prstGeom prst="rect">
            <a:avLst/>
          </a:prstGeom>
        </p:spPr>
        <p:txBody>
          <a:bodyPr wrap="none">
            <a:spAutoFit/>
          </a:bodyPr>
          <a:lstStyle/>
          <a:p>
            <a:r>
              <a:rPr lang="en-US" sz="2600" b="1" dirty="0">
                <a:latin typeface="UTM Avo" panose="02040603050506020204" pitchFamily="18" charset="0"/>
              </a:rPr>
              <a:t>NÉT BẰNG GIẤY</a:t>
            </a:r>
          </a:p>
        </p:txBody>
      </p:sp>
      <p:pic>
        <p:nvPicPr>
          <p:cNvPr id="5" name="Picture 2" descr="Hướng dẫn vẽ tranh phong cảnh biển đơn giản của học sinh – Pinky Shop">
            <a:extLst>
              <a:ext uri="{FF2B5EF4-FFF2-40B4-BE49-F238E27FC236}">
                <a16:creationId xmlns:a16="http://schemas.microsoft.com/office/drawing/2014/main" id="{54551278-DFBA-F0C1-444D-48B13F9D83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87500" y="687539"/>
            <a:ext cx="4749189" cy="264371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
            <a:extLst>
              <a:ext uri="{FF2B5EF4-FFF2-40B4-BE49-F238E27FC236}">
                <a16:creationId xmlns:a16="http://schemas.microsoft.com/office/drawing/2014/main" id="{234A45D6-379F-3DA8-0882-C8B0562A093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3668" y="3965234"/>
            <a:ext cx="4741023" cy="2777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6" descr="Khéo Tay + Đồ Chơi Trẻ Em : * Tự làm những món đồ chơi an toàn, sáng tạo  cho trẻ nhỏ">
            <a:extLst>
              <a:ext uri="{FF2B5EF4-FFF2-40B4-BE49-F238E27FC236}">
                <a16:creationId xmlns:a16="http://schemas.microsoft.com/office/drawing/2014/main" id="{CDF0D175-2EEF-4F29-A86E-37F7FD2BF7A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482" r="3142"/>
          <a:stretch/>
        </p:blipFill>
        <p:spPr bwMode="auto">
          <a:xfrm>
            <a:off x="7780966" y="3318914"/>
            <a:ext cx="4411034" cy="35390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88573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97"/>
        <p:cNvGrpSpPr/>
        <p:nvPr/>
      </p:nvGrpSpPr>
      <p:grpSpPr>
        <a:xfrm>
          <a:off x="0" y="0"/>
          <a:ext cx="0" cy="0"/>
          <a:chOff x="0" y="0"/>
          <a:chExt cx="0" cy="0"/>
        </a:xfrm>
      </p:grpSpPr>
      <p:grpSp>
        <p:nvGrpSpPr>
          <p:cNvPr id="2" name="Group 1">
            <a:extLst>
              <a:ext uri="{FF2B5EF4-FFF2-40B4-BE49-F238E27FC236}">
                <a16:creationId xmlns:a16="http://schemas.microsoft.com/office/drawing/2014/main" id="{3BA813F6-5D03-A906-C461-DDADDC7EF8C2}"/>
              </a:ext>
            </a:extLst>
          </p:cNvPr>
          <p:cNvGrpSpPr/>
          <p:nvPr/>
        </p:nvGrpSpPr>
        <p:grpSpPr>
          <a:xfrm>
            <a:off x="9455457" y="1316810"/>
            <a:ext cx="2736543" cy="1558939"/>
            <a:chOff x="309542" y="967667"/>
            <a:chExt cx="2878585" cy="1558939"/>
          </a:xfrm>
        </p:grpSpPr>
        <p:pic>
          <p:nvPicPr>
            <p:cNvPr id="3" name="Picture 2">
              <a:hlinkClick r:id="rId4"/>
              <a:extLst>
                <a:ext uri="{FF2B5EF4-FFF2-40B4-BE49-F238E27FC236}">
                  <a16:creationId xmlns:a16="http://schemas.microsoft.com/office/drawing/2014/main" id="{71A95C0A-D294-AF07-9E62-38A1887DEA4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D9E6F943-4843-D349-5073-DB117362A8C1}"/>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pic>
        <p:nvPicPr>
          <p:cNvPr id="2" name="Picture 16">
            <a:extLst>
              <a:ext uri="{FF2B5EF4-FFF2-40B4-BE49-F238E27FC236}">
                <a16:creationId xmlns:a16="http://schemas.microsoft.com/office/drawing/2014/main" id="{F348A674-8E8A-6CC5-9E84-5B91E69BB09D}"/>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0719969" y="941468"/>
            <a:ext cx="1197935" cy="1161358"/>
          </a:xfrm>
          <a:prstGeom prst="rect">
            <a:avLst/>
          </a:prstGeom>
        </p:spPr>
      </p:pic>
      <p:pic>
        <p:nvPicPr>
          <p:cNvPr id="4" name="Picture 2" descr="C:\Users\DELL\Desktop\Mi_thuat_2_SGK_27_5_2021_v1_Page15.jpg">
            <a:extLst>
              <a:ext uri="{FF2B5EF4-FFF2-40B4-BE49-F238E27FC236}">
                <a16:creationId xmlns:a16="http://schemas.microsoft.com/office/drawing/2014/main" id="{DD7AB4BC-0FB2-2339-17D8-B1E1C57647C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8666" t="68077" b="8286"/>
          <a:stretch/>
        </p:blipFill>
        <p:spPr bwMode="auto">
          <a:xfrm>
            <a:off x="2159563" y="2717010"/>
            <a:ext cx="8072724" cy="293339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DC8864E-7900-A8FF-D260-0ACE1D336EA4}"/>
              </a:ext>
            </a:extLst>
          </p:cNvPr>
          <p:cNvSpPr txBox="1"/>
          <p:nvPr/>
        </p:nvSpPr>
        <p:spPr>
          <a:xfrm>
            <a:off x="1783334" y="1856605"/>
            <a:ext cx="8023350" cy="492443"/>
          </a:xfrm>
          <a:prstGeom prst="rect">
            <a:avLst/>
          </a:prstGeom>
          <a:noFill/>
        </p:spPr>
        <p:txBody>
          <a:bodyPr wrap="none" rtlCol="0">
            <a:spAutoFit/>
          </a:bodyPr>
          <a:lstStyle/>
          <a:p>
            <a:pPr defTabSz="1219170"/>
            <a:r>
              <a:rPr lang="vi-VN" sz="2600" dirty="0">
                <a:latin typeface="UTM Avo" panose="02040603050506020204" pitchFamily="18" charset="0"/>
              </a:rPr>
              <a:t>Em đã biết một số cách tạo nét dưới đây chưa?</a:t>
            </a:r>
          </a:p>
        </p:txBody>
      </p:sp>
      <p:sp>
        <p:nvSpPr>
          <p:cNvPr id="6" name="TextBox 5">
            <a:extLst>
              <a:ext uri="{FF2B5EF4-FFF2-40B4-BE49-F238E27FC236}">
                <a16:creationId xmlns:a16="http://schemas.microsoft.com/office/drawing/2014/main" id="{26BB13FB-9BC6-D517-418A-30EF95BA9893}"/>
              </a:ext>
            </a:extLst>
          </p:cNvPr>
          <p:cNvSpPr txBox="1"/>
          <p:nvPr/>
        </p:nvSpPr>
        <p:spPr>
          <a:xfrm>
            <a:off x="7940264" y="5852725"/>
            <a:ext cx="2779705" cy="892552"/>
          </a:xfrm>
          <a:prstGeom prst="rect">
            <a:avLst/>
          </a:prstGeom>
          <a:solidFill>
            <a:srgbClr val="92D050"/>
          </a:solidFill>
        </p:spPr>
        <p:txBody>
          <a:bodyPr wrap="square" rtlCol="0">
            <a:spAutoFit/>
          </a:bodyPr>
          <a:lstStyle/>
          <a:p>
            <a:pPr algn="ctr" defTabSz="1219170"/>
            <a:r>
              <a:rPr lang="en-US" sz="2600" dirty="0" err="1">
                <a:latin typeface="UTM Avo" panose="02040603050506020204" pitchFamily="18" charset="0"/>
              </a:rPr>
              <a:t>Tạo</a:t>
            </a:r>
            <a:r>
              <a:rPr lang="en-US" sz="2600" dirty="0">
                <a:latin typeface="UTM Avo" panose="02040603050506020204" pitchFamily="18" charset="0"/>
              </a:rPr>
              <a:t> </a:t>
            </a:r>
            <a:r>
              <a:rPr lang="en-US" sz="2600" dirty="0" err="1">
                <a:latin typeface="UTM Avo" panose="02040603050506020204" pitchFamily="18" charset="0"/>
              </a:rPr>
              <a:t>nét</a:t>
            </a:r>
            <a:r>
              <a:rPr lang="en-US" sz="2600" dirty="0">
                <a:latin typeface="UTM Avo" panose="02040603050506020204" pitchFamily="18" charset="0"/>
              </a:rPr>
              <a:t> </a:t>
            </a:r>
            <a:r>
              <a:rPr lang="en-US" sz="2600" dirty="0" err="1">
                <a:latin typeface="UTM Avo" panose="02040603050506020204" pitchFamily="18" charset="0"/>
              </a:rPr>
              <a:t>bằng</a:t>
            </a:r>
            <a:r>
              <a:rPr lang="en-US" sz="2600" dirty="0">
                <a:latin typeface="UTM Avo" panose="02040603050506020204" pitchFamily="18" charset="0"/>
              </a:rPr>
              <a:t> </a:t>
            </a:r>
            <a:r>
              <a:rPr lang="en-US" sz="2600" dirty="0" err="1">
                <a:latin typeface="UTM Avo" panose="02040603050506020204" pitchFamily="18" charset="0"/>
              </a:rPr>
              <a:t>màu</a:t>
            </a:r>
            <a:r>
              <a:rPr lang="en-US" sz="2600" dirty="0">
                <a:latin typeface="UTM Avo" panose="02040603050506020204" pitchFamily="18" charset="0"/>
              </a:rPr>
              <a:t> </a:t>
            </a:r>
            <a:r>
              <a:rPr lang="en-US" sz="2600" dirty="0" err="1">
                <a:latin typeface="UTM Avo" panose="02040603050506020204" pitchFamily="18" charset="0"/>
              </a:rPr>
              <a:t>vẽ</a:t>
            </a:r>
            <a:r>
              <a:rPr lang="en-US" sz="2600" dirty="0">
                <a:latin typeface="UTM Avo" panose="02040603050506020204" pitchFamily="18" charset="0"/>
              </a:rPr>
              <a:t> </a:t>
            </a:r>
          </a:p>
        </p:txBody>
      </p:sp>
      <p:sp>
        <p:nvSpPr>
          <p:cNvPr id="7" name="Rectangle 6">
            <a:extLst>
              <a:ext uri="{FF2B5EF4-FFF2-40B4-BE49-F238E27FC236}">
                <a16:creationId xmlns:a16="http://schemas.microsoft.com/office/drawing/2014/main" id="{D50FFBB6-4CDC-E369-132E-EBB73863EDA3}"/>
              </a:ext>
            </a:extLst>
          </p:cNvPr>
          <p:cNvSpPr/>
          <p:nvPr/>
        </p:nvSpPr>
        <p:spPr>
          <a:xfrm>
            <a:off x="1967541" y="5845525"/>
            <a:ext cx="2688299" cy="892552"/>
          </a:xfrm>
          <a:prstGeom prst="rect">
            <a:avLst/>
          </a:prstGeom>
          <a:solidFill>
            <a:schemeClr val="accent6">
              <a:lumMod val="20000"/>
              <a:lumOff val="80000"/>
            </a:schemeClr>
          </a:solidFill>
          <a:ln>
            <a:solidFill>
              <a:srgbClr val="00B0F0"/>
            </a:solidFill>
          </a:ln>
        </p:spPr>
        <p:txBody>
          <a:bodyPr wrap="square">
            <a:spAutoFit/>
          </a:bodyPr>
          <a:lstStyle/>
          <a:p>
            <a:pPr algn="ctr" defTabSz="1219170"/>
            <a:r>
              <a:rPr lang="en-US" sz="2600" dirty="0" err="1">
                <a:latin typeface="UTM Avo" panose="02040603050506020204" pitchFamily="18" charset="0"/>
              </a:rPr>
              <a:t>Tạo</a:t>
            </a:r>
            <a:r>
              <a:rPr lang="en-US" sz="2600" dirty="0">
                <a:latin typeface="UTM Avo" panose="02040603050506020204" pitchFamily="18" charset="0"/>
              </a:rPr>
              <a:t> </a:t>
            </a:r>
            <a:r>
              <a:rPr lang="en-US" sz="2600" dirty="0" err="1">
                <a:latin typeface="UTM Avo" panose="02040603050506020204" pitchFamily="18" charset="0"/>
              </a:rPr>
              <a:t>nét</a:t>
            </a:r>
            <a:r>
              <a:rPr lang="en-US" sz="2600" dirty="0">
                <a:latin typeface="UTM Avo" panose="02040603050506020204" pitchFamily="18" charset="0"/>
              </a:rPr>
              <a:t> </a:t>
            </a:r>
            <a:r>
              <a:rPr lang="en-US" sz="2600" dirty="0" err="1">
                <a:latin typeface="UTM Avo" panose="02040603050506020204" pitchFamily="18" charset="0"/>
              </a:rPr>
              <a:t>bằng</a:t>
            </a:r>
            <a:r>
              <a:rPr lang="en-US" sz="2600" dirty="0">
                <a:latin typeface="UTM Avo" panose="02040603050506020204" pitchFamily="18" charset="0"/>
              </a:rPr>
              <a:t> </a:t>
            </a:r>
            <a:r>
              <a:rPr lang="en-US" sz="2600" dirty="0" err="1">
                <a:latin typeface="UTM Avo" panose="02040603050506020204" pitchFamily="18" charset="0"/>
              </a:rPr>
              <a:t>đất</a:t>
            </a:r>
            <a:r>
              <a:rPr lang="en-US" sz="2600" dirty="0">
                <a:latin typeface="UTM Avo" panose="02040603050506020204" pitchFamily="18" charset="0"/>
              </a:rPr>
              <a:t> </a:t>
            </a:r>
            <a:r>
              <a:rPr lang="en-US" sz="2600" dirty="0" err="1">
                <a:latin typeface="UTM Avo" panose="02040603050506020204" pitchFamily="18" charset="0"/>
              </a:rPr>
              <a:t>nặn</a:t>
            </a:r>
            <a:endParaRPr lang="en-US" sz="2600" dirty="0">
              <a:latin typeface="UTM Avo" panose="02040603050506020204" pitchFamily="18" charset="0"/>
            </a:endParaRPr>
          </a:p>
        </p:txBody>
      </p:sp>
      <p:sp>
        <p:nvSpPr>
          <p:cNvPr id="8" name="Rectangle 7">
            <a:extLst>
              <a:ext uri="{FF2B5EF4-FFF2-40B4-BE49-F238E27FC236}">
                <a16:creationId xmlns:a16="http://schemas.microsoft.com/office/drawing/2014/main" id="{36CD7D3C-A9F9-B014-ED22-9CACCE659768}"/>
              </a:ext>
            </a:extLst>
          </p:cNvPr>
          <p:cNvSpPr/>
          <p:nvPr/>
        </p:nvSpPr>
        <p:spPr>
          <a:xfrm>
            <a:off x="5089956" y="5845525"/>
            <a:ext cx="2703755" cy="892552"/>
          </a:xfrm>
          <a:prstGeom prst="rect">
            <a:avLst/>
          </a:prstGeom>
          <a:solidFill>
            <a:srgbClr val="FFFF00"/>
          </a:solidFill>
        </p:spPr>
        <p:txBody>
          <a:bodyPr wrap="square">
            <a:spAutoFit/>
          </a:bodyPr>
          <a:lstStyle/>
          <a:p>
            <a:pPr algn="ctr" defTabSz="1219170"/>
            <a:r>
              <a:rPr lang="en-US" sz="2600" dirty="0" err="1">
                <a:latin typeface="UTM Avo" panose="02040603050506020204" pitchFamily="18" charset="0"/>
              </a:rPr>
              <a:t>Tạo</a:t>
            </a:r>
            <a:r>
              <a:rPr lang="en-US" sz="2600" dirty="0">
                <a:latin typeface="UTM Avo" panose="02040603050506020204" pitchFamily="18" charset="0"/>
              </a:rPr>
              <a:t> </a:t>
            </a:r>
            <a:r>
              <a:rPr lang="en-US" sz="2600" dirty="0" err="1">
                <a:latin typeface="UTM Avo" panose="02040603050506020204" pitchFamily="18" charset="0"/>
              </a:rPr>
              <a:t>nét</a:t>
            </a:r>
            <a:r>
              <a:rPr lang="en-US" sz="2600" dirty="0">
                <a:latin typeface="UTM Avo" panose="02040603050506020204" pitchFamily="18" charset="0"/>
              </a:rPr>
              <a:t> </a:t>
            </a:r>
            <a:r>
              <a:rPr lang="en-US" sz="2600" dirty="0" err="1">
                <a:latin typeface="UTM Avo" panose="02040603050506020204" pitchFamily="18" charset="0"/>
              </a:rPr>
              <a:t>bằng</a:t>
            </a:r>
            <a:r>
              <a:rPr lang="en-US" sz="2600" dirty="0">
                <a:latin typeface="UTM Avo" panose="02040603050506020204" pitchFamily="18" charset="0"/>
              </a:rPr>
              <a:t> </a:t>
            </a:r>
            <a:r>
              <a:rPr lang="en-US" sz="2600" dirty="0" err="1">
                <a:latin typeface="UTM Avo" panose="02040603050506020204" pitchFamily="18" charset="0"/>
              </a:rPr>
              <a:t>giấy</a:t>
            </a:r>
            <a:r>
              <a:rPr lang="en-US" sz="2600" dirty="0">
                <a:latin typeface="UTM Avo" panose="02040603050506020204" pitchFamily="18" charset="0"/>
              </a:rPr>
              <a:t> </a:t>
            </a:r>
            <a:r>
              <a:rPr lang="en-US" sz="2600" dirty="0" err="1">
                <a:latin typeface="UTM Avo" panose="02040603050506020204" pitchFamily="18" charset="0"/>
              </a:rPr>
              <a:t>màu</a:t>
            </a:r>
            <a:endParaRPr lang="en-US" sz="2600" dirty="0">
              <a:latin typeface="UTM Avo" panose="02040603050506020204" pitchFamily="18"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anim calcmode="lin" valueType="num">
                                      <p:cBhvr>
                                        <p:cTn id="18" dur="1000" fill="hold"/>
                                        <p:tgtEl>
                                          <p:spTgt spid="7"/>
                                        </p:tgtEl>
                                        <p:attrNameLst>
                                          <p:attrName>ppt_x</p:attrName>
                                        </p:attrNameLst>
                                      </p:cBhvr>
                                      <p:tavLst>
                                        <p:tav tm="0">
                                          <p:val>
                                            <p:strVal val="#ppt_x"/>
                                          </p:val>
                                        </p:tav>
                                        <p:tav tm="100000">
                                          <p:val>
                                            <p:strVal val="#ppt_x"/>
                                          </p:val>
                                        </p:tav>
                                      </p:tavLst>
                                    </p:anim>
                                    <p:anim calcmode="lin" valueType="num">
                                      <p:cBhvr>
                                        <p:cTn id="1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1000"/>
                                        <p:tgtEl>
                                          <p:spTgt spid="6"/>
                                        </p:tgtEl>
                                      </p:cBhvr>
                                    </p:animEffect>
                                    <p:anim calcmode="lin" valueType="num">
                                      <p:cBhvr>
                                        <p:cTn id="32" dur="1000" fill="hold"/>
                                        <p:tgtEl>
                                          <p:spTgt spid="6"/>
                                        </p:tgtEl>
                                        <p:attrNameLst>
                                          <p:attrName>ppt_x</p:attrName>
                                        </p:attrNameLst>
                                      </p:cBhvr>
                                      <p:tavLst>
                                        <p:tav tm="0">
                                          <p:val>
                                            <p:strVal val="#ppt_x"/>
                                          </p:val>
                                        </p:tav>
                                        <p:tav tm="100000">
                                          <p:val>
                                            <p:strVal val="#ppt_x"/>
                                          </p:val>
                                        </p:tav>
                                      </p:tavLst>
                                    </p:anim>
                                    <p:anim calcmode="lin" valueType="num">
                                      <p:cBhvr>
                                        <p:cTn id="33"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1"/>
        <p:cNvGrpSpPr/>
        <p:nvPr/>
      </p:nvGrpSpPr>
      <p:grpSpPr>
        <a:xfrm>
          <a:off x="0" y="0"/>
          <a:ext cx="0" cy="0"/>
          <a:chOff x="0" y="0"/>
          <a:chExt cx="0" cy="0"/>
        </a:xfrm>
      </p:grpSpPr>
      <p:sp>
        <p:nvSpPr>
          <p:cNvPr id="2" name="Rectangle 1">
            <a:extLst>
              <a:ext uri="{FF2B5EF4-FFF2-40B4-BE49-F238E27FC236}">
                <a16:creationId xmlns:a16="http://schemas.microsoft.com/office/drawing/2014/main" id="{C7F8D26E-1F96-46ED-8AAA-8969CC48EA41}"/>
              </a:ext>
            </a:extLst>
          </p:cNvPr>
          <p:cNvSpPr/>
          <p:nvPr/>
        </p:nvSpPr>
        <p:spPr>
          <a:xfrm>
            <a:off x="980585" y="2045277"/>
            <a:ext cx="8034572" cy="607539"/>
          </a:xfrm>
          <a:prstGeom prst="rect">
            <a:avLst/>
          </a:prstGeom>
        </p:spPr>
        <p:txBody>
          <a:bodyPr wrap="none">
            <a:spAutoFit/>
          </a:bodyPr>
          <a:lstStyle/>
          <a:p>
            <a:pPr defTabSz="1219170">
              <a:lnSpc>
                <a:spcPct val="150000"/>
              </a:lnSpc>
            </a:pPr>
            <a:r>
              <a:rPr lang="vi-VN" sz="2600" b="1" dirty="0">
                <a:latin typeface="UTM Avo" panose="02040603050506020204" pitchFamily="18" charset="0"/>
              </a:rPr>
              <a:t>Trong các hình dưới đây </a:t>
            </a:r>
            <a:r>
              <a:rPr lang="en-US" sz="2600" b="1" dirty="0">
                <a:latin typeface="UTM Avo" panose="02040603050506020204" pitchFamily="18" charset="0"/>
              </a:rPr>
              <a:t>có</a:t>
            </a:r>
            <a:r>
              <a:rPr lang="vi-VN" sz="2600" b="1" dirty="0">
                <a:latin typeface="UTM Avo" panose="02040603050506020204" pitchFamily="18" charset="0"/>
              </a:rPr>
              <a:t> những loại nét nào?</a:t>
            </a:r>
          </a:p>
        </p:txBody>
      </p:sp>
      <p:grpSp>
        <p:nvGrpSpPr>
          <p:cNvPr id="11" name="Group 10">
            <a:extLst>
              <a:ext uri="{FF2B5EF4-FFF2-40B4-BE49-F238E27FC236}">
                <a16:creationId xmlns:a16="http://schemas.microsoft.com/office/drawing/2014/main" id="{74B851BD-807A-10C8-A238-57BFF4CF8582}"/>
              </a:ext>
            </a:extLst>
          </p:cNvPr>
          <p:cNvGrpSpPr/>
          <p:nvPr/>
        </p:nvGrpSpPr>
        <p:grpSpPr>
          <a:xfrm>
            <a:off x="1097543" y="2998382"/>
            <a:ext cx="9641899" cy="3316078"/>
            <a:chOff x="1097543" y="2998382"/>
            <a:chExt cx="9641899" cy="3316078"/>
          </a:xfrm>
        </p:grpSpPr>
        <p:pic>
          <p:nvPicPr>
            <p:cNvPr id="7" name="Picture 6">
              <a:extLst>
                <a:ext uri="{FF2B5EF4-FFF2-40B4-BE49-F238E27FC236}">
                  <a16:creationId xmlns:a16="http://schemas.microsoft.com/office/drawing/2014/main" id="{AE576CCF-BEA2-0729-F5D7-39BAFA9A8595}"/>
                </a:ext>
              </a:extLst>
            </p:cNvPr>
            <p:cNvPicPr>
              <a:picLocks noChangeAspect="1"/>
            </p:cNvPicPr>
            <p:nvPr/>
          </p:nvPicPr>
          <p:blipFill>
            <a:blip r:embed="rId4"/>
            <a:stretch>
              <a:fillRect/>
            </a:stretch>
          </p:blipFill>
          <p:spPr>
            <a:xfrm>
              <a:off x="1097543" y="2998382"/>
              <a:ext cx="9641899" cy="3316078"/>
            </a:xfrm>
            <a:prstGeom prst="rect">
              <a:avLst/>
            </a:prstGeom>
          </p:spPr>
        </p:pic>
        <p:sp>
          <p:nvSpPr>
            <p:cNvPr id="10" name="Rectangle 9">
              <a:extLst>
                <a:ext uri="{FF2B5EF4-FFF2-40B4-BE49-F238E27FC236}">
                  <a16:creationId xmlns:a16="http://schemas.microsoft.com/office/drawing/2014/main" id="{CD7AA2D9-22F7-0531-2F96-E6142D6F105C}"/>
                </a:ext>
              </a:extLst>
            </p:cNvPr>
            <p:cNvSpPr/>
            <p:nvPr/>
          </p:nvSpPr>
          <p:spPr>
            <a:xfrm>
              <a:off x="4720856" y="5007935"/>
              <a:ext cx="5794744" cy="13065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2310386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2CE479AB-6018-7B46-4E0F-ECAAE15A083C}"/>
              </a:ext>
            </a:extLst>
          </p:cNvPr>
          <p:cNvSpPr/>
          <p:nvPr/>
        </p:nvSpPr>
        <p:spPr>
          <a:xfrm>
            <a:off x="271883" y="3223706"/>
            <a:ext cx="11233248" cy="3074881"/>
          </a:xfrm>
          <a:prstGeom prst="rect">
            <a:avLst/>
          </a:prstGeom>
        </p:spPr>
        <p:txBody>
          <a:bodyPr wrap="square">
            <a:spAutoFit/>
          </a:bodyPr>
          <a:lstStyle/>
          <a:p>
            <a:pPr marL="380990" indent="-380990" algn="just" defTabSz="1219170">
              <a:lnSpc>
                <a:spcPct val="150000"/>
              </a:lnSpc>
              <a:buFont typeface="Wingdings" pitchFamily="2" charset="2"/>
              <a:buChar char="v"/>
            </a:pPr>
            <a:r>
              <a:rPr lang="nl-NL" sz="2200" i="1" dirty="0">
                <a:latin typeface="UTM Avo" panose="02040603050506020204" pitchFamily="18" charset="0"/>
              </a:rPr>
              <a:t>Bước 1:</a:t>
            </a:r>
            <a:r>
              <a:rPr lang="nl-NL" sz="2200" dirty="0">
                <a:latin typeface="UTM Avo" panose="02040603050506020204" pitchFamily="18" charset="0"/>
              </a:rPr>
              <a:t> Đặt đất nặn lên mặt phẳng (giấy, bảng,...) và dùng con lăn làm dẹt mỏng khỏi đất nặn. </a:t>
            </a:r>
            <a:endParaRPr lang="vi-VN" sz="2200" dirty="0"/>
          </a:p>
          <a:p>
            <a:pPr marL="380990" indent="-380990" algn="just" defTabSz="1219170">
              <a:lnSpc>
                <a:spcPct val="150000"/>
              </a:lnSpc>
              <a:buFont typeface="Wingdings" pitchFamily="2" charset="2"/>
              <a:buChar char="v"/>
            </a:pPr>
            <a:r>
              <a:rPr lang="nl-NL" sz="2200" i="1" dirty="0">
                <a:latin typeface="UTM Avo" panose="02040603050506020204" pitchFamily="18" charset="0"/>
              </a:rPr>
              <a:t>Bước 2:</a:t>
            </a:r>
            <a:r>
              <a:rPr lang="nl-NL" sz="2200" dirty="0">
                <a:latin typeface="UTM Avo" panose="02040603050506020204" pitchFamily="18" charset="0"/>
              </a:rPr>
              <a:t> Dùng công cụ cắt đất nặn, cắt tạo nét to, nhỏ, dài, ngắn. </a:t>
            </a:r>
            <a:endParaRPr lang="vi-VN" sz="2200" dirty="0"/>
          </a:p>
          <a:p>
            <a:pPr marL="380990" indent="-380990" algn="just" defTabSz="1219170">
              <a:lnSpc>
                <a:spcPct val="150000"/>
              </a:lnSpc>
              <a:buFont typeface="Wingdings" pitchFamily="2" charset="2"/>
              <a:buChar char="v"/>
            </a:pPr>
            <a:r>
              <a:rPr lang="nl-NL" sz="2200" i="1" dirty="0">
                <a:latin typeface="UTM Avo" panose="02040603050506020204" pitchFamily="18" charset="0"/>
              </a:rPr>
              <a:t>Bước 3:</a:t>
            </a:r>
            <a:r>
              <a:rPr lang="nl-NL" sz="2200" dirty="0">
                <a:latin typeface="UTM Avo" panose="02040603050506020204" pitchFamily="18" charset="0"/>
              </a:rPr>
              <a:t> Cầm nét đất nặn vừa cắt lên, đặt vào vị trí khác (rộng hơn) và tạo kiểu ng theo ý thích. Hoặc tạo kiểu nét theo ý thích từ nét thẳng tạo được bằng thao tác lăn dọc</a:t>
            </a:r>
            <a:endParaRPr lang="vi-VN" sz="2200" dirty="0"/>
          </a:p>
        </p:txBody>
      </p:sp>
      <p:pic>
        <p:nvPicPr>
          <p:cNvPr id="6" name="Picture 5">
            <a:hlinkClick r:id="rId4"/>
            <a:extLst>
              <a:ext uri="{FF2B5EF4-FFF2-40B4-BE49-F238E27FC236}">
                <a16:creationId xmlns:a16="http://schemas.microsoft.com/office/drawing/2014/main" id="{1FE5645A-4537-C7D9-6838-4BF6E14BEC00}"/>
              </a:ext>
            </a:extLst>
          </p:cNvPr>
          <p:cNvPicPr>
            <a:picLocks noChangeAspect="1"/>
          </p:cNvPicPr>
          <p:nvPr/>
        </p:nvPicPr>
        <p:blipFill>
          <a:blip r:embed="rId5"/>
          <a:stretch>
            <a:fillRect/>
          </a:stretch>
        </p:blipFill>
        <p:spPr>
          <a:xfrm>
            <a:off x="6627130" y="780756"/>
            <a:ext cx="5156846" cy="2231125"/>
          </a:xfrm>
          <a:prstGeom prst="rect">
            <a:avLst/>
          </a:prstGeom>
        </p:spPr>
      </p:pic>
      <p:sp>
        <p:nvSpPr>
          <p:cNvPr id="7" name="Rectangle 6">
            <a:extLst>
              <a:ext uri="{FF2B5EF4-FFF2-40B4-BE49-F238E27FC236}">
                <a16:creationId xmlns:a16="http://schemas.microsoft.com/office/drawing/2014/main" id="{2BD87237-6324-B9B1-9384-B3584395A352}"/>
              </a:ext>
            </a:extLst>
          </p:cNvPr>
          <p:cNvSpPr/>
          <p:nvPr/>
        </p:nvSpPr>
        <p:spPr>
          <a:xfrm>
            <a:off x="486347" y="1896318"/>
            <a:ext cx="3193503" cy="492443"/>
          </a:xfrm>
          <a:prstGeom prst="rect">
            <a:avLst/>
          </a:prstGeom>
        </p:spPr>
        <p:txBody>
          <a:bodyPr wrap="none">
            <a:spAutoFit/>
          </a:bodyPr>
          <a:lstStyle/>
          <a:p>
            <a:r>
              <a:rPr lang="nl-NL" sz="2600" b="1" dirty="0">
                <a:solidFill>
                  <a:srgbClr val="FF0000"/>
                </a:solidFill>
                <a:latin typeface="UTM Avo" panose="02040603050506020204" pitchFamily="18" charset="0"/>
              </a:rPr>
              <a:t>Tạo nét từ đất nặn</a:t>
            </a:r>
            <a:endParaRPr lang="vi-VN" sz="2600" b="1" dirty="0">
              <a:solidFill>
                <a:srgbClr val="FF0000"/>
              </a:solidFill>
            </a:endParaRPr>
          </a:p>
        </p:txBody>
      </p:sp>
      <p:grpSp>
        <p:nvGrpSpPr>
          <p:cNvPr id="5" name="Group 4">
            <a:extLst>
              <a:ext uri="{FF2B5EF4-FFF2-40B4-BE49-F238E27FC236}">
                <a16:creationId xmlns:a16="http://schemas.microsoft.com/office/drawing/2014/main" id="{31B235BE-71F1-3CAF-4DC8-773BC641B1A0}"/>
              </a:ext>
            </a:extLst>
          </p:cNvPr>
          <p:cNvGrpSpPr/>
          <p:nvPr/>
        </p:nvGrpSpPr>
        <p:grpSpPr>
          <a:xfrm>
            <a:off x="4234144" y="1052060"/>
            <a:ext cx="2052286" cy="2065733"/>
            <a:chOff x="6734456" y="1026165"/>
            <a:chExt cx="2052286" cy="1905000"/>
          </a:xfrm>
        </p:grpSpPr>
        <p:pic>
          <p:nvPicPr>
            <p:cNvPr id="8" name="Picture 7" descr="Youtube PNG Free Images with Transparent Background - (410 Free Downloads)">
              <a:hlinkClick r:id="rId6"/>
              <a:extLst>
                <a:ext uri="{FF2B5EF4-FFF2-40B4-BE49-F238E27FC236}">
                  <a16:creationId xmlns:a16="http://schemas.microsoft.com/office/drawing/2014/main" id="{40B7008B-C644-5999-4817-F0C037A411B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1084181949"/>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2D3504-45E9-152D-5A9B-058B41BD5EEB}"/>
              </a:ext>
            </a:extLst>
          </p:cNvPr>
          <p:cNvSpPr/>
          <p:nvPr/>
        </p:nvSpPr>
        <p:spPr>
          <a:xfrm>
            <a:off x="16561163" y="-4114799"/>
            <a:ext cx="4596130" cy="384721"/>
          </a:xfrm>
          <a:prstGeom prst="rect">
            <a:avLst/>
          </a:prstGeom>
        </p:spPr>
        <p:txBody>
          <a:bodyPr wrap="none">
            <a:spAutoFit/>
          </a:bodyPr>
          <a:lstStyle/>
          <a:p>
            <a:pPr defTabSz="1219170"/>
            <a:r>
              <a:rPr lang="vi-VN" sz="1900"/>
              <a:t>Chia sẻ điều biết được về mỗi hình ảnh. </a:t>
            </a:r>
          </a:p>
        </p:txBody>
      </p:sp>
      <p:sp>
        <p:nvSpPr>
          <p:cNvPr id="3" name="Rectangle 2">
            <a:extLst>
              <a:ext uri="{FF2B5EF4-FFF2-40B4-BE49-F238E27FC236}">
                <a16:creationId xmlns:a16="http://schemas.microsoft.com/office/drawing/2014/main" id="{5C67F867-29A3-3157-EB26-602EE423AF35}"/>
              </a:ext>
            </a:extLst>
          </p:cNvPr>
          <p:cNvSpPr/>
          <p:nvPr/>
        </p:nvSpPr>
        <p:spPr>
          <a:xfrm>
            <a:off x="489679" y="1917580"/>
            <a:ext cx="4934907" cy="2669642"/>
          </a:xfrm>
          <a:prstGeom prst="rect">
            <a:avLst/>
          </a:prstGeom>
        </p:spPr>
        <p:txBody>
          <a:bodyPr wrap="square">
            <a:spAutoFit/>
          </a:bodyPr>
          <a:lstStyle/>
          <a:p>
            <a:pPr algn="just" defTabSz="1219170">
              <a:lnSpc>
                <a:spcPct val="150000"/>
              </a:lnSpc>
            </a:pPr>
            <a:r>
              <a:rPr lang="vi-VN" sz="1900" dirty="0">
                <a:latin typeface="UTM Avo" panose="02040603050506020204" pitchFamily="18" charset="0"/>
              </a:rPr>
              <a:t>Cửa sổ: Khung làm bằng gỗ, các hoa văn của ô cửa làm bằng các thanh sắt và lược tạo hình giống các kiểu nét: thẳng đứng, thẳng ngang, thẳng xiêm, xoắn ốc</a:t>
            </a:r>
          </a:p>
          <a:p>
            <a:pPr algn="just" defTabSz="1219170">
              <a:lnSpc>
                <a:spcPct val="150000"/>
              </a:lnSpc>
            </a:pPr>
            <a:endParaRPr lang="vi-VN" sz="1900" dirty="0"/>
          </a:p>
        </p:txBody>
      </p:sp>
      <p:pic>
        <p:nvPicPr>
          <p:cNvPr id="4" name="Picture 8" descr="C:\Users\DELL\Desktop\Mi_thuat_2_SGK_27_5_2021_v1_Page16.jpg">
            <a:extLst>
              <a:ext uri="{FF2B5EF4-FFF2-40B4-BE49-F238E27FC236}">
                <a16:creationId xmlns:a16="http://schemas.microsoft.com/office/drawing/2014/main" id="{B0C3A223-590A-9DF1-B980-EACFCC6209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0750" t="10741" r="60664" b="68576"/>
          <a:stretch/>
        </p:blipFill>
        <p:spPr bwMode="auto">
          <a:xfrm>
            <a:off x="2166659" y="3933341"/>
            <a:ext cx="2879067" cy="2924659"/>
          </a:xfrm>
          <a:prstGeom prst="rect">
            <a:avLst/>
          </a:prstGeom>
          <a:noFill/>
          <a:extLst>
            <a:ext uri="{909E8E84-426E-40DD-AFC4-6F175D3DCCD1}">
              <a14:hiddenFill xmlns:a14="http://schemas.microsoft.com/office/drawing/2010/main">
                <a:solidFill>
                  <a:srgbClr val="FFFFFF"/>
                </a:solidFill>
              </a14:hiddenFill>
            </a:ext>
          </a:extLst>
        </p:spPr>
      </p:pic>
      <p:grpSp>
        <p:nvGrpSpPr>
          <p:cNvPr id="5" name="Group 4">
            <a:extLst>
              <a:ext uri="{FF2B5EF4-FFF2-40B4-BE49-F238E27FC236}">
                <a16:creationId xmlns:a16="http://schemas.microsoft.com/office/drawing/2014/main" id="{DB4E3409-D0C7-E730-E63F-4FA61E48F684}"/>
              </a:ext>
            </a:extLst>
          </p:cNvPr>
          <p:cNvGrpSpPr/>
          <p:nvPr/>
        </p:nvGrpSpPr>
        <p:grpSpPr>
          <a:xfrm>
            <a:off x="6347002" y="4587222"/>
            <a:ext cx="5519936" cy="2675996"/>
            <a:chOff x="3347864" y="1059582"/>
            <a:chExt cx="4862775" cy="2664296"/>
          </a:xfrm>
        </p:grpSpPr>
        <p:pic>
          <p:nvPicPr>
            <p:cNvPr id="6" name="Picture 5" descr="C:\Users\DELL\Desktop\Mi_thuat_2_SGK_27_5_2021_v1_Page16.jpg">
              <a:extLst>
                <a:ext uri="{FF2B5EF4-FFF2-40B4-BE49-F238E27FC236}">
                  <a16:creationId xmlns:a16="http://schemas.microsoft.com/office/drawing/2014/main" id="{A3DB7C91-B4AC-ED1C-C823-0E37692BC7F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9861" t="10741" r="7007" b="68576"/>
            <a:stretch/>
          </p:blipFill>
          <p:spPr bwMode="auto">
            <a:xfrm>
              <a:off x="3347864" y="1059582"/>
              <a:ext cx="4862775" cy="2657653"/>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8792F1A8-1BD4-2AD4-8AEE-A7A4E7795EF8}"/>
                </a:ext>
              </a:extLst>
            </p:cNvPr>
            <p:cNvSpPr/>
            <p:nvPr/>
          </p:nvSpPr>
          <p:spPr>
            <a:xfrm>
              <a:off x="5076056" y="2650401"/>
              <a:ext cx="3134583" cy="1073477"/>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vi-VN" sz="1900">
                <a:solidFill>
                  <a:srgbClr val="FFF4DF"/>
                </a:solidFill>
                <a:latin typeface="Arial" panose="020B0604020202020204" pitchFamily="34" charset="0"/>
              </a:endParaRPr>
            </a:p>
          </p:txBody>
        </p:sp>
      </p:grpSp>
      <p:sp>
        <p:nvSpPr>
          <p:cNvPr id="8" name="Rectangle 7">
            <a:extLst>
              <a:ext uri="{FF2B5EF4-FFF2-40B4-BE49-F238E27FC236}">
                <a16:creationId xmlns:a16="http://schemas.microsoft.com/office/drawing/2014/main" id="{D8B5F4E1-6BF5-8E0A-6FBB-F290F72C184C}"/>
              </a:ext>
            </a:extLst>
          </p:cNvPr>
          <p:cNvSpPr/>
          <p:nvPr/>
        </p:nvSpPr>
        <p:spPr>
          <a:xfrm>
            <a:off x="6096000" y="964330"/>
            <a:ext cx="6021940" cy="3985386"/>
          </a:xfrm>
          <a:prstGeom prst="rect">
            <a:avLst/>
          </a:prstGeom>
        </p:spPr>
        <p:txBody>
          <a:bodyPr wrap="square">
            <a:spAutoFit/>
          </a:bodyPr>
          <a:lstStyle/>
          <a:p>
            <a:pPr algn="just" defTabSz="1219170">
              <a:lnSpc>
                <a:spcPct val="150000"/>
              </a:lnSpc>
            </a:pPr>
            <a:r>
              <a:rPr lang="vi-VN" sz="1900" dirty="0">
                <a:latin typeface="UTM Avo" panose="02040603050506020204" pitchFamily="18" charset="0"/>
              </a:rPr>
              <a:t>Cầu tre: bắc trên dòng sông, giúp mọi người </a:t>
            </a:r>
          </a:p>
          <a:p>
            <a:pPr algn="just" defTabSz="1219170">
              <a:lnSpc>
                <a:spcPct val="150000"/>
              </a:lnSpc>
            </a:pPr>
            <a:r>
              <a:rPr lang="vi-VN" sz="1900" dirty="0">
                <a:latin typeface="UTM Avo" panose="02040603050506020204" pitchFamily="18" charset="0"/>
              </a:rPr>
              <a:t>di chuyển từ bờ bên này sang bờ bên kia. </a:t>
            </a:r>
          </a:p>
          <a:p>
            <a:pPr algn="just" defTabSz="1219170">
              <a:lnSpc>
                <a:spcPct val="150000"/>
              </a:lnSpc>
            </a:pPr>
            <a:r>
              <a:rPr lang="vi-VN" sz="1900" dirty="0">
                <a:latin typeface="UTM Avo" panose="02040603050506020204" pitchFamily="18" charset="0"/>
              </a:rPr>
              <a:t>Cầu được làm bằng thần của một số loại cây như: cây tre, cây trúc, cây thân gỗ... Những cây tre, cây trúc làm chân cầu giống các nét xiên trái, xiên phải cây tre, cây trúc, cây thân gỗ làm mặt cầu để đi và tay vịn ngang, nét cong... giống kiểu nét thẳng</a:t>
            </a:r>
          </a:p>
          <a:p>
            <a:pPr algn="just" defTabSz="1219170">
              <a:lnSpc>
                <a:spcPct val="150000"/>
              </a:lnSpc>
            </a:pPr>
            <a:endParaRPr lang="vi-VN" sz="1900" dirty="0"/>
          </a:p>
        </p:txBody>
      </p:sp>
    </p:spTree>
    <p:extLst>
      <p:ext uri="{BB962C8B-B14F-4D97-AF65-F5344CB8AC3E}">
        <p14:creationId xmlns:p14="http://schemas.microsoft.com/office/powerpoint/2010/main" val="163602597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heel(1)">
                                      <p:cBhvr>
                                        <p:cTn id="18" dur="20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A2E536F-5459-7CA7-7AFF-DC97B6F67342}"/>
              </a:ext>
            </a:extLst>
          </p:cNvPr>
          <p:cNvSpPr/>
          <p:nvPr/>
        </p:nvSpPr>
        <p:spPr>
          <a:xfrm>
            <a:off x="4652180" y="1039476"/>
            <a:ext cx="2634054" cy="415498"/>
          </a:xfrm>
          <a:prstGeom prst="rect">
            <a:avLst/>
          </a:prstGeom>
        </p:spPr>
        <p:txBody>
          <a:bodyPr wrap="none">
            <a:spAutoFit/>
          </a:bodyPr>
          <a:lstStyle/>
          <a:p>
            <a:pPr defTabSz="1219170"/>
            <a:r>
              <a:rPr lang="en-US" sz="2100" b="1" dirty="0" err="1">
                <a:solidFill>
                  <a:srgbClr val="FF0000"/>
                </a:solidFill>
                <a:latin typeface="UTM Avo" panose="02040603050506020204" pitchFamily="18" charset="0"/>
              </a:rPr>
              <a:t>Tạo</a:t>
            </a:r>
            <a:r>
              <a:rPr lang="en-US" sz="2100" b="1" dirty="0">
                <a:solidFill>
                  <a:srgbClr val="FF0000"/>
                </a:solidFill>
                <a:latin typeface="UTM Avo" panose="02040603050506020204" pitchFamily="18" charset="0"/>
              </a:rPr>
              <a:t> </a:t>
            </a:r>
            <a:r>
              <a:rPr lang="en-US" sz="2100" b="1" dirty="0" err="1">
                <a:solidFill>
                  <a:srgbClr val="FF0000"/>
                </a:solidFill>
                <a:latin typeface="UTM Avo" panose="02040603050506020204" pitchFamily="18" charset="0"/>
              </a:rPr>
              <a:t>nét</a:t>
            </a:r>
            <a:r>
              <a:rPr lang="en-US" sz="2100" b="1" dirty="0">
                <a:solidFill>
                  <a:srgbClr val="FF0000"/>
                </a:solidFill>
                <a:latin typeface="UTM Avo" panose="02040603050506020204" pitchFamily="18" charset="0"/>
              </a:rPr>
              <a:t> </a:t>
            </a:r>
            <a:r>
              <a:rPr lang="en-US" sz="2100" b="1" dirty="0" err="1">
                <a:solidFill>
                  <a:srgbClr val="FF0000"/>
                </a:solidFill>
                <a:latin typeface="UTM Avo" panose="02040603050506020204" pitchFamily="18" charset="0"/>
              </a:rPr>
              <a:t>từ</a:t>
            </a:r>
            <a:r>
              <a:rPr lang="en-US" sz="2100" b="1" dirty="0">
                <a:solidFill>
                  <a:srgbClr val="FF0000"/>
                </a:solidFill>
                <a:latin typeface="UTM Avo" panose="02040603050506020204" pitchFamily="18" charset="0"/>
              </a:rPr>
              <a:t> </a:t>
            </a:r>
            <a:r>
              <a:rPr lang="en-US" sz="2100" b="1" dirty="0" err="1">
                <a:solidFill>
                  <a:srgbClr val="FF0000"/>
                </a:solidFill>
                <a:latin typeface="UTM Avo" panose="02040603050506020204" pitchFamily="18" charset="0"/>
              </a:rPr>
              <a:t>bìa</a:t>
            </a:r>
            <a:r>
              <a:rPr lang="en-US" sz="2100" b="1" dirty="0">
                <a:solidFill>
                  <a:srgbClr val="FF0000"/>
                </a:solidFill>
                <a:latin typeface="UTM Avo" panose="02040603050506020204" pitchFamily="18" charset="0"/>
              </a:rPr>
              <a:t> </a:t>
            </a:r>
            <a:r>
              <a:rPr lang="en-US" sz="2100" b="1" dirty="0" err="1">
                <a:solidFill>
                  <a:srgbClr val="FF0000"/>
                </a:solidFill>
                <a:latin typeface="UTM Avo" panose="02040603050506020204" pitchFamily="18" charset="0"/>
              </a:rPr>
              <a:t>giấy</a:t>
            </a:r>
            <a:endParaRPr lang="en-US" sz="2100" b="1" dirty="0">
              <a:solidFill>
                <a:srgbClr val="FF0000"/>
              </a:solidFill>
              <a:latin typeface="UTM Avo" panose="02040603050506020204" pitchFamily="18" charset="0"/>
            </a:endParaRPr>
          </a:p>
        </p:txBody>
      </p:sp>
      <p:sp>
        <p:nvSpPr>
          <p:cNvPr id="4" name="Rectangle 3">
            <a:extLst>
              <a:ext uri="{FF2B5EF4-FFF2-40B4-BE49-F238E27FC236}">
                <a16:creationId xmlns:a16="http://schemas.microsoft.com/office/drawing/2014/main" id="{959F97F1-8248-5D60-01D0-C6820F9CBE37}"/>
              </a:ext>
            </a:extLst>
          </p:cNvPr>
          <p:cNvSpPr/>
          <p:nvPr/>
        </p:nvSpPr>
        <p:spPr>
          <a:xfrm>
            <a:off x="244401" y="1605318"/>
            <a:ext cx="11449611" cy="3424079"/>
          </a:xfrm>
          <a:prstGeom prst="rect">
            <a:avLst/>
          </a:prstGeom>
        </p:spPr>
        <p:txBody>
          <a:bodyPr wrap="square">
            <a:spAutoFit/>
          </a:bodyPr>
          <a:lstStyle/>
          <a:p>
            <a:pPr marL="380990" indent="-380990" algn="just" defTabSz="1219170">
              <a:lnSpc>
                <a:spcPct val="150000"/>
              </a:lnSpc>
              <a:buFont typeface="Wingdings" pitchFamily="2" charset="2"/>
              <a:buChar char="v"/>
            </a:pPr>
            <a:r>
              <a:rPr lang="nl-NL" sz="2100" i="1" dirty="0">
                <a:latin typeface="UTM Avo" panose="02040603050506020204" pitchFamily="18" charset="0"/>
              </a:rPr>
              <a:t>Bước 1:</a:t>
            </a:r>
            <a:r>
              <a:rPr lang="nl-NL" sz="2100" dirty="0">
                <a:latin typeface="UTM Avo" panose="02040603050506020204" pitchFamily="18" charset="0"/>
              </a:rPr>
              <a:t> Chọn bìa giấy theo ý thích (cong, th</a:t>
            </a:r>
            <a:r>
              <a:rPr lang="vi-VN" sz="2100" dirty="0"/>
              <a:t>ẳ</a:t>
            </a:r>
            <a:r>
              <a:rPr lang="nl-NL" sz="2100" dirty="0">
                <a:latin typeface="UTM Avo" panose="02040603050506020204" pitchFamily="18" charset="0"/>
              </a:rPr>
              <a:t>ng). Vẽ màu goát/ màu nước lên cạnh của bìa giấy (hoặc công cụ, vật liệu khác có cạnh giống dạng nét thẳng, cong...).</a:t>
            </a:r>
            <a:endParaRPr lang="vi-VN" sz="2100" dirty="0"/>
          </a:p>
          <a:p>
            <a:pPr marL="380990" indent="-380990" algn="just" defTabSz="1219170">
              <a:lnSpc>
                <a:spcPct val="150000"/>
              </a:lnSpc>
              <a:buFont typeface="Wingdings" pitchFamily="2" charset="2"/>
              <a:buChar char="v"/>
            </a:pPr>
            <a:r>
              <a:rPr lang="nl-NL" sz="2100" i="1" dirty="0">
                <a:latin typeface="UTM Avo" panose="02040603050506020204" pitchFamily="18" charset="0"/>
              </a:rPr>
              <a:t>Bước 2:</a:t>
            </a:r>
            <a:r>
              <a:rPr lang="nl-NL" sz="2100" dirty="0">
                <a:latin typeface="UTM Avo" panose="02040603050506020204" pitchFamily="18" charset="0"/>
              </a:rPr>
              <a:t> Đặt cạnh của bìa giấy/vật liệu, đồ dùng, đã tôi vẽ màu lên bề mặt giấy và ẩn tay mạnh một chút, giữ khoảng vài giây để màu thấm đều xuống mặt giấy. </a:t>
            </a:r>
            <a:endParaRPr lang="vi-VN" sz="2100" dirty="0"/>
          </a:p>
          <a:p>
            <a:pPr marL="380990" indent="-380990" algn="just" defTabSz="1219170">
              <a:lnSpc>
                <a:spcPct val="150000"/>
              </a:lnSpc>
              <a:buFont typeface="Wingdings" pitchFamily="2" charset="2"/>
              <a:buChar char="v"/>
            </a:pPr>
            <a:r>
              <a:rPr lang="nl-NL" sz="2100" i="1" dirty="0">
                <a:latin typeface="UTM Avo" panose="02040603050506020204" pitchFamily="18" charset="0"/>
              </a:rPr>
              <a:t>Bước 3:</a:t>
            </a:r>
            <a:r>
              <a:rPr lang="nl-NL" sz="2100" dirty="0">
                <a:latin typeface="UTM Avo" panose="02040603050506020204" pitchFamily="18" charset="0"/>
              </a:rPr>
              <a:t> Nh</a:t>
            </a:r>
            <a:r>
              <a:rPr lang="vi-VN" sz="2100" dirty="0"/>
              <a:t>ấ</a:t>
            </a:r>
            <a:r>
              <a:rPr lang="nl-NL" sz="2100" dirty="0">
                <a:latin typeface="UTM Avo" panose="02040603050506020204" pitchFamily="18" charset="0"/>
              </a:rPr>
              <a:t>c miếng b</a:t>
            </a:r>
            <a:r>
              <a:rPr lang="vi-VN" sz="2100" dirty="0"/>
              <a:t>ì</a:t>
            </a:r>
            <a:r>
              <a:rPr lang="nl-NL" sz="2100" dirty="0">
                <a:latin typeface="UTM Avo" panose="02040603050506020204" pitchFamily="18" charset="0"/>
              </a:rPr>
              <a:t>a vật liệu, đồ dùng, ra khỏi giấy sẽ thấy xuất hiện nét trên mặt giấy.</a:t>
            </a:r>
            <a:endParaRPr lang="vi-VN" sz="2100" dirty="0"/>
          </a:p>
        </p:txBody>
      </p:sp>
      <p:pic>
        <p:nvPicPr>
          <p:cNvPr id="7" name="Picture 6">
            <a:hlinkClick r:id="rId3"/>
            <a:extLst>
              <a:ext uri="{FF2B5EF4-FFF2-40B4-BE49-F238E27FC236}">
                <a16:creationId xmlns:a16="http://schemas.microsoft.com/office/drawing/2014/main" id="{9EF1259A-3899-C6EF-B9E1-4585DCA79591}"/>
              </a:ext>
            </a:extLst>
          </p:cNvPr>
          <p:cNvPicPr>
            <a:picLocks noChangeAspect="1"/>
          </p:cNvPicPr>
          <p:nvPr/>
        </p:nvPicPr>
        <p:blipFill>
          <a:blip r:embed="rId4"/>
          <a:stretch>
            <a:fillRect/>
          </a:stretch>
        </p:blipFill>
        <p:spPr>
          <a:xfrm>
            <a:off x="2150624" y="4543664"/>
            <a:ext cx="5820251" cy="2282214"/>
          </a:xfrm>
          <a:prstGeom prst="rect">
            <a:avLst/>
          </a:prstGeom>
        </p:spPr>
      </p:pic>
      <p:sp>
        <p:nvSpPr>
          <p:cNvPr id="8" name="Rectangle 7">
            <a:extLst>
              <a:ext uri="{FF2B5EF4-FFF2-40B4-BE49-F238E27FC236}">
                <a16:creationId xmlns:a16="http://schemas.microsoft.com/office/drawing/2014/main" id="{1B23502F-D281-615F-BE5F-D5F516C17245}"/>
              </a:ext>
            </a:extLst>
          </p:cNvPr>
          <p:cNvSpPr/>
          <p:nvPr/>
        </p:nvSpPr>
        <p:spPr>
          <a:xfrm>
            <a:off x="6060165" y="2892056"/>
            <a:ext cx="191779" cy="42530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100"/>
          </a:p>
        </p:txBody>
      </p:sp>
      <p:grpSp>
        <p:nvGrpSpPr>
          <p:cNvPr id="9" name="Group 8">
            <a:extLst>
              <a:ext uri="{FF2B5EF4-FFF2-40B4-BE49-F238E27FC236}">
                <a16:creationId xmlns:a16="http://schemas.microsoft.com/office/drawing/2014/main" id="{31B235BE-71F1-3CAF-4DC8-773BC641B1A0}"/>
              </a:ext>
            </a:extLst>
          </p:cNvPr>
          <p:cNvGrpSpPr/>
          <p:nvPr/>
        </p:nvGrpSpPr>
        <p:grpSpPr>
          <a:xfrm>
            <a:off x="244401" y="4831654"/>
            <a:ext cx="2152369" cy="2191968"/>
            <a:chOff x="6734456" y="1026165"/>
            <a:chExt cx="2052286" cy="1905000"/>
          </a:xfrm>
        </p:grpSpPr>
        <p:pic>
          <p:nvPicPr>
            <p:cNvPr id="10" name="Picture 9" descr="Youtube PNG Free Images with Transparent Background - (410 Free Downloads)">
              <a:hlinkClick r:id="rId5"/>
              <a:extLst>
                <a:ext uri="{FF2B5EF4-FFF2-40B4-BE49-F238E27FC236}">
                  <a16:creationId xmlns:a16="http://schemas.microsoft.com/office/drawing/2014/main" id="{40B7008B-C644-5999-4817-F0C037A411B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2061770046"/>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xEl>
                                              <p:pRg st="1" end="1"/>
                                            </p:txEl>
                                          </p:spTgt>
                                        </p:tgtEl>
                                        <p:attrNameLst>
                                          <p:attrName>style.visibility</p:attrName>
                                        </p:attrNameLst>
                                      </p:cBhvr>
                                      <p:to>
                                        <p:strVal val="visible"/>
                                      </p:to>
                                    </p:set>
                                    <p:anim calcmode="lin" valueType="num">
                                      <p:cBhvr additive="base">
                                        <p:cTn id="13" dur="500" fill="hold"/>
                                        <p:tgtEl>
                                          <p:spTgt spid="4">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additive="base">
                                        <p:cTn id="19" dur="500" fill="hold"/>
                                        <p:tgtEl>
                                          <p:spTgt spid="4">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BD1E541-BC88-BCE3-6793-E6E275C0B08C}"/>
              </a:ext>
            </a:extLst>
          </p:cNvPr>
          <p:cNvSpPr/>
          <p:nvPr/>
        </p:nvSpPr>
        <p:spPr>
          <a:xfrm>
            <a:off x="6658142" y="2994618"/>
            <a:ext cx="5866547" cy="1086772"/>
          </a:xfrm>
          <a:prstGeom prst="rect">
            <a:avLst/>
          </a:prstGeom>
        </p:spPr>
        <p:txBody>
          <a:bodyPr wrap="square">
            <a:spAutoFit/>
          </a:bodyPr>
          <a:lstStyle/>
          <a:p>
            <a:pPr defTabSz="1219170">
              <a:lnSpc>
                <a:spcPct val="150000"/>
              </a:lnSpc>
            </a:pPr>
            <a:r>
              <a:rPr lang="en-US" sz="2300" dirty="0" err="1">
                <a:solidFill>
                  <a:schemeClr val="tx1"/>
                </a:solidFill>
                <a:latin typeface="UTM Avo" panose="02040603050506020204" pitchFamily="18" charset="0"/>
              </a:rPr>
              <a:t>Em</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hãy</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tạo</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nét</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và</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tạo</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sản</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phẩm</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theo</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cách</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em</a:t>
            </a:r>
            <a:r>
              <a:rPr lang="en-US" sz="2300" dirty="0">
                <a:solidFill>
                  <a:schemeClr val="tx1"/>
                </a:solidFill>
                <a:latin typeface="UTM Avo" panose="02040603050506020204" pitchFamily="18" charset="0"/>
              </a:rPr>
              <a:t> </a:t>
            </a:r>
            <a:r>
              <a:rPr lang="en-US" sz="2300" dirty="0" err="1">
                <a:solidFill>
                  <a:schemeClr val="tx1"/>
                </a:solidFill>
                <a:latin typeface="UTM Avo" panose="02040603050506020204" pitchFamily="18" charset="0"/>
              </a:rPr>
              <a:t>thích</a:t>
            </a:r>
            <a:endParaRPr lang="vi-VN" sz="2300" dirty="0">
              <a:solidFill>
                <a:schemeClr val="tx1"/>
              </a:solidFill>
            </a:endParaRPr>
          </a:p>
        </p:txBody>
      </p:sp>
      <p:pic>
        <p:nvPicPr>
          <p:cNvPr id="4" name="Picture 17">
            <a:extLst>
              <a:ext uri="{FF2B5EF4-FFF2-40B4-BE49-F238E27FC236}">
                <a16:creationId xmlns:a16="http://schemas.microsoft.com/office/drawing/2014/main" id="{44621227-ECBE-07A8-E7C8-FD483A5367F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786883" y="659218"/>
            <a:ext cx="1051851" cy="1349048"/>
          </a:xfrm>
          <a:prstGeom prst="rect">
            <a:avLst/>
          </a:prstGeom>
        </p:spPr>
      </p:pic>
      <p:sp>
        <p:nvSpPr>
          <p:cNvPr id="5" name="Rectangle 4">
            <a:extLst>
              <a:ext uri="{FF2B5EF4-FFF2-40B4-BE49-F238E27FC236}">
                <a16:creationId xmlns:a16="http://schemas.microsoft.com/office/drawing/2014/main" id="{C7B7387B-3564-2624-FAD7-E4E32F993BBB}"/>
              </a:ext>
            </a:extLst>
          </p:cNvPr>
          <p:cNvSpPr/>
          <p:nvPr/>
        </p:nvSpPr>
        <p:spPr>
          <a:xfrm>
            <a:off x="6823783" y="2264343"/>
            <a:ext cx="3821527" cy="555858"/>
          </a:xfrm>
          <a:prstGeom prst="rect">
            <a:avLst/>
          </a:prstGeom>
        </p:spPr>
        <p:txBody>
          <a:bodyPr wrap="square">
            <a:spAutoFit/>
          </a:bodyPr>
          <a:lstStyle/>
          <a:p>
            <a:pPr algn="ctr" defTabSz="1219170">
              <a:lnSpc>
                <a:spcPct val="150000"/>
              </a:lnSpc>
            </a:pPr>
            <a:r>
              <a:rPr lang="en-US" sz="2300" b="1" dirty="0" err="1">
                <a:solidFill>
                  <a:schemeClr val="tx1"/>
                </a:solidFill>
                <a:latin typeface="UTM Avo" panose="02040603050506020204" pitchFamily="18" charset="0"/>
                <a:cs typeface="Arial" pitchFamily="34" charset="0"/>
              </a:rPr>
              <a:t>Sáng</a:t>
            </a:r>
            <a:r>
              <a:rPr lang="en-US" sz="2300" b="1" dirty="0">
                <a:solidFill>
                  <a:schemeClr val="tx1"/>
                </a:solidFill>
                <a:latin typeface="UTM Avo" panose="02040603050506020204" pitchFamily="18" charset="0"/>
                <a:cs typeface="Arial" pitchFamily="34" charset="0"/>
              </a:rPr>
              <a:t> </a:t>
            </a:r>
            <a:r>
              <a:rPr lang="en-US" sz="2300" b="1" dirty="0" err="1">
                <a:solidFill>
                  <a:schemeClr val="tx1"/>
                </a:solidFill>
                <a:latin typeface="UTM Avo" panose="02040603050506020204" pitchFamily="18" charset="0"/>
                <a:cs typeface="Arial" pitchFamily="34" charset="0"/>
              </a:rPr>
              <a:t>tạo</a:t>
            </a:r>
            <a:r>
              <a:rPr lang="en-US" sz="2300" b="1" dirty="0">
                <a:solidFill>
                  <a:schemeClr val="tx1"/>
                </a:solidFill>
                <a:latin typeface="UTM Avo" panose="02040603050506020204" pitchFamily="18" charset="0"/>
                <a:cs typeface="Arial" pitchFamily="34" charset="0"/>
              </a:rPr>
              <a:t> </a:t>
            </a:r>
            <a:r>
              <a:rPr lang="en-US" sz="2300" b="1" dirty="0" err="1">
                <a:solidFill>
                  <a:schemeClr val="tx1"/>
                </a:solidFill>
                <a:latin typeface="UTM Avo" panose="02040603050506020204" pitchFamily="18" charset="0"/>
                <a:cs typeface="Arial" pitchFamily="34" charset="0"/>
              </a:rPr>
              <a:t>cùng</a:t>
            </a:r>
            <a:r>
              <a:rPr lang="en-US" sz="2300" b="1" dirty="0">
                <a:solidFill>
                  <a:schemeClr val="tx1"/>
                </a:solidFill>
                <a:latin typeface="UTM Avo" panose="02040603050506020204" pitchFamily="18" charset="0"/>
                <a:cs typeface="Arial" pitchFamily="34" charset="0"/>
              </a:rPr>
              <a:t> </a:t>
            </a:r>
            <a:r>
              <a:rPr lang="en-US" sz="2300" b="1" dirty="0" err="1">
                <a:solidFill>
                  <a:schemeClr val="tx1"/>
                </a:solidFill>
                <a:latin typeface="UTM Avo" panose="02040603050506020204" pitchFamily="18" charset="0"/>
                <a:cs typeface="Arial" pitchFamily="34" charset="0"/>
              </a:rPr>
              <a:t>nét</a:t>
            </a:r>
            <a:endParaRPr lang="vi-VN" sz="2300" b="1" dirty="0">
              <a:solidFill>
                <a:schemeClr val="tx1"/>
              </a:solidFill>
              <a:latin typeface="Arial" pitchFamily="34" charset="0"/>
              <a:cs typeface="Arial" pitchFamily="34" charset="0"/>
            </a:endParaRPr>
          </a:p>
        </p:txBody>
      </p:sp>
      <p:pic>
        <p:nvPicPr>
          <p:cNvPr id="8" name="Picture 7">
            <a:hlinkClick r:id="rId5"/>
            <a:extLst>
              <a:ext uri="{FF2B5EF4-FFF2-40B4-BE49-F238E27FC236}">
                <a16:creationId xmlns:a16="http://schemas.microsoft.com/office/drawing/2014/main" id="{128B381B-A958-BAE4-CE31-D64ACD828CA8}"/>
              </a:ext>
            </a:extLst>
          </p:cNvPr>
          <p:cNvPicPr>
            <a:picLocks noChangeAspect="1"/>
          </p:cNvPicPr>
          <p:nvPr/>
        </p:nvPicPr>
        <p:blipFill>
          <a:blip r:embed="rId6"/>
          <a:stretch>
            <a:fillRect/>
          </a:stretch>
        </p:blipFill>
        <p:spPr>
          <a:xfrm>
            <a:off x="879191" y="1880218"/>
            <a:ext cx="5151630" cy="2099792"/>
          </a:xfrm>
          <a:prstGeom prst="rect">
            <a:avLst/>
          </a:prstGeom>
        </p:spPr>
      </p:pic>
      <p:pic>
        <p:nvPicPr>
          <p:cNvPr id="10" name="Picture 9">
            <a:hlinkClick r:id="rId7"/>
            <a:extLst>
              <a:ext uri="{FF2B5EF4-FFF2-40B4-BE49-F238E27FC236}">
                <a16:creationId xmlns:a16="http://schemas.microsoft.com/office/drawing/2014/main" id="{A9930A27-68BF-DBD4-81CD-3359681E95B3}"/>
              </a:ext>
            </a:extLst>
          </p:cNvPr>
          <p:cNvPicPr>
            <a:picLocks noChangeAspect="1"/>
          </p:cNvPicPr>
          <p:nvPr/>
        </p:nvPicPr>
        <p:blipFill>
          <a:blip r:embed="rId8"/>
          <a:stretch>
            <a:fillRect/>
          </a:stretch>
        </p:blipFill>
        <p:spPr>
          <a:xfrm>
            <a:off x="975015" y="4374272"/>
            <a:ext cx="5151630" cy="2483727"/>
          </a:xfrm>
          <a:prstGeom prst="rect">
            <a:avLst/>
          </a:prstGeom>
        </p:spPr>
      </p:pic>
      <p:grpSp>
        <p:nvGrpSpPr>
          <p:cNvPr id="9" name="Group 8">
            <a:extLst>
              <a:ext uri="{FF2B5EF4-FFF2-40B4-BE49-F238E27FC236}">
                <a16:creationId xmlns:a16="http://schemas.microsoft.com/office/drawing/2014/main" id="{31B235BE-71F1-3CAF-4DC8-773BC641B1A0}"/>
              </a:ext>
            </a:extLst>
          </p:cNvPr>
          <p:cNvGrpSpPr/>
          <p:nvPr/>
        </p:nvGrpSpPr>
        <p:grpSpPr>
          <a:xfrm>
            <a:off x="6851350" y="4288313"/>
            <a:ext cx="2152369" cy="2191968"/>
            <a:chOff x="6734456" y="1026165"/>
            <a:chExt cx="2052286" cy="1905000"/>
          </a:xfrm>
        </p:grpSpPr>
        <p:pic>
          <p:nvPicPr>
            <p:cNvPr id="11" name="Picture 10" descr="Youtube PNG Free Images with Transparent Background - (410 Free Downloads)">
              <a:hlinkClick r:id="rId9"/>
              <a:extLst>
                <a:ext uri="{FF2B5EF4-FFF2-40B4-BE49-F238E27FC236}">
                  <a16:creationId xmlns:a16="http://schemas.microsoft.com/office/drawing/2014/main" id="{40B7008B-C644-5999-4817-F0C037A411B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734456" y="1026165"/>
              <a:ext cx="1905000" cy="19050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630C3381-A1BF-FF01-883E-D497F2624524}"/>
                </a:ext>
              </a:extLst>
            </p:cNvPr>
            <p:cNvSpPr txBox="1"/>
            <p:nvPr/>
          </p:nvSpPr>
          <p:spPr>
            <a:xfrm>
              <a:off x="6753755" y="1217416"/>
              <a:ext cx="2032987" cy="338554"/>
            </a:xfrm>
            <a:prstGeom prst="rect">
              <a:avLst/>
            </a:prstGeom>
            <a:noFill/>
          </p:spPr>
          <p:txBody>
            <a:bodyPr wrap="square" rtlCol="0">
              <a:spAutoFit/>
            </a:bodyPr>
            <a:lstStyle/>
            <a:p>
              <a:r>
                <a:rPr lang="en-US" sz="1600">
                  <a:latin typeface="UTM Avo" panose="02040603050506020204" pitchFamily="18" charset="0"/>
                </a:rPr>
                <a:t>Ấn để xem video</a:t>
              </a:r>
            </a:p>
          </p:txBody>
        </p:sp>
      </p:grpSp>
    </p:spTree>
    <p:extLst>
      <p:ext uri="{BB962C8B-B14F-4D97-AF65-F5344CB8AC3E}">
        <p14:creationId xmlns:p14="http://schemas.microsoft.com/office/powerpoint/2010/main" val="6346160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5E3E0E3-072E-3107-7B93-E4C41ED68370}"/>
              </a:ext>
            </a:extLst>
          </p:cNvPr>
          <p:cNvSpPr/>
          <p:nvPr/>
        </p:nvSpPr>
        <p:spPr>
          <a:xfrm>
            <a:off x="768437" y="2003491"/>
            <a:ext cx="6139182" cy="737318"/>
          </a:xfrm>
          <a:prstGeom prst="rect">
            <a:avLst/>
          </a:prstGeom>
        </p:spPr>
        <p:txBody>
          <a:bodyPr wrap="square">
            <a:spAutoFit/>
          </a:bodyPr>
          <a:lstStyle/>
          <a:p>
            <a:pPr algn="ctr" defTabSz="1219170">
              <a:lnSpc>
                <a:spcPct val="150000"/>
              </a:lnSpc>
            </a:pPr>
            <a:r>
              <a:rPr lang="en-US" sz="3200" b="1" dirty="0" err="1">
                <a:latin typeface="UTM Avo" panose="02040603050506020204" pitchFamily="18" charset="0"/>
                <a:cs typeface="Arial" pitchFamily="34" charset="0"/>
              </a:rPr>
              <a:t>Tham</a:t>
            </a:r>
            <a:r>
              <a:rPr lang="en-US" sz="3200" b="1" dirty="0">
                <a:latin typeface="UTM Avo" panose="02040603050506020204" pitchFamily="18" charset="0"/>
                <a:cs typeface="Arial" pitchFamily="34" charset="0"/>
              </a:rPr>
              <a:t> </a:t>
            </a:r>
            <a:r>
              <a:rPr lang="en-US" sz="3200" b="1" dirty="0" err="1">
                <a:latin typeface="UTM Avo" panose="02040603050506020204" pitchFamily="18" charset="0"/>
                <a:cs typeface="Arial" pitchFamily="34" charset="0"/>
              </a:rPr>
              <a:t>khảo</a:t>
            </a:r>
            <a:r>
              <a:rPr lang="en-US" sz="3200" b="1" dirty="0">
                <a:latin typeface="UTM Avo" panose="02040603050506020204" pitchFamily="18" charset="0"/>
                <a:cs typeface="Arial" pitchFamily="34" charset="0"/>
              </a:rPr>
              <a:t> </a:t>
            </a:r>
            <a:r>
              <a:rPr lang="en-US" sz="3200" b="1" dirty="0" err="1">
                <a:latin typeface="UTM Avo" panose="02040603050506020204" pitchFamily="18" charset="0"/>
                <a:cs typeface="Arial" pitchFamily="34" charset="0"/>
              </a:rPr>
              <a:t>một</a:t>
            </a:r>
            <a:r>
              <a:rPr lang="en-US" sz="3200" b="1" dirty="0">
                <a:latin typeface="UTM Avo" panose="02040603050506020204" pitchFamily="18" charset="0"/>
                <a:cs typeface="Arial" pitchFamily="34" charset="0"/>
              </a:rPr>
              <a:t> </a:t>
            </a:r>
            <a:r>
              <a:rPr lang="en-US" sz="3200" b="1" dirty="0" err="1">
                <a:latin typeface="UTM Avo" panose="02040603050506020204" pitchFamily="18" charset="0"/>
                <a:cs typeface="Arial" pitchFamily="34" charset="0"/>
              </a:rPr>
              <a:t>số</a:t>
            </a:r>
            <a:r>
              <a:rPr lang="en-US" sz="3200" b="1" dirty="0">
                <a:latin typeface="UTM Avo" panose="02040603050506020204" pitchFamily="18" charset="0"/>
                <a:cs typeface="Arial" pitchFamily="34" charset="0"/>
              </a:rPr>
              <a:t> </a:t>
            </a:r>
            <a:r>
              <a:rPr lang="en-US" sz="3200" b="1" dirty="0" err="1">
                <a:latin typeface="UTM Avo" panose="02040603050506020204" pitchFamily="18" charset="0"/>
                <a:cs typeface="Arial" pitchFamily="34" charset="0"/>
              </a:rPr>
              <a:t>hình</a:t>
            </a:r>
            <a:r>
              <a:rPr lang="en-US" sz="3200" b="1" dirty="0">
                <a:latin typeface="UTM Avo" panose="02040603050506020204" pitchFamily="18" charset="0"/>
                <a:cs typeface="Arial" pitchFamily="34" charset="0"/>
              </a:rPr>
              <a:t> </a:t>
            </a:r>
            <a:r>
              <a:rPr lang="en-US" sz="3200" b="1" dirty="0" err="1">
                <a:latin typeface="UTM Avo" panose="02040603050506020204" pitchFamily="18" charset="0"/>
                <a:cs typeface="Arial" pitchFamily="34" charset="0"/>
              </a:rPr>
              <a:t>ảnh</a:t>
            </a:r>
            <a:endParaRPr lang="vi-VN" sz="3200" b="1" dirty="0">
              <a:latin typeface="Arial" pitchFamily="34" charset="0"/>
              <a:cs typeface="Arial" pitchFamily="34" charset="0"/>
            </a:endParaRPr>
          </a:p>
        </p:txBody>
      </p:sp>
      <p:pic>
        <p:nvPicPr>
          <p:cNvPr id="3" name="Picture 2" descr="http://meohaybotui.com/wp-content/uploads/2015/09/nan-dat-set-chuonchuon.jpg">
            <a:extLst>
              <a:ext uri="{FF2B5EF4-FFF2-40B4-BE49-F238E27FC236}">
                <a16:creationId xmlns:a16="http://schemas.microsoft.com/office/drawing/2014/main" id="{474620A4-0C67-1C1F-4879-87E7FC9A80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1782" y="905339"/>
            <a:ext cx="4943872" cy="5952661"/>
          </a:xfrm>
          <a:prstGeom prst="rect">
            <a:avLst/>
          </a:prstGeom>
          <a:noFill/>
          <a:extLst>
            <a:ext uri="{909E8E84-426E-40DD-AFC4-6F175D3DCCD1}">
              <a14:hiddenFill xmlns:a14="http://schemas.microsoft.com/office/drawing/2010/main">
                <a:solidFill>
                  <a:srgbClr val="FFFFFF"/>
                </a:solidFill>
              </a14:hiddenFill>
            </a:ext>
          </a:extLst>
        </p:spPr>
      </p:pic>
      <p:sp>
        <p:nvSpPr>
          <p:cNvPr id="4" name="AutoShape 4" descr="Dạy con tìm hiểu trái đất siêu thú vị bằng đất nặn">
            <a:extLst>
              <a:ext uri="{FF2B5EF4-FFF2-40B4-BE49-F238E27FC236}">
                <a16:creationId xmlns:a16="http://schemas.microsoft.com/office/drawing/2014/main" id="{640BAD77-981D-2632-A399-7773F4F03FE9}"/>
              </a:ext>
            </a:extLst>
          </p:cNvPr>
          <p:cNvSpPr>
            <a:spLocks noChangeAspect="1" noChangeArrowheads="1"/>
          </p:cNvSpPr>
          <p:nvPr/>
        </p:nvSpPr>
        <p:spPr bwMode="auto">
          <a:xfrm>
            <a:off x="568940" y="253951"/>
            <a:ext cx="406400" cy="4064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pPr defTabSz="1219170"/>
            <a:endParaRPr lang="vi-VN" sz="1867"/>
          </a:p>
        </p:txBody>
      </p:sp>
      <p:pic>
        <p:nvPicPr>
          <p:cNvPr id="5" name="Picture 5">
            <a:extLst>
              <a:ext uri="{FF2B5EF4-FFF2-40B4-BE49-F238E27FC236}">
                <a16:creationId xmlns:a16="http://schemas.microsoft.com/office/drawing/2014/main" id="{39358B4C-5583-B127-A39E-6B8ABE475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77116" y="2921563"/>
            <a:ext cx="5442181" cy="393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0009134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heel(1)">
                                      <p:cBhvr>
                                        <p:cTn id="1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34187CE-44E4-B458-CEFD-6834D1F6C7DA}"/>
              </a:ext>
            </a:extLst>
          </p:cNvPr>
          <p:cNvSpPr/>
          <p:nvPr/>
        </p:nvSpPr>
        <p:spPr>
          <a:xfrm>
            <a:off x="628559" y="1588764"/>
            <a:ext cx="5247051" cy="616387"/>
          </a:xfrm>
          <a:prstGeom prst="rect">
            <a:avLst/>
          </a:prstGeom>
        </p:spPr>
        <p:txBody>
          <a:bodyPr wrap="square">
            <a:spAutoFit/>
          </a:bodyPr>
          <a:lstStyle/>
          <a:p>
            <a:pPr algn="ctr" defTabSz="1219170">
              <a:lnSpc>
                <a:spcPct val="150000"/>
              </a:lnSpc>
            </a:pPr>
            <a:r>
              <a:rPr lang="en-US" sz="2600" b="1" dirty="0" err="1">
                <a:latin typeface="UTM Avo" panose="02040603050506020204" pitchFamily="18" charset="0"/>
                <a:cs typeface="Arial" pitchFamily="34" charset="0"/>
              </a:rPr>
              <a:t>Tham</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khảo</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một</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số</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hình</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ảnh</a:t>
            </a:r>
            <a:endParaRPr lang="vi-VN" sz="2600" b="1" dirty="0">
              <a:latin typeface="Arial" pitchFamily="34" charset="0"/>
              <a:cs typeface="Arial" pitchFamily="34" charset="0"/>
            </a:endParaRPr>
          </a:p>
        </p:txBody>
      </p:sp>
      <p:pic>
        <p:nvPicPr>
          <p:cNvPr id="3" name="Picture 2" descr="6 cách làm hoa hồng bằng giấy nhanh và đẹp">
            <a:extLst>
              <a:ext uri="{FF2B5EF4-FFF2-40B4-BE49-F238E27FC236}">
                <a16:creationId xmlns:a16="http://schemas.microsoft.com/office/drawing/2014/main" id="{4AA1F869-6F0B-BB01-8611-B38D862949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92011" y="727182"/>
            <a:ext cx="5637244" cy="5637245"/>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ướng dẫn bé làm hoa bằng giấy đơn giản vào cuối tuân">
            <a:extLst>
              <a:ext uri="{FF2B5EF4-FFF2-40B4-BE49-F238E27FC236}">
                <a16:creationId xmlns:a16="http://schemas.microsoft.com/office/drawing/2014/main" id="{846CB331-2F3C-8622-B3E7-68FD2D15A3C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7435" y="2353885"/>
            <a:ext cx="4778627" cy="40105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476587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heel(1)">
                                      <p:cBhvr>
                                        <p:cTn id="12" dur="2000"/>
                                        <p:tgtEl>
                                          <p:spTgt spid="4"/>
                                        </p:tgtEl>
                                      </p:cBhvr>
                                    </p:animEffect>
                                  </p:childTnLst>
                                </p:cTn>
                              </p:par>
                              <p:par>
                                <p:cTn id="13" presetID="21" presetClass="entr" presetSubtype="1"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heel(1)">
                                      <p:cBhvr>
                                        <p:cTn id="15"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8">
            <a:extLst>
              <a:ext uri="{FF2B5EF4-FFF2-40B4-BE49-F238E27FC236}">
                <a16:creationId xmlns:a16="http://schemas.microsoft.com/office/drawing/2014/main" id="{470F39C7-3098-520C-99DE-390EFC9D06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10989298" y="177279"/>
            <a:ext cx="1056117" cy="1130087"/>
          </a:xfrm>
          <a:prstGeom prst="rect">
            <a:avLst/>
          </a:prstGeom>
        </p:spPr>
      </p:pic>
      <p:sp>
        <p:nvSpPr>
          <p:cNvPr id="5" name="Rectangle 4">
            <a:extLst>
              <a:ext uri="{FF2B5EF4-FFF2-40B4-BE49-F238E27FC236}">
                <a16:creationId xmlns:a16="http://schemas.microsoft.com/office/drawing/2014/main" id="{6F4FE8B2-349B-C696-AD1E-E839BD31F1B3}"/>
              </a:ext>
            </a:extLst>
          </p:cNvPr>
          <p:cNvSpPr/>
          <p:nvPr/>
        </p:nvSpPr>
        <p:spPr>
          <a:xfrm>
            <a:off x="2257048" y="5047614"/>
            <a:ext cx="10657184" cy="1216551"/>
          </a:xfrm>
          <a:prstGeom prst="rect">
            <a:avLst/>
          </a:prstGeom>
        </p:spPr>
        <p:txBody>
          <a:bodyPr wrap="square">
            <a:spAutoFit/>
          </a:bodyPr>
          <a:lstStyle/>
          <a:p>
            <a:pPr marL="457189" indent="-457189" defTabSz="1219170">
              <a:lnSpc>
                <a:spcPct val="150000"/>
              </a:lnSpc>
              <a:buFontTx/>
              <a:buChar char="-"/>
            </a:pPr>
            <a:r>
              <a:rPr lang="en-US" sz="2600" b="1" dirty="0" err="1">
                <a:solidFill>
                  <a:schemeClr val="tx1"/>
                </a:solidFill>
                <a:latin typeface="UTM Avo" panose="02040603050506020204" pitchFamily="18" charset="0"/>
                <a:cs typeface="Arial" pitchFamily="34" charset="0"/>
              </a:rPr>
              <a:t>Em</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đã</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tạo</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nét</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bằng</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những</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cách</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nào</a:t>
            </a:r>
            <a:r>
              <a:rPr lang="en-US" sz="2600" b="1" dirty="0">
                <a:solidFill>
                  <a:schemeClr val="tx1"/>
                </a:solidFill>
                <a:latin typeface="UTM Avo" panose="02040603050506020204" pitchFamily="18" charset="0"/>
                <a:cs typeface="Arial" pitchFamily="34" charset="0"/>
              </a:rPr>
              <a:t>?</a:t>
            </a:r>
          </a:p>
          <a:p>
            <a:pPr marL="457189" indent="-457189" defTabSz="1219170">
              <a:lnSpc>
                <a:spcPct val="150000"/>
              </a:lnSpc>
              <a:buFontTx/>
              <a:buChar char="-"/>
            </a:pPr>
            <a:r>
              <a:rPr lang="en-US" sz="2600" b="1" dirty="0" err="1">
                <a:solidFill>
                  <a:schemeClr val="tx1"/>
                </a:solidFill>
                <a:latin typeface="UTM Avo" panose="02040603050506020204" pitchFamily="18" charset="0"/>
                <a:cs typeface="Arial" pitchFamily="34" charset="0"/>
              </a:rPr>
              <a:t>Em</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thích</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sản</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phẩm</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nào</a:t>
            </a:r>
            <a:r>
              <a:rPr lang="en-US" sz="2600" b="1" dirty="0">
                <a:solidFill>
                  <a:schemeClr val="tx1"/>
                </a:solidFill>
                <a:latin typeface="UTM Avo" panose="02040603050506020204" pitchFamily="18" charset="0"/>
                <a:cs typeface="Arial" pitchFamily="34" charset="0"/>
              </a:rPr>
              <a:t> </a:t>
            </a:r>
            <a:r>
              <a:rPr lang="en-US" sz="2600" b="1" dirty="0" err="1">
                <a:solidFill>
                  <a:schemeClr val="tx1"/>
                </a:solidFill>
                <a:latin typeface="UTM Avo" panose="02040603050506020204" pitchFamily="18" charset="0"/>
                <a:cs typeface="Arial" pitchFamily="34" charset="0"/>
              </a:rPr>
              <a:t>nhất</a:t>
            </a:r>
            <a:endParaRPr lang="vi-VN" sz="2600" b="1" dirty="0">
              <a:solidFill>
                <a:schemeClr val="tx1"/>
              </a:solidFill>
              <a:latin typeface="Arial" pitchFamily="34" charset="0"/>
              <a:cs typeface="Arial" pitchFamily="34" charset="0"/>
            </a:endParaRPr>
          </a:p>
        </p:txBody>
      </p:sp>
      <p:grpSp>
        <p:nvGrpSpPr>
          <p:cNvPr id="6" name="Google Shape;2060;p60">
            <a:extLst>
              <a:ext uri="{FF2B5EF4-FFF2-40B4-BE49-F238E27FC236}">
                <a16:creationId xmlns:a16="http://schemas.microsoft.com/office/drawing/2014/main" id="{15FAC7AC-D402-4392-9BB3-D2702E968550}"/>
              </a:ext>
            </a:extLst>
          </p:cNvPr>
          <p:cNvGrpSpPr/>
          <p:nvPr/>
        </p:nvGrpSpPr>
        <p:grpSpPr>
          <a:xfrm>
            <a:off x="-105015" y="3926169"/>
            <a:ext cx="2200093" cy="2931831"/>
            <a:chOff x="4619060" y="2530232"/>
            <a:chExt cx="1650070" cy="2198873"/>
          </a:xfrm>
        </p:grpSpPr>
        <p:sp>
          <p:nvSpPr>
            <p:cNvPr id="7" name="Google Shape;2061;p60">
              <a:extLst>
                <a:ext uri="{FF2B5EF4-FFF2-40B4-BE49-F238E27FC236}">
                  <a16:creationId xmlns:a16="http://schemas.microsoft.com/office/drawing/2014/main" id="{C63B5B8F-3495-5CE3-2AD1-B5C0CF8D00E0}"/>
                </a:ext>
              </a:extLst>
            </p:cNvPr>
            <p:cNvSpPr/>
            <p:nvPr/>
          </p:nvSpPr>
          <p:spPr>
            <a:xfrm>
              <a:off x="5088550" y="2546275"/>
              <a:ext cx="259840" cy="250705"/>
            </a:xfrm>
            <a:custGeom>
              <a:avLst/>
              <a:gdLst/>
              <a:ahLst/>
              <a:cxnLst/>
              <a:rect l="l" t="t" r="r" b="b"/>
              <a:pathLst>
                <a:path w="7168" h="6916" extrusionOk="0">
                  <a:moveTo>
                    <a:pt x="4212" y="0"/>
                  </a:moveTo>
                  <a:cubicBezTo>
                    <a:pt x="3887" y="0"/>
                    <a:pt x="3529" y="57"/>
                    <a:pt x="3135" y="188"/>
                  </a:cubicBezTo>
                  <a:cubicBezTo>
                    <a:pt x="1" y="1218"/>
                    <a:pt x="67" y="4812"/>
                    <a:pt x="67" y="4812"/>
                  </a:cubicBezTo>
                  <a:lnTo>
                    <a:pt x="2959" y="6916"/>
                  </a:lnTo>
                  <a:cubicBezTo>
                    <a:pt x="2959" y="6916"/>
                    <a:pt x="3880" y="6521"/>
                    <a:pt x="4844" y="4637"/>
                  </a:cubicBezTo>
                  <a:cubicBezTo>
                    <a:pt x="5677" y="3015"/>
                    <a:pt x="7167" y="2993"/>
                    <a:pt x="7167" y="2993"/>
                  </a:cubicBezTo>
                  <a:cubicBezTo>
                    <a:pt x="7167" y="2993"/>
                    <a:pt x="6558" y="0"/>
                    <a:pt x="4212"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8" name="Google Shape;2062;p60">
              <a:extLst>
                <a:ext uri="{FF2B5EF4-FFF2-40B4-BE49-F238E27FC236}">
                  <a16:creationId xmlns:a16="http://schemas.microsoft.com/office/drawing/2014/main" id="{8C77B2ED-BAE2-2802-4160-9BAC5EA5FAC1}"/>
                </a:ext>
              </a:extLst>
            </p:cNvPr>
            <p:cNvSpPr/>
            <p:nvPr/>
          </p:nvSpPr>
          <p:spPr>
            <a:xfrm>
              <a:off x="5280029" y="2550698"/>
              <a:ext cx="149386" cy="159717"/>
            </a:xfrm>
            <a:custGeom>
              <a:avLst/>
              <a:gdLst/>
              <a:ahLst/>
              <a:cxnLst/>
              <a:rect l="l" t="t" r="r" b="b"/>
              <a:pathLst>
                <a:path w="4121" h="4406" extrusionOk="0">
                  <a:moveTo>
                    <a:pt x="924" y="1"/>
                  </a:moveTo>
                  <a:cubicBezTo>
                    <a:pt x="641" y="1"/>
                    <a:pt x="334" y="35"/>
                    <a:pt x="0" y="110"/>
                  </a:cubicBezTo>
                  <a:lnTo>
                    <a:pt x="1885" y="2871"/>
                  </a:lnTo>
                  <a:cubicBezTo>
                    <a:pt x="1885" y="2871"/>
                    <a:pt x="1966" y="2860"/>
                    <a:pt x="2098" y="2860"/>
                  </a:cubicBezTo>
                  <a:cubicBezTo>
                    <a:pt x="2583" y="2860"/>
                    <a:pt x="3759" y="3009"/>
                    <a:pt x="4120" y="4405"/>
                  </a:cubicBezTo>
                  <a:cubicBezTo>
                    <a:pt x="4120" y="4405"/>
                    <a:pt x="4120" y="1"/>
                    <a:pt x="924"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9" name="Google Shape;2063;p60">
              <a:extLst>
                <a:ext uri="{FF2B5EF4-FFF2-40B4-BE49-F238E27FC236}">
                  <a16:creationId xmlns:a16="http://schemas.microsoft.com/office/drawing/2014/main" id="{955D3033-D6EC-BF5F-E95A-B45B6DB62BF2}"/>
                </a:ext>
              </a:extLst>
            </p:cNvPr>
            <p:cNvSpPr/>
            <p:nvPr/>
          </p:nvSpPr>
          <p:spPr>
            <a:xfrm>
              <a:off x="5001982" y="2571325"/>
              <a:ext cx="502896" cy="537080"/>
            </a:xfrm>
            <a:custGeom>
              <a:avLst/>
              <a:gdLst/>
              <a:ahLst/>
              <a:cxnLst/>
              <a:rect l="l" t="t" r="r" b="b"/>
              <a:pathLst>
                <a:path w="13873" h="14816" extrusionOk="0">
                  <a:moveTo>
                    <a:pt x="10322" y="1"/>
                  </a:moveTo>
                  <a:lnTo>
                    <a:pt x="9248" y="6619"/>
                  </a:lnTo>
                  <a:lnTo>
                    <a:pt x="8876" y="1119"/>
                  </a:lnTo>
                  <a:lnTo>
                    <a:pt x="3200" y="1360"/>
                  </a:lnTo>
                  <a:cubicBezTo>
                    <a:pt x="3200" y="1360"/>
                    <a:pt x="0" y="6181"/>
                    <a:pt x="1797" y="14377"/>
                  </a:cubicBezTo>
                  <a:lnTo>
                    <a:pt x="8043" y="14114"/>
                  </a:lnTo>
                  <a:lnTo>
                    <a:pt x="8043" y="14114"/>
                  </a:lnTo>
                  <a:lnTo>
                    <a:pt x="7933" y="14815"/>
                  </a:lnTo>
                  <a:lnTo>
                    <a:pt x="12360" y="14815"/>
                  </a:lnTo>
                  <a:cubicBezTo>
                    <a:pt x="13872" y="1294"/>
                    <a:pt x="10322" y="1"/>
                    <a:pt x="10322"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0" name="Google Shape;2064;p60">
              <a:extLst>
                <a:ext uri="{FF2B5EF4-FFF2-40B4-BE49-F238E27FC236}">
                  <a16:creationId xmlns:a16="http://schemas.microsoft.com/office/drawing/2014/main" id="{99AF7F7A-0BC6-C45A-DBF2-E6B82CACDC2D}"/>
                </a:ext>
              </a:extLst>
            </p:cNvPr>
            <p:cNvSpPr/>
            <p:nvPr/>
          </p:nvSpPr>
          <p:spPr>
            <a:xfrm>
              <a:off x="5062341" y="2585571"/>
              <a:ext cx="320994" cy="328244"/>
            </a:xfrm>
            <a:custGeom>
              <a:avLst/>
              <a:gdLst/>
              <a:ahLst/>
              <a:cxnLst/>
              <a:rect l="l" t="t" r="r" b="b"/>
              <a:pathLst>
                <a:path w="8855" h="9055" extrusionOk="0">
                  <a:moveTo>
                    <a:pt x="5458" y="0"/>
                  </a:moveTo>
                  <a:cubicBezTo>
                    <a:pt x="3819" y="0"/>
                    <a:pt x="2036" y="372"/>
                    <a:pt x="1228" y="1799"/>
                  </a:cubicBezTo>
                  <a:cubicBezTo>
                    <a:pt x="1" y="3969"/>
                    <a:pt x="1447" y="7870"/>
                    <a:pt x="4230" y="8966"/>
                  </a:cubicBezTo>
                  <a:cubicBezTo>
                    <a:pt x="4383" y="9026"/>
                    <a:pt x="4524" y="9055"/>
                    <a:pt x="4654" y="9055"/>
                  </a:cubicBezTo>
                  <a:cubicBezTo>
                    <a:pt x="6799" y="9055"/>
                    <a:pt x="6137" y="1383"/>
                    <a:pt x="6137" y="1383"/>
                  </a:cubicBezTo>
                  <a:lnTo>
                    <a:pt x="8854" y="441"/>
                  </a:lnTo>
                  <a:cubicBezTo>
                    <a:pt x="8854" y="441"/>
                    <a:pt x="7242" y="0"/>
                    <a:pt x="5458"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1" name="Google Shape;2065;p60">
              <a:extLst>
                <a:ext uri="{FF2B5EF4-FFF2-40B4-BE49-F238E27FC236}">
                  <a16:creationId xmlns:a16="http://schemas.microsoft.com/office/drawing/2014/main" id="{27D3486E-4507-897C-A981-AE104CFE7454}"/>
                </a:ext>
              </a:extLst>
            </p:cNvPr>
            <p:cNvSpPr/>
            <p:nvPr/>
          </p:nvSpPr>
          <p:spPr>
            <a:xfrm>
              <a:off x="5183891" y="2611418"/>
              <a:ext cx="247914" cy="331796"/>
            </a:xfrm>
            <a:custGeom>
              <a:avLst/>
              <a:gdLst/>
              <a:ahLst/>
              <a:cxnLst/>
              <a:rect l="l" t="t" r="r" b="b"/>
              <a:pathLst>
                <a:path w="6839" h="9153" extrusionOk="0">
                  <a:moveTo>
                    <a:pt x="3572" y="0"/>
                  </a:moveTo>
                  <a:cubicBezTo>
                    <a:pt x="1930" y="0"/>
                    <a:pt x="278" y="1226"/>
                    <a:pt x="154" y="2883"/>
                  </a:cubicBezTo>
                  <a:lnTo>
                    <a:pt x="66" y="5448"/>
                  </a:lnTo>
                  <a:cubicBezTo>
                    <a:pt x="1" y="7442"/>
                    <a:pt x="1491" y="8998"/>
                    <a:pt x="3485" y="9151"/>
                  </a:cubicBezTo>
                  <a:cubicBezTo>
                    <a:pt x="3513" y="9152"/>
                    <a:pt x="3540" y="9152"/>
                    <a:pt x="3568" y="9152"/>
                  </a:cubicBezTo>
                  <a:cubicBezTo>
                    <a:pt x="5197" y="9152"/>
                    <a:pt x="6554" y="7880"/>
                    <a:pt x="6619" y="6543"/>
                  </a:cubicBezTo>
                  <a:lnTo>
                    <a:pt x="6751" y="3322"/>
                  </a:lnTo>
                  <a:cubicBezTo>
                    <a:pt x="6838" y="1634"/>
                    <a:pt x="5567" y="166"/>
                    <a:pt x="3858" y="13"/>
                  </a:cubicBezTo>
                  <a:cubicBezTo>
                    <a:pt x="3763" y="4"/>
                    <a:pt x="3668" y="0"/>
                    <a:pt x="3572" y="0"/>
                  </a:cubicBez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2" name="Google Shape;2066;p60">
              <a:extLst>
                <a:ext uri="{FF2B5EF4-FFF2-40B4-BE49-F238E27FC236}">
                  <a16:creationId xmlns:a16="http://schemas.microsoft.com/office/drawing/2014/main" id="{D37B3C56-C44B-7FAF-D2E1-19A9B64C281F}"/>
                </a:ext>
              </a:extLst>
            </p:cNvPr>
            <p:cNvSpPr/>
            <p:nvPr/>
          </p:nvSpPr>
          <p:spPr>
            <a:xfrm>
              <a:off x="5205352" y="4686946"/>
              <a:ext cx="423472" cy="42159"/>
            </a:xfrm>
            <a:custGeom>
              <a:avLst/>
              <a:gdLst/>
              <a:ahLst/>
              <a:cxnLst/>
              <a:rect l="l" t="t" r="r" b="b"/>
              <a:pathLst>
                <a:path w="11682" h="1163" extrusionOk="0">
                  <a:moveTo>
                    <a:pt x="0" y="1"/>
                  </a:moveTo>
                  <a:lnTo>
                    <a:pt x="0" y="1074"/>
                  </a:lnTo>
                  <a:lnTo>
                    <a:pt x="11681" y="1162"/>
                  </a:lnTo>
                  <a:lnTo>
                    <a:pt x="11681" y="66"/>
                  </a:ln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3" name="Google Shape;2067;p60">
              <a:extLst>
                <a:ext uri="{FF2B5EF4-FFF2-40B4-BE49-F238E27FC236}">
                  <a16:creationId xmlns:a16="http://schemas.microsoft.com/office/drawing/2014/main" id="{DA2160F7-40A8-7977-1396-63AD2FDA9EAC}"/>
                </a:ext>
              </a:extLst>
            </p:cNvPr>
            <p:cNvSpPr/>
            <p:nvPr/>
          </p:nvSpPr>
          <p:spPr>
            <a:xfrm>
              <a:off x="5260961" y="2752254"/>
              <a:ext cx="55644" cy="18306"/>
            </a:xfrm>
            <a:custGeom>
              <a:avLst/>
              <a:gdLst/>
              <a:ahLst/>
              <a:cxnLst/>
              <a:rect l="l" t="t" r="r" b="b"/>
              <a:pathLst>
                <a:path w="1535" h="505" extrusionOk="0">
                  <a:moveTo>
                    <a:pt x="963" y="1"/>
                  </a:moveTo>
                  <a:cubicBezTo>
                    <a:pt x="874" y="1"/>
                    <a:pt x="811" y="7"/>
                    <a:pt x="811" y="7"/>
                  </a:cubicBezTo>
                  <a:cubicBezTo>
                    <a:pt x="461" y="7"/>
                    <a:pt x="0" y="116"/>
                    <a:pt x="44" y="291"/>
                  </a:cubicBezTo>
                  <a:cubicBezTo>
                    <a:pt x="95" y="443"/>
                    <a:pt x="210" y="504"/>
                    <a:pt x="541" y="504"/>
                  </a:cubicBezTo>
                  <a:cubicBezTo>
                    <a:pt x="640" y="504"/>
                    <a:pt x="758" y="499"/>
                    <a:pt x="899" y="489"/>
                  </a:cubicBezTo>
                  <a:cubicBezTo>
                    <a:pt x="1535" y="467"/>
                    <a:pt x="1535" y="248"/>
                    <a:pt x="1535" y="248"/>
                  </a:cubicBezTo>
                  <a:cubicBezTo>
                    <a:pt x="1519" y="33"/>
                    <a:pt x="1171" y="1"/>
                    <a:pt x="96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4" name="Google Shape;2068;p60">
              <a:extLst>
                <a:ext uri="{FF2B5EF4-FFF2-40B4-BE49-F238E27FC236}">
                  <a16:creationId xmlns:a16="http://schemas.microsoft.com/office/drawing/2014/main" id="{3146A208-A8F5-90BD-F396-49930712C837}"/>
                </a:ext>
              </a:extLst>
            </p:cNvPr>
            <p:cNvSpPr/>
            <p:nvPr/>
          </p:nvSpPr>
          <p:spPr>
            <a:xfrm>
              <a:off x="5374572" y="2755408"/>
              <a:ext cx="47705" cy="17364"/>
            </a:xfrm>
            <a:custGeom>
              <a:avLst/>
              <a:gdLst/>
              <a:ahLst/>
              <a:cxnLst/>
              <a:rect l="l" t="t" r="r" b="b"/>
              <a:pathLst>
                <a:path w="1316" h="479" extrusionOk="0">
                  <a:moveTo>
                    <a:pt x="539" y="1"/>
                  </a:moveTo>
                  <a:cubicBezTo>
                    <a:pt x="361" y="1"/>
                    <a:pt x="74" y="31"/>
                    <a:pt x="44" y="226"/>
                  </a:cubicBezTo>
                  <a:cubicBezTo>
                    <a:pt x="44" y="226"/>
                    <a:pt x="0" y="424"/>
                    <a:pt x="526" y="467"/>
                  </a:cubicBezTo>
                  <a:cubicBezTo>
                    <a:pt x="618" y="475"/>
                    <a:pt x="698" y="479"/>
                    <a:pt x="769" y="479"/>
                  </a:cubicBezTo>
                  <a:cubicBezTo>
                    <a:pt x="1103" y="479"/>
                    <a:pt x="1217" y="397"/>
                    <a:pt x="1271" y="270"/>
                  </a:cubicBezTo>
                  <a:cubicBezTo>
                    <a:pt x="1315" y="95"/>
                    <a:pt x="965" y="7"/>
                    <a:pt x="680" y="7"/>
                  </a:cubicBezTo>
                  <a:cubicBezTo>
                    <a:pt x="680" y="7"/>
                    <a:pt x="621" y="1"/>
                    <a:pt x="539"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5" name="Google Shape;2069;p60">
              <a:extLst>
                <a:ext uri="{FF2B5EF4-FFF2-40B4-BE49-F238E27FC236}">
                  <a16:creationId xmlns:a16="http://schemas.microsoft.com/office/drawing/2014/main" id="{6933ACE2-704D-1CCA-9E58-3E34FEAF1A81}"/>
                </a:ext>
              </a:extLst>
            </p:cNvPr>
            <p:cNvSpPr/>
            <p:nvPr/>
          </p:nvSpPr>
          <p:spPr>
            <a:xfrm>
              <a:off x="5040880" y="4014051"/>
              <a:ext cx="395669" cy="712639"/>
            </a:xfrm>
            <a:custGeom>
              <a:avLst/>
              <a:gdLst/>
              <a:ahLst/>
              <a:cxnLst/>
              <a:rect l="l" t="t" r="r" b="b"/>
              <a:pathLst>
                <a:path w="10915" h="19659" extrusionOk="0">
                  <a:moveTo>
                    <a:pt x="439" y="1"/>
                  </a:moveTo>
                  <a:lnTo>
                    <a:pt x="1" y="242"/>
                  </a:lnTo>
                  <a:lnTo>
                    <a:pt x="10476" y="19658"/>
                  </a:lnTo>
                  <a:lnTo>
                    <a:pt x="10915" y="19417"/>
                  </a:lnTo>
                  <a:lnTo>
                    <a:pt x="439"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6" name="Google Shape;2070;p60">
              <a:extLst>
                <a:ext uri="{FF2B5EF4-FFF2-40B4-BE49-F238E27FC236}">
                  <a16:creationId xmlns:a16="http://schemas.microsoft.com/office/drawing/2014/main" id="{B538ED55-CA37-B798-E4BD-DE024F6CFACC}"/>
                </a:ext>
              </a:extLst>
            </p:cNvPr>
            <p:cNvSpPr/>
            <p:nvPr/>
          </p:nvSpPr>
          <p:spPr>
            <a:xfrm>
              <a:off x="5031382" y="4014848"/>
              <a:ext cx="378957" cy="711841"/>
            </a:xfrm>
            <a:custGeom>
              <a:avLst/>
              <a:gdLst/>
              <a:ahLst/>
              <a:cxnLst/>
              <a:rect l="l" t="t" r="r" b="b"/>
              <a:pathLst>
                <a:path w="10454" h="19637" extrusionOk="0">
                  <a:moveTo>
                    <a:pt x="10015" y="0"/>
                  </a:moveTo>
                  <a:lnTo>
                    <a:pt x="0" y="19417"/>
                  </a:lnTo>
                  <a:lnTo>
                    <a:pt x="438" y="19636"/>
                  </a:lnTo>
                  <a:lnTo>
                    <a:pt x="10453" y="220"/>
                  </a:lnTo>
                  <a:lnTo>
                    <a:pt x="10015"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7" name="Google Shape;2071;p60">
              <a:extLst>
                <a:ext uri="{FF2B5EF4-FFF2-40B4-BE49-F238E27FC236}">
                  <a16:creationId xmlns:a16="http://schemas.microsoft.com/office/drawing/2014/main" id="{9D8E5522-DED4-E1CD-BCA8-9FCDA2D22CF5}"/>
                </a:ext>
              </a:extLst>
            </p:cNvPr>
            <p:cNvSpPr/>
            <p:nvPr/>
          </p:nvSpPr>
          <p:spPr>
            <a:xfrm>
              <a:off x="4951122" y="3975117"/>
              <a:ext cx="493363" cy="73914"/>
            </a:xfrm>
            <a:custGeom>
              <a:avLst/>
              <a:gdLst/>
              <a:ahLst/>
              <a:cxnLst/>
              <a:rect l="l" t="t" r="r" b="b"/>
              <a:pathLst>
                <a:path w="13610" h="2039" extrusionOk="0">
                  <a:moveTo>
                    <a:pt x="1" y="1"/>
                  </a:moveTo>
                  <a:lnTo>
                    <a:pt x="1" y="2039"/>
                  </a:lnTo>
                  <a:lnTo>
                    <a:pt x="13610" y="2039"/>
                  </a:lnTo>
                  <a:lnTo>
                    <a:pt x="13610"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8" name="Google Shape;2072;p60">
              <a:extLst>
                <a:ext uri="{FF2B5EF4-FFF2-40B4-BE49-F238E27FC236}">
                  <a16:creationId xmlns:a16="http://schemas.microsoft.com/office/drawing/2014/main" id="{B4DEA629-C639-B969-526D-E70F8FBAA930}"/>
                </a:ext>
              </a:extLst>
            </p:cNvPr>
            <p:cNvSpPr/>
            <p:nvPr/>
          </p:nvSpPr>
          <p:spPr>
            <a:xfrm>
              <a:off x="5788489" y="4317546"/>
              <a:ext cx="220871" cy="303485"/>
            </a:xfrm>
            <a:custGeom>
              <a:avLst/>
              <a:gdLst/>
              <a:ahLst/>
              <a:cxnLst/>
              <a:rect l="l" t="t" r="r" b="b"/>
              <a:pathLst>
                <a:path w="6093" h="8372" extrusionOk="0">
                  <a:moveTo>
                    <a:pt x="3528" y="0"/>
                  </a:moveTo>
                  <a:lnTo>
                    <a:pt x="0" y="1074"/>
                  </a:lnTo>
                  <a:lnTo>
                    <a:pt x="2739" y="8372"/>
                  </a:lnTo>
                  <a:lnTo>
                    <a:pt x="6092" y="7188"/>
                  </a:lnTo>
                  <a:lnTo>
                    <a:pt x="6092" y="6794"/>
                  </a:lnTo>
                  <a:lnTo>
                    <a:pt x="3528" y="0"/>
                  </a:ln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19" name="Google Shape;2073;p60">
              <a:extLst>
                <a:ext uri="{FF2B5EF4-FFF2-40B4-BE49-F238E27FC236}">
                  <a16:creationId xmlns:a16="http://schemas.microsoft.com/office/drawing/2014/main" id="{AB4181D0-9DFD-E4D2-D652-B85D0981E96F}"/>
                </a:ext>
              </a:extLst>
            </p:cNvPr>
            <p:cNvSpPr/>
            <p:nvPr/>
          </p:nvSpPr>
          <p:spPr>
            <a:xfrm>
              <a:off x="5851240" y="4495503"/>
              <a:ext cx="404405" cy="193865"/>
            </a:xfrm>
            <a:custGeom>
              <a:avLst/>
              <a:gdLst/>
              <a:ahLst/>
              <a:cxnLst/>
              <a:rect l="l" t="t" r="r" b="b"/>
              <a:pathLst>
                <a:path w="11156" h="5348" extrusionOk="0">
                  <a:moveTo>
                    <a:pt x="3967" y="0"/>
                  </a:moveTo>
                  <a:cubicBezTo>
                    <a:pt x="3366" y="2074"/>
                    <a:pt x="726" y="2194"/>
                    <a:pt x="123" y="2194"/>
                  </a:cubicBezTo>
                  <a:cubicBezTo>
                    <a:pt x="44" y="2194"/>
                    <a:pt x="0" y="2192"/>
                    <a:pt x="0" y="2192"/>
                  </a:cubicBezTo>
                  <a:lnTo>
                    <a:pt x="0" y="2192"/>
                  </a:lnTo>
                  <a:lnTo>
                    <a:pt x="132" y="5347"/>
                  </a:lnTo>
                  <a:lnTo>
                    <a:pt x="11155" y="1446"/>
                  </a:lnTo>
                  <a:lnTo>
                    <a:pt x="3967"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0" name="Google Shape;2074;p60">
              <a:extLst>
                <a:ext uri="{FF2B5EF4-FFF2-40B4-BE49-F238E27FC236}">
                  <a16:creationId xmlns:a16="http://schemas.microsoft.com/office/drawing/2014/main" id="{419A307D-0706-DF38-1B16-7C4FA3C9E32C}"/>
                </a:ext>
              </a:extLst>
            </p:cNvPr>
            <p:cNvSpPr/>
            <p:nvPr/>
          </p:nvSpPr>
          <p:spPr>
            <a:xfrm>
              <a:off x="5855989" y="4548720"/>
              <a:ext cx="413141" cy="177988"/>
            </a:xfrm>
            <a:custGeom>
              <a:avLst/>
              <a:gdLst/>
              <a:ahLst/>
              <a:cxnLst/>
              <a:rect l="l" t="t" r="r" b="b"/>
              <a:pathLst>
                <a:path w="11397" h="4910" extrusionOk="0">
                  <a:moveTo>
                    <a:pt x="11024" y="0"/>
                  </a:moveTo>
                  <a:lnTo>
                    <a:pt x="1" y="3879"/>
                  </a:lnTo>
                  <a:lnTo>
                    <a:pt x="373" y="4909"/>
                  </a:lnTo>
                  <a:lnTo>
                    <a:pt x="11397" y="1008"/>
                  </a:lnTo>
                  <a:lnTo>
                    <a:pt x="11024"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1" name="Google Shape;2075;p60">
              <a:extLst>
                <a:ext uri="{FF2B5EF4-FFF2-40B4-BE49-F238E27FC236}">
                  <a16:creationId xmlns:a16="http://schemas.microsoft.com/office/drawing/2014/main" id="{9CEA2B0F-DDBA-4BC2-7965-B616FC9DEDF2}"/>
                </a:ext>
              </a:extLst>
            </p:cNvPr>
            <p:cNvSpPr/>
            <p:nvPr/>
          </p:nvSpPr>
          <p:spPr>
            <a:xfrm>
              <a:off x="5999798" y="4494887"/>
              <a:ext cx="38969" cy="60538"/>
            </a:xfrm>
            <a:custGeom>
              <a:avLst/>
              <a:gdLst/>
              <a:ahLst/>
              <a:cxnLst/>
              <a:rect l="l" t="t" r="r" b="b"/>
              <a:pathLst>
                <a:path w="1075" h="1670" extrusionOk="0">
                  <a:moveTo>
                    <a:pt x="847" y="1"/>
                  </a:moveTo>
                  <a:cubicBezTo>
                    <a:pt x="784" y="1"/>
                    <a:pt x="720" y="30"/>
                    <a:pt x="680" y="83"/>
                  </a:cubicBezTo>
                  <a:cubicBezTo>
                    <a:pt x="680" y="105"/>
                    <a:pt x="285" y="587"/>
                    <a:pt x="22" y="1420"/>
                  </a:cubicBezTo>
                  <a:cubicBezTo>
                    <a:pt x="0" y="1529"/>
                    <a:pt x="66" y="1639"/>
                    <a:pt x="176" y="1661"/>
                  </a:cubicBezTo>
                  <a:cubicBezTo>
                    <a:pt x="193" y="1667"/>
                    <a:pt x="211" y="1669"/>
                    <a:pt x="229" y="1669"/>
                  </a:cubicBezTo>
                  <a:cubicBezTo>
                    <a:pt x="277" y="1669"/>
                    <a:pt x="325" y="1649"/>
                    <a:pt x="373" y="1617"/>
                  </a:cubicBezTo>
                  <a:cubicBezTo>
                    <a:pt x="395" y="1595"/>
                    <a:pt x="417" y="1551"/>
                    <a:pt x="417" y="1529"/>
                  </a:cubicBezTo>
                  <a:cubicBezTo>
                    <a:pt x="658" y="762"/>
                    <a:pt x="1009" y="324"/>
                    <a:pt x="1009" y="302"/>
                  </a:cubicBezTo>
                  <a:cubicBezTo>
                    <a:pt x="1074" y="214"/>
                    <a:pt x="1074" y="105"/>
                    <a:pt x="965" y="39"/>
                  </a:cubicBezTo>
                  <a:cubicBezTo>
                    <a:pt x="930" y="13"/>
                    <a:pt x="889" y="1"/>
                    <a:pt x="847"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2" name="Google Shape;2076;p60">
              <a:extLst>
                <a:ext uri="{FF2B5EF4-FFF2-40B4-BE49-F238E27FC236}">
                  <a16:creationId xmlns:a16="http://schemas.microsoft.com/office/drawing/2014/main" id="{FFA56F7F-9652-AF25-106A-A3C645D5AED0}"/>
                </a:ext>
              </a:extLst>
            </p:cNvPr>
            <p:cNvSpPr/>
            <p:nvPr/>
          </p:nvSpPr>
          <p:spPr>
            <a:xfrm>
              <a:off x="6040326" y="4499672"/>
              <a:ext cx="38932" cy="60501"/>
            </a:xfrm>
            <a:custGeom>
              <a:avLst/>
              <a:gdLst/>
              <a:ahLst/>
              <a:cxnLst/>
              <a:rect l="l" t="t" r="r" b="b"/>
              <a:pathLst>
                <a:path w="1074" h="1669" extrusionOk="0">
                  <a:moveTo>
                    <a:pt x="847" y="0"/>
                  </a:moveTo>
                  <a:cubicBezTo>
                    <a:pt x="783" y="0"/>
                    <a:pt x="719" y="29"/>
                    <a:pt x="679" y="82"/>
                  </a:cubicBezTo>
                  <a:cubicBezTo>
                    <a:pt x="679" y="104"/>
                    <a:pt x="285" y="586"/>
                    <a:pt x="22" y="1419"/>
                  </a:cubicBezTo>
                  <a:cubicBezTo>
                    <a:pt x="0" y="1529"/>
                    <a:pt x="66" y="1638"/>
                    <a:pt x="175" y="1660"/>
                  </a:cubicBezTo>
                  <a:cubicBezTo>
                    <a:pt x="193" y="1666"/>
                    <a:pt x="211" y="1669"/>
                    <a:pt x="228" y="1669"/>
                  </a:cubicBezTo>
                  <a:cubicBezTo>
                    <a:pt x="276" y="1669"/>
                    <a:pt x="325" y="1648"/>
                    <a:pt x="373" y="1616"/>
                  </a:cubicBezTo>
                  <a:cubicBezTo>
                    <a:pt x="395" y="1594"/>
                    <a:pt x="416" y="1551"/>
                    <a:pt x="416" y="1529"/>
                  </a:cubicBezTo>
                  <a:cubicBezTo>
                    <a:pt x="658" y="762"/>
                    <a:pt x="1008" y="323"/>
                    <a:pt x="1008" y="301"/>
                  </a:cubicBezTo>
                  <a:cubicBezTo>
                    <a:pt x="1074" y="214"/>
                    <a:pt x="1074" y="104"/>
                    <a:pt x="964" y="38"/>
                  </a:cubicBezTo>
                  <a:cubicBezTo>
                    <a:pt x="930" y="13"/>
                    <a:pt x="888" y="0"/>
                    <a:pt x="847"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3" name="Google Shape;2077;p60">
              <a:extLst>
                <a:ext uri="{FF2B5EF4-FFF2-40B4-BE49-F238E27FC236}">
                  <a16:creationId xmlns:a16="http://schemas.microsoft.com/office/drawing/2014/main" id="{65C0C7E5-68B7-2513-04DE-8EB19E2FB337}"/>
                </a:ext>
              </a:extLst>
            </p:cNvPr>
            <p:cNvSpPr/>
            <p:nvPr/>
          </p:nvSpPr>
          <p:spPr>
            <a:xfrm>
              <a:off x="6080819" y="4504421"/>
              <a:ext cx="38969" cy="60538"/>
            </a:xfrm>
            <a:custGeom>
              <a:avLst/>
              <a:gdLst/>
              <a:ahLst/>
              <a:cxnLst/>
              <a:rect l="l" t="t" r="r" b="b"/>
              <a:pathLst>
                <a:path w="1075" h="1670" extrusionOk="0">
                  <a:moveTo>
                    <a:pt x="848" y="1"/>
                  </a:moveTo>
                  <a:cubicBezTo>
                    <a:pt x="784" y="1"/>
                    <a:pt x="720" y="30"/>
                    <a:pt x="680" y="83"/>
                  </a:cubicBezTo>
                  <a:cubicBezTo>
                    <a:pt x="680" y="105"/>
                    <a:pt x="286" y="587"/>
                    <a:pt x="23" y="1420"/>
                  </a:cubicBezTo>
                  <a:cubicBezTo>
                    <a:pt x="1" y="1529"/>
                    <a:pt x="67" y="1639"/>
                    <a:pt x="176" y="1661"/>
                  </a:cubicBezTo>
                  <a:cubicBezTo>
                    <a:pt x="194" y="1667"/>
                    <a:pt x="211" y="1669"/>
                    <a:pt x="229" y="1669"/>
                  </a:cubicBezTo>
                  <a:cubicBezTo>
                    <a:pt x="277" y="1669"/>
                    <a:pt x="325" y="1649"/>
                    <a:pt x="373" y="1617"/>
                  </a:cubicBezTo>
                  <a:cubicBezTo>
                    <a:pt x="395" y="1595"/>
                    <a:pt x="417" y="1551"/>
                    <a:pt x="417" y="1529"/>
                  </a:cubicBezTo>
                  <a:cubicBezTo>
                    <a:pt x="658" y="762"/>
                    <a:pt x="1009" y="324"/>
                    <a:pt x="1009" y="302"/>
                  </a:cubicBezTo>
                  <a:cubicBezTo>
                    <a:pt x="1075" y="214"/>
                    <a:pt x="1075" y="105"/>
                    <a:pt x="965" y="39"/>
                  </a:cubicBezTo>
                  <a:cubicBezTo>
                    <a:pt x="930" y="13"/>
                    <a:pt x="889" y="1"/>
                    <a:pt x="848"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4" name="Google Shape;2078;p60">
              <a:extLst>
                <a:ext uri="{FF2B5EF4-FFF2-40B4-BE49-F238E27FC236}">
                  <a16:creationId xmlns:a16="http://schemas.microsoft.com/office/drawing/2014/main" id="{4D00C7AF-4CDD-FEC8-404C-C4F7129C2F86}"/>
                </a:ext>
              </a:extLst>
            </p:cNvPr>
            <p:cNvSpPr/>
            <p:nvPr/>
          </p:nvSpPr>
          <p:spPr>
            <a:xfrm>
              <a:off x="5107618" y="3756667"/>
              <a:ext cx="885841" cy="741204"/>
            </a:xfrm>
            <a:custGeom>
              <a:avLst/>
              <a:gdLst/>
              <a:ahLst/>
              <a:cxnLst/>
              <a:rect l="l" t="t" r="r" b="b"/>
              <a:pathLst>
                <a:path w="24437" h="20447" extrusionOk="0">
                  <a:moveTo>
                    <a:pt x="1" y="0"/>
                  </a:moveTo>
                  <a:lnTo>
                    <a:pt x="3157" y="6969"/>
                  </a:lnTo>
                  <a:lnTo>
                    <a:pt x="12733" y="7364"/>
                  </a:lnTo>
                  <a:lnTo>
                    <a:pt x="18475" y="20447"/>
                  </a:lnTo>
                  <a:lnTo>
                    <a:pt x="24436" y="17927"/>
                  </a:lnTo>
                  <a:lnTo>
                    <a:pt x="18388" y="3156"/>
                  </a:lnTo>
                  <a:cubicBezTo>
                    <a:pt x="17489" y="1227"/>
                    <a:pt x="15561" y="0"/>
                    <a:pt x="13435"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5" name="Google Shape;2079;p60">
              <a:extLst>
                <a:ext uri="{FF2B5EF4-FFF2-40B4-BE49-F238E27FC236}">
                  <a16:creationId xmlns:a16="http://schemas.microsoft.com/office/drawing/2014/main" id="{B53B4644-9F32-5891-5416-02B26034ABA3}"/>
                </a:ext>
              </a:extLst>
            </p:cNvPr>
            <p:cNvSpPr/>
            <p:nvPr/>
          </p:nvSpPr>
          <p:spPr>
            <a:xfrm>
              <a:off x="5730487" y="4317546"/>
              <a:ext cx="278871" cy="185129"/>
            </a:xfrm>
            <a:custGeom>
              <a:avLst/>
              <a:gdLst/>
              <a:ahLst/>
              <a:cxnLst/>
              <a:rect l="l" t="t" r="r" b="b"/>
              <a:pathLst>
                <a:path w="7693" h="5107" extrusionOk="0">
                  <a:moveTo>
                    <a:pt x="6728" y="0"/>
                  </a:moveTo>
                  <a:lnTo>
                    <a:pt x="0" y="2827"/>
                  </a:lnTo>
                  <a:lnTo>
                    <a:pt x="943" y="5106"/>
                  </a:lnTo>
                  <a:lnTo>
                    <a:pt x="7692" y="2279"/>
                  </a:lnTo>
                  <a:lnTo>
                    <a:pt x="6728" y="0"/>
                  </a:lnTo>
                  <a:close/>
                </a:path>
              </a:pathLst>
            </a:custGeom>
            <a:solidFill>
              <a:schemeClr val="dk2"/>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6" name="Google Shape;2080;p60">
              <a:extLst>
                <a:ext uri="{FF2B5EF4-FFF2-40B4-BE49-F238E27FC236}">
                  <a16:creationId xmlns:a16="http://schemas.microsoft.com/office/drawing/2014/main" id="{148DA0C8-469C-589C-0212-615F318C83D6}"/>
                </a:ext>
              </a:extLst>
            </p:cNvPr>
            <p:cNvSpPr/>
            <p:nvPr/>
          </p:nvSpPr>
          <p:spPr>
            <a:xfrm>
              <a:off x="5254617" y="4350897"/>
              <a:ext cx="137460" cy="282859"/>
            </a:xfrm>
            <a:custGeom>
              <a:avLst/>
              <a:gdLst/>
              <a:ahLst/>
              <a:cxnLst/>
              <a:rect l="l" t="t" r="r" b="b"/>
              <a:pathLst>
                <a:path w="3792" h="7803" extrusionOk="0">
                  <a:moveTo>
                    <a:pt x="0" y="1"/>
                  </a:moveTo>
                  <a:lnTo>
                    <a:pt x="88" y="7780"/>
                  </a:lnTo>
                  <a:lnTo>
                    <a:pt x="3660" y="7802"/>
                  </a:lnTo>
                  <a:lnTo>
                    <a:pt x="3791" y="7452"/>
                  </a:lnTo>
                  <a:lnTo>
                    <a:pt x="3682" y="198"/>
                  </a:lnTo>
                  <a:lnTo>
                    <a:pt x="0" y="1"/>
                  </a:ln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7" name="Google Shape;2081;p60">
              <a:extLst>
                <a:ext uri="{FF2B5EF4-FFF2-40B4-BE49-F238E27FC236}">
                  <a16:creationId xmlns:a16="http://schemas.microsoft.com/office/drawing/2014/main" id="{1F9EC2ED-7879-50BF-CAB5-CB8F881B10F1}"/>
                </a:ext>
              </a:extLst>
            </p:cNvPr>
            <p:cNvSpPr/>
            <p:nvPr/>
          </p:nvSpPr>
          <p:spPr>
            <a:xfrm>
              <a:off x="5205352" y="4551910"/>
              <a:ext cx="423472" cy="138257"/>
            </a:xfrm>
            <a:custGeom>
              <a:avLst/>
              <a:gdLst/>
              <a:ahLst/>
              <a:cxnLst/>
              <a:rect l="l" t="t" r="r" b="b"/>
              <a:pathLst>
                <a:path w="11682" h="3814" extrusionOk="0">
                  <a:moveTo>
                    <a:pt x="5413" y="0"/>
                  </a:moveTo>
                  <a:cubicBezTo>
                    <a:pt x="4785" y="870"/>
                    <a:pt x="3841" y="1113"/>
                    <a:pt x="2982" y="1113"/>
                  </a:cubicBezTo>
                  <a:cubicBezTo>
                    <a:pt x="1894" y="1113"/>
                    <a:pt x="943" y="723"/>
                    <a:pt x="943" y="723"/>
                  </a:cubicBezTo>
                  <a:lnTo>
                    <a:pt x="0" y="3726"/>
                  </a:lnTo>
                  <a:lnTo>
                    <a:pt x="11681" y="3813"/>
                  </a:lnTo>
                  <a:lnTo>
                    <a:pt x="11681" y="3813"/>
                  </a:lnTo>
                  <a:lnTo>
                    <a:pt x="5413"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8" name="Google Shape;2082;p60">
              <a:extLst>
                <a:ext uri="{FF2B5EF4-FFF2-40B4-BE49-F238E27FC236}">
                  <a16:creationId xmlns:a16="http://schemas.microsoft.com/office/drawing/2014/main" id="{F527EA4E-938F-60D2-94B3-991F5BF3FEF3}"/>
                </a:ext>
              </a:extLst>
            </p:cNvPr>
            <p:cNvSpPr/>
            <p:nvPr/>
          </p:nvSpPr>
          <p:spPr>
            <a:xfrm>
              <a:off x="5387260" y="4562677"/>
              <a:ext cx="54085" cy="50134"/>
            </a:xfrm>
            <a:custGeom>
              <a:avLst/>
              <a:gdLst/>
              <a:ahLst/>
              <a:cxnLst/>
              <a:rect l="l" t="t" r="r" b="b"/>
              <a:pathLst>
                <a:path w="1492" h="1383" extrusionOk="0">
                  <a:moveTo>
                    <a:pt x="1239" y="0"/>
                  </a:moveTo>
                  <a:cubicBezTo>
                    <a:pt x="1204" y="0"/>
                    <a:pt x="1170" y="10"/>
                    <a:pt x="1141" y="32"/>
                  </a:cubicBezTo>
                  <a:cubicBezTo>
                    <a:pt x="1119" y="54"/>
                    <a:pt x="593" y="382"/>
                    <a:pt x="67" y="1062"/>
                  </a:cubicBezTo>
                  <a:cubicBezTo>
                    <a:pt x="1" y="1149"/>
                    <a:pt x="23" y="1281"/>
                    <a:pt x="132" y="1347"/>
                  </a:cubicBezTo>
                  <a:cubicBezTo>
                    <a:pt x="158" y="1372"/>
                    <a:pt x="199" y="1383"/>
                    <a:pt x="241" y="1383"/>
                  </a:cubicBezTo>
                  <a:cubicBezTo>
                    <a:pt x="271" y="1383"/>
                    <a:pt x="302" y="1378"/>
                    <a:pt x="330" y="1369"/>
                  </a:cubicBezTo>
                  <a:cubicBezTo>
                    <a:pt x="352" y="1347"/>
                    <a:pt x="395" y="1325"/>
                    <a:pt x="417" y="1303"/>
                  </a:cubicBezTo>
                  <a:cubicBezTo>
                    <a:pt x="878" y="667"/>
                    <a:pt x="1360" y="360"/>
                    <a:pt x="1382" y="360"/>
                  </a:cubicBezTo>
                  <a:cubicBezTo>
                    <a:pt x="1469" y="295"/>
                    <a:pt x="1491" y="185"/>
                    <a:pt x="1425" y="97"/>
                  </a:cubicBezTo>
                  <a:cubicBezTo>
                    <a:pt x="1382" y="39"/>
                    <a:pt x="1309" y="0"/>
                    <a:pt x="1239"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29" name="Google Shape;2083;p60">
              <a:extLst>
                <a:ext uri="{FF2B5EF4-FFF2-40B4-BE49-F238E27FC236}">
                  <a16:creationId xmlns:a16="http://schemas.microsoft.com/office/drawing/2014/main" id="{80FBF4F4-6266-5552-BC74-72B7D923EC0A}"/>
                </a:ext>
              </a:extLst>
            </p:cNvPr>
            <p:cNvSpPr/>
            <p:nvPr/>
          </p:nvSpPr>
          <p:spPr>
            <a:xfrm>
              <a:off x="5423838" y="4581274"/>
              <a:ext cx="54049" cy="49807"/>
            </a:xfrm>
            <a:custGeom>
              <a:avLst/>
              <a:gdLst/>
              <a:ahLst/>
              <a:cxnLst/>
              <a:rect l="l" t="t" r="r" b="b"/>
              <a:pathLst>
                <a:path w="1491" h="1374" extrusionOk="0">
                  <a:moveTo>
                    <a:pt x="1238" y="1"/>
                  </a:moveTo>
                  <a:cubicBezTo>
                    <a:pt x="1203" y="1"/>
                    <a:pt x="1169" y="8"/>
                    <a:pt x="1140" y="23"/>
                  </a:cubicBezTo>
                  <a:cubicBezTo>
                    <a:pt x="1118" y="45"/>
                    <a:pt x="592" y="373"/>
                    <a:pt x="66" y="1053"/>
                  </a:cubicBezTo>
                  <a:cubicBezTo>
                    <a:pt x="0" y="1140"/>
                    <a:pt x="22" y="1272"/>
                    <a:pt x="110" y="1338"/>
                  </a:cubicBezTo>
                  <a:cubicBezTo>
                    <a:pt x="148" y="1363"/>
                    <a:pt x="194" y="1374"/>
                    <a:pt x="239" y="1374"/>
                  </a:cubicBezTo>
                  <a:cubicBezTo>
                    <a:pt x="271" y="1374"/>
                    <a:pt x="302" y="1369"/>
                    <a:pt x="329" y="1360"/>
                  </a:cubicBezTo>
                  <a:cubicBezTo>
                    <a:pt x="351" y="1338"/>
                    <a:pt x="373" y="1316"/>
                    <a:pt x="395" y="1294"/>
                  </a:cubicBezTo>
                  <a:cubicBezTo>
                    <a:pt x="877" y="658"/>
                    <a:pt x="1359" y="352"/>
                    <a:pt x="1359" y="352"/>
                  </a:cubicBezTo>
                  <a:cubicBezTo>
                    <a:pt x="1468" y="286"/>
                    <a:pt x="1490" y="176"/>
                    <a:pt x="1425" y="89"/>
                  </a:cubicBezTo>
                  <a:cubicBezTo>
                    <a:pt x="1381" y="30"/>
                    <a:pt x="1308" y="1"/>
                    <a:pt x="1238"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0" name="Google Shape;2084;p60">
              <a:extLst>
                <a:ext uri="{FF2B5EF4-FFF2-40B4-BE49-F238E27FC236}">
                  <a16:creationId xmlns:a16="http://schemas.microsoft.com/office/drawing/2014/main" id="{549B54AE-8A57-B062-561F-0AF6D5861C7B}"/>
                </a:ext>
              </a:extLst>
            </p:cNvPr>
            <p:cNvSpPr/>
            <p:nvPr/>
          </p:nvSpPr>
          <p:spPr>
            <a:xfrm>
              <a:off x="5460379" y="4599000"/>
              <a:ext cx="54049" cy="50388"/>
            </a:xfrm>
            <a:custGeom>
              <a:avLst/>
              <a:gdLst/>
              <a:ahLst/>
              <a:cxnLst/>
              <a:rect l="l" t="t" r="r" b="b"/>
              <a:pathLst>
                <a:path w="1491" h="1390" extrusionOk="0">
                  <a:moveTo>
                    <a:pt x="1251" y="1"/>
                  </a:moveTo>
                  <a:cubicBezTo>
                    <a:pt x="1212" y="1"/>
                    <a:pt x="1173" y="13"/>
                    <a:pt x="1140" y="38"/>
                  </a:cubicBezTo>
                  <a:cubicBezTo>
                    <a:pt x="1118" y="60"/>
                    <a:pt x="592" y="388"/>
                    <a:pt x="66" y="1068"/>
                  </a:cubicBezTo>
                  <a:cubicBezTo>
                    <a:pt x="0" y="1155"/>
                    <a:pt x="22" y="1287"/>
                    <a:pt x="110" y="1353"/>
                  </a:cubicBezTo>
                  <a:cubicBezTo>
                    <a:pt x="148" y="1378"/>
                    <a:pt x="194" y="1389"/>
                    <a:pt x="239" y="1389"/>
                  </a:cubicBezTo>
                  <a:cubicBezTo>
                    <a:pt x="271" y="1389"/>
                    <a:pt x="302" y="1384"/>
                    <a:pt x="329" y="1375"/>
                  </a:cubicBezTo>
                  <a:cubicBezTo>
                    <a:pt x="351" y="1353"/>
                    <a:pt x="373" y="1331"/>
                    <a:pt x="395" y="1309"/>
                  </a:cubicBezTo>
                  <a:cubicBezTo>
                    <a:pt x="877" y="673"/>
                    <a:pt x="1359" y="367"/>
                    <a:pt x="1359" y="367"/>
                  </a:cubicBezTo>
                  <a:cubicBezTo>
                    <a:pt x="1468" y="301"/>
                    <a:pt x="1490" y="191"/>
                    <a:pt x="1425" y="104"/>
                  </a:cubicBezTo>
                  <a:cubicBezTo>
                    <a:pt x="1384" y="35"/>
                    <a:pt x="1317" y="1"/>
                    <a:pt x="1251"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1" name="Google Shape;2085;p60">
              <a:extLst>
                <a:ext uri="{FF2B5EF4-FFF2-40B4-BE49-F238E27FC236}">
                  <a16:creationId xmlns:a16="http://schemas.microsoft.com/office/drawing/2014/main" id="{808FEC8E-317D-C832-101F-65CEB00C9E1B}"/>
                </a:ext>
              </a:extLst>
            </p:cNvPr>
            <p:cNvSpPr/>
            <p:nvPr/>
          </p:nvSpPr>
          <p:spPr>
            <a:xfrm>
              <a:off x="4953514" y="3730421"/>
              <a:ext cx="504491" cy="746822"/>
            </a:xfrm>
            <a:custGeom>
              <a:avLst/>
              <a:gdLst/>
              <a:ahLst/>
              <a:cxnLst/>
              <a:rect l="l" t="t" r="r" b="b"/>
              <a:pathLst>
                <a:path w="13917" h="20602" extrusionOk="0">
                  <a:moveTo>
                    <a:pt x="745" y="1"/>
                  </a:moveTo>
                  <a:lnTo>
                    <a:pt x="504" y="1469"/>
                  </a:lnTo>
                  <a:cubicBezTo>
                    <a:pt x="0" y="4625"/>
                    <a:pt x="2433" y="7496"/>
                    <a:pt x="5633" y="7496"/>
                  </a:cubicBezTo>
                  <a:lnTo>
                    <a:pt x="7167" y="7496"/>
                  </a:lnTo>
                  <a:lnTo>
                    <a:pt x="7167" y="20513"/>
                  </a:lnTo>
                  <a:lnTo>
                    <a:pt x="13522" y="20601"/>
                  </a:lnTo>
                  <a:lnTo>
                    <a:pt x="13873" y="4647"/>
                  </a:lnTo>
                  <a:cubicBezTo>
                    <a:pt x="13916" y="2105"/>
                    <a:pt x="11878" y="23"/>
                    <a:pt x="9336" y="23"/>
                  </a:cubicBezTo>
                  <a:lnTo>
                    <a:pt x="745" y="1"/>
                  </a:lnTo>
                  <a:close/>
                </a:path>
              </a:pathLst>
            </a:custGeom>
            <a:solidFill>
              <a:schemeClr val="dk2"/>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2" name="Google Shape;2086;p60">
              <a:extLst>
                <a:ext uri="{FF2B5EF4-FFF2-40B4-BE49-F238E27FC236}">
                  <a16:creationId xmlns:a16="http://schemas.microsoft.com/office/drawing/2014/main" id="{C4E653C9-42FA-DFB0-4E0C-E951F47FAAAA}"/>
                </a:ext>
              </a:extLst>
            </p:cNvPr>
            <p:cNvSpPr/>
            <p:nvPr/>
          </p:nvSpPr>
          <p:spPr>
            <a:xfrm>
              <a:off x="5198210" y="4387438"/>
              <a:ext cx="265350" cy="89828"/>
            </a:xfrm>
            <a:custGeom>
              <a:avLst/>
              <a:gdLst/>
              <a:ahLst/>
              <a:cxnLst/>
              <a:rect l="l" t="t" r="r" b="b"/>
              <a:pathLst>
                <a:path w="7320" h="2478" extrusionOk="0">
                  <a:moveTo>
                    <a:pt x="0" y="1"/>
                  </a:moveTo>
                  <a:lnTo>
                    <a:pt x="0" y="2477"/>
                  </a:lnTo>
                  <a:lnTo>
                    <a:pt x="7320" y="2477"/>
                  </a:lnTo>
                  <a:lnTo>
                    <a:pt x="7320" y="1"/>
                  </a:lnTo>
                  <a:close/>
                </a:path>
              </a:pathLst>
            </a:custGeom>
            <a:solidFill>
              <a:schemeClr val="dk2"/>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3" name="Google Shape;2087;p60">
              <a:extLst>
                <a:ext uri="{FF2B5EF4-FFF2-40B4-BE49-F238E27FC236}">
                  <a16:creationId xmlns:a16="http://schemas.microsoft.com/office/drawing/2014/main" id="{AC9C08A8-1816-C010-30CD-47CD7479F72F}"/>
                </a:ext>
              </a:extLst>
            </p:cNvPr>
            <p:cNvSpPr/>
            <p:nvPr/>
          </p:nvSpPr>
          <p:spPr>
            <a:xfrm>
              <a:off x="5357099" y="3752679"/>
              <a:ext cx="45313" cy="976394"/>
            </a:xfrm>
            <a:custGeom>
              <a:avLst/>
              <a:gdLst/>
              <a:ahLst/>
              <a:cxnLst/>
              <a:rect l="l" t="t" r="r" b="b"/>
              <a:pathLst>
                <a:path w="1250" h="26935" extrusionOk="0">
                  <a:moveTo>
                    <a:pt x="0" y="1"/>
                  </a:moveTo>
                  <a:lnTo>
                    <a:pt x="44" y="26934"/>
                  </a:lnTo>
                  <a:lnTo>
                    <a:pt x="1249" y="26934"/>
                  </a:lnTo>
                  <a:lnTo>
                    <a:pt x="1206"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4" name="Google Shape;2088;p60">
              <a:extLst>
                <a:ext uri="{FF2B5EF4-FFF2-40B4-BE49-F238E27FC236}">
                  <a16:creationId xmlns:a16="http://schemas.microsoft.com/office/drawing/2014/main" id="{876D2E99-962E-7832-1729-1FB72BE44ECD}"/>
                </a:ext>
              </a:extLst>
            </p:cNvPr>
            <p:cNvSpPr/>
            <p:nvPr/>
          </p:nvSpPr>
          <p:spPr>
            <a:xfrm>
              <a:off x="6043480" y="3740753"/>
              <a:ext cx="96171" cy="41361"/>
            </a:xfrm>
            <a:custGeom>
              <a:avLst/>
              <a:gdLst/>
              <a:ahLst/>
              <a:cxnLst/>
              <a:rect l="l" t="t" r="r" b="b"/>
              <a:pathLst>
                <a:path w="2653" h="1141" extrusionOk="0">
                  <a:moveTo>
                    <a:pt x="1" y="1"/>
                  </a:moveTo>
                  <a:lnTo>
                    <a:pt x="1" y="1140"/>
                  </a:lnTo>
                  <a:lnTo>
                    <a:pt x="2652" y="1140"/>
                  </a:lnTo>
                  <a:lnTo>
                    <a:pt x="2652" y="45"/>
                  </a:lnTo>
                  <a:lnTo>
                    <a:pt x="1" y="1"/>
                  </a:ln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5" name="Google Shape;2089;p60">
              <a:extLst>
                <a:ext uri="{FF2B5EF4-FFF2-40B4-BE49-F238E27FC236}">
                  <a16:creationId xmlns:a16="http://schemas.microsoft.com/office/drawing/2014/main" id="{61330518-0C13-AB1D-A9F5-EE024A20BF73}"/>
                </a:ext>
              </a:extLst>
            </p:cNvPr>
            <p:cNvSpPr/>
            <p:nvPr/>
          </p:nvSpPr>
          <p:spPr>
            <a:xfrm>
              <a:off x="4619060" y="3732016"/>
              <a:ext cx="231203" cy="52490"/>
            </a:xfrm>
            <a:custGeom>
              <a:avLst/>
              <a:gdLst/>
              <a:ahLst/>
              <a:cxnLst/>
              <a:rect l="l" t="t" r="r" b="b"/>
              <a:pathLst>
                <a:path w="6378" h="1448" extrusionOk="0">
                  <a:moveTo>
                    <a:pt x="6377" y="1"/>
                  </a:moveTo>
                  <a:lnTo>
                    <a:pt x="0" y="373"/>
                  </a:lnTo>
                  <a:lnTo>
                    <a:pt x="0" y="1447"/>
                  </a:lnTo>
                  <a:lnTo>
                    <a:pt x="6377" y="1425"/>
                  </a:lnTo>
                  <a:lnTo>
                    <a:pt x="6377" y="1"/>
                  </a:ln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6" name="Google Shape;2090;p60">
              <a:extLst>
                <a:ext uri="{FF2B5EF4-FFF2-40B4-BE49-F238E27FC236}">
                  <a16:creationId xmlns:a16="http://schemas.microsoft.com/office/drawing/2014/main" id="{7710CC00-0DAF-CE7B-923B-A0B4770D26F1}"/>
                </a:ext>
              </a:extLst>
            </p:cNvPr>
            <p:cNvSpPr/>
            <p:nvPr/>
          </p:nvSpPr>
          <p:spPr>
            <a:xfrm>
              <a:off x="4619060" y="3704212"/>
              <a:ext cx="1520543" cy="158159"/>
            </a:xfrm>
            <a:custGeom>
              <a:avLst/>
              <a:gdLst/>
              <a:ahLst/>
              <a:cxnLst/>
              <a:rect l="l" t="t" r="r" b="b"/>
              <a:pathLst>
                <a:path w="41946" h="4363" extrusionOk="0">
                  <a:moveTo>
                    <a:pt x="21359" y="0"/>
                  </a:moveTo>
                  <a:cubicBezTo>
                    <a:pt x="21231" y="0"/>
                    <a:pt x="21102" y="0"/>
                    <a:pt x="20973" y="1"/>
                  </a:cubicBezTo>
                  <a:cubicBezTo>
                    <a:pt x="9380" y="23"/>
                    <a:pt x="0" y="1009"/>
                    <a:pt x="0" y="2214"/>
                  </a:cubicBezTo>
                  <a:cubicBezTo>
                    <a:pt x="0" y="3406"/>
                    <a:pt x="9172" y="4362"/>
                    <a:pt x="20586" y="4362"/>
                  </a:cubicBezTo>
                  <a:cubicBezTo>
                    <a:pt x="20714" y="4362"/>
                    <a:pt x="20843" y="4362"/>
                    <a:pt x="20973" y="4362"/>
                  </a:cubicBezTo>
                  <a:cubicBezTo>
                    <a:pt x="32566" y="4340"/>
                    <a:pt x="41945" y="3354"/>
                    <a:pt x="41945" y="2148"/>
                  </a:cubicBezTo>
                  <a:cubicBezTo>
                    <a:pt x="41945" y="957"/>
                    <a:pt x="32753" y="0"/>
                    <a:pt x="21359"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7" name="Google Shape;2091;p60">
              <a:extLst>
                <a:ext uri="{FF2B5EF4-FFF2-40B4-BE49-F238E27FC236}">
                  <a16:creationId xmlns:a16="http://schemas.microsoft.com/office/drawing/2014/main" id="{16951C20-C74E-D852-A402-74FEDB381DC7}"/>
                </a:ext>
              </a:extLst>
            </p:cNvPr>
            <p:cNvSpPr/>
            <p:nvPr/>
          </p:nvSpPr>
          <p:spPr>
            <a:xfrm>
              <a:off x="4619060" y="3664480"/>
              <a:ext cx="1520543" cy="158159"/>
            </a:xfrm>
            <a:custGeom>
              <a:avLst/>
              <a:gdLst/>
              <a:ahLst/>
              <a:cxnLst/>
              <a:rect l="l" t="t" r="r" b="b"/>
              <a:pathLst>
                <a:path w="41946" h="4363" extrusionOk="0">
                  <a:moveTo>
                    <a:pt x="20973" y="1"/>
                  </a:moveTo>
                  <a:cubicBezTo>
                    <a:pt x="9380" y="23"/>
                    <a:pt x="0" y="1031"/>
                    <a:pt x="0" y="2236"/>
                  </a:cubicBezTo>
                  <a:cubicBezTo>
                    <a:pt x="0" y="3407"/>
                    <a:pt x="9172" y="4362"/>
                    <a:pt x="20586" y="4362"/>
                  </a:cubicBezTo>
                  <a:cubicBezTo>
                    <a:pt x="20714" y="4362"/>
                    <a:pt x="20843" y="4362"/>
                    <a:pt x="20973" y="4362"/>
                  </a:cubicBezTo>
                  <a:cubicBezTo>
                    <a:pt x="32544" y="4362"/>
                    <a:pt x="41945" y="3354"/>
                    <a:pt x="41945" y="2149"/>
                  </a:cubicBezTo>
                  <a:cubicBezTo>
                    <a:pt x="41945" y="943"/>
                    <a:pt x="32544" y="1"/>
                    <a:pt x="20973"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8" name="Google Shape;2092;p60">
              <a:extLst>
                <a:ext uri="{FF2B5EF4-FFF2-40B4-BE49-F238E27FC236}">
                  <a16:creationId xmlns:a16="http://schemas.microsoft.com/office/drawing/2014/main" id="{5E6D5D25-0A55-E82D-4B41-93B41243652F}"/>
                </a:ext>
              </a:extLst>
            </p:cNvPr>
            <p:cNvSpPr/>
            <p:nvPr/>
          </p:nvSpPr>
          <p:spPr>
            <a:xfrm>
              <a:off x="5476257" y="3344346"/>
              <a:ext cx="112049" cy="256614"/>
            </a:xfrm>
            <a:custGeom>
              <a:avLst/>
              <a:gdLst/>
              <a:ahLst/>
              <a:cxnLst/>
              <a:rect l="l" t="t" r="r" b="b"/>
              <a:pathLst>
                <a:path w="3091" h="7079" extrusionOk="0">
                  <a:moveTo>
                    <a:pt x="2411" y="0"/>
                  </a:moveTo>
                  <a:lnTo>
                    <a:pt x="570" y="439"/>
                  </a:lnTo>
                  <a:lnTo>
                    <a:pt x="0" y="6838"/>
                  </a:lnTo>
                  <a:lnTo>
                    <a:pt x="3090" y="7079"/>
                  </a:lnTo>
                  <a:lnTo>
                    <a:pt x="3090" y="7079"/>
                  </a:lnTo>
                  <a:lnTo>
                    <a:pt x="2411" y="0"/>
                  </a:ln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39" name="Google Shape;2093;p60">
              <a:extLst>
                <a:ext uri="{FF2B5EF4-FFF2-40B4-BE49-F238E27FC236}">
                  <a16:creationId xmlns:a16="http://schemas.microsoft.com/office/drawing/2014/main" id="{A5436922-6EAD-84C8-0A5D-8414FF98B22C}"/>
                </a:ext>
              </a:extLst>
            </p:cNvPr>
            <p:cNvSpPr/>
            <p:nvPr/>
          </p:nvSpPr>
          <p:spPr>
            <a:xfrm>
              <a:off x="5457987" y="3055967"/>
              <a:ext cx="140650" cy="369424"/>
            </a:xfrm>
            <a:custGeom>
              <a:avLst/>
              <a:gdLst/>
              <a:ahLst/>
              <a:cxnLst/>
              <a:rect l="l" t="t" r="r" b="b"/>
              <a:pathLst>
                <a:path w="3880" h="10191" extrusionOk="0">
                  <a:moveTo>
                    <a:pt x="0" y="0"/>
                  </a:moveTo>
                  <a:lnTo>
                    <a:pt x="373" y="10191"/>
                  </a:lnTo>
                  <a:lnTo>
                    <a:pt x="3879" y="9840"/>
                  </a:lnTo>
                  <a:cubicBezTo>
                    <a:pt x="3156" y="1162"/>
                    <a:pt x="1" y="0"/>
                    <a:pt x="0" y="0"/>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0" name="Google Shape;2094;p60">
              <a:extLst>
                <a:ext uri="{FF2B5EF4-FFF2-40B4-BE49-F238E27FC236}">
                  <a16:creationId xmlns:a16="http://schemas.microsoft.com/office/drawing/2014/main" id="{041D22F9-D834-271F-3120-41C1806171F3}"/>
                </a:ext>
              </a:extLst>
            </p:cNvPr>
            <p:cNvSpPr/>
            <p:nvPr/>
          </p:nvSpPr>
          <p:spPr>
            <a:xfrm>
              <a:off x="4978129" y="2994775"/>
              <a:ext cx="541829" cy="695166"/>
            </a:xfrm>
            <a:custGeom>
              <a:avLst/>
              <a:gdLst/>
              <a:ahLst/>
              <a:cxnLst/>
              <a:rect l="l" t="t" r="r" b="b"/>
              <a:pathLst>
                <a:path w="14947" h="19177" extrusionOk="0">
                  <a:moveTo>
                    <a:pt x="7079" y="1"/>
                  </a:moveTo>
                  <a:cubicBezTo>
                    <a:pt x="7079" y="1"/>
                    <a:pt x="2126" y="1140"/>
                    <a:pt x="308" y="3551"/>
                  </a:cubicBezTo>
                  <a:cubicBezTo>
                    <a:pt x="1" y="3989"/>
                    <a:pt x="154" y="4471"/>
                    <a:pt x="220" y="4997"/>
                  </a:cubicBezTo>
                  <a:lnTo>
                    <a:pt x="1995" y="19176"/>
                  </a:lnTo>
                  <a:lnTo>
                    <a:pt x="14947" y="18168"/>
                  </a:lnTo>
                  <a:lnTo>
                    <a:pt x="14245" y="3134"/>
                  </a:lnTo>
                  <a:cubicBezTo>
                    <a:pt x="14180" y="2499"/>
                    <a:pt x="13807" y="1951"/>
                    <a:pt x="13237" y="1688"/>
                  </a:cubicBezTo>
                  <a:cubicBezTo>
                    <a:pt x="11966" y="1074"/>
                    <a:pt x="9117" y="66"/>
                    <a:pt x="7079" y="1"/>
                  </a:cubicBez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1" name="Google Shape;2095;p60">
              <a:extLst>
                <a:ext uri="{FF2B5EF4-FFF2-40B4-BE49-F238E27FC236}">
                  <a16:creationId xmlns:a16="http://schemas.microsoft.com/office/drawing/2014/main" id="{2CD7A01F-D9D5-07ED-B98B-44831C4FA180}"/>
                </a:ext>
              </a:extLst>
            </p:cNvPr>
            <p:cNvSpPr/>
            <p:nvPr/>
          </p:nvSpPr>
          <p:spPr>
            <a:xfrm>
              <a:off x="5481804" y="3197347"/>
              <a:ext cx="30232" cy="224859"/>
            </a:xfrm>
            <a:custGeom>
              <a:avLst/>
              <a:gdLst/>
              <a:ahLst/>
              <a:cxnLst/>
              <a:rect l="l" t="t" r="r" b="b"/>
              <a:pathLst>
                <a:path w="834" h="6203" extrusionOk="0">
                  <a:moveTo>
                    <a:pt x="198" y="1"/>
                  </a:moveTo>
                  <a:lnTo>
                    <a:pt x="1" y="23"/>
                  </a:lnTo>
                  <a:lnTo>
                    <a:pt x="658" y="6203"/>
                  </a:lnTo>
                  <a:lnTo>
                    <a:pt x="834" y="6181"/>
                  </a:lnTo>
                  <a:lnTo>
                    <a:pt x="198" y="1"/>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2" name="Google Shape;2096;p60">
              <a:extLst>
                <a:ext uri="{FF2B5EF4-FFF2-40B4-BE49-F238E27FC236}">
                  <a16:creationId xmlns:a16="http://schemas.microsoft.com/office/drawing/2014/main" id="{27F4CF9B-167F-EB7B-E1C0-3E89C2B3EDAD}"/>
                </a:ext>
              </a:extLst>
            </p:cNvPr>
            <p:cNvSpPr/>
            <p:nvPr/>
          </p:nvSpPr>
          <p:spPr>
            <a:xfrm>
              <a:off x="5248237" y="3577912"/>
              <a:ext cx="603816" cy="204196"/>
            </a:xfrm>
            <a:custGeom>
              <a:avLst/>
              <a:gdLst/>
              <a:ahLst/>
              <a:cxnLst/>
              <a:rect l="l" t="t" r="r" b="b"/>
              <a:pathLst>
                <a:path w="16657" h="5633" extrusionOk="0">
                  <a:moveTo>
                    <a:pt x="12317" y="0"/>
                  </a:moveTo>
                  <a:lnTo>
                    <a:pt x="264" y="2937"/>
                  </a:lnTo>
                  <a:cubicBezTo>
                    <a:pt x="23" y="3003"/>
                    <a:pt x="1" y="3353"/>
                    <a:pt x="242" y="3441"/>
                  </a:cubicBezTo>
                  <a:lnTo>
                    <a:pt x="6729" y="5632"/>
                  </a:lnTo>
                  <a:lnTo>
                    <a:pt x="16656" y="3134"/>
                  </a:lnTo>
                  <a:lnTo>
                    <a:pt x="12317" y="0"/>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3" name="Google Shape;2097;p60">
              <a:extLst>
                <a:ext uri="{FF2B5EF4-FFF2-40B4-BE49-F238E27FC236}">
                  <a16:creationId xmlns:a16="http://schemas.microsoft.com/office/drawing/2014/main" id="{3119E0FE-8FC3-3AD7-8113-432DE47E29BE}"/>
                </a:ext>
              </a:extLst>
            </p:cNvPr>
            <p:cNvSpPr/>
            <p:nvPr/>
          </p:nvSpPr>
          <p:spPr>
            <a:xfrm>
              <a:off x="4948729" y="3445233"/>
              <a:ext cx="162110" cy="179582"/>
            </a:xfrm>
            <a:custGeom>
              <a:avLst/>
              <a:gdLst/>
              <a:ahLst/>
              <a:cxnLst/>
              <a:rect l="l" t="t" r="r" b="b"/>
              <a:pathLst>
                <a:path w="4472" h="4954" extrusionOk="0">
                  <a:moveTo>
                    <a:pt x="4033" y="0"/>
                  </a:moveTo>
                  <a:lnTo>
                    <a:pt x="1" y="987"/>
                  </a:lnTo>
                  <a:lnTo>
                    <a:pt x="483" y="4953"/>
                  </a:lnTo>
                  <a:lnTo>
                    <a:pt x="4472" y="3814"/>
                  </a:lnTo>
                  <a:cubicBezTo>
                    <a:pt x="4472" y="3660"/>
                    <a:pt x="4033" y="0"/>
                    <a:pt x="4033" y="0"/>
                  </a:cubicBez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4" name="Google Shape;2098;p60">
              <a:extLst>
                <a:ext uri="{FF2B5EF4-FFF2-40B4-BE49-F238E27FC236}">
                  <a16:creationId xmlns:a16="http://schemas.microsoft.com/office/drawing/2014/main" id="{1E30E397-BEF7-85A9-313A-989E27F23358}"/>
                </a:ext>
              </a:extLst>
            </p:cNvPr>
            <p:cNvSpPr/>
            <p:nvPr/>
          </p:nvSpPr>
          <p:spPr>
            <a:xfrm>
              <a:off x="4962251" y="3554059"/>
              <a:ext cx="460013" cy="145580"/>
            </a:xfrm>
            <a:custGeom>
              <a:avLst/>
              <a:gdLst/>
              <a:ahLst/>
              <a:cxnLst/>
              <a:rect l="l" t="t" r="r" b="b"/>
              <a:pathLst>
                <a:path w="12690" h="4016" extrusionOk="0">
                  <a:moveTo>
                    <a:pt x="658" y="1"/>
                  </a:moveTo>
                  <a:cubicBezTo>
                    <a:pt x="0" y="943"/>
                    <a:pt x="0" y="1754"/>
                    <a:pt x="220" y="2390"/>
                  </a:cubicBezTo>
                  <a:cubicBezTo>
                    <a:pt x="574" y="3392"/>
                    <a:pt x="1586" y="4016"/>
                    <a:pt x="2647" y="4016"/>
                  </a:cubicBezTo>
                  <a:cubicBezTo>
                    <a:pt x="2700" y="4016"/>
                    <a:pt x="2753" y="4014"/>
                    <a:pt x="2806" y="4011"/>
                  </a:cubicBezTo>
                  <a:lnTo>
                    <a:pt x="12317" y="3332"/>
                  </a:lnTo>
                  <a:lnTo>
                    <a:pt x="12689" y="987"/>
                  </a:lnTo>
                  <a:lnTo>
                    <a:pt x="2630" y="1"/>
                  </a:ln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5" name="Google Shape;2099;p60">
              <a:extLst>
                <a:ext uri="{FF2B5EF4-FFF2-40B4-BE49-F238E27FC236}">
                  <a16:creationId xmlns:a16="http://schemas.microsoft.com/office/drawing/2014/main" id="{1BAB1D81-1233-BBC8-2577-0EE2B97830A0}"/>
                </a:ext>
              </a:extLst>
            </p:cNvPr>
            <p:cNvSpPr/>
            <p:nvPr/>
          </p:nvSpPr>
          <p:spPr>
            <a:xfrm>
              <a:off x="5362646" y="3545177"/>
              <a:ext cx="268540" cy="143804"/>
            </a:xfrm>
            <a:custGeom>
              <a:avLst/>
              <a:gdLst/>
              <a:ahLst/>
              <a:cxnLst/>
              <a:rect l="l" t="t" r="r" b="b"/>
              <a:pathLst>
                <a:path w="7408" h="3967" extrusionOk="0">
                  <a:moveTo>
                    <a:pt x="4841" y="0"/>
                  </a:moveTo>
                  <a:cubicBezTo>
                    <a:pt x="3004" y="0"/>
                    <a:pt x="1644" y="1232"/>
                    <a:pt x="1644" y="1232"/>
                  </a:cubicBezTo>
                  <a:cubicBezTo>
                    <a:pt x="1644" y="1232"/>
                    <a:pt x="1" y="2284"/>
                    <a:pt x="790" y="3423"/>
                  </a:cubicBezTo>
                  <a:cubicBezTo>
                    <a:pt x="1074" y="3835"/>
                    <a:pt x="1762" y="3966"/>
                    <a:pt x="2525" y="3966"/>
                  </a:cubicBezTo>
                  <a:cubicBezTo>
                    <a:pt x="3874" y="3966"/>
                    <a:pt x="5457" y="3555"/>
                    <a:pt x="5457" y="3555"/>
                  </a:cubicBezTo>
                  <a:lnTo>
                    <a:pt x="7408" y="881"/>
                  </a:lnTo>
                  <a:cubicBezTo>
                    <a:pt x="6511" y="228"/>
                    <a:pt x="5632" y="0"/>
                    <a:pt x="4841" y="0"/>
                  </a:cubicBez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6" name="Google Shape;2100;p60">
              <a:extLst>
                <a:ext uri="{FF2B5EF4-FFF2-40B4-BE49-F238E27FC236}">
                  <a16:creationId xmlns:a16="http://schemas.microsoft.com/office/drawing/2014/main" id="{D75CB614-C7A3-45FF-6007-51C9F205514F}"/>
                </a:ext>
              </a:extLst>
            </p:cNvPr>
            <p:cNvSpPr/>
            <p:nvPr/>
          </p:nvSpPr>
          <p:spPr>
            <a:xfrm>
              <a:off x="4880432" y="3078189"/>
              <a:ext cx="267743" cy="514025"/>
            </a:xfrm>
            <a:custGeom>
              <a:avLst/>
              <a:gdLst/>
              <a:ahLst/>
              <a:cxnLst/>
              <a:rect l="l" t="t" r="r" b="b"/>
              <a:pathLst>
                <a:path w="7386" h="14180" extrusionOk="0">
                  <a:moveTo>
                    <a:pt x="4493" y="1"/>
                  </a:moveTo>
                  <a:cubicBezTo>
                    <a:pt x="4493" y="1"/>
                    <a:pt x="0" y="1184"/>
                    <a:pt x="1403" y="14180"/>
                  </a:cubicBezTo>
                  <a:lnTo>
                    <a:pt x="7386" y="12142"/>
                  </a:lnTo>
                  <a:lnTo>
                    <a:pt x="4493" y="1"/>
                  </a:ln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7" name="Google Shape;2101;p60">
              <a:extLst>
                <a:ext uri="{FF2B5EF4-FFF2-40B4-BE49-F238E27FC236}">
                  <a16:creationId xmlns:a16="http://schemas.microsoft.com/office/drawing/2014/main" id="{A7BA9021-B28F-34ED-82FB-7464795A4BE2}"/>
                </a:ext>
              </a:extLst>
            </p:cNvPr>
            <p:cNvSpPr/>
            <p:nvPr/>
          </p:nvSpPr>
          <p:spPr>
            <a:xfrm>
              <a:off x="5098882" y="3240268"/>
              <a:ext cx="52490" cy="297939"/>
            </a:xfrm>
            <a:custGeom>
              <a:avLst/>
              <a:gdLst/>
              <a:ahLst/>
              <a:cxnLst/>
              <a:rect l="l" t="t" r="r" b="b"/>
              <a:pathLst>
                <a:path w="1448" h="8219" extrusionOk="0">
                  <a:moveTo>
                    <a:pt x="790" y="0"/>
                  </a:moveTo>
                  <a:lnTo>
                    <a:pt x="592" y="22"/>
                  </a:lnTo>
                  <a:lnTo>
                    <a:pt x="1250" y="7627"/>
                  </a:lnTo>
                  <a:lnTo>
                    <a:pt x="1" y="8043"/>
                  </a:lnTo>
                  <a:lnTo>
                    <a:pt x="67" y="8219"/>
                  </a:lnTo>
                  <a:lnTo>
                    <a:pt x="1447" y="7758"/>
                  </a:lnTo>
                  <a:lnTo>
                    <a:pt x="790" y="0"/>
                  </a:ln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8" name="Google Shape;2102;p60">
              <a:extLst>
                <a:ext uri="{FF2B5EF4-FFF2-40B4-BE49-F238E27FC236}">
                  <a16:creationId xmlns:a16="http://schemas.microsoft.com/office/drawing/2014/main" id="{CD305E5C-F702-C80F-18CA-B5284A430D4C}"/>
                </a:ext>
              </a:extLst>
            </p:cNvPr>
            <p:cNvSpPr/>
            <p:nvPr/>
          </p:nvSpPr>
          <p:spPr>
            <a:xfrm>
              <a:off x="5493730" y="3324697"/>
              <a:ext cx="537225" cy="457403"/>
            </a:xfrm>
            <a:custGeom>
              <a:avLst/>
              <a:gdLst/>
              <a:ahLst/>
              <a:cxnLst/>
              <a:rect l="l" t="t" r="r" b="b"/>
              <a:pathLst>
                <a:path w="14820" h="12618" extrusionOk="0">
                  <a:moveTo>
                    <a:pt x="14077" y="1"/>
                  </a:moveTo>
                  <a:cubicBezTo>
                    <a:pt x="14032" y="1"/>
                    <a:pt x="13986" y="6"/>
                    <a:pt x="13939" y="16"/>
                  </a:cubicBezTo>
                  <a:lnTo>
                    <a:pt x="4471" y="2120"/>
                  </a:lnTo>
                  <a:cubicBezTo>
                    <a:pt x="3880" y="2252"/>
                    <a:pt x="3375" y="2690"/>
                    <a:pt x="3178" y="3260"/>
                  </a:cubicBezTo>
                  <a:lnTo>
                    <a:pt x="1" y="12617"/>
                  </a:lnTo>
                  <a:lnTo>
                    <a:pt x="10695" y="9856"/>
                  </a:lnTo>
                  <a:cubicBezTo>
                    <a:pt x="11155" y="9725"/>
                    <a:pt x="11550" y="9374"/>
                    <a:pt x="11725" y="8914"/>
                  </a:cubicBezTo>
                  <a:lnTo>
                    <a:pt x="14662" y="849"/>
                  </a:lnTo>
                  <a:cubicBezTo>
                    <a:pt x="14820" y="434"/>
                    <a:pt x="14496" y="1"/>
                    <a:pt x="14077" y="1"/>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49" name="Google Shape;2103;p60">
              <a:extLst>
                <a:ext uri="{FF2B5EF4-FFF2-40B4-BE49-F238E27FC236}">
                  <a16:creationId xmlns:a16="http://schemas.microsoft.com/office/drawing/2014/main" id="{AF3AE216-DE88-55C9-A064-A5569459088A}"/>
                </a:ext>
              </a:extLst>
            </p:cNvPr>
            <p:cNvSpPr/>
            <p:nvPr/>
          </p:nvSpPr>
          <p:spPr>
            <a:xfrm>
              <a:off x="5755899" y="3512660"/>
              <a:ext cx="77104" cy="71739"/>
            </a:xfrm>
            <a:custGeom>
              <a:avLst/>
              <a:gdLst/>
              <a:ahLst/>
              <a:cxnLst/>
              <a:rect l="l" t="t" r="r" b="b"/>
              <a:pathLst>
                <a:path w="2127" h="1979" extrusionOk="0">
                  <a:moveTo>
                    <a:pt x="1143" y="0"/>
                  </a:moveTo>
                  <a:cubicBezTo>
                    <a:pt x="781" y="0"/>
                    <a:pt x="409" y="232"/>
                    <a:pt x="242" y="617"/>
                  </a:cubicBezTo>
                  <a:cubicBezTo>
                    <a:pt x="1" y="1121"/>
                    <a:pt x="198" y="1713"/>
                    <a:pt x="658" y="1910"/>
                  </a:cubicBezTo>
                  <a:cubicBezTo>
                    <a:pt x="767" y="1956"/>
                    <a:pt x="880" y="1979"/>
                    <a:pt x="993" y="1979"/>
                  </a:cubicBezTo>
                  <a:cubicBezTo>
                    <a:pt x="1359" y="1979"/>
                    <a:pt x="1718" y="1747"/>
                    <a:pt x="1885" y="1362"/>
                  </a:cubicBezTo>
                  <a:cubicBezTo>
                    <a:pt x="2126" y="836"/>
                    <a:pt x="1929" y="266"/>
                    <a:pt x="1469" y="69"/>
                  </a:cubicBezTo>
                  <a:cubicBezTo>
                    <a:pt x="1365" y="22"/>
                    <a:pt x="1254" y="0"/>
                    <a:pt x="1143"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0" name="Google Shape;2104;p60">
              <a:extLst>
                <a:ext uri="{FF2B5EF4-FFF2-40B4-BE49-F238E27FC236}">
                  <a16:creationId xmlns:a16="http://schemas.microsoft.com/office/drawing/2014/main" id="{226C0540-F037-CCCF-47E6-361410C3D402}"/>
                </a:ext>
              </a:extLst>
            </p:cNvPr>
            <p:cNvSpPr/>
            <p:nvPr/>
          </p:nvSpPr>
          <p:spPr>
            <a:xfrm>
              <a:off x="4955182" y="3652590"/>
              <a:ext cx="204921" cy="142390"/>
            </a:xfrm>
            <a:custGeom>
              <a:avLst/>
              <a:gdLst/>
              <a:ahLst/>
              <a:cxnLst/>
              <a:rect l="l" t="t" r="r" b="b"/>
              <a:pathLst>
                <a:path w="5653" h="3928" extrusionOk="0">
                  <a:moveTo>
                    <a:pt x="634" y="0"/>
                  </a:moveTo>
                  <a:cubicBezTo>
                    <a:pt x="634" y="0"/>
                    <a:pt x="0" y="3927"/>
                    <a:pt x="2671" y="3927"/>
                  </a:cubicBezTo>
                  <a:cubicBezTo>
                    <a:pt x="2721" y="3927"/>
                    <a:pt x="2773" y="3926"/>
                    <a:pt x="2825" y="3923"/>
                  </a:cubicBezTo>
                  <a:cubicBezTo>
                    <a:pt x="5652" y="3792"/>
                    <a:pt x="5017" y="22"/>
                    <a:pt x="5017" y="22"/>
                  </a:cubicBezTo>
                  <a:lnTo>
                    <a:pt x="634" y="0"/>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1" name="Google Shape;2105;p60">
              <a:extLst>
                <a:ext uri="{FF2B5EF4-FFF2-40B4-BE49-F238E27FC236}">
                  <a16:creationId xmlns:a16="http://schemas.microsoft.com/office/drawing/2014/main" id="{3D91E626-428D-F5D1-636D-1DADFFBCB2BC}"/>
                </a:ext>
              </a:extLst>
            </p:cNvPr>
            <p:cNvSpPr/>
            <p:nvPr/>
          </p:nvSpPr>
          <p:spPr>
            <a:xfrm>
              <a:off x="4916973" y="3668432"/>
              <a:ext cx="98528" cy="97005"/>
            </a:xfrm>
            <a:custGeom>
              <a:avLst/>
              <a:gdLst/>
              <a:ahLst/>
              <a:cxnLst/>
              <a:rect l="l" t="t" r="r" b="b"/>
              <a:pathLst>
                <a:path w="2718" h="2676" extrusionOk="0">
                  <a:moveTo>
                    <a:pt x="1377" y="417"/>
                  </a:moveTo>
                  <a:cubicBezTo>
                    <a:pt x="1863" y="417"/>
                    <a:pt x="2257" y="804"/>
                    <a:pt x="2257" y="1295"/>
                  </a:cubicBezTo>
                  <a:cubicBezTo>
                    <a:pt x="2279" y="1799"/>
                    <a:pt x="1885" y="2215"/>
                    <a:pt x="1381" y="2237"/>
                  </a:cubicBezTo>
                  <a:cubicBezTo>
                    <a:pt x="1368" y="2237"/>
                    <a:pt x="1354" y="2238"/>
                    <a:pt x="1341" y="2238"/>
                  </a:cubicBezTo>
                  <a:cubicBezTo>
                    <a:pt x="855" y="2238"/>
                    <a:pt x="460" y="1851"/>
                    <a:pt x="439" y="1360"/>
                  </a:cubicBezTo>
                  <a:cubicBezTo>
                    <a:pt x="439" y="856"/>
                    <a:pt x="833" y="440"/>
                    <a:pt x="1337" y="418"/>
                  </a:cubicBezTo>
                  <a:cubicBezTo>
                    <a:pt x="1350" y="417"/>
                    <a:pt x="1364" y="417"/>
                    <a:pt x="1377" y="417"/>
                  </a:cubicBezTo>
                  <a:close/>
                  <a:moveTo>
                    <a:pt x="1357" y="1"/>
                  </a:moveTo>
                  <a:cubicBezTo>
                    <a:pt x="1343" y="1"/>
                    <a:pt x="1329" y="1"/>
                    <a:pt x="1315" y="2"/>
                  </a:cubicBezTo>
                  <a:cubicBezTo>
                    <a:pt x="570" y="23"/>
                    <a:pt x="0" y="637"/>
                    <a:pt x="22" y="1382"/>
                  </a:cubicBezTo>
                  <a:cubicBezTo>
                    <a:pt x="44" y="2092"/>
                    <a:pt x="636" y="2676"/>
                    <a:pt x="1363" y="2676"/>
                  </a:cubicBezTo>
                  <a:cubicBezTo>
                    <a:pt x="1376" y="2676"/>
                    <a:pt x="1389" y="2676"/>
                    <a:pt x="1403" y="2675"/>
                  </a:cubicBezTo>
                  <a:cubicBezTo>
                    <a:pt x="2148" y="2653"/>
                    <a:pt x="2718" y="2018"/>
                    <a:pt x="2696" y="1295"/>
                  </a:cubicBezTo>
                  <a:cubicBezTo>
                    <a:pt x="2674" y="563"/>
                    <a:pt x="2083" y="1"/>
                    <a:pt x="1357"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2" name="Google Shape;2106;p60">
              <a:extLst>
                <a:ext uri="{FF2B5EF4-FFF2-40B4-BE49-F238E27FC236}">
                  <a16:creationId xmlns:a16="http://schemas.microsoft.com/office/drawing/2014/main" id="{FDDD1367-EEF7-DFB4-9761-22A5404DB560}"/>
                </a:ext>
              </a:extLst>
            </p:cNvPr>
            <p:cNvSpPr/>
            <p:nvPr/>
          </p:nvSpPr>
          <p:spPr>
            <a:xfrm>
              <a:off x="4978926" y="3635914"/>
              <a:ext cx="157325" cy="34184"/>
            </a:xfrm>
            <a:custGeom>
              <a:avLst/>
              <a:gdLst/>
              <a:ahLst/>
              <a:cxnLst/>
              <a:rect l="l" t="t" r="r" b="b"/>
              <a:pathLst>
                <a:path w="4340" h="943" extrusionOk="0">
                  <a:moveTo>
                    <a:pt x="2170" y="0"/>
                  </a:moveTo>
                  <a:cubicBezTo>
                    <a:pt x="987" y="0"/>
                    <a:pt x="1" y="219"/>
                    <a:pt x="1" y="460"/>
                  </a:cubicBezTo>
                  <a:cubicBezTo>
                    <a:pt x="1" y="723"/>
                    <a:pt x="987" y="942"/>
                    <a:pt x="2170" y="942"/>
                  </a:cubicBezTo>
                  <a:cubicBezTo>
                    <a:pt x="3376" y="942"/>
                    <a:pt x="4340" y="723"/>
                    <a:pt x="4340" y="460"/>
                  </a:cubicBezTo>
                  <a:cubicBezTo>
                    <a:pt x="4340" y="219"/>
                    <a:pt x="3376" y="0"/>
                    <a:pt x="217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3" name="Google Shape;2107;p60">
              <a:extLst>
                <a:ext uri="{FF2B5EF4-FFF2-40B4-BE49-F238E27FC236}">
                  <a16:creationId xmlns:a16="http://schemas.microsoft.com/office/drawing/2014/main" id="{CB6A31F4-3DAF-EF25-189E-2104E4DEE2DD}"/>
                </a:ext>
              </a:extLst>
            </p:cNvPr>
            <p:cNvSpPr/>
            <p:nvPr/>
          </p:nvSpPr>
          <p:spPr>
            <a:xfrm>
              <a:off x="5214088" y="2869273"/>
              <a:ext cx="127926" cy="192633"/>
            </a:xfrm>
            <a:custGeom>
              <a:avLst/>
              <a:gdLst/>
              <a:ahLst/>
              <a:cxnLst/>
              <a:rect l="l" t="t" r="r" b="b"/>
              <a:pathLst>
                <a:path w="3529" h="5314" extrusionOk="0">
                  <a:moveTo>
                    <a:pt x="548" y="0"/>
                  </a:moveTo>
                  <a:lnTo>
                    <a:pt x="0" y="3901"/>
                  </a:lnTo>
                  <a:cubicBezTo>
                    <a:pt x="22" y="4734"/>
                    <a:pt x="767" y="5238"/>
                    <a:pt x="1600" y="5304"/>
                  </a:cubicBezTo>
                  <a:cubicBezTo>
                    <a:pt x="1675" y="5310"/>
                    <a:pt x="1747" y="5314"/>
                    <a:pt x="1818" y="5314"/>
                  </a:cubicBezTo>
                  <a:cubicBezTo>
                    <a:pt x="2663" y="5314"/>
                    <a:pt x="3229" y="4833"/>
                    <a:pt x="3310" y="3923"/>
                  </a:cubicBezTo>
                  <a:lnTo>
                    <a:pt x="3529" y="1600"/>
                  </a:lnTo>
                  <a:lnTo>
                    <a:pt x="548" y="0"/>
                  </a:ln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4" name="Google Shape;2108;p60">
              <a:extLst>
                <a:ext uri="{FF2B5EF4-FFF2-40B4-BE49-F238E27FC236}">
                  <a16:creationId xmlns:a16="http://schemas.microsoft.com/office/drawing/2014/main" id="{83F289EB-3783-5159-B5DC-BC0805C77ACD}"/>
                </a:ext>
              </a:extLst>
            </p:cNvPr>
            <p:cNvSpPr/>
            <p:nvPr/>
          </p:nvSpPr>
          <p:spPr>
            <a:xfrm>
              <a:off x="5345970" y="2839656"/>
              <a:ext cx="20699" cy="27260"/>
            </a:xfrm>
            <a:custGeom>
              <a:avLst/>
              <a:gdLst/>
              <a:ahLst/>
              <a:cxnLst/>
              <a:rect l="l" t="t" r="r" b="b"/>
              <a:pathLst>
                <a:path w="571" h="752" extrusionOk="0">
                  <a:moveTo>
                    <a:pt x="453" y="0"/>
                  </a:moveTo>
                  <a:cubicBezTo>
                    <a:pt x="447" y="0"/>
                    <a:pt x="443" y="2"/>
                    <a:pt x="439" y="6"/>
                  </a:cubicBezTo>
                  <a:cubicBezTo>
                    <a:pt x="395" y="6"/>
                    <a:pt x="373" y="50"/>
                    <a:pt x="373" y="72"/>
                  </a:cubicBezTo>
                  <a:lnTo>
                    <a:pt x="417" y="598"/>
                  </a:lnTo>
                  <a:lnTo>
                    <a:pt x="66" y="598"/>
                  </a:lnTo>
                  <a:cubicBezTo>
                    <a:pt x="22" y="598"/>
                    <a:pt x="0" y="642"/>
                    <a:pt x="0" y="686"/>
                  </a:cubicBezTo>
                  <a:cubicBezTo>
                    <a:pt x="0" y="729"/>
                    <a:pt x="22" y="751"/>
                    <a:pt x="66" y="751"/>
                  </a:cubicBezTo>
                  <a:lnTo>
                    <a:pt x="504" y="729"/>
                  </a:lnTo>
                  <a:cubicBezTo>
                    <a:pt x="526" y="729"/>
                    <a:pt x="548" y="729"/>
                    <a:pt x="548" y="708"/>
                  </a:cubicBezTo>
                  <a:cubicBezTo>
                    <a:pt x="570" y="686"/>
                    <a:pt x="570" y="686"/>
                    <a:pt x="570" y="664"/>
                  </a:cubicBezTo>
                  <a:lnTo>
                    <a:pt x="504" y="72"/>
                  </a:lnTo>
                  <a:cubicBezTo>
                    <a:pt x="504" y="36"/>
                    <a:pt x="475" y="0"/>
                    <a:pt x="453" y="0"/>
                  </a:cubicBezTo>
                  <a:close/>
                </a:path>
              </a:pathLst>
            </a:custGeom>
            <a:solidFill>
              <a:srgbClr val="0B1B3A"/>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5" name="Google Shape;2109;p60">
              <a:extLst>
                <a:ext uri="{FF2B5EF4-FFF2-40B4-BE49-F238E27FC236}">
                  <a16:creationId xmlns:a16="http://schemas.microsoft.com/office/drawing/2014/main" id="{D1D1816C-3BFE-DFDA-5D70-88848DC3CBDE}"/>
                </a:ext>
              </a:extLst>
            </p:cNvPr>
            <p:cNvSpPr/>
            <p:nvPr/>
          </p:nvSpPr>
          <p:spPr>
            <a:xfrm>
              <a:off x="5316570" y="2883846"/>
              <a:ext cx="52454" cy="11672"/>
            </a:xfrm>
            <a:custGeom>
              <a:avLst/>
              <a:gdLst/>
              <a:ahLst/>
              <a:cxnLst/>
              <a:rect l="l" t="t" r="r" b="b"/>
              <a:pathLst>
                <a:path w="1447" h="322" extrusionOk="0">
                  <a:moveTo>
                    <a:pt x="75" y="0"/>
                  </a:moveTo>
                  <a:cubicBezTo>
                    <a:pt x="56" y="0"/>
                    <a:pt x="35" y="11"/>
                    <a:pt x="22" y="36"/>
                  </a:cubicBezTo>
                  <a:cubicBezTo>
                    <a:pt x="1" y="58"/>
                    <a:pt x="1" y="102"/>
                    <a:pt x="44" y="124"/>
                  </a:cubicBezTo>
                  <a:cubicBezTo>
                    <a:pt x="66" y="146"/>
                    <a:pt x="329" y="321"/>
                    <a:pt x="724" y="321"/>
                  </a:cubicBezTo>
                  <a:cubicBezTo>
                    <a:pt x="921" y="321"/>
                    <a:pt x="1140" y="277"/>
                    <a:pt x="1381" y="146"/>
                  </a:cubicBezTo>
                  <a:cubicBezTo>
                    <a:pt x="1425" y="124"/>
                    <a:pt x="1447" y="80"/>
                    <a:pt x="1425" y="36"/>
                  </a:cubicBezTo>
                  <a:cubicBezTo>
                    <a:pt x="1412" y="11"/>
                    <a:pt x="1392" y="0"/>
                    <a:pt x="1368" y="0"/>
                  </a:cubicBezTo>
                  <a:cubicBezTo>
                    <a:pt x="1352" y="0"/>
                    <a:pt x="1334" y="5"/>
                    <a:pt x="1315" y="14"/>
                  </a:cubicBezTo>
                  <a:cubicBezTo>
                    <a:pt x="1090" y="142"/>
                    <a:pt x="880" y="185"/>
                    <a:pt x="700" y="185"/>
                  </a:cubicBezTo>
                  <a:cubicBezTo>
                    <a:pt x="356" y="185"/>
                    <a:pt x="124" y="29"/>
                    <a:pt x="110" y="14"/>
                  </a:cubicBezTo>
                  <a:cubicBezTo>
                    <a:pt x="101" y="5"/>
                    <a:pt x="88" y="0"/>
                    <a:pt x="75" y="0"/>
                  </a:cubicBezTo>
                  <a:close/>
                </a:path>
              </a:pathLst>
            </a:custGeom>
            <a:solidFill>
              <a:srgbClr val="0B1B3A"/>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6" name="Google Shape;2110;p60">
              <a:extLst>
                <a:ext uri="{FF2B5EF4-FFF2-40B4-BE49-F238E27FC236}">
                  <a16:creationId xmlns:a16="http://schemas.microsoft.com/office/drawing/2014/main" id="{CDAB23F5-D344-C6E9-5600-126E2E65AB71}"/>
                </a:ext>
              </a:extLst>
            </p:cNvPr>
            <p:cNvSpPr/>
            <p:nvPr/>
          </p:nvSpPr>
          <p:spPr>
            <a:xfrm>
              <a:off x="5250629" y="2787418"/>
              <a:ext cx="94576" cy="77901"/>
            </a:xfrm>
            <a:custGeom>
              <a:avLst/>
              <a:gdLst/>
              <a:ahLst/>
              <a:cxnLst/>
              <a:rect l="l" t="t" r="r" b="b"/>
              <a:pathLst>
                <a:path w="2609" h="2149" extrusionOk="0">
                  <a:moveTo>
                    <a:pt x="1294" y="110"/>
                  </a:moveTo>
                  <a:cubicBezTo>
                    <a:pt x="1951" y="110"/>
                    <a:pt x="2477" y="549"/>
                    <a:pt x="2477" y="1075"/>
                  </a:cubicBezTo>
                  <a:cubicBezTo>
                    <a:pt x="2477" y="1601"/>
                    <a:pt x="1951" y="2039"/>
                    <a:pt x="1294" y="2039"/>
                  </a:cubicBezTo>
                  <a:cubicBezTo>
                    <a:pt x="658" y="2039"/>
                    <a:pt x="132" y="1601"/>
                    <a:pt x="132" y="1075"/>
                  </a:cubicBezTo>
                  <a:cubicBezTo>
                    <a:pt x="132" y="549"/>
                    <a:pt x="658" y="110"/>
                    <a:pt x="1294" y="110"/>
                  </a:cubicBezTo>
                  <a:close/>
                  <a:moveTo>
                    <a:pt x="1294" y="1"/>
                  </a:moveTo>
                  <a:cubicBezTo>
                    <a:pt x="592" y="1"/>
                    <a:pt x="1" y="483"/>
                    <a:pt x="1" y="1075"/>
                  </a:cubicBezTo>
                  <a:cubicBezTo>
                    <a:pt x="1" y="1666"/>
                    <a:pt x="592" y="2149"/>
                    <a:pt x="1294" y="2149"/>
                  </a:cubicBezTo>
                  <a:cubicBezTo>
                    <a:pt x="2017" y="2149"/>
                    <a:pt x="2608" y="1666"/>
                    <a:pt x="2608" y="1075"/>
                  </a:cubicBezTo>
                  <a:cubicBezTo>
                    <a:pt x="2608" y="483"/>
                    <a:pt x="2017" y="1"/>
                    <a:pt x="1294"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7" name="Google Shape;2111;p60">
              <a:extLst>
                <a:ext uri="{FF2B5EF4-FFF2-40B4-BE49-F238E27FC236}">
                  <a16:creationId xmlns:a16="http://schemas.microsoft.com/office/drawing/2014/main" id="{A9A6883D-766C-2376-6898-C19FB16414A9}"/>
                </a:ext>
              </a:extLst>
            </p:cNvPr>
            <p:cNvSpPr/>
            <p:nvPr/>
          </p:nvSpPr>
          <p:spPr>
            <a:xfrm>
              <a:off x="5368990" y="2787418"/>
              <a:ext cx="82686" cy="77901"/>
            </a:xfrm>
            <a:custGeom>
              <a:avLst/>
              <a:gdLst/>
              <a:ahLst/>
              <a:cxnLst/>
              <a:rect l="l" t="t" r="r" b="b"/>
              <a:pathLst>
                <a:path w="2281" h="2149" extrusionOk="0">
                  <a:moveTo>
                    <a:pt x="1140" y="110"/>
                  </a:moveTo>
                  <a:cubicBezTo>
                    <a:pt x="1710" y="110"/>
                    <a:pt x="2170" y="549"/>
                    <a:pt x="2170" y="1075"/>
                  </a:cubicBezTo>
                  <a:cubicBezTo>
                    <a:pt x="2170" y="1601"/>
                    <a:pt x="1710" y="2039"/>
                    <a:pt x="1140" y="2039"/>
                  </a:cubicBezTo>
                  <a:cubicBezTo>
                    <a:pt x="571" y="2039"/>
                    <a:pt x="110" y="1601"/>
                    <a:pt x="110" y="1075"/>
                  </a:cubicBezTo>
                  <a:cubicBezTo>
                    <a:pt x="110" y="549"/>
                    <a:pt x="571" y="110"/>
                    <a:pt x="1140" y="110"/>
                  </a:cubicBezTo>
                  <a:close/>
                  <a:moveTo>
                    <a:pt x="1140" y="1"/>
                  </a:moveTo>
                  <a:cubicBezTo>
                    <a:pt x="505" y="1"/>
                    <a:pt x="1" y="483"/>
                    <a:pt x="1" y="1075"/>
                  </a:cubicBezTo>
                  <a:cubicBezTo>
                    <a:pt x="1" y="1666"/>
                    <a:pt x="527" y="2149"/>
                    <a:pt x="1140" y="2149"/>
                  </a:cubicBezTo>
                  <a:cubicBezTo>
                    <a:pt x="1776" y="2149"/>
                    <a:pt x="2280" y="1666"/>
                    <a:pt x="2280" y="1075"/>
                  </a:cubicBezTo>
                  <a:cubicBezTo>
                    <a:pt x="2280" y="483"/>
                    <a:pt x="1776" y="1"/>
                    <a:pt x="1140"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8" name="Google Shape;2112;p60">
              <a:extLst>
                <a:ext uri="{FF2B5EF4-FFF2-40B4-BE49-F238E27FC236}">
                  <a16:creationId xmlns:a16="http://schemas.microsoft.com/office/drawing/2014/main" id="{7AA9DDA5-0D88-8476-D17F-0F2CB4FAE67D}"/>
                </a:ext>
              </a:extLst>
            </p:cNvPr>
            <p:cNvSpPr/>
            <p:nvPr/>
          </p:nvSpPr>
          <p:spPr>
            <a:xfrm>
              <a:off x="5340388" y="2811525"/>
              <a:ext cx="32625" cy="8519"/>
            </a:xfrm>
            <a:custGeom>
              <a:avLst/>
              <a:gdLst/>
              <a:ahLst/>
              <a:cxnLst/>
              <a:rect l="l" t="t" r="r" b="b"/>
              <a:pathLst>
                <a:path w="900" h="235" extrusionOk="0">
                  <a:moveTo>
                    <a:pt x="426" y="0"/>
                  </a:moveTo>
                  <a:cubicBezTo>
                    <a:pt x="197" y="0"/>
                    <a:pt x="14" y="81"/>
                    <a:pt x="1" y="81"/>
                  </a:cubicBezTo>
                  <a:lnTo>
                    <a:pt x="45" y="191"/>
                  </a:lnTo>
                  <a:cubicBezTo>
                    <a:pt x="45" y="191"/>
                    <a:pt x="214" y="115"/>
                    <a:pt x="426" y="115"/>
                  </a:cubicBezTo>
                  <a:cubicBezTo>
                    <a:pt x="555" y="115"/>
                    <a:pt x="701" y="143"/>
                    <a:pt x="834" y="234"/>
                  </a:cubicBezTo>
                  <a:lnTo>
                    <a:pt x="899" y="147"/>
                  </a:lnTo>
                  <a:cubicBezTo>
                    <a:pt x="744" y="34"/>
                    <a:pt x="575" y="0"/>
                    <a:pt x="426"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59" name="Google Shape;2113;p60">
              <a:extLst>
                <a:ext uri="{FF2B5EF4-FFF2-40B4-BE49-F238E27FC236}">
                  <a16:creationId xmlns:a16="http://schemas.microsoft.com/office/drawing/2014/main" id="{AFB7A305-F788-863D-1987-5402E85F1555}"/>
                </a:ext>
              </a:extLst>
            </p:cNvPr>
            <p:cNvSpPr/>
            <p:nvPr/>
          </p:nvSpPr>
          <p:spPr>
            <a:xfrm>
              <a:off x="5221230" y="2776325"/>
              <a:ext cx="33422" cy="41325"/>
            </a:xfrm>
            <a:custGeom>
              <a:avLst/>
              <a:gdLst/>
              <a:ahLst/>
              <a:cxnLst/>
              <a:rect l="l" t="t" r="r" b="b"/>
              <a:pathLst>
                <a:path w="922" h="1140" extrusionOk="0">
                  <a:moveTo>
                    <a:pt x="88" y="0"/>
                  </a:moveTo>
                  <a:lnTo>
                    <a:pt x="1" y="66"/>
                  </a:lnTo>
                  <a:lnTo>
                    <a:pt x="833" y="1140"/>
                  </a:lnTo>
                  <a:lnTo>
                    <a:pt x="921" y="1074"/>
                  </a:lnTo>
                  <a:lnTo>
                    <a:pt x="88"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0" name="Google Shape;2114;p60">
              <a:extLst>
                <a:ext uri="{FF2B5EF4-FFF2-40B4-BE49-F238E27FC236}">
                  <a16:creationId xmlns:a16="http://schemas.microsoft.com/office/drawing/2014/main" id="{A5E50C2E-EFE4-DBD0-5D6C-9BEB90656488}"/>
                </a:ext>
              </a:extLst>
            </p:cNvPr>
            <p:cNvSpPr/>
            <p:nvPr/>
          </p:nvSpPr>
          <p:spPr>
            <a:xfrm>
              <a:off x="5127484" y="2752291"/>
              <a:ext cx="98564" cy="93380"/>
            </a:xfrm>
            <a:custGeom>
              <a:avLst/>
              <a:gdLst/>
              <a:ahLst/>
              <a:cxnLst/>
              <a:rect l="l" t="t" r="r" b="b"/>
              <a:pathLst>
                <a:path w="2719" h="2576" extrusionOk="0">
                  <a:moveTo>
                    <a:pt x="1347" y="0"/>
                  </a:moveTo>
                  <a:cubicBezTo>
                    <a:pt x="678" y="0"/>
                    <a:pt x="128" y="507"/>
                    <a:pt x="66" y="1189"/>
                  </a:cubicBezTo>
                  <a:cubicBezTo>
                    <a:pt x="1" y="1890"/>
                    <a:pt x="527" y="2526"/>
                    <a:pt x="1250" y="2570"/>
                  </a:cubicBezTo>
                  <a:cubicBezTo>
                    <a:pt x="1291" y="2573"/>
                    <a:pt x="1331" y="2575"/>
                    <a:pt x="1372" y="2575"/>
                  </a:cubicBezTo>
                  <a:cubicBezTo>
                    <a:pt x="2041" y="2575"/>
                    <a:pt x="2590" y="2068"/>
                    <a:pt x="2652" y="1386"/>
                  </a:cubicBezTo>
                  <a:cubicBezTo>
                    <a:pt x="2718" y="685"/>
                    <a:pt x="2192" y="49"/>
                    <a:pt x="1469" y="6"/>
                  </a:cubicBezTo>
                  <a:cubicBezTo>
                    <a:pt x="1428" y="2"/>
                    <a:pt x="1387" y="0"/>
                    <a:pt x="1347" y="0"/>
                  </a:cubicBez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1" name="Google Shape;2115;p60">
              <a:extLst>
                <a:ext uri="{FF2B5EF4-FFF2-40B4-BE49-F238E27FC236}">
                  <a16:creationId xmlns:a16="http://schemas.microsoft.com/office/drawing/2014/main" id="{AF26EEF5-168A-CE21-5385-3E01ED4F731A}"/>
                </a:ext>
              </a:extLst>
            </p:cNvPr>
            <p:cNvSpPr/>
            <p:nvPr/>
          </p:nvSpPr>
          <p:spPr>
            <a:xfrm>
              <a:off x="5158479" y="2779878"/>
              <a:ext cx="37374" cy="36975"/>
            </a:xfrm>
            <a:custGeom>
              <a:avLst/>
              <a:gdLst/>
              <a:ahLst/>
              <a:cxnLst/>
              <a:rect l="l" t="t" r="r" b="b"/>
              <a:pathLst>
                <a:path w="1031" h="1020" extrusionOk="0">
                  <a:moveTo>
                    <a:pt x="231" y="0"/>
                  </a:moveTo>
                  <a:cubicBezTo>
                    <a:pt x="185" y="0"/>
                    <a:pt x="138" y="4"/>
                    <a:pt x="88" y="12"/>
                  </a:cubicBezTo>
                  <a:cubicBezTo>
                    <a:pt x="44" y="12"/>
                    <a:pt x="0" y="55"/>
                    <a:pt x="22" y="99"/>
                  </a:cubicBezTo>
                  <a:cubicBezTo>
                    <a:pt x="22" y="143"/>
                    <a:pt x="66" y="165"/>
                    <a:pt x="110" y="165"/>
                  </a:cubicBezTo>
                  <a:cubicBezTo>
                    <a:pt x="138" y="162"/>
                    <a:pt x="166" y="161"/>
                    <a:pt x="194" y="161"/>
                  </a:cubicBezTo>
                  <a:cubicBezTo>
                    <a:pt x="379" y="161"/>
                    <a:pt x="543" y="223"/>
                    <a:pt x="658" y="318"/>
                  </a:cubicBezTo>
                  <a:cubicBezTo>
                    <a:pt x="877" y="559"/>
                    <a:pt x="833" y="932"/>
                    <a:pt x="833" y="932"/>
                  </a:cubicBezTo>
                  <a:cubicBezTo>
                    <a:pt x="833" y="976"/>
                    <a:pt x="877" y="1020"/>
                    <a:pt x="921" y="1020"/>
                  </a:cubicBezTo>
                  <a:cubicBezTo>
                    <a:pt x="965" y="1020"/>
                    <a:pt x="1009" y="998"/>
                    <a:pt x="1009" y="954"/>
                  </a:cubicBezTo>
                  <a:cubicBezTo>
                    <a:pt x="1009" y="932"/>
                    <a:pt x="1030" y="494"/>
                    <a:pt x="767" y="209"/>
                  </a:cubicBezTo>
                  <a:cubicBezTo>
                    <a:pt x="623" y="82"/>
                    <a:pt x="448" y="0"/>
                    <a:pt x="231" y="0"/>
                  </a:cubicBezTo>
                  <a:close/>
                </a:path>
              </a:pathLst>
            </a:custGeom>
            <a:solidFill>
              <a:srgbClr val="0B1B3A"/>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2" name="Google Shape;2116;p60">
              <a:extLst>
                <a:ext uri="{FF2B5EF4-FFF2-40B4-BE49-F238E27FC236}">
                  <a16:creationId xmlns:a16="http://schemas.microsoft.com/office/drawing/2014/main" id="{FA2AD787-A18C-425F-5C77-AD83F9B15371}"/>
                </a:ext>
              </a:extLst>
            </p:cNvPr>
            <p:cNvSpPr/>
            <p:nvPr/>
          </p:nvSpPr>
          <p:spPr>
            <a:xfrm>
              <a:off x="5148147" y="3000358"/>
              <a:ext cx="235190" cy="84245"/>
            </a:xfrm>
            <a:custGeom>
              <a:avLst/>
              <a:gdLst/>
              <a:ahLst/>
              <a:cxnLst/>
              <a:rect l="l" t="t" r="r" b="b"/>
              <a:pathLst>
                <a:path w="6488" h="2324" extrusionOk="0">
                  <a:moveTo>
                    <a:pt x="1863" y="0"/>
                  </a:moveTo>
                  <a:cubicBezTo>
                    <a:pt x="1863" y="0"/>
                    <a:pt x="592" y="351"/>
                    <a:pt x="1" y="592"/>
                  </a:cubicBezTo>
                  <a:cubicBezTo>
                    <a:pt x="1" y="592"/>
                    <a:pt x="461" y="2235"/>
                    <a:pt x="3573" y="2323"/>
                  </a:cubicBezTo>
                  <a:cubicBezTo>
                    <a:pt x="3594" y="2323"/>
                    <a:pt x="3616" y="2324"/>
                    <a:pt x="3637" y="2324"/>
                  </a:cubicBezTo>
                  <a:cubicBezTo>
                    <a:pt x="4776" y="2324"/>
                    <a:pt x="5885" y="1756"/>
                    <a:pt x="6465" y="767"/>
                  </a:cubicBezTo>
                  <a:cubicBezTo>
                    <a:pt x="6465" y="745"/>
                    <a:pt x="6487" y="723"/>
                    <a:pt x="6487" y="723"/>
                  </a:cubicBezTo>
                  <a:cubicBezTo>
                    <a:pt x="6487" y="723"/>
                    <a:pt x="5304" y="219"/>
                    <a:pt x="4647" y="175"/>
                  </a:cubicBezTo>
                  <a:lnTo>
                    <a:pt x="1863" y="0"/>
                  </a:lnTo>
                  <a:close/>
                </a:path>
              </a:pathLst>
            </a:custGeom>
            <a:solidFill>
              <a:srgbClr val="FDCBA9"/>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3" name="Google Shape;2117;p60">
              <a:extLst>
                <a:ext uri="{FF2B5EF4-FFF2-40B4-BE49-F238E27FC236}">
                  <a16:creationId xmlns:a16="http://schemas.microsoft.com/office/drawing/2014/main" id="{872603F2-0EEE-3A37-3B65-145D957FACC1}"/>
                </a:ext>
              </a:extLst>
            </p:cNvPr>
            <p:cNvSpPr/>
            <p:nvPr/>
          </p:nvSpPr>
          <p:spPr>
            <a:xfrm>
              <a:off x="5161669" y="2789013"/>
              <a:ext cx="24650" cy="24686"/>
            </a:xfrm>
            <a:custGeom>
              <a:avLst/>
              <a:gdLst/>
              <a:ahLst/>
              <a:cxnLst/>
              <a:rect l="l" t="t" r="r" b="b"/>
              <a:pathLst>
                <a:path w="680" h="681" extrusionOk="0">
                  <a:moveTo>
                    <a:pt x="329" y="1"/>
                  </a:moveTo>
                  <a:cubicBezTo>
                    <a:pt x="153" y="1"/>
                    <a:pt x="0" y="154"/>
                    <a:pt x="0" y="351"/>
                  </a:cubicBezTo>
                  <a:cubicBezTo>
                    <a:pt x="0" y="527"/>
                    <a:pt x="153" y="680"/>
                    <a:pt x="329" y="680"/>
                  </a:cubicBezTo>
                  <a:cubicBezTo>
                    <a:pt x="526" y="680"/>
                    <a:pt x="679" y="527"/>
                    <a:pt x="679" y="351"/>
                  </a:cubicBezTo>
                  <a:cubicBezTo>
                    <a:pt x="679" y="154"/>
                    <a:pt x="526" y="1"/>
                    <a:pt x="329"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4" name="Google Shape;2118;p60">
              <a:extLst>
                <a:ext uri="{FF2B5EF4-FFF2-40B4-BE49-F238E27FC236}">
                  <a16:creationId xmlns:a16="http://schemas.microsoft.com/office/drawing/2014/main" id="{5B1B151C-670E-5244-3AB5-460BF2F14F86}"/>
                </a:ext>
              </a:extLst>
            </p:cNvPr>
            <p:cNvSpPr/>
            <p:nvPr/>
          </p:nvSpPr>
          <p:spPr>
            <a:xfrm>
              <a:off x="5153694" y="2812866"/>
              <a:ext cx="344846" cy="739609"/>
            </a:xfrm>
            <a:custGeom>
              <a:avLst/>
              <a:gdLst/>
              <a:ahLst/>
              <a:cxnLst/>
              <a:rect l="l" t="t" r="r" b="b"/>
              <a:pathLst>
                <a:path w="9513" h="20403" extrusionOk="0">
                  <a:moveTo>
                    <a:pt x="505" y="0"/>
                  </a:moveTo>
                  <a:cubicBezTo>
                    <a:pt x="505" y="22"/>
                    <a:pt x="1" y="1293"/>
                    <a:pt x="352" y="2959"/>
                  </a:cubicBezTo>
                  <a:cubicBezTo>
                    <a:pt x="921" y="5764"/>
                    <a:pt x="3376" y="7539"/>
                    <a:pt x="5348" y="8525"/>
                  </a:cubicBezTo>
                  <a:cubicBezTo>
                    <a:pt x="5480" y="8678"/>
                    <a:pt x="8285" y="11593"/>
                    <a:pt x="5984" y="14617"/>
                  </a:cubicBezTo>
                  <a:cubicBezTo>
                    <a:pt x="5436" y="15319"/>
                    <a:pt x="5261" y="16064"/>
                    <a:pt x="5458" y="16787"/>
                  </a:cubicBezTo>
                  <a:cubicBezTo>
                    <a:pt x="6006" y="18891"/>
                    <a:pt x="9315" y="20337"/>
                    <a:pt x="9468" y="20403"/>
                  </a:cubicBezTo>
                  <a:lnTo>
                    <a:pt x="9512" y="20293"/>
                  </a:lnTo>
                  <a:cubicBezTo>
                    <a:pt x="9468" y="20271"/>
                    <a:pt x="6093" y="18825"/>
                    <a:pt x="5567" y="16765"/>
                  </a:cubicBezTo>
                  <a:cubicBezTo>
                    <a:pt x="5392" y="16064"/>
                    <a:pt x="5545" y="15363"/>
                    <a:pt x="6071" y="14683"/>
                  </a:cubicBezTo>
                  <a:cubicBezTo>
                    <a:pt x="7342" y="13040"/>
                    <a:pt x="7079" y="11418"/>
                    <a:pt x="6663" y="10366"/>
                  </a:cubicBezTo>
                  <a:cubicBezTo>
                    <a:pt x="6181" y="9204"/>
                    <a:pt x="5414" y="8437"/>
                    <a:pt x="5414" y="8437"/>
                  </a:cubicBezTo>
                  <a:lnTo>
                    <a:pt x="5392" y="8415"/>
                  </a:lnTo>
                  <a:cubicBezTo>
                    <a:pt x="1886" y="6662"/>
                    <a:pt x="768" y="4471"/>
                    <a:pt x="461" y="2959"/>
                  </a:cubicBezTo>
                  <a:cubicBezTo>
                    <a:pt x="111" y="1293"/>
                    <a:pt x="615" y="66"/>
                    <a:pt x="615" y="44"/>
                  </a:cubicBezTo>
                  <a:lnTo>
                    <a:pt x="505" y="0"/>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5" name="Google Shape;2119;p60">
              <a:extLst>
                <a:ext uri="{FF2B5EF4-FFF2-40B4-BE49-F238E27FC236}">
                  <a16:creationId xmlns:a16="http://schemas.microsoft.com/office/drawing/2014/main" id="{F4237BAE-BEBC-D321-3762-1EE8EA38B5ED}"/>
                </a:ext>
              </a:extLst>
            </p:cNvPr>
            <p:cNvSpPr/>
            <p:nvPr/>
          </p:nvSpPr>
          <p:spPr>
            <a:xfrm>
              <a:off x="5347565" y="2816020"/>
              <a:ext cx="136663" cy="305914"/>
            </a:xfrm>
            <a:custGeom>
              <a:avLst/>
              <a:gdLst/>
              <a:ahLst/>
              <a:cxnLst/>
              <a:rect l="l" t="t" r="r" b="b"/>
              <a:pathLst>
                <a:path w="3770" h="8439" extrusionOk="0">
                  <a:moveTo>
                    <a:pt x="2301" y="1"/>
                  </a:moveTo>
                  <a:lnTo>
                    <a:pt x="2192" y="23"/>
                  </a:lnTo>
                  <a:cubicBezTo>
                    <a:pt x="3638" y="6641"/>
                    <a:pt x="44" y="8328"/>
                    <a:pt x="0" y="8328"/>
                  </a:cubicBezTo>
                  <a:lnTo>
                    <a:pt x="44" y="8438"/>
                  </a:lnTo>
                  <a:cubicBezTo>
                    <a:pt x="88" y="8416"/>
                    <a:pt x="3770" y="6707"/>
                    <a:pt x="2301"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6" name="Google Shape;2120;p60">
              <a:extLst>
                <a:ext uri="{FF2B5EF4-FFF2-40B4-BE49-F238E27FC236}">
                  <a16:creationId xmlns:a16="http://schemas.microsoft.com/office/drawing/2014/main" id="{0BFFA3FE-4768-94FC-F988-114E20BB51DC}"/>
                </a:ext>
              </a:extLst>
            </p:cNvPr>
            <p:cNvSpPr/>
            <p:nvPr/>
          </p:nvSpPr>
          <p:spPr>
            <a:xfrm>
              <a:off x="5143204" y="2580925"/>
              <a:ext cx="174900" cy="148800"/>
            </a:xfrm>
            <a:prstGeom prst="ellipse">
              <a:avLst/>
            </a:pr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sp>
          <p:nvSpPr>
            <p:cNvPr id="67" name="Google Shape;2121;p60">
              <a:extLst>
                <a:ext uri="{FF2B5EF4-FFF2-40B4-BE49-F238E27FC236}">
                  <a16:creationId xmlns:a16="http://schemas.microsoft.com/office/drawing/2014/main" id="{0A181300-05A3-84A1-725A-96E9F66E1B77}"/>
                </a:ext>
              </a:extLst>
            </p:cNvPr>
            <p:cNvSpPr/>
            <p:nvPr/>
          </p:nvSpPr>
          <p:spPr>
            <a:xfrm rot="1844677">
              <a:off x="5268687" y="2564533"/>
              <a:ext cx="174878" cy="148897"/>
            </a:xfrm>
            <a:prstGeom prst="ellipse">
              <a:avLst/>
            </a:prstGeom>
            <a:solidFill>
              <a:schemeClr val="dk1"/>
            </a:solidFill>
            <a:ln>
              <a:noFill/>
            </a:ln>
          </p:spPr>
          <p:txBody>
            <a:bodyPr spcFirstLastPara="1" wrap="square" lIns="121900" tIns="121900" rIns="121900" bIns="121900" anchor="ctr" anchorCtr="0">
              <a:noAutofit/>
            </a:bodyPr>
            <a:lstStyle/>
            <a:p>
              <a:pPr defTabSz="1219170"/>
              <a:endParaRPr sz="2600">
                <a:solidFill>
                  <a:schemeClr val="tx1"/>
                </a:solidFill>
                <a:latin typeface="UTM Avo" panose="02040603050506020204" pitchFamily="18" charset="0"/>
              </a:endParaRPr>
            </a:p>
          </p:txBody>
        </p:sp>
      </p:grpSp>
      <p:sp>
        <p:nvSpPr>
          <p:cNvPr id="68" name="Rectangle 67">
            <a:extLst>
              <a:ext uri="{FF2B5EF4-FFF2-40B4-BE49-F238E27FC236}">
                <a16:creationId xmlns:a16="http://schemas.microsoft.com/office/drawing/2014/main" id="{F5C96B75-4DDD-C27E-BD3B-34B6621245D4}"/>
              </a:ext>
            </a:extLst>
          </p:cNvPr>
          <p:cNvSpPr/>
          <p:nvPr/>
        </p:nvSpPr>
        <p:spPr>
          <a:xfrm>
            <a:off x="4575226" y="1133900"/>
            <a:ext cx="3930884" cy="502766"/>
          </a:xfrm>
          <a:prstGeom prst="rect">
            <a:avLst/>
          </a:prstGeom>
          <a:solidFill>
            <a:schemeClr val="accent6">
              <a:lumMod val="20000"/>
              <a:lumOff val="80000"/>
            </a:schemeClr>
          </a:solidFill>
        </p:spPr>
        <p:txBody>
          <a:bodyPr wrap="none">
            <a:spAutoFit/>
          </a:bodyPr>
          <a:lstStyle/>
          <a:p>
            <a:pPr defTabSz="1219170"/>
            <a:r>
              <a:rPr lang="nl-NL" sz="2600" b="1" dirty="0">
                <a:solidFill>
                  <a:schemeClr val="tx1"/>
                </a:solidFill>
                <a:latin typeface="UTM Avo" panose="02040603050506020204" pitchFamily="18" charset="0"/>
              </a:rPr>
              <a:t>TRƯNG BÀY SẢN PHẨM</a:t>
            </a:r>
            <a:endParaRPr lang="vi-VN" sz="2600" b="1" dirty="0">
              <a:solidFill>
                <a:schemeClr val="tx1"/>
              </a:solidFill>
            </a:endParaRPr>
          </a:p>
        </p:txBody>
      </p:sp>
      <p:pic>
        <p:nvPicPr>
          <p:cNvPr id="70" name="Picture 69">
            <a:extLst>
              <a:ext uri="{FF2B5EF4-FFF2-40B4-BE49-F238E27FC236}">
                <a16:creationId xmlns:a16="http://schemas.microsoft.com/office/drawing/2014/main" id="{2EBC08C9-6A2C-8FEA-4A34-C2292D55751B}"/>
              </a:ext>
            </a:extLst>
          </p:cNvPr>
          <p:cNvPicPr>
            <a:picLocks noChangeAspect="1"/>
          </p:cNvPicPr>
          <p:nvPr/>
        </p:nvPicPr>
        <p:blipFill>
          <a:blip r:embed="rId5"/>
          <a:stretch>
            <a:fillRect/>
          </a:stretch>
        </p:blipFill>
        <p:spPr>
          <a:xfrm>
            <a:off x="1645960" y="1783894"/>
            <a:ext cx="8964052" cy="3361520"/>
          </a:xfrm>
          <a:prstGeom prst="rect">
            <a:avLst/>
          </a:prstGeom>
        </p:spPr>
      </p:pic>
    </p:spTree>
    <p:extLst>
      <p:ext uri="{BB962C8B-B14F-4D97-AF65-F5344CB8AC3E}">
        <p14:creationId xmlns:p14="http://schemas.microsoft.com/office/powerpoint/2010/main" val="313993547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barn(inVertical)">
                                      <p:cBhvr>
                                        <p:cTn id="7" dur="500"/>
                                        <p:tgtEl>
                                          <p:spTgt spid="6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5"/>
        <p:cNvGrpSpPr/>
        <p:nvPr/>
      </p:nvGrpSpPr>
      <p:grpSpPr>
        <a:xfrm>
          <a:off x="0" y="0"/>
          <a:ext cx="0" cy="0"/>
          <a:chOff x="0" y="0"/>
          <a:chExt cx="0" cy="0"/>
        </a:xfrm>
      </p:grpSpPr>
      <p:grpSp>
        <p:nvGrpSpPr>
          <p:cNvPr id="2" name="Group 1">
            <a:extLst>
              <a:ext uri="{FF2B5EF4-FFF2-40B4-BE49-F238E27FC236}">
                <a16:creationId xmlns:a16="http://schemas.microsoft.com/office/drawing/2014/main" id="{A2FF2E24-D014-6EC9-08AA-4998122B0520}"/>
              </a:ext>
            </a:extLst>
          </p:cNvPr>
          <p:cNvGrpSpPr/>
          <p:nvPr/>
        </p:nvGrpSpPr>
        <p:grpSpPr>
          <a:xfrm>
            <a:off x="484249" y="1245372"/>
            <a:ext cx="2736543" cy="1558939"/>
            <a:chOff x="309542" y="967667"/>
            <a:chExt cx="2878585" cy="1558939"/>
          </a:xfrm>
        </p:grpSpPr>
        <p:pic>
          <p:nvPicPr>
            <p:cNvPr id="3" name="Picture 2">
              <a:hlinkClick r:id="rId4"/>
              <a:extLst>
                <a:ext uri="{FF2B5EF4-FFF2-40B4-BE49-F238E27FC236}">
                  <a16:creationId xmlns:a16="http://schemas.microsoft.com/office/drawing/2014/main" id="{98210454-4689-A42D-67DD-7B828379525D}"/>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10000" b="90000" l="10000" r="90000"/>
                      </a14:imgEffect>
                    </a14:imgLayer>
                  </a14:imgProps>
                </a:ext>
              </a:extLst>
            </a:blip>
            <a:srcRect l="7499" t="15368" r="7236" b="7264"/>
            <a:stretch/>
          </p:blipFill>
          <p:spPr>
            <a:xfrm>
              <a:off x="905522" y="1221589"/>
              <a:ext cx="1438182" cy="1305017"/>
            </a:xfrm>
            <a:prstGeom prst="rect">
              <a:avLst/>
            </a:prstGeom>
          </p:spPr>
        </p:pic>
        <p:sp>
          <p:nvSpPr>
            <p:cNvPr id="4" name="TextBox 3">
              <a:extLst>
                <a:ext uri="{FF2B5EF4-FFF2-40B4-BE49-F238E27FC236}">
                  <a16:creationId xmlns:a16="http://schemas.microsoft.com/office/drawing/2014/main" id="{7E64F97C-8BDB-D2B3-AE1B-BD7C80542DB5}"/>
                </a:ext>
              </a:extLst>
            </p:cNvPr>
            <p:cNvSpPr txBox="1"/>
            <p:nvPr/>
          </p:nvSpPr>
          <p:spPr>
            <a:xfrm>
              <a:off x="309542" y="967667"/>
              <a:ext cx="2878585" cy="369332"/>
            </a:xfrm>
            <a:prstGeom prst="rect">
              <a:avLst/>
            </a:prstGeom>
            <a:noFill/>
          </p:spPr>
          <p:txBody>
            <a:bodyPr wrap="square" rtlCol="0">
              <a:spAutoFit/>
            </a:bodyPr>
            <a:lstStyle/>
            <a:p>
              <a:r>
                <a:rPr lang="en-US" sz="1800" b="1">
                  <a:solidFill>
                    <a:schemeClr val="accent2"/>
                  </a:solidFill>
                  <a:latin typeface="UTM Avo" panose="02040603050506020204" pitchFamily="18" charset="0"/>
                </a:rPr>
                <a:t>Ấn để đến trang sách</a:t>
              </a:r>
            </a:p>
          </p:txBody>
        </p:sp>
      </p:grpSp>
    </p:spTree>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Google Shape;1112;p40">
            <a:extLst>
              <a:ext uri="{FF2B5EF4-FFF2-40B4-BE49-F238E27FC236}">
                <a16:creationId xmlns:a16="http://schemas.microsoft.com/office/drawing/2014/main" id="{BAD19EAA-6142-EA05-9C7D-E91C7A90E460}"/>
              </a:ext>
            </a:extLst>
          </p:cNvPr>
          <p:cNvSpPr txBox="1"/>
          <p:nvPr/>
        </p:nvSpPr>
        <p:spPr>
          <a:xfrm>
            <a:off x="3583392" y="2551039"/>
            <a:ext cx="5664629" cy="1755921"/>
          </a:xfrm>
          <a:prstGeom prst="rect">
            <a:avLst/>
          </a:prstGeom>
          <a:solidFill>
            <a:schemeClr val="accent6">
              <a:lumMod val="20000"/>
              <a:lumOff val="80000"/>
            </a:schemeClr>
          </a:solidFill>
          <a:ln>
            <a:noFill/>
          </a:ln>
        </p:spPr>
        <p:txBody>
          <a:bodyPr spcFirstLastPara="1" wrap="square" lIns="121900" tIns="121900" rIns="121900" bIns="121900" anchor="t" anchorCtr="0">
            <a:noAutofit/>
          </a:bodyPr>
          <a:lstStyle/>
          <a:p>
            <a:pPr algn="ctr" defTabSz="1219170">
              <a:lnSpc>
                <a:spcPct val="200000"/>
              </a:lnSpc>
            </a:pPr>
            <a:r>
              <a:rPr lang="en-US" sz="2600" b="1" dirty="0" err="1">
                <a:solidFill>
                  <a:srgbClr val="E75E00"/>
                </a:solidFill>
                <a:latin typeface="UTM Avo" panose="02040603050506020204" pitchFamily="18" charset="0"/>
                <a:ea typeface="Lato"/>
                <a:cs typeface="Lato"/>
                <a:sym typeface="Lato"/>
              </a:rPr>
              <a:t>Tạo</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hình</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trái</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tim</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từ</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giấy</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thủ</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công</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hoặc</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đất</a:t>
            </a:r>
            <a:r>
              <a:rPr lang="en-US" sz="2600" b="1" dirty="0">
                <a:solidFill>
                  <a:srgbClr val="E75E00"/>
                </a:solidFill>
                <a:latin typeface="UTM Avo" panose="02040603050506020204" pitchFamily="18" charset="0"/>
                <a:ea typeface="Lato"/>
                <a:cs typeface="Lato"/>
                <a:sym typeface="Lato"/>
              </a:rPr>
              <a:t> </a:t>
            </a:r>
            <a:r>
              <a:rPr lang="en-US" sz="2600" b="1" dirty="0" err="1">
                <a:solidFill>
                  <a:srgbClr val="E75E00"/>
                </a:solidFill>
                <a:latin typeface="UTM Avo" panose="02040603050506020204" pitchFamily="18" charset="0"/>
                <a:ea typeface="Lato"/>
                <a:cs typeface="Lato"/>
                <a:sym typeface="Lato"/>
              </a:rPr>
              <a:t>nặn</a:t>
            </a:r>
            <a:endParaRPr sz="2600" b="1" dirty="0">
              <a:solidFill>
                <a:srgbClr val="E75E00"/>
              </a:solidFill>
              <a:latin typeface="UTM Avo" panose="02040603050506020204" pitchFamily="18" charset="0"/>
              <a:ea typeface="Lato"/>
              <a:cs typeface="Lato"/>
              <a:sym typeface="Lato"/>
            </a:endParaRPr>
          </a:p>
        </p:txBody>
      </p:sp>
      <p:grpSp>
        <p:nvGrpSpPr>
          <p:cNvPr id="3" name="Google Shape;1113;p40">
            <a:extLst>
              <a:ext uri="{FF2B5EF4-FFF2-40B4-BE49-F238E27FC236}">
                <a16:creationId xmlns:a16="http://schemas.microsoft.com/office/drawing/2014/main" id="{A31DB656-6F0E-AE01-8491-11B4310084B6}"/>
              </a:ext>
            </a:extLst>
          </p:cNvPr>
          <p:cNvGrpSpPr/>
          <p:nvPr/>
        </p:nvGrpSpPr>
        <p:grpSpPr>
          <a:xfrm>
            <a:off x="553345" y="4454533"/>
            <a:ext cx="2445036" cy="2403467"/>
            <a:chOff x="746874" y="1657395"/>
            <a:chExt cx="3777298" cy="3126203"/>
          </a:xfrm>
        </p:grpSpPr>
        <p:sp>
          <p:nvSpPr>
            <p:cNvPr id="4" name="Google Shape;1114;p40">
              <a:extLst>
                <a:ext uri="{FF2B5EF4-FFF2-40B4-BE49-F238E27FC236}">
                  <a16:creationId xmlns:a16="http://schemas.microsoft.com/office/drawing/2014/main" id="{C58FC316-0E08-E45F-1DE2-63465427751D}"/>
                </a:ext>
              </a:extLst>
            </p:cNvPr>
            <p:cNvSpPr/>
            <p:nvPr/>
          </p:nvSpPr>
          <p:spPr>
            <a:xfrm>
              <a:off x="3616165" y="2132207"/>
              <a:ext cx="685941" cy="646192"/>
            </a:xfrm>
            <a:custGeom>
              <a:avLst/>
              <a:gdLst/>
              <a:ahLst/>
              <a:cxnLst/>
              <a:rect l="l" t="t" r="r" b="b"/>
              <a:pathLst>
                <a:path w="12028" h="11331" extrusionOk="0">
                  <a:moveTo>
                    <a:pt x="9571" y="1"/>
                  </a:moveTo>
                  <a:lnTo>
                    <a:pt x="5562" y="1183"/>
                  </a:lnTo>
                  <a:lnTo>
                    <a:pt x="4983" y="4729"/>
                  </a:lnTo>
                  <a:lnTo>
                    <a:pt x="3152" y="4613"/>
                  </a:lnTo>
                  <a:lnTo>
                    <a:pt x="3152" y="4613"/>
                  </a:lnTo>
                  <a:cubicBezTo>
                    <a:pt x="3152" y="4613"/>
                    <a:pt x="0" y="10360"/>
                    <a:pt x="4635" y="11241"/>
                  </a:cubicBezTo>
                  <a:cubicBezTo>
                    <a:pt x="4966" y="11302"/>
                    <a:pt x="5286" y="11330"/>
                    <a:pt x="5597" y="11330"/>
                  </a:cubicBezTo>
                  <a:cubicBezTo>
                    <a:pt x="9649" y="11330"/>
                    <a:pt x="12028" y="6513"/>
                    <a:pt x="12028" y="6513"/>
                  </a:cubicBezTo>
                  <a:lnTo>
                    <a:pt x="8552" y="5007"/>
                  </a:lnTo>
                  <a:lnTo>
                    <a:pt x="9571" y="1"/>
                  </a:ln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 name="Google Shape;1115;p40">
              <a:extLst>
                <a:ext uri="{FF2B5EF4-FFF2-40B4-BE49-F238E27FC236}">
                  <a16:creationId xmlns:a16="http://schemas.microsoft.com/office/drawing/2014/main" id="{8830C687-B385-0FA9-156A-5AC5ADD23E0F}"/>
                </a:ext>
              </a:extLst>
            </p:cNvPr>
            <p:cNvSpPr/>
            <p:nvPr/>
          </p:nvSpPr>
          <p:spPr>
            <a:xfrm>
              <a:off x="4007318" y="3571472"/>
              <a:ext cx="160365" cy="1014028"/>
            </a:xfrm>
            <a:custGeom>
              <a:avLst/>
              <a:gdLst/>
              <a:ahLst/>
              <a:cxnLst/>
              <a:rect l="l" t="t" r="r" b="b"/>
              <a:pathLst>
                <a:path w="2812" h="17781" extrusionOk="0">
                  <a:moveTo>
                    <a:pt x="1507" y="1"/>
                  </a:moveTo>
                  <a:lnTo>
                    <a:pt x="1" y="348"/>
                  </a:lnTo>
                  <a:cubicBezTo>
                    <a:pt x="1" y="348"/>
                    <a:pt x="1" y="348"/>
                    <a:pt x="1" y="371"/>
                  </a:cubicBezTo>
                  <a:cubicBezTo>
                    <a:pt x="1" y="395"/>
                    <a:pt x="1" y="441"/>
                    <a:pt x="1" y="487"/>
                  </a:cubicBezTo>
                  <a:cubicBezTo>
                    <a:pt x="1" y="534"/>
                    <a:pt x="1" y="557"/>
                    <a:pt x="24" y="626"/>
                  </a:cubicBezTo>
                  <a:cubicBezTo>
                    <a:pt x="24" y="812"/>
                    <a:pt x="70" y="1113"/>
                    <a:pt x="94" y="1507"/>
                  </a:cubicBezTo>
                  <a:cubicBezTo>
                    <a:pt x="94" y="1530"/>
                    <a:pt x="94" y="1530"/>
                    <a:pt x="94" y="1553"/>
                  </a:cubicBezTo>
                  <a:cubicBezTo>
                    <a:pt x="464" y="5447"/>
                    <a:pt x="1646" y="17498"/>
                    <a:pt x="2272" y="17776"/>
                  </a:cubicBezTo>
                  <a:cubicBezTo>
                    <a:pt x="2279" y="17779"/>
                    <a:pt x="2286" y="17781"/>
                    <a:pt x="2293" y="17781"/>
                  </a:cubicBezTo>
                  <a:cubicBezTo>
                    <a:pt x="2811" y="17781"/>
                    <a:pt x="2151" y="8231"/>
                    <a:pt x="1762" y="3129"/>
                  </a:cubicBezTo>
                  <a:cubicBezTo>
                    <a:pt x="1762" y="3037"/>
                    <a:pt x="1762" y="2921"/>
                    <a:pt x="1739" y="2828"/>
                  </a:cubicBezTo>
                  <a:cubicBezTo>
                    <a:pt x="1739" y="2828"/>
                    <a:pt x="1739" y="2805"/>
                    <a:pt x="1739" y="2805"/>
                  </a:cubicBezTo>
                  <a:cubicBezTo>
                    <a:pt x="1739" y="2735"/>
                    <a:pt x="1739" y="2666"/>
                    <a:pt x="1716" y="2596"/>
                  </a:cubicBezTo>
                  <a:cubicBezTo>
                    <a:pt x="1716" y="2573"/>
                    <a:pt x="1716" y="2527"/>
                    <a:pt x="1716" y="2480"/>
                  </a:cubicBezTo>
                  <a:cubicBezTo>
                    <a:pt x="1716" y="2434"/>
                    <a:pt x="1716" y="2364"/>
                    <a:pt x="1693" y="2318"/>
                  </a:cubicBezTo>
                  <a:cubicBezTo>
                    <a:pt x="1693" y="2272"/>
                    <a:pt x="1693" y="2225"/>
                    <a:pt x="1693" y="2179"/>
                  </a:cubicBezTo>
                  <a:cubicBezTo>
                    <a:pt x="1693" y="2110"/>
                    <a:pt x="1670" y="2040"/>
                    <a:pt x="1670" y="1970"/>
                  </a:cubicBezTo>
                  <a:cubicBezTo>
                    <a:pt x="1670" y="1947"/>
                    <a:pt x="1670" y="1924"/>
                    <a:pt x="1670" y="1901"/>
                  </a:cubicBezTo>
                  <a:cubicBezTo>
                    <a:pt x="1670" y="1855"/>
                    <a:pt x="1670" y="1808"/>
                    <a:pt x="1646" y="1739"/>
                  </a:cubicBezTo>
                  <a:cubicBezTo>
                    <a:pt x="1646" y="1692"/>
                    <a:pt x="1646" y="1646"/>
                    <a:pt x="1646" y="1600"/>
                  </a:cubicBezTo>
                  <a:cubicBezTo>
                    <a:pt x="1646" y="1576"/>
                    <a:pt x="1646" y="1553"/>
                    <a:pt x="1646" y="1530"/>
                  </a:cubicBezTo>
                  <a:cubicBezTo>
                    <a:pt x="1623" y="1461"/>
                    <a:pt x="1623" y="1414"/>
                    <a:pt x="1623" y="1368"/>
                  </a:cubicBezTo>
                  <a:cubicBezTo>
                    <a:pt x="1623" y="1229"/>
                    <a:pt x="1600" y="1090"/>
                    <a:pt x="1600" y="974"/>
                  </a:cubicBezTo>
                  <a:cubicBezTo>
                    <a:pt x="1600" y="974"/>
                    <a:pt x="1600" y="951"/>
                    <a:pt x="1600" y="951"/>
                  </a:cubicBezTo>
                  <a:lnTo>
                    <a:pt x="1577" y="812"/>
                  </a:lnTo>
                  <a:cubicBezTo>
                    <a:pt x="1577" y="765"/>
                    <a:pt x="1577" y="742"/>
                    <a:pt x="1577" y="696"/>
                  </a:cubicBezTo>
                  <a:cubicBezTo>
                    <a:pt x="1554" y="603"/>
                    <a:pt x="1554" y="534"/>
                    <a:pt x="1554" y="464"/>
                  </a:cubicBezTo>
                  <a:cubicBezTo>
                    <a:pt x="1554" y="418"/>
                    <a:pt x="1554" y="418"/>
                    <a:pt x="1554" y="395"/>
                  </a:cubicBezTo>
                  <a:cubicBezTo>
                    <a:pt x="1554" y="348"/>
                    <a:pt x="1554" y="325"/>
                    <a:pt x="1554" y="302"/>
                  </a:cubicBezTo>
                  <a:cubicBezTo>
                    <a:pt x="1530" y="302"/>
                    <a:pt x="1530" y="302"/>
                    <a:pt x="1530" y="279"/>
                  </a:cubicBezTo>
                  <a:cubicBezTo>
                    <a:pt x="1530" y="256"/>
                    <a:pt x="1530" y="232"/>
                    <a:pt x="1530" y="209"/>
                  </a:cubicBezTo>
                  <a:cubicBezTo>
                    <a:pt x="1530" y="163"/>
                    <a:pt x="1530" y="116"/>
                    <a:pt x="1530" y="93"/>
                  </a:cubicBezTo>
                  <a:cubicBezTo>
                    <a:pt x="1530" y="24"/>
                    <a:pt x="1507" y="1"/>
                    <a:pt x="1507"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 name="Google Shape;1116;p40">
              <a:extLst>
                <a:ext uri="{FF2B5EF4-FFF2-40B4-BE49-F238E27FC236}">
                  <a16:creationId xmlns:a16="http://schemas.microsoft.com/office/drawing/2014/main" id="{E3B1012B-8FFE-4123-1A78-DFB27585B648}"/>
                </a:ext>
              </a:extLst>
            </p:cNvPr>
            <p:cNvSpPr/>
            <p:nvPr/>
          </p:nvSpPr>
          <p:spPr>
            <a:xfrm>
              <a:off x="3432422" y="3669275"/>
              <a:ext cx="220758" cy="998516"/>
            </a:xfrm>
            <a:custGeom>
              <a:avLst/>
              <a:gdLst/>
              <a:ahLst/>
              <a:cxnLst/>
              <a:rect l="l" t="t" r="r" b="b"/>
              <a:pathLst>
                <a:path w="3871" h="17509" extrusionOk="0">
                  <a:moveTo>
                    <a:pt x="2318" y="1"/>
                  </a:moveTo>
                  <a:cubicBezTo>
                    <a:pt x="2318" y="1"/>
                    <a:pt x="2295" y="24"/>
                    <a:pt x="2295" y="47"/>
                  </a:cubicBezTo>
                  <a:cubicBezTo>
                    <a:pt x="2295" y="93"/>
                    <a:pt x="2295" y="186"/>
                    <a:pt x="2272" y="302"/>
                  </a:cubicBezTo>
                  <a:cubicBezTo>
                    <a:pt x="2272" y="325"/>
                    <a:pt x="2272" y="325"/>
                    <a:pt x="2249" y="348"/>
                  </a:cubicBezTo>
                  <a:cubicBezTo>
                    <a:pt x="2249" y="464"/>
                    <a:pt x="2226" y="603"/>
                    <a:pt x="2202" y="742"/>
                  </a:cubicBezTo>
                  <a:lnTo>
                    <a:pt x="2202" y="812"/>
                  </a:lnTo>
                  <a:cubicBezTo>
                    <a:pt x="2156" y="1043"/>
                    <a:pt x="2110" y="1322"/>
                    <a:pt x="2086" y="1646"/>
                  </a:cubicBezTo>
                  <a:cubicBezTo>
                    <a:pt x="2086" y="1646"/>
                    <a:pt x="2063" y="1669"/>
                    <a:pt x="2063" y="1669"/>
                  </a:cubicBezTo>
                  <a:cubicBezTo>
                    <a:pt x="2063" y="1739"/>
                    <a:pt x="2063" y="1808"/>
                    <a:pt x="2040" y="1901"/>
                  </a:cubicBezTo>
                  <a:cubicBezTo>
                    <a:pt x="2040" y="1901"/>
                    <a:pt x="2040" y="1924"/>
                    <a:pt x="2040" y="1947"/>
                  </a:cubicBezTo>
                  <a:cubicBezTo>
                    <a:pt x="2017" y="2017"/>
                    <a:pt x="2017" y="2086"/>
                    <a:pt x="1994" y="2156"/>
                  </a:cubicBezTo>
                  <a:cubicBezTo>
                    <a:pt x="1994" y="2179"/>
                    <a:pt x="1994" y="2202"/>
                    <a:pt x="1994" y="2249"/>
                  </a:cubicBezTo>
                  <a:cubicBezTo>
                    <a:pt x="1994" y="2295"/>
                    <a:pt x="1971" y="2364"/>
                    <a:pt x="1971" y="2434"/>
                  </a:cubicBezTo>
                  <a:cubicBezTo>
                    <a:pt x="1971" y="2480"/>
                    <a:pt x="1947" y="2503"/>
                    <a:pt x="1947" y="2527"/>
                  </a:cubicBezTo>
                  <a:cubicBezTo>
                    <a:pt x="1947" y="2596"/>
                    <a:pt x="1924" y="2689"/>
                    <a:pt x="1924" y="2758"/>
                  </a:cubicBezTo>
                  <a:cubicBezTo>
                    <a:pt x="1924" y="2758"/>
                    <a:pt x="1924" y="2782"/>
                    <a:pt x="1924" y="2782"/>
                  </a:cubicBezTo>
                  <a:cubicBezTo>
                    <a:pt x="1252" y="7625"/>
                    <a:pt x="1" y="17127"/>
                    <a:pt x="487" y="17498"/>
                  </a:cubicBezTo>
                  <a:cubicBezTo>
                    <a:pt x="496" y="17505"/>
                    <a:pt x="505" y="17508"/>
                    <a:pt x="515" y="17508"/>
                  </a:cubicBezTo>
                  <a:cubicBezTo>
                    <a:pt x="1012" y="17508"/>
                    <a:pt x="2588" y="8155"/>
                    <a:pt x="3384" y="3129"/>
                  </a:cubicBezTo>
                  <a:cubicBezTo>
                    <a:pt x="3407" y="2967"/>
                    <a:pt x="3431" y="2805"/>
                    <a:pt x="3454" y="2643"/>
                  </a:cubicBezTo>
                  <a:cubicBezTo>
                    <a:pt x="3477" y="2596"/>
                    <a:pt x="3477" y="2550"/>
                    <a:pt x="3500" y="2480"/>
                  </a:cubicBezTo>
                  <a:cubicBezTo>
                    <a:pt x="3523" y="2295"/>
                    <a:pt x="3547" y="2109"/>
                    <a:pt x="3570" y="1947"/>
                  </a:cubicBezTo>
                  <a:cubicBezTo>
                    <a:pt x="3570" y="1947"/>
                    <a:pt x="3570" y="1947"/>
                    <a:pt x="3570" y="1924"/>
                  </a:cubicBezTo>
                  <a:cubicBezTo>
                    <a:pt x="3593" y="1878"/>
                    <a:pt x="3593" y="1808"/>
                    <a:pt x="3616" y="1739"/>
                  </a:cubicBezTo>
                  <a:lnTo>
                    <a:pt x="3616" y="1646"/>
                  </a:lnTo>
                  <a:cubicBezTo>
                    <a:pt x="3639" y="1576"/>
                    <a:pt x="3639" y="1530"/>
                    <a:pt x="3662" y="1461"/>
                  </a:cubicBezTo>
                  <a:cubicBezTo>
                    <a:pt x="3662" y="1437"/>
                    <a:pt x="3662" y="1414"/>
                    <a:pt x="3662" y="1391"/>
                  </a:cubicBezTo>
                  <a:cubicBezTo>
                    <a:pt x="3662" y="1345"/>
                    <a:pt x="3686" y="1298"/>
                    <a:pt x="3686" y="1252"/>
                  </a:cubicBezTo>
                  <a:cubicBezTo>
                    <a:pt x="3686" y="1206"/>
                    <a:pt x="3686" y="1182"/>
                    <a:pt x="3709" y="1159"/>
                  </a:cubicBezTo>
                  <a:lnTo>
                    <a:pt x="3709" y="1043"/>
                  </a:lnTo>
                  <a:cubicBezTo>
                    <a:pt x="3732" y="997"/>
                    <a:pt x="3732" y="951"/>
                    <a:pt x="3732" y="881"/>
                  </a:cubicBezTo>
                  <a:cubicBezTo>
                    <a:pt x="3755" y="835"/>
                    <a:pt x="3755" y="788"/>
                    <a:pt x="3755" y="742"/>
                  </a:cubicBezTo>
                  <a:cubicBezTo>
                    <a:pt x="3778" y="649"/>
                    <a:pt x="3801" y="557"/>
                    <a:pt x="3801" y="464"/>
                  </a:cubicBezTo>
                  <a:cubicBezTo>
                    <a:pt x="3801" y="464"/>
                    <a:pt x="3801" y="441"/>
                    <a:pt x="3801" y="441"/>
                  </a:cubicBezTo>
                  <a:cubicBezTo>
                    <a:pt x="3825" y="395"/>
                    <a:pt x="3825" y="371"/>
                    <a:pt x="3825" y="325"/>
                  </a:cubicBezTo>
                  <a:cubicBezTo>
                    <a:pt x="3848" y="255"/>
                    <a:pt x="3848" y="209"/>
                    <a:pt x="3848" y="163"/>
                  </a:cubicBezTo>
                  <a:cubicBezTo>
                    <a:pt x="3848" y="163"/>
                    <a:pt x="3848" y="140"/>
                    <a:pt x="3848" y="140"/>
                  </a:cubicBezTo>
                  <a:cubicBezTo>
                    <a:pt x="3848" y="116"/>
                    <a:pt x="3871" y="93"/>
                    <a:pt x="3871" y="93"/>
                  </a:cubicBezTo>
                  <a:cubicBezTo>
                    <a:pt x="3871" y="70"/>
                    <a:pt x="3871" y="70"/>
                    <a:pt x="3871" y="70"/>
                  </a:cubicBezTo>
                  <a:cubicBezTo>
                    <a:pt x="3871" y="24"/>
                    <a:pt x="3871" y="24"/>
                    <a:pt x="3871" y="24"/>
                  </a:cubicBezTo>
                  <a:lnTo>
                    <a:pt x="2318"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 name="Google Shape;1117;p40">
              <a:extLst>
                <a:ext uri="{FF2B5EF4-FFF2-40B4-BE49-F238E27FC236}">
                  <a16:creationId xmlns:a16="http://schemas.microsoft.com/office/drawing/2014/main" id="{25C5C26A-46A0-9F4D-590F-A6F877C2B00E}"/>
                </a:ext>
              </a:extLst>
            </p:cNvPr>
            <p:cNvSpPr/>
            <p:nvPr/>
          </p:nvSpPr>
          <p:spPr>
            <a:xfrm>
              <a:off x="4154050" y="3704974"/>
              <a:ext cx="288166" cy="1003306"/>
            </a:xfrm>
            <a:custGeom>
              <a:avLst/>
              <a:gdLst/>
              <a:ahLst/>
              <a:cxnLst/>
              <a:rect l="l" t="t" r="r" b="b"/>
              <a:pathLst>
                <a:path w="5053" h="17593" extrusionOk="0">
                  <a:moveTo>
                    <a:pt x="1460" y="0"/>
                  </a:moveTo>
                  <a:lnTo>
                    <a:pt x="0" y="556"/>
                  </a:lnTo>
                  <a:cubicBezTo>
                    <a:pt x="0" y="556"/>
                    <a:pt x="3546" y="17335"/>
                    <a:pt x="4311" y="17590"/>
                  </a:cubicBezTo>
                  <a:cubicBezTo>
                    <a:pt x="4316" y="17592"/>
                    <a:pt x="4321" y="17592"/>
                    <a:pt x="4326" y="17592"/>
                  </a:cubicBezTo>
                  <a:cubicBezTo>
                    <a:pt x="5052" y="17592"/>
                    <a:pt x="1460" y="0"/>
                    <a:pt x="1460"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 name="Google Shape;1118;p40">
              <a:extLst>
                <a:ext uri="{FF2B5EF4-FFF2-40B4-BE49-F238E27FC236}">
                  <a16:creationId xmlns:a16="http://schemas.microsoft.com/office/drawing/2014/main" id="{8B029CF5-E404-209E-769C-3D5A01B0E9CC}"/>
                </a:ext>
              </a:extLst>
            </p:cNvPr>
            <p:cNvSpPr/>
            <p:nvPr/>
          </p:nvSpPr>
          <p:spPr>
            <a:xfrm>
              <a:off x="3592328" y="3714212"/>
              <a:ext cx="171885" cy="1007641"/>
            </a:xfrm>
            <a:custGeom>
              <a:avLst/>
              <a:gdLst/>
              <a:ahLst/>
              <a:cxnLst/>
              <a:rect l="l" t="t" r="r" b="b"/>
              <a:pathLst>
                <a:path w="3014" h="17669" extrusionOk="0">
                  <a:moveTo>
                    <a:pt x="3014" y="0"/>
                  </a:moveTo>
                  <a:lnTo>
                    <a:pt x="1438" y="93"/>
                  </a:lnTo>
                  <a:cubicBezTo>
                    <a:pt x="1438" y="93"/>
                    <a:pt x="1" y="17196"/>
                    <a:pt x="696" y="17660"/>
                  </a:cubicBezTo>
                  <a:cubicBezTo>
                    <a:pt x="705" y="17666"/>
                    <a:pt x="713" y="17669"/>
                    <a:pt x="722" y="17669"/>
                  </a:cubicBezTo>
                  <a:cubicBezTo>
                    <a:pt x="1410" y="17669"/>
                    <a:pt x="3014" y="1"/>
                    <a:pt x="301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9" name="Google Shape;1119;p40">
              <a:extLst>
                <a:ext uri="{FF2B5EF4-FFF2-40B4-BE49-F238E27FC236}">
                  <a16:creationId xmlns:a16="http://schemas.microsoft.com/office/drawing/2014/main" id="{BA97ED57-F4D7-3A31-DCEB-74FBD7D7333E}"/>
                </a:ext>
              </a:extLst>
            </p:cNvPr>
            <p:cNvSpPr/>
            <p:nvPr/>
          </p:nvSpPr>
          <p:spPr>
            <a:xfrm>
              <a:off x="3361080" y="2596926"/>
              <a:ext cx="1104932" cy="1208325"/>
            </a:xfrm>
            <a:custGeom>
              <a:avLst/>
              <a:gdLst/>
              <a:ahLst/>
              <a:cxnLst/>
              <a:rect l="l" t="t" r="r" b="b"/>
              <a:pathLst>
                <a:path w="19375" h="21188" extrusionOk="0">
                  <a:moveTo>
                    <a:pt x="16847" y="1"/>
                  </a:moveTo>
                  <a:cubicBezTo>
                    <a:pt x="15607" y="1"/>
                    <a:pt x="14253" y="357"/>
                    <a:pt x="14253" y="357"/>
                  </a:cubicBezTo>
                  <a:lnTo>
                    <a:pt x="10128" y="14170"/>
                  </a:lnTo>
                  <a:cubicBezTo>
                    <a:pt x="10128" y="14170"/>
                    <a:pt x="1182" y="15491"/>
                    <a:pt x="580" y="16951"/>
                  </a:cubicBezTo>
                  <a:cubicBezTo>
                    <a:pt x="0" y="18411"/>
                    <a:pt x="4404" y="20612"/>
                    <a:pt x="4404" y="20612"/>
                  </a:cubicBezTo>
                  <a:cubicBezTo>
                    <a:pt x="4404" y="20612"/>
                    <a:pt x="8779" y="21188"/>
                    <a:pt x="12567" y="21188"/>
                  </a:cubicBezTo>
                  <a:cubicBezTo>
                    <a:pt x="15137" y="21188"/>
                    <a:pt x="17437" y="20923"/>
                    <a:pt x="17915" y="20033"/>
                  </a:cubicBezTo>
                  <a:cubicBezTo>
                    <a:pt x="19097" y="17831"/>
                    <a:pt x="19375" y="2258"/>
                    <a:pt x="18795" y="797"/>
                  </a:cubicBezTo>
                  <a:cubicBezTo>
                    <a:pt x="18555" y="181"/>
                    <a:pt x="17729" y="1"/>
                    <a:pt x="16847"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0" name="Google Shape;1120;p40">
              <a:extLst>
                <a:ext uri="{FF2B5EF4-FFF2-40B4-BE49-F238E27FC236}">
                  <a16:creationId xmlns:a16="http://schemas.microsoft.com/office/drawing/2014/main" id="{3FFADB91-6E89-C177-A771-A78ADC3A96B3}"/>
                </a:ext>
              </a:extLst>
            </p:cNvPr>
            <p:cNvSpPr/>
            <p:nvPr/>
          </p:nvSpPr>
          <p:spPr>
            <a:xfrm>
              <a:off x="2804661" y="3823934"/>
              <a:ext cx="380667" cy="826859"/>
            </a:xfrm>
            <a:custGeom>
              <a:avLst/>
              <a:gdLst/>
              <a:ahLst/>
              <a:cxnLst/>
              <a:rect l="l" t="t" r="r" b="b"/>
              <a:pathLst>
                <a:path w="6675" h="14499" extrusionOk="0">
                  <a:moveTo>
                    <a:pt x="1507" y="0"/>
                  </a:moveTo>
                  <a:cubicBezTo>
                    <a:pt x="1507" y="0"/>
                    <a:pt x="1" y="13581"/>
                    <a:pt x="1461" y="14461"/>
                  </a:cubicBezTo>
                  <a:cubicBezTo>
                    <a:pt x="1504" y="14487"/>
                    <a:pt x="1549" y="14499"/>
                    <a:pt x="1596" y="14499"/>
                  </a:cubicBezTo>
                  <a:cubicBezTo>
                    <a:pt x="3139" y="14499"/>
                    <a:pt x="6675" y="1251"/>
                    <a:pt x="6675" y="1251"/>
                  </a:cubicBezTo>
                  <a:lnTo>
                    <a:pt x="1507" y="0"/>
                  </a:ln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1" name="Google Shape;1121;p40">
              <a:extLst>
                <a:ext uri="{FF2B5EF4-FFF2-40B4-BE49-F238E27FC236}">
                  <a16:creationId xmlns:a16="http://schemas.microsoft.com/office/drawing/2014/main" id="{E710AD91-0347-F944-FC84-F5B3807AC167}"/>
                </a:ext>
              </a:extLst>
            </p:cNvPr>
            <p:cNvSpPr/>
            <p:nvPr/>
          </p:nvSpPr>
          <p:spPr>
            <a:xfrm>
              <a:off x="2503327" y="4365754"/>
              <a:ext cx="539321" cy="278927"/>
            </a:xfrm>
            <a:custGeom>
              <a:avLst/>
              <a:gdLst/>
              <a:ahLst/>
              <a:cxnLst/>
              <a:rect l="l" t="t" r="r" b="b"/>
              <a:pathLst>
                <a:path w="9457" h="4891" extrusionOk="0">
                  <a:moveTo>
                    <a:pt x="9456" y="1"/>
                  </a:moveTo>
                  <a:lnTo>
                    <a:pt x="6327" y="2828"/>
                  </a:lnTo>
                  <a:cubicBezTo>
                    <a:pt x="1" y="3894"/>
                    <a:pt x="6629" y="4705"/>
                    <a:pt x="7973" y="4891"/>
                  </a:cubicBezTo>
                  <a:lnTo>
                    <a:pt x="9456" y="1"/>
                  </a:ln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2" name="Google Shape;1122;p40">
              <a:extLst>
                <a:ext uri="{FF2B5EF4-FFF2-40B4-BE49-F238E27FC236}">
                  <a16:creationId xmlns:a16="http://schemas.microsoft.com/office/drawing/2014/main" id="{3E9C72FE-8EDD-C9A9-A655-7A4628ECBEA3}"/>
                </a:ext>
              </a:extLst>
            </p:cNvPr>
            <p:cNvSpPr/>
            <p:nvPr/>
          </p:nvSpPr>
          <p:spPr>
            <a:xfrm>
              <a:off x="2605121" y="4532275"/>
              <a:ext cx="363501" cy="129626"/>
            </a:xfrm>
            <a:custGeom>
              <a:avLst/>
              <a:gdLst/>
              <a:ahLst/>
              <a:cxnLst/>
              <a:rect l="l" t="t" r="r" b="b"/>
              <a:pathLst>
                <a:path w="6374" h="2273" extrusionOk="0">
                  <a:moveTo>
                    <a:pt x="4148" y="1"/>
                  </a:moveTo>
                  <a:lnTo>
                    <a:pt x="4148" y="1"/>
                  </a:lnTo>
                  <a:cubicBezTo>
                    <a:pt x="4148" y="1"/>
                    <a:pt x="603" y="233"/>
                    <a:pt x="301" y="1206"/>
                  </a:cubicBezTo>
                  <a:cubicBezTo>
                    <a:pt x="0" y="2179"/>
                    <a:pt x="6095" y="2272"/>
                    <a:pt x="6095" y="2272"/>
                  </a:cubicBezTo>
                  <a:lnTo>
                    <a:pt x="6373" y="1530"/>
                  </a:lnTo>
                  <a:cubicBezTo>
                    <a:pt x="2179" y="974"/>
                    <a:pt x="4148" y="1"/>
                    <a:pt x="4148"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3" name="Google Shape;1123;p40">
              <a:extLst>
                <a:ext uri="{FF2B5EF4-FFF2-40B4-BE49-F238E27FC236}">
                  <a16:creationId xmlns:a16="http://schemas.microsoft.com/office/drawing/2014/main" id="{E122C7D8-4A88-5A92-86B3-9F25D0628284}"/>
                </a:ext>
              </a:extLst>
            </p:cNvPr>
            <p:cNvSpPr/>
            <p:nvPr/>
          </p:nvSpPr>
          <p:spPr>
            <a:xfrm>
              <a:off x="2597195" y="4583828"/>
              <a:ext cx="366124" cy="79384"/>
            </a:xfrm>
            <a:custGeom>
              <a:avLst/>
              <a:gdLst/>
              <a:ahLst/>
              <a:cxnLst/>
              <a:rect l="l" t="t" r="r" b="b"/>
              <a:pathLst>
                <a:path w="6420" h="1392" extrusionOk="0">
                  <a:moveTo>
                    <a:pt x="510" y="1"/>
                  </a:moveTo>
                  <a:lnTo>
                    <a:pt x="510" y="1"/>
                  </a:lnTo>
                  <a:cubicBezTo>
                    <a:pt x="417" y="93"/>
                    <a:pt x="348" y="186"/>
                    <a:pt x="324" y="302"/>
                  </a:cubicBezTo>
                  <a:cubicBezTo>
                    <a:pt x="0" y="1299"/>
                    <a:pt x="6304" y="1391"/>
                    <a:pt x="6304" y="1391"/>
                  </a:cubicBezTo>
                  <a:lnTo>
                    <a:pt x="6420" y="1090"/>
                  </a:lnTo>
                  <a:cubicBezTo>
                    <a:pt x="5701" y="1090"/>
                    <a:pt x="255" y="951"/>
                    <a:pt x="510" y="1"/>
                  </a:cubicBezTo>
                  <a:close/>
                </a:path>
              </a:pathLst>
            </a:custGeom>
            <a:solidFill>
              <a:srgbClr val="8B95B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4" name="Google Shape;1124;p40">
              <a:extLst>
                <a:ext uri="{FF2B5EF4-FFF2-40B4-BE49-F238E27FC236}">
                  <a16:creationId xmlns:a16="http://schemas.microsoft.com/office/drawing/2014/main" id="{38946A23-8565-52A3-A28A-C1054B64497B}"/>
                </a:ext>
              </a:extLst>
            </p:cNvPr>
            <p:cNvSpPr/>
            <p:nvPr/>
          </p:nvSpPr>
          <p:spPr>
            <a:xfrm>
              <a:off x="3217029" y="3903202"/>
              <a:ext cx="390818" cy="810435"/>
            </a:xfrm>
            <a:custGeom>
              <a:avLst/>
              <a:gdLst/>
              <a:ahLst/>
              <a:cxnLst/>
              <a:rect l="l" t="t" r="r" b="b"/>
              <a:pathLst>
                <a:path w="6853" h="14211" extrusionOk="0">
                  <a:moveTo>
                    <a:pt x="5284" y="1"/>
                  </a:moveTo>
                  <a:lnTo>
                    <a:pt x="0" y="719"/>
                  </a:lnTo>
                  <a:cubicBezTo>
                    <a:pt x="0" y="719"/>
                    <a:pt x="3523" y="13929"/>
                    <a:pt x="5215" y="14207"/>
                  </a:cubicBezTo>
                  <a:cubicBezTo>
                    <a:pt x="5230" y="14210"/>
                    <a:pt x="5246" y="14211"/>
                    <a:pt x="5261" y="14211"/>
                  </a:cubicBezTo>
                  <a:cubicBezTo>
                    <a:pt x="6853" y="14211"/>
                    <a:pt x="5284" y="1"/>
                    <a:pt x="5284"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5" name="Google Shape;1125;p40">
              <a:extLst>
                <a:ext uri="{FF2B5EF4-FFF2-40B4-BE49-F238E27FC236}">
                  <a16:creationId xmlns:a16="http://schemas.microsoft.com/office/drawing/2014/main" id="{33FDB960-F499-A202-687F-E6A4AA1CC22F}"/>
                </a:ext>
              </a:extLst>
            </p:cNvPr>
            <p:cNvSpPr/>
            <p:nvPr/>
          </p:nvSpPr>
          <p:spPr>
            <a:xfrm>
              <a:off x="3217029" y="3903202"/>
              <a:ext cx="321186" cy="308012"/>
            </a:xfrm>
            <a:custGeom>
              <a:avLst/>
              <a:gdLst/>
              <a:ahLst/>
              <a:cxnLst/>
              <a:rect l="l" t="t" r="r" b="b"/>
              <a:pathLst>
                <a:path w="5632" h="5401" extrusionOk="0">
                  <a:moveTo>
                    <a:pt x="5284" y="1"/>
                  </a:moveTo>
                  <a:lnTo>
                    <a:pt x="0" y="719"/>
                  </a:lnTo>
                  <a:cubicBezTo>
                    <a:pt x="0" y="719"/>
                    <a:pt x="580" y="2828"/>
                    <a:pt x="1367" y="5400"/>
                  </a:cubicBezTo>
                  <a:cubicBezTo>
                    <a:pt x="1669" y="5331"/>
                    <a:pt x="1947" y="5261"/>
                    <a:pt x="2248" y="5192"/>
                  </a:cubicBezTo>
                  <a:cubicBezTo>
                    <a:pt x="3430" y="4914"/>
                    <a:pt x="4612" y="4450"/>
                    <a:pt x="5632" y="3778"/>
                  </a:cubicBezTo>
                  <a:cubicBezTo>
                    <a:pt x="5470" y="1623"/>
                    <a:pt x="5284" y="1"/>
                    <a:pt x="5284"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6" name="Google Shape;1126;p40">
              <a:extLst>
                <a:ext uri="{FF2B5EF4-FFF2-40B4-BE49-F238E27FC236}">
                  <a16:creationId xmlns:a16="http://schemas.microsoft.com/office/drawing/2014/main" id="{AF43F129-D779-B114-2F6D-835E1B89768F}"/>
                </a:ext>
              </a:extLst>
            </p:cNvPr>
            <p:cNvSpPr/>
            <p:nvPr/>
          </p:nvSpPr>
          <p:spPr>
            <a:xfrm>
              <a:off x="3297837" y="4393526"/>
              <a:ext cx="281380" cy="330596"/>
            </a:xfrm>
            <a:custGeom>
              <a:avLst/>
              <a:gdLst/>
              <a:ahLst/>
              <a:cxnLst/>
              <a:rect l="l" t="t" r="r" b="b"/>
              <a:pathLst>
                <a:path w="4934" h="5797" extrusionOk="0">
                  <a:moveTo>
                    <a:pt x="4516" y="1"/>
                  </a:moveTo>
                  <a:lnTo>
                    <a:pt x="2639" y="3778"/>
                  </a:lnTo>
                  <a:cubicBezTo>
                    <a:pt x="0" y="5352"/>
                    <a:pt x="104" y="5797"/>
                    <a:pt x="1076" y="5797"/>
                  </a:cubicBezTo>
                  <a:cubicBezTo>
                    <a:pt x="2137" y="5797"/>
                    <a:pt x="4232" y="5268"/>
                    <a:pt x="4933" y="5099"/>
                  </a:cubicBezTo>
                  <a:lnTo>
                    <a:pt x="4516" y="1"/>
                  </a:ln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7" name="Google Shape;1127;p40">
              <a:extLst>
                <a:ext uri="{FF2B5EF4-FFF2-40B4-BE49-F238E27FC236}">
                  <a16:creationId xmlns:a16="http://schemas.microsoft.com/office/drawing/2014/main" id="{21F08FF9-7470-DA05-ECD6-247BEA4ADFBF}"/>
                </a:ext>
              </a:extLst>
            </p:cNvPr>
            <p:cNvSpPr/>
            <p:nvPr/>
          </p:nvSpPr>
          <p:spPr>
            <a:xfrm>
              <a:off x="3244744" y="4620839"/>
              <a:ext cx="333105" cy="159852"/>
            </a:xfrm>
            <a:custGeom>
              <a:avLst/>
              <a:gdLst/>
              <a:ahLst/>
              <a:cxnLst/>
              <a:rect l="l" t="t" r="r" b="b"/>
              <a:pathLst>
                <a:path w="5841" h="2803" extrusionOk="0">
                  <a:moveTo>
                    <a:pt x="3222" y="1"/>
                  </a:moveTo>
                  <a:cubicBezTo>
                    <a:pt x="3222" y="1"/>
                    <a:pt x="1" y="1530"/>
                    <a:pt x="70" y="2527"/>
                  </a:cubicBezTo>
                  <a:cubicBezTo>
                    <a:pt x="84" y="2723"/>
                    <a:pt x="307" y="2803"/>
                    <a:pt x="658" y="2803"/>
                  </a:cubicBezTo>
                  <a:cubicBezTo>
                    <a:pt x="2128" y="2803"/>
                    <a:pt x="5841" y="1414"/>
                    <a:pt x="5841" y="1414"/>
                  </a:cubicBezTo>
                  <a:lnTo>
                    <a:pt x="5841" y="650"/>
                  </a:lnTo>
                  <a:cubicBezTo>
                    <a:pt x="4894" y="874"/>
                    <a:pt x="4245" y="961"/>
                    <a:pt x="3807" y="961"/>
                  </a:cubicBezTo>
                  <a:cubicBezTo>
                    <a:pt x="2345" y="961"/>
                    <a:pt x="3222" y="1"/>
                    <a:pt x="3222"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8" name="Google Shape;1128;p40">
              <a:extLst>
                <a:ext uri="{FF2B5EF4-FFF2-40B4-BE49-F238E27FC236}">
                  <a16:creationId xmlns:a16="http://schemas.microsoft.com/office/drawing/2014/main" id="{831D9BCA-6965-D562-F350-3493E4CC2EC6}"/>
                </a:ext>
              </a:extLst>
            </p:cNvPr>
            <p:cNvSpPr/>
            <p:nvPr/>
          </p:nvSpPr>
          <p:spPr>
            <a:xfrm>
              <a:off x="3242121" y="4684310"/>
              <a:ext cx="342343" cy="99287"/>
            </a:xfrm>
            <a:custGeom>
              <a:avLst/>
              <a:gdLst/>
              <a:ahLst/>
              <a:cxnLst/>
              <a:rect l="l" t="t" r="r" b="b"/>
              <a:pathLst>
                <a:path w="6003" h="1741" extrusionOk="0">
                  <a:moveTo>
                    <a:pt x="6003" y="0"/>
                  </a:moveTo>
                  <a:cubicBezTo>
                    <a:pt x="5449" y="203"/>
                    <a:pt x="2084" y="1407"/>
                    <a:pt x="693" y="1407"/>
                  </a:cubicBezTo>
                  <a:cubicBezTo>
                    <a:pt x="338" y="1407"/>
                    <a:pt x="112" y="1329"/>
                    <a:pt x="93" y="1136"/>
                  </a:cubicBezTo>
                  <a:cubicBezTo>
                    <a:pt x="24" y="1251"/>
                    <a:pt x="0" y="1367"/>
                    <a:pt x="0" y="1460"/>
                  </a:cubicBezTo>
                  <a:cubicBezTo>
                    <a:pt x="14" y="1660"/>
                    <a:pt x="242" y="1740"/>
                    <a:pt x="603" y="1740"/>
                  </a:cubicBezTo>
                  <a:cubicBezTo>
                    <a:pt x="2125" y="1740"/>
                    <a:pt x="6003" y="301"/>
                    <a:pt x="6003" y="301"/>
                  </a:cubicBezTo>
                  <a:lnTo>
                    <a:pt x="6003" y="0"/>
                  </a:lnTo>
                  <a:close/>
                </a:path>
              </a:pathLst>
            </a:custGeom>
            <a:solidFill>
              <a:srgbClr val="8B95B5"/>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19" name="Google Shape;1129;p40">
              <a:extLst>
                <a:ext uri="{FF2B5EF4-FFF2-40B4-BE49-F238E27FC236}">
                  <a16:creationId xmlns:a16="http://schemas.microsoft.com/office/drawing/2014/main" id="{B98C6BAC-1557-CBD1-B84A-23741D35781A}"/>
                </a:ext>
              </a:extLst>
            </p:cNvPr>
            <p:cNvSpPr/>
            <p:nvPr/>
          </p:nvSpPr>
          <p:spPr>
            <a:xfrm>
              <a:off x="2815211" y="3037522"/>
              <a:ext cx="1083831" cy="1023780"/>
            </a:xfrm>
            <a:custGeom>
              <a:avLst/>
              <a:gdLst/>
              <a:ahLst/>
              <a:cxnLst/>
              <a:rect l="l" t="t" r="r" b="b"/>
              <a:pathLst>
                <a:path w="19005" h="17952" extrusionOk="0">
                  <a:moveTo>
                    <a:pt x="19005" y="1"/>
                  </a:moveTo>
                  <a:lnTo>
                    <a:pt x="14787" y="603"/>
                  </a:lnTo>
                  <a:lnTo>
                    <a:pt x="14207" y="2828"/>
                  </a:lnTo>
                  <a:cubicBezTo>
                    <a:pt x="14207" y="2828"/>
                    <a:pt x="5887" y="4126"/>
                    <a:pt x="3524" y="6235"/>
                  </a:cubicBezTo>
                  <a:cubicBezTo>
                    <a:pt x="1183" y="8367"/>
                    <a:pt x="1" y="15922"/>
                    <a:pt x="1" y="15922"/>
                  </a:cubicBezTo>
                  <a:cubicBezTo>
                    <a:pt x="1" y="15922"/>
                    <a:pt x="2463" y="17952"/>
                    <a:pt x="5245" y="17952"/>
                  </a:cubicBezTo>
                  <a:cubicBezTo>
                    <a:pt x="5746" y="17952"/>
                    <a:pt x="6258" y="17886"/>
                    <a:pt x="6768" y="17730"/>
                  </a:cubicBezTo>
                  <a:lnTo>
                    <a:pt x="9201" y="12191"/>
                  </a:lnTo>
                  <a:lnTo>
                    <a:pt x="18703" y="7046"/>
                  </a:lnTo>
                  <a:lnTo>
                    <a:pt x="19005" y="1"/>
                  </a:lnTo>
                  <a:close/>
                </a:path>
              </a:pathLst>
            </a:custGeom>
            <a:solidFill>
              <a:srgbClr val="FFB680"/>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0" name="Google Shape;1130;p40">
              <a:extLst>
                <a:ext uri="{FF2B5EF4-FFF2-40B4-BE49-F238E27FC236}">
                  <a16:creationId xmlns:a16="http://schemas.microsoft.com/office/drawing/2014/main" id="{889CE126-C226-41B8-3920-A702BA12F0E5}"/>
                </a:ext>
              </a:extLst>
            </p:cNvPr>
            <p:cNvSpPr/>
            <p:nvPr/>
          </p:nvSpPr>
          <p:spPr>
            <a:xfrm>
              <a:off x="2815211" y="3037522"/>
              <a:ext cx="1083831" cy="1023780"/>
            </a:xfrm>
            <a:custGeom>
              <a:avLst/>
              <a:gdLst/>
              <a:ahLst/>
              <a:cxnLst/>
              <a:rect l="l" t="t" r="r" b="b"/>
              <a:pathLst>
                <a:path w="19005" h="17952" extrusionOk="0">
                  <a:moveTo>
                    <a:pt x="19005" y="1"/>
                  </a:moveTo>
                  <a:lnTo>
                    <a:pt x="14787" y="603"/>
                  </a:lnTo>
                  <a:lnTo>
                    <a:pt x="14207" y="2828"/>
                  </a:lnTo>
                  <a:cubicBezTo>
                    <a:pt x="14207" y="2828"/>
                    <a:pt x="5887" y="4126"/>
                    <a:pt x="3524" y="6235"/>
                  </a:cubicBezTo>
                  <a:cubicBezTo>
                    <a:pt x="1183" y="8367"/>
                    <a:pt x="1" y="15922"/>
                    <a:pt x="1" y="15922"/>
                  </a:cubicBezTo>
                  <a:cubicBezTo>
                    <a:pt x="1" y="15922"/>
                    <a:pt x="2463" y="17952"/>
                    <a:pt x="5245" y="17952"/>
                  </a:cubicBezTo>
                  <a:cubicBezTo>
                    <a:pt x="5746" y="17952"/>
                    <a:pt x="6258" y="17886"/>
                    <a:pt x="6768" y="17730"/>
                  </a:cubicBezTo>
                  <a:lnTo>
                    <a:pt x="9201" y="12191"/>
                  </a:lnTo>
                  <a:lnTo>
                    <a:pt x="18703" y="7046"/>
                  </a:lnTo>
                  <a:lnTo>
                    <a:pt x="19005" y="1"/>
                  </a:ln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1" name="Google Shape;1131;p40">
              <a:extLst>
                <a:ext uri="{FF2B5EF4-FFF2-40B4-BE49-F238E27FC236}">
                  <a16:creationId xmlns:a16="http://schemas.microsoft.com/office/drawing/2014/main" id="{D063F1BF-B7F2-509C-D877-C19965125F8A}"/>
                </a:ext>
              </a:extLst>
            </p:cNvPr>
            <p:cNvSpPr/>
            <p:nvPr/>
          </p:nvSpPr>
          <p:spPr>
            <a:xfrm>
              <a:off x="2910391" y="2986026"/>
              <a:ext cx="1447275" cy="1162188"/>
            </a:xfrm>
            <a:custGeom>
              <a:avLst/>
              <a:gdLst/>
              <a:ahLst/>
              <a:cxnLst/>
              <a:rect l="l" t="t" r="r" b="b"/>
              <a:pathLst>
                <a:path w="25378" h="20379" extrusionOk="0">
                  <a:moveTo>
                    <a:pt x="14601" y="0"/>
                  </a:moveTo>
                  <a:lnTo>
                    <a:pt x="14995" y="3917"/>
                  </a:lnTo>
                  <a:cubicBezTo>
                    <a:pt x="14995" y="3917"/>
                    <a:pt x="5563" y="6327"/>
                    <a:pt x="3338" y="7764"/>
                  </a:cubicBezTo>
                  <a:cubicBezTo>
                    <a:pt x="1" y="9873"/>
                    <a:pt x="4520" y="20255"/>
                    <a:pt x="4520" y="20255"/>
                  </a:cubicBezTo>
                  <a:cubicBezTo>
                    <a:pt x="4905" y="20341"/>
                    <a:pt x="5301" y="20379"/>
                    <a:pt x="5698" y="20379"/>
                  </a:cubicBezTo>
                  <a:cubicBezTo>
                    <a:pt x="8622" y="20379"/>
                    <a:pt x="11658" y="18332"/>
                    <a:pt x="11658" y="18332"/>
                  </a:cubicBezTo>
                  <a:cubicBezTo>
                    <a:pt x="11171" y="14114"/>
                    <a:pt x="10383" y="13210"/>
                    <a:pt x="10383" y="13210"/>
                  </a:cubicBezTo>
                  <a:lnTo>
                    <a:pt x="10383" y="13210"/>
                  </a:lnTo>
                  <a:cubicBezTo>
                    <a:pt x="10383" y="13210"/>
                    <a:pt x="12652" y="13446"/>
                    <a:pt x="15303" y="13446"/>
                  </a:cubicBezTo>
                  <a:cubicBezTo>
                    <a:pt x="18351" y="13446"/>
                    <a:pt x="21904" y="13134"/>
                    <a:pt x="23106" y="11796"/>
                  </a:cubicBezTo>
                  <a:cubicBezTo>
                    <a:pt x="25377" y="9270"/>
                    <a:pt x="23315" y="1414"/>
                    <a:pt x="23315" y="1414"/>
                  </a:cubicBezTo>
                  <a:lnTo>
                    <a:pt x="14601" y="0"/>
                  </a:lnTo>
                  <a:close/>
                </a:path>
              </a:pathLst>
            </a:custGeom>
            <a:solidFill>
              <a:schemeClr val="accent3"/>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2" name="Google Shape;1132;p40">
              <a:extLst>
                <a:ext uri="{FF2B5EF4-FFF2-40B4-BE49-F238E27FC236}">
                  <a16:creationId xmlns:a16="http://schemas.microsoft.com/office/drawing/2014/main" id="{EAEA31E2-9BED-A563-837B-EB2D2E686A5F}"/>
                </a:ext>
              </a:extLst>
            </p:cNvPr>
            <p:cNvSpPr/>
            <p:nvPr/>
          </p:nvSpPr>
          <p:spPr>
            <a:xfrm>
              <a:off x="3149622" y="2537959"/>
              <a:ext cx="585514" cy="481322"/>
            </a:xfrm>
            <a:custGeom>
              <a:avLst/>
              <a:gdLst/>
              <a:ahLst/>
              <a:cxnLst/>
              <a:rect l="l" t="t" r="r" b="b"/>
              <a:pathLst>
                <a:path w="10267" h="8440" extrusionOk="0">
                  <a:moveTo>
                    <a:pt x="7741" y="1"/>
                  </a:moveTo>
                  <a:lnTo>
                    <a:pt x="5122" y="5169"/>
                  </a:lnTo>
                  <a:lnTo>
                    <a:pt x="1136" y="2758"/>
                  </a:lnTo>
                  <a:lnTo>
                    <a:pt x="0" y="3454"/>
                  </a:lnTo>
                  <a:cubicBezTo>
                    <a:pt x="0" y="3454"/>
                    <a:pt x="4218" y="8251"/>
                    <a:pt x="5423" y="8436"/>
                  </a:cubicBezTo>
                  <a:cubicBezTo>
                    <a:pt x="5439" y="8439"/>
                    <a:pt x="5456" y="8440"/>
                    <a:pt x="5473" y="8440"/>
                  </a:cubicBezTo>
                  <a:cubicBezTo>
                    <a:pt x="6725" y="8440"/>
                    <a:pt x="10267" y="2619"/>
                    <a:pt x="10267" y="2619"/>
                  </a:cubicBezTo>
                  <a:lnTo>
                    <a:pt x="7741" y="1"/>
                  </a:ln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3" name="Google Shape;1133;p40">
              <a:extLst>
                <a:ext uri="{FF2B5EF4-FFF2-40B4-BE49-F238E27FC236}">
                  <a16:creationId xmlns:a16="http://schemas.microsoft.com/office/drawing/2014/main" id="{6D70AA77-6AF3-1C86-9ED9-A546666CC606}"/>
                </a:ext>
              </a:extLst>
            </p:cNvPr>
            <p:cNvSpPr/>
            <p:nvPr/>
          </p:nvSpPr>
          <p:spPr>
            <a:xfrm>
              <a:off x="3091454" y="2630458"/>
              <a:ext cx="215512" cy="115084"/>
            </a:xfrm>
            <a:custGeom>
              <a:avLst/>
              <a:gdLst/>
              <a:ahLst/>
              <a:cxnLst/>
              <a:rect l="l" t="t" r="r" b="b"/>
              <a:pathLst>
                <a:path w="3779" h="2018" extrusionOk="0">
                  <a:moveTo>
                    <a:pt x="3569" y="1"/>
                  </a:moveTo>
                  <a:lnTo>
                    <a:pt x="163" y="70"/>
                  </a:lnTo>
                  <a:cubicBezTo>
                    <a:pt x="163" y="70"/>
                    <a:pt x="1" y="2017"/>
                    <a:pt x="1901" y="2017"/>
                  </a:cubicBezTo>
                  <a:cubicBezTo>
                    <a:pt x="3778" y="2017"/>
                    <a:pt x="3570" y="1"/>
                    <a:pt x="3569"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4" name="Google Shape;1134;p40">
              <a:extLst>
                <a:ext uri="{FF2B5EF4-FFF2-40B4-BE49-F238E27FC236}">
                  <a16:creationId xmlns:a16="http://schemas.microsoft.com/office/drawing/2014/main" id="{19363E2D-09D6-84E6-C020-CC990A5D328F}"/>
                </a:ext>
              </a:extLst>
            </p:cNvPr>
            <p:cNvSpPr/>
            <p:nvPr/>
          </p:nvSpPr>
          <p:spPr>
            <a:xfrm>
              <a:off x="3268525" y="2643575"/>
              <a:ext cx="82007" cy="83433"/>
            </a:xfrm>
            <a:custGeom>
              <a:avLst/>
              <a:gdLst/>
              <a:ahLst/>
              <a:cxnLst/>
              <a:rect l="l" t="t" r="r" b="b"/>
              <a:pathLst>
                <a:path w="1438" h="1463" extrusionOk="0">
                  <a:moveTo>
                    <a:pt x="597" y="0"/>
                  </a:moveTo>
                  <a:cubicBezTo>
                    <a:pt x="382" y="0"/>
                    <a:pt x="202" y="72"/>
                    <a:pt x="186" y="72"/>
                  </a:cubicBezTo>
                  <a:lnTo>
                    <a:pt x="256" y="281"/>
                  </a:lnTo>
                  <a:cubicBezTo>
                    <a:pt x="271" y="281"/>
                    <a:pt x="421" y="219"/>
                    <a:pt x="587" y="219"/>
                  </a:cubicBezTo>
                  <a:cubicBezTo>
                    <a:pt x="670" y="219"/>
                    <a:pt x="758" y="234"/>
                    <a:pt x="835" y="281"/>
                  </a:cubicBezTo>
                  <a:cubicBezTo>
                    <a:pt x="974" y="327"/>
                    <a:pt x="1067" y="443"/>
                    <a:pt x="1113" y="628"/>
                  </a:cubicBezTo>
                  <a:cubicBezTo>
                    <a:pt x="1183" y="883"/>
                    <a:pt x="1160" y="1092"/>
                    <a:pt x="1044" y="1185"/>
                  </a:cubicBezTo>
                  <a:cubicBezTo>
                    <a:pt x="992" y="1222"/>
                    <a:pt x="922" y="1240"/>
                    <a:pt x="836" y="1240"/>
                  </a:cubicBezTo>
                  <a:cubicBezTo>
                    <a:pt x="653" y="1240"/>
                    <a:pt x="401" y="1157"/>
                    <a:pt x="117" y="999"/>
                  </a:cubicBezTo>
                  <a:lnTo>
                    <a:pt x="1" y="1161"/>
                  </a:lnTo>
                  <a:cubicBezTo>
                    <a:pt x="325" y="1370"/>
                    <a:pt x="604" y="1463"/>
                    <a:pt x="835" y="1463"/>
                  </a:cubicBezTo>
                  <a:cubicBezTo>
                    <a:pt x="974" y="1463"/>
                    <a:pt x="1090" y="1416"/>
                    <a:pt x="1183" y="1347"/>
                  </a:cubicBezTo>
                  <a:cubicBezTo>
                    <a:pt x="1368" y="1185"/>
                    <a:pt x="1438" y="906"/>
                    <a:pt x="1322" y="559"/>
                  </a:cubicBezTo>
                  <a:cubicBezTo>
                    <a:pt x="1252" y="327"/>
                    <a:pt x="1113" y="165"/>
                    <a:pt x="928" y="72"/>
                  </a:cubicBezTo>
                  <a:cubicBezTo>
                    <a:pt x="820" y="18"/>
                    <a:pt x="704" y="0"/>
                    <a:pt x="597"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5" name="Google Shape;1135;p40">
              <a:extLst>
                <a:ext uri="{FF2B5EF4-FFF2-40B4-BE49-F238E27FC236}">
                  <a16:creationId xmlns:a16="http://schemas.microsoft.com/office/drawing/2014/main" id="{97B91A59-F218-3649-C55A-5DA1CE795C8E}"/>
                </a:ext>
              </a:extLst>
            </p:cNvPr>
            <p:cNvSpPr/>
            <p:nvPr/>
          </p:nvSpPr>
          <p:spPr>
            <a:xfrm>
              <a:off x="3079535" y="2645856"/>
              <a:ext cx="99230" cy="87596"/>
            </a:xfrm>
            <a:custGeom>
              <a:avLst/>
              <a:gdLst/>
              <a:ahLst/>
              <a:cxnLst/>
              <a:rect l="l" t="t" r="r" b="b"/>
              <a:pathLst>
                <a:path w="1740" h="1536" extrusionOk="0">
                  <a:moveTo>
                    <a:pt x="1259" y="1"/>
                  </a:moveTo>
                  <a:cubicBezTo>
                    <a:pt x="1196" y="1"/>
                    <a:pt x="1109" y="11"/>
                    <a:pt x="997" y="32"/>
                  </a:cubicBezTo>
                  <a:cubicBezTo>
                    <a:pt x="1" y="241"/>
                    <a:pt x="210" y="519"/>
                    <a:pt x="210" y="519"/>
                  </a:cubicBezTo>
                  <a:cubicBezTo>
                    <a:pt x="210" y="866"/>
                    <a:pt x="325" y="913"/>
                    <a:pt x="325" y="913"/>
                  </a:cubicBezTo>
                  <a:cubicBezTo>
                    <a:pt x="244" y="1220"/>
                    <a:pt x="450" y="1238"/>
                    <a:pt x="500" y="1238"/>
                  </a:cubicBezTo>
                  <a:cubicBezTo>
                    <a:pt x="507" y="1238"/>
                    <a:pt x="511" y="1237"/>
                    <a:pt x="511" y="1237"/>
                  </a:cubicBezTo>
                  <a:lnTo>
                    <a:pt x="511" y="1237"/>
                  </a:lnTo>
                  <a:cubicBezTo>
                    <a:pt x="441" y="1400"/>
                    <a:pt x="580" y="1515"/>
                    <a:pt x="580" y="1515"/>
                  </a:cubicBezTo>
                  <a:cubicBezTo>
                    <a:pt x="628" y="1529"/>
                    <a:pt x="679" y="1536"/>
                    <a:pt x="733" y="1536"/>
                  </a:cubicBezTo>
                  <a:cubicBezTo>
                    <a:pt x="1126" y="1536"/>
                    <a:pt x="1644" y="1203"/>
                    <a:pt x="1623" y="1121"/>
                  </a:cubicBezTo>
                  <a:cubicBezTo>
                    <a:pt x="1611" y="1109"/>
                    <a:pt x="1575" y="1104"/>
                    <a:pt x="1524" y="1104"/>
                  </a:cubicBezTo>
                  <a:cubicBezTo>
                    <a:pt x="1285" y="1104"/>
                    <a:pt x="719" y="1214"/>
                    <a:pt x="719" y="1214"/>
                  </a:cubicBezTo>
                  <a:cubicBezTo>
                    <a:pt x="719" y="1214"/>
                    <a:pt x="1716" y="936"/>
                    <a:pt x="1646" y="797"/>
                  </a:cubicBezTo>
                  <a:cubicBezTo>
                    <a:pt x="1627" y="759"/>
                    <a:pt x="1540" y="745"/>
                    <a:pt x="1422" y="745"/>
                  </a:cubicBezTo>
                  <a:cubicBezTo>
                    <a:pt x="1107" y="745"/>
                    <a:pt x="580" y="843"/>
                    <a:pt x="580" y="843"/>
                  </a:cubicBezTo>
                  <a:cubicBezTo>
                    <a:pt x="580" y="843"/>
                    <a:pt x="1739" y="496"/>
                    <a:pt x="1646" y="310"/>
                  </a:cubicBezTo>
                  <a:cubicBezTo>
                    <a:pt x="1627" y="279"/>
                    <a:pt x="1581" y="267"/>
                    <a:pt x="1517" y="267"/>
                  </a:cubicBezTo>
                  <a:cubicBezTo>
                    <a:pt x="1341" y="267"/>
                    <a:pt x="1031" y="365"/>
                    <a:pt x="789" y="453"/>
                  </a:cubicBezTo>
                  <a:lnTo>
                    <a:pt x="789" y="453"/>
                  </a:lnTo>
                  <a:cubicBezTo>
                    <a:pt x="1354" y="210"/>
                    <a:pt x="1553" y="1"/>
                    <a:pt x="1259"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6" name="Google Shape;1136;p40">
              <a:extLst>
                <a:ext uri="{FF2B5EF4-FFF2-40B4-BE49-F238E27FC236}">
                  <a16:creationId xmlns:a16="http://schemas.microsoft.com/office/drawing/2014/main" id="{85C1B864-86B0-DE44-7FF3-3FA342C9AEF5}"/>
                </a:ext>
              </a:extLst>
            </p:cNvPr>
            <p:cNvSpPr/>
            <p:nvPr/>
          </p:nvSpPr>
          <p:spPr>
            <a:xfrm>
              <a:off x="3560620" y="2380677"/>
              <a:ext cx="235301" cy="273738"/>
            </a:xfrm>
            <a:custGeom>
              <a:avLst/>
              <a:gdLst/>
              <a:ahLst/>
              <a:cxnLst/>
              <a:rect l="l" t="t" r="r" b="b"/>
              <a:pathLst>
                <a:path w="4126" h="4800" extrusionOk="0">
                  <a:moveTo>
                    <a:pt x="3940" y="1"/>
                  </a:moveTo>
                  <a:cubicBezTo>
                    <a:pt x="3940" y="1"/>
                    <a:pt x="2063" y="325"/>
                    <a:pt x="1" y="2967"/>
                  </a:cubicBezTo>
                  <a:cubicBezTo>
                    <a:pt x="1" y="2967"/>
                    <a:pt x="1141" y="4800"/>
                    <a:pt x="2433" y="4800"/>
                  </a:cubicBezTo>
                  <a:cubicBezTo>
                    <a:pt x="2456" y="4800"/>
                    <a:pt x="2480" y="4799"/>
                    <a:pt x="2504" y="4798"/>
                  </a:cubicBezTo>
                  <a:cubicBezTo>
                    <a:pt x="3825" y="4729"/>
                    <a:pt x="4126" y="256"/>
                    <a:pt x="4126" y="256"/>
                  </a:cubicBezTo>
                  <a:lnTo>
                    <a:pt x="3940" y="1"/>
                  </a:lnTo>
                  <a:close/>
                </a:path>
              </a:pathLst>
            </a:custGeom>
            <a:solidFill>
              <a:srgbClr val="BB969D"/>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7" name="Google Shape;1137;p40">
              <a:extLst>
                <a:ext uri="{FF2B5EF4-FFF2-40B4-BE49-F238E27FC236}">
                  <a16:creationId xmlns:a16="http://schemas.microsoft.com/office/drawing/2014/main" id="{2DAE4CF0-20E4-A0CA-8673-3A9497A5D5AC}"/>
                </a:ext>
              </a:extLst>
            </p:cNvPr>
            <p:cNvSpPr/>
            <p:nvPr/>
          </p:nvSpPr>
          <p:spPr>
            <a:xfrm>
              <a:off x="3277649" y="2654296"/>
              <a:ext cx="127117" cy="107385"/>
            </a:xfrm>
            <a:custGeom>
              <a:avLst/>
              <a:gdLst/>
              <a:ahLst/>
              <a:cxnLst/>
              <a:rect l="l" t="t" r="r" b="b"/>
              <a:pathLst>
                <a:path w="2229" h="1883" extrusionOk="0">
                  <a:moveTo>
                    <a:pt x="2171" y="598"/>
                  </a:moveTo>
                  <a:cubicBezTo>
                    <a:pt x="2208" y="616"/>
                    <a:pt x="2228" y="626"/>
                    <a:pt x="2228" y="626"/>
                  </a:cubicBezTo>
                  <a:cubicBezTo>
                    <a:pt x="2228" y="626"/>
                    <a:pt x="2204" y="612"/>
                    <a:pt x="2171" y="598"/>
                  </a:cubicBezTo>
                  <a:close/>
                  <a:moveTo>
                    <a:pt x="583" y="0"/>
                  </a:moveTo>
                  <a:cubicBezTo>
                    <a:pt x="212" y="0"/>
                    <a:pt x="513" y="417"/>
                    <a:pt x="513" y="417"/>
                  </a:cubicBezTo>
                  <a:cubicBezTo>
                    <a:pt x="471" y="409"/>
                    <a:pt x="435" y="405"/>
                    <a:pt x="405" y="405"/>
                  </a:cubicBezTo>
                  <a:cubicBezTo>
                    <a:pt x="92" y="405"/>
                    <a:pt x="420" y="811"/>
                    <a:pt x="420" y="811"/>
                  </a:cubicBezTo>
                  <a:cubicBezTo>
                    <a:pt x="380" y="803"/>
                    <a:pt x="346" y="800"/>
                    <a:pt x="317" y="800"/>
                  </a:cubicBezTo>
                  <a:cubicBezTo>
                    <a:pt x="0" y="800"/>
                    <a:pt x="351" y="1228"/>
                    <a:pt x="351" y="1228"/>
                  </a:cubicBezTo>
                  <a:cubicBezTo>
                    <a:pt x="351" y="1228"/>
                    <a:pt x="26" y="1321"/>
                    <a:pt x="953" y="1877"/>
                  </a:cubicBezTo>
                  <a:cubicBezTo>
                    <a:pt x="959" y="1881"/>
                    <a:pt x="963" y="1883"/>
                    <a:pt x="968" y="1883"/>
                  </a:cubicBezTo>
                  <a:cubicBezTo>
                    <a:pt x="1054" y="1883"/>
                    <a:pt x="1144" y="1337"/>
                    <a:pt x="2019" y="811"/>
                  </a:cubicBezTo>
                  <a:cubicBezTo>
                    <a:pt x="2019" y="788"/>
                    <a:pt x="1996" y="765"/>
                    <a:pt x="1996" y="742"/>
                  </a:cubicBezTo>
                  <a:cubicBezTo>
                    <a:pt x="1955" y="607"/>
                    <a:pt x="1997" y="569"/>
                    <a:pt x="2056" y="569"/>
                  </a:cubicBezTo>
                  <a:cubicBezTo>
                    <a:pt x="2093" y="569"/>
                    <a:pt x="2137" y="584"/>
                    <a:pt x="2171" y="598"/>
                  </a:cubicBezTo>
                  <a:lnTo>
                    <a:pt x="2171" y="598"/>
                  </a:lnTo>
                  <a:cubicBezTo>
                    <a:pt x="1920" y="478"/>
                    <a:pt x="907" y="0"/>
                    <a:pt x="583"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8" name="Google Shape;1138;p40">
              <a:extLst>
                <a:ext uri="{FF2B5EF4-FFF2-40B4-BE49-F238E27FC236}">
                  <a16:creationId xmlns:a16="http://schemas.microsoft.com/office/drawing/2014/main" id="{1D6D9265-9B20-84B1-0A95-231B598694E5}"/>
                </a:ext>
              </a:extLst>
            </p:cNvPr>
            <p:cNvSpPr/>
            <p:nvPr/>
          </p:nvSpPr>
          <p:spPr>
            <a:xfrm>
              <a:off x="3338897" y="2636389"/>
              <a:ext cx="51326" cy="66838"/>
            </a:xfrm>
            <a:custGeom>
              <a:avLst/>
              <a:gdLst/>
              <a:ahLst/>
              <a:cxnLst/>
              <a:rect l="l" t="t" r="r" b="b"/>
              <a:pathLst>
                <a:path w="900" h="1172" extrusionOk="0">
                  <a:moveTo>
                    <a:pt x="188" y="0"/>
                  </a:moveTo>
                  <a:cubicBezTo>
                    <a:pt x="0" y="0"/>
                    <a:pt x="204" y="778"/>
                    <a:pt x="204" y="778"/>
                  </a:cubicBezTo>
                  <a:lnTo>
                    <a:pt x="899" y="1172"/>
                  </a:lnTo>
                  <a:cubicBezTo>
                    <a:pt x="899" y="1172"/>
                    <a:pt x="575" y="268"/>
                    <a:pt x="273" y="36"/>
                  </a:cubicBezTo>
                  <a:cubicBezTo>
                    <a:pt x="239" y="11"/>
                    <a:pt x="211" y="0"/>
                    <a:pt x="188"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29" name="Google Shape;1139;p40">
              <a:extLst>
                <a:ext uri="{FF2B5EF4-FFF2-40B4-BE49-F238E27FC236}">
                  <a16:creationId xmlns:a16="http://schemas.microsoft.com/office/drawing/2014/main" id="{0CCBD95F-356F-34A1-F90A-69E263BF1B95}"/>
                </a:ext>
              </a:extLst>
            </p:cNvPr>
            <p:cNvSpPr/>
            <p:nvPr/>
          </p:nvSpPr>
          <p:spPr>
            <a:xfrm>
              <a:off x="3900277" y="2470552"/>
              <a:ext cx="430909" cy="467921"/>
            </a:xfrm>
            <a:custGeom>
              <a:avLst/>
              <a:gdLst/>
              <a:ahLst/>
              <a:cxnLst/>
              <a:rect l="l" t="t" r="r" b="b"/>
              <a:pathLst>
                <a:path w="7556" h="8205" extrusionOk="0">
                  <a:moveTo>
                    <a:pt x="4474" y="1"/>
                  </a:moveTo>
                  <a:lnTo>
                    <a:pt x="1" y="4404"/>
                  </a:lnTo>
                  <a:cubicBezTo>
                    <a:pt x="881" y="6397"/>
                    <a:pt x="3941" y="8205"/>
                    <a:pt x="3941" y="8205"/>
                  </a:cubicBezTo>
                  <a:cubicBezTo>
                    <a:pt x="3941" y="8205"/>
                    <a:pt x="5725" y="6536"/>
                    <a:pt x="6652" y="4613"/>
                  </a:cubicBezTo>
                  <a:cubicBezTo>
                    <a:pt x="7556" y="2666"/>
                    <a:pt x="6976" y="418"/>
                    <a:pt x="6976" y="418"/>
                  </a:cubicBezTo>
                  <a:lnTo>
                    <a:pt x="6976" y="418"/>
                  </a:lnTo>
                  <a:cubicBezTo>
                    <a:pt x="6755" y="453"/>
                    <a:pt x="6544" y="468"/>
                    <a:pt x="6344" y="468"/>
                  </a:cubicBezTo>
                  <a:cubicBezTo>
                    <a:pt x="5224" y="468"/>
                    <a:pt x="4474" y="1"/>
                    <a:pt x="4474" y="1"/>
                  </a:cubicBezTo>
                  <a:close/>
                </a:path>
              </a:pathLst>
            </a:custGeom>
            <a:solidFill>
              <a:srgbClr val="BB969D"/>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0" name="Google Shape;1140;p40">
              <a:extLst>
                <a:ext uri="{FF2B5EF4-FFF2-40B4-BE49-F238E27FC236}">
                  <a16:creationId xmlns:a16="http://schemas.microsoft.com/office/drawing/2014/main" id="{D6B879D6-C847-4EDA-8D93-D0D8543E9A6B}"/>
                </a:ext>
              </a:extLst>
            </p:cNvPr>
            <p:cNvSpPr/>
            <p:nvPr/>
          </p:nvSpPr>
          <p:spPr>
            <a:xfrm>
              <a:off x="1074270" y="3571472"/>
              <a:ext cx="160365" cy="940004"/>
            </a:xfrm>
            <a:custGeom>
              <a:avLst/>
              <a:gdLst/>
              <a:ahLst/>
              <a:cxnLst/>
              <a:rect l="l" t="t" r="r" b="b"/>
              <a:pathLst>
                <a:path w="2812" h="16483" extrusionOk="0">
                  <a:moveTo>
                    <a:pt x="1282" y="1"/>
                  </a:moveTo>
                  <a:cubicBezTo>
                    <a:pt x="1282" y="1"/>
                    <a:pt x="1282" y="24"/>
                    <a:pt x="1282" y="70"/>
                  </a:cubicBezTo>
                  <a:cubicBezTo>
                    <a:pt x="1282" y="116"/>
                    <a:pt x="1259" y="140"/>
                    <a:pt x="1259" y="186"/>
                  </a:cubicBezTo>
                  <a:cubicBezTo>
                    <a:pt x="1259" y="209"/>
                    <a:pt x="1259" y="256"/>
                    <a:pt x="1259" y="279"/>
                  </a:cubicBezTo>
                  <a:cubicBezTo>
                    <a:pt x="1259" y="279"/>
                    <a:pt x="1259" y="279"/>
                    <a:pt x="1259" y="302"/>
                  </a:cubicBezTo>
                  <a:cubicBezTo>
                    <a:pt x="1259" y="302"/>
                    <a:pt x="1259" y="325"/>
                    <a:pt x="1259" y="348"/>
                  </a:cubicBezTo>
                  <a:cubicBezTo>
                    <a:pt x="1259" y="371"/>
                    <a:pt x="1259" y="395"/>
                    <a:pt x="1259" y="418"/>
                  </a:cubicBezTo>
                  <a:cubicBezTo>
                    <a:pt x="1235" y="487"/>
                    <a:pt x="1235" y="557"/>
                    <a:pt x="1235" y="649"/>
                  </a:cubicBezTo>
                  <a:cubicBezTo>
                    <a:pt x="1235" y="673"/>
                    <a:pt x="1212" y="719"/>
                    <a:pt x="1212" y="765"/>
                  </a:cubicBezTo>
                  <a:lnTo>
                    <a:pt x="1212" y="881"/>
                  </a:lnTo>
                  <a:cubicBezTo>
                    <a:pt x="1212" y="881"/>
                    <a:pt x="1212" y="904"/>
                    <a:pt x="1212" y="904"/>
                  </a:cubicBezTo>
                  <a:cubicBezTo>
                    <a:pt x="1189" y="1020"/>
                    <a:pt x="1189" y="1136"/>
                    <a:pt x="1166" y="1275"/>
                  </a:cubicBezTo>
                  <a:cubicBezTo>
                    <a:pt x="1166" y="1322"/>
                    <a:pt x="1166" y="1368"/>
                    <a:pt x="1166" y="1414"/>
                  </a:cubicBezTo>
                  <a:cubicBezTo>
                    <a:pt x="1166" y="1437"/>
                    <a:pt x="1166" y="1461"/>
                    <a:pt x="1166" y="1484"/>
                  </a:cubicBezTo>
                  <a:cubicBezTo>
                    <a:pt x="1166" y="1530"/>
                    <a:pt x="1143" y="1576"/>
                    <a:pt x="1143" y="1623"/>
                  </a:cubicBezTo>
                  <a:cubicBezTo>
                    <a:pt x="1143" y="1669"/>
                    <a:pt x="1143" y="1716"/>
                    <a:pt x="1143" y="1785"/>
                  </a:cubicBezTo>
                  <a:cubicBezTo>
                    <a:pt x="1120" y="1785"/>
                    <a:pt x="1120" y="1808"/>
                    <a:pt x="1120" y="1831"/>
                  </a:cubicBezTo>
                  <a:lnTo>
                    <a:pt x="1120" y="2017"/>
                  </a:lnTo>
                  <a:cubicBezTo>
                    <a:pt x="1096" y="2063"/>
                    <a:pt x="1096" y="2110"/>
                    <a:pt x="1096" y="2156"/>
                  </a:cubicBezTo>
                  <a:cubicBezTo>
                    <a:pt x="1096" y="2202"/>
                    <a:pt x="1096" y="2249"/>
                    <a:pt x="1073" y="2318"/>
                  </a:cubicBezTo>
                  <a:cubicBezTo>
                    <a:pt x="1073" y="2341"/>
                    <a:pt x="1073" y="2388"/>
                    <a:pt x="1073" y="2411"/>
                  </a:cubicBezTo>
                  <a:cubicBezTo>
                    <a:pt x="1073" y="2480"/>
                    <a:pt x="1073" y="2550"/>
                    <a:pt x="1050" y="2619"/>
                  </a:cubicBezTo>
                  <a:cubicBezTo>
                    <a:pt x="1050" y="2712"/>
                    <a:pt x="1050" y="2805"/>
                    <a:pt x="1027" y="2897"/>
                  </a:cubicBezTo>
                  <a:cubicBezTo>
                    <a:pt x="638" y="7634"/>
                    <a:pt x="0" y="16482"/>
                    <a:pt x="497" y="16482"/>
                  </a:cubicBezTo>
                  <a:cubicBezTo>
                    <a:pt x="504" y="16482"/>
                    <a:pt x="510" y="16481"/>
                    <a:pt x="517" y="16478"/>
                  </a:cubicBezTo>
                  <a:cubicBezTo>
                    <a:pt x="1143" y="16223"/>
                    <a:pt x="2325" y="5053"/>
                    <a:pt x="2696" y="1437"/>
                  </a:cubicBezTo>
                  <a:cubicBezTo>
                    <a:pt x="2696" y="1414"/>
                    <a:pt x="2696" y="1414"/>
                    <a:pt x="2696" y="1391"/>
                  </a:cubicBezTo>
                  <a:cubicBezTo>
                    <a:pt x="2742" y="1043"/>
                    <a:pt x="2765" y="765"/>
                    <a:pt x="2788" y="580"/>
                  </a:cubicBezTo>
                  <a:cubicBezTo>
                    <a:pt x="2788" y="534"/>
                    <a:pt x="2788" y="487"/>
                    <a:pt x="2788" y="464"/>
                  </a:cubicBezTo>
                  <a:cubicBezTo>
                    <a:pt x="2811" y="395"/>
                    <a:pt x="2811" y="371"/>
                    <a:pt x="2811" y="348"/>
                  </a:cubicBezTo>
                  <a:cubicBezTo>
                    <a:pt x="2811" y="325"/>
                    <a:pt x="2811" y="325"/>
                    <a:pt x="2811" y="325"/>
                  </a:cubicBezTo>
                  <a:lnTo>
                    <a:pt x="1282" y="1"/>
                  </a:lnTo>
                  <a:close/>
                </a:path>
              </a:pathLst>
            </a:custGeom>
            <a:solidFill>
              <a:srgbClr val="26161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1" name="Google Shape;1141;p40">
              <a:extLst>
                <a:ext uri="{FF2B5EF4-FFF2-40B4-BE49-F238E27FC236}">
                  <a16:creationId xmlns:a16="http://schemas.microsoft.com/office/drawing/2014/main" id="{D84C84F6-C3B5-5621-7FB7-50BB1D323415}"/>
                </a:ext>
              </a:extLst>
            </p:cNvPr>
            <p:cNvSpPr/>
            <p:nvPr/>
          </p:nvSpPr>
          <p:spPr>
            <a:xfrm>
              <a:off x="1074270" y="3570160"/>
              <a:ext cx="160365" cy="1020643"/>
            </a:xfrm>
            <a:custGeom>
              <a:avLst/>
              <a:gdLst/>
              <a:ahLst/>
              <a:cxnLst/>
              <a:rect l="l" t="t" r="r" b="b"/>
              <a:pathLst>
                <a:path w="2812" h="17897" extrusionOk="0">
                  <a:moveTo>
                    <a:pt x="1282" y="0"/>
                  </a:moveTo>
                  <a:cubicBezTo>
                    <a:pt x="1282" y="0"/>
                    <a:pt x="1282" y="47"/>
                    <a:pt x="1282" y="93"/>
                  </a:cubicBezTo>
                  <a:cubicBezTo>
                    <a:pt x="1282" y="139"/>
                    <a:pt x="1259" y="186"/>
                    <a:pt x="1259" y="232"/>
                  </a:cubicBezTo>
                  <a:cubicBezTo>
                    <a:pt x="1259" y="255"/>
                    <a:pt x="1259" y="279"/>
                    <a:pt x="1259" y="302"/>
                  </a:cubicBezTo>
                  <a:cubicBezTo>
                    <a:pt x="1259" y="325"/>
                    <a:pt x="1259" y="325"/>
                    <a:pt x="1259" y="325"/>
                  </a:cubicBezTo>
                  <a:cubicBezTo>
                    <a:pt x="1259" y="348"/>
                    <a:pt x="1259" y="394"/>
                    <a:pt x="1259" y="418"/>
                  </a:cubicBezTo>
                  <a:cubicBezTo>
                    <a:pt x="1259" y="441"/>
                    <a:pt x="1259" y="464"/>
                    <a:pt x="1259" y="487"/>
                  </a:cubicBezTo>
                  <a:cubicBezTo>
                    <a:pt x="1235" y="557"/>
                    <a:pt x="1235" y="626"/>
                    <a:pt x="1235" y="719"/>
                  </a:cubicBezTo>
                  <a:cubicBezTo>
                    <a:pt x="1235" y="765"/>
                    <a:pt x="1212" y="812"/>
                    <a:pt x="1212" y="835"/>
                  </a:cubicBezTo>
                  <a:cubicBezTo>
                    <a:pt x="1212" y="881"/>
                    <a:pt x="1212" y="927"/>
                    <a:pt x="1212" y="974"/>
                  </a:cubicBezTo>
                  <a:cubicBezTo>
                    <a:pt x="1212" y="974"/>
                    <a:pt x="1212" y="997"/>
                    <a:pt x="1212" y="997"/>
                  </a:cubicBezTo>
                  <a:cubicBezTo>
                    <a:pt x="1189" y="1113"/>
                    <a:pt x="1189" y="1252"/>
                    <a:pt x="1166" y="1391"/>
                  </a:cubicBezTo>
                  <a:cubicBezTo>
                    <a:pt x="1166" y="1437"/>
                    <a:pt x="1166" y="1507"/>
                    <a:pt x="1166" y="1553"/>
                  </a:cubicBezTo>
                  <a:cubicBezTo>
                    <a:pt x="1166" y="1576"/>
                    <a:pt x="1166" y="1599"/>
                    <a:pt x="1166" y="1623"/>
                  </a:cubicBezTo>
                  <a:cubicBezTo>
                    <a:pt x="1166" y="1692"/>
                    <a:pt x="1143" y="1715"/>
                    <a:pt x="1143" y="1785"/>
                  </a:cubicBezTo>
                  <a:cubicBezTo>
                    <a:pt x="1143" y="1831"/>
                    <a:pt x="1143" y="1878"/>
                    <a:pt x="1143" y="1947"/>
                  </a:cubicBezTo>
                  <a:cubicBezTo>
                    <a:pt x="1120" y="1970"/>
                    <a:pt x="1120" y="1993"/>
                    <a:pt x="1120" y="2017"/>
                  </a:cubicBezTo>
                  <a:cubicBezTo>
                    <a:pt x="1120" y="2086"/>
                    <a:pt x="1120" y="2156"/>
                    <a:pt x="1120" y="2225"/>
                  </a:cubicBezTo>
                  <a:cubicBezTo>
                    <a:pt x="1096" y="2272"/>
                    <a:pt x="1096" y="2318"/>
                    <a:pt x="1096" y="2364"/>
                  </a:cubicBezTo>
                  <a:cubicBezTo>
                    <a:pt x="1096" y="2411"/>
                    <a:pt x="1096" y="2480"/>
                    <a:pt x="1073" y="2526"/>
                  </a:cubicBezTo>
                  <a:cubicBezTo>
                    <a:pt x="1073" y="2573"/>
                    <a:pt x="1073" y="2619"/>
                    <a:pt x="1073" y="2642"/>
                  </a:cubicBezTo>
                  <a:cubicBezTo>
                    <a:pt x="1073" y="2712"/>
                    <a:pt x="1073" y="2781"/>
                    <a:pt x="1050" y="2851"/>
                  </a:cubicBezTo>
                  <a:cubicBezTo>
                    <a:pt x="1050" y="2851"/>
                    <a:pt x="1050" y="2874"/>
                    <a:pt x="1050" y="2874"/>
                  </a:cubicBezTo>
                  <a:cubicBezTo>
                    <a:pt x="1050" y="2967"/>
                    <a:pt x="1050" y="3083"/>
                    <a:pt x="1027" y="3175"/>
                  </a:cubicBezTo>
                  <a:cubicBezTo>
                    <a:pt x="638" y="8300"/>
                    <a:pt x="1" y="17896"/>
                    <a:pt x="497" y="17896"/>
                  </a:cubicBezTo>
                  <a:cubicBezTo>
                    <a:pt x="504" y="17896"/>
                    <a:pt x="510" y="17895"/>
                    <a:pt x="517" y="17892"/>
                  </a:cubicBezTo>
                  <a:cubicBezTo>
                    <a:pt x="1143" y="17613"/>
                    <a:pt x="2325" y="5493"/>
                    <a:pt x="2696" y="1576"/>
                  </a:cubicBezTo>
                  <a:cubicBezTo>
                    <a:pt x="2696" y="1576"/>
                    <a:pt x="2696" y="1553"/>
                    <a:pt x="2696" y="1530"/>
                  </a:cubicBezTo>
                  <a:cubicBezTo>
                    <a:pt x="2742" y="1136"/>
                    <a:pt x="2765" y="835"/>
                    <a:pt x="2788" y="649"/>
                  </a:cubicBezTo>
                  <a:cubicBezTo>
                    <a:pt x="2788" y="603"/>
                    <a:pt x="2788" y="557"/>
                    <a:pt x="2788" y="510"/>
                  </a:cubicBezTo>
                  <a:cubicBezTo>
                    <a:pt x="2811" y="464"/>
                    <a:pt x="2811" y="418"/>
                    <a:pt x="2811" y="394"/>
                  </a:cubicBezTo>
                  <a:cubicBezTo>
                    <a:pt x="2811" y="371"/>
                    <a:pt x="2811" y="371"/>
                    <a:pt x="2811" y="371"/>
                  </a:cubicBezTo>
                  <a:lnTo>
                    <a:pt x="1282"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2" name="Google Shape;1142;p40">
              <a:extLst>
                <a:ext uri="{FF2B5EF4-FFF2-40B4-BE49-F238E27FC236}">
                  <a16:creationId xmlns:a16="http://schemas.microsoft.com/office/drawing/2014/main" id="{12D8EB4F-1BD5-2388-AAB1-D301DBBA8CF8}"/>
                </a:ext>
              </a:extLst>
            </p:cNvPr>
            <p:cNvSpPr/>
            <p:nvPr/>
          </p:nvSpPr>
          <p:spPr>
            <a:xfrm>
              <a:off x="1587462" y="3670586"/>
              <a:ext cx="220758" cy="1002451"/>
            </a:xfrm>
            <a:custGeom>
              <a:avLst/>
              <a:gdLst/>
              <a:ahLst/>
              <a:cxnLst/>
              <a:rect l="l" t="t" r="r" b="b"/>
              <a:pathLst>
                <a:path w="3871" h="17578" extrusionOk="0">
                  <a:moveTo>
                    <a:pt x="0" y="1"/>
                  </a:moveTo>
                  <a:cubicBezTo>
                    <a:pt x="0" y="1"/>
                    <a:pt x="0" y="24"/>
                    <a:pt x="23" y="47"/>
                  </a:cubicBezTo>
                  <a:cubicBezTo>
                    <a:pt x="23" y="70"/>
                    <a:pt x="23" y="70"/>
                    <a:pt x="23" y="70"/>
                  </a:cubicBezTo>
                  <a:cubicBezTo>
                    <a:pt x="23" y="93"/>
                    <a:pt x="23" y="117"/>
                    <a:pt x="23" y="140"/>
                  </a:cubicBezTo>
                  <a:cubicBezTo>
                    <a:pt x="47" y="186"/>
                    <a:pt x="47" y="256"/>
                    <a:pt x="47" y="325"/>
                  </a:cubicBezTo>
                  <a:cubicBezTo>
                    <a:pt x="70" y="348"/>
                    <a:pt x="70" y="395"/>
                    <a:pt x="70" y="418"/>
                  </a:cubicBezTo>
                  <a:cubicBezTo>
                    <a:pt x="70" y="441"/>
                    <a:pt x="70" y="441"/>
                    <a:pt x="70" y="464"/>
                  </a:cubicBezTo>
                  <a:cubicBezTo>
                    <a:pt x="93" y="557"/>
                    <a:pt x="93" y="650"/>
                    <a:pt x="116" y="742"/>
                  </a:cubicBezTo>
                  <a:cubicBezTo>
                    <a:pt x="116" y="789"/>
                    <a:pt x="116" y="835"/>
                    <a:pt x="139" y="858"/>
                  </a:cubicBezTo>
                  <a:cubicBezTo>
                    <a:pt x="139" y="881"/>
                    <a:pt x="139" y="881"/>
                    <a:pt x="139" y="881"/>
                  </a:cubicBezTo>
                  <a:cubicBezTo>
                    <a:pt x="139" y="928"/>
                    <a:pt x="162" y="974"/>
                    <a:pt x="162" y="1044"/>
                  </a:cubicBezTo>
                  <a:lnTo>
                    <a:pt x="186" y="1159"/>
                  </a:lnTo>
                  <a:cubicBezTo>
                    <a:pt x="186" y="1183"/>
                    <a:pt x="186" y="1206"/>
                    <a:pt x="186" y="1252"/>
                  </a:cubicBezTo>
                  <a:cubicBezTo>
                    <a:pt x="209" y="1299"/>
                    <a:pt x="209" y="1345"/>
                    <a:pt x="209" y="1391"/>
                  </a:cubicBezTo>
                  <a:cubicBezTo>
                    <a:pt x="232" y="1414"/>
                    <a:pt x="232" y="1438"/>
                    <a:pt x="232" y="1461"/>
                  </a:cubicBezTo>
                  <a:cubicBezTo>
                    <a:pt x="232" y="1507"/>
                    <a:pt x="255" y="1577"/>
                    <a:pt x="255" y="1623"/>
                  </a:cubicBezTo>
                  <a:lnTo>
                    <a:pt x="278" y="1739"/>
                  </a:lnTo>
                  <a:cubicBezTo>
                    <a:pt x="278" y="1808"/>
                    <a:pt x="301" y="1855"/>
                    <a:pt x="301" y="1924"/>
                  </a:cubicBezTo>
                  <a:cubicBezTo>
                    <a:pt x="301" y="1924"/>
                    <a:pt x="301" y="1947"/>
                    <a:pt x="301" y="1947"/>
                  </a:cubicBezTo>
                  <a:cubicBezTo>
                    <a:pt x="325" y="2110"/>
                    <a:pt x="371" y="2295"/>
                    <a:pt x="394" y="2480"/>
                  </a:cubicBezTo>
                  <a:cubicBezTo>
                    <a:pt x="394" y="2527"/>
                    <a:pt x="417" y="2596"/>
                    <a:pt x="417" y="2643"/>
                  </a:cubicBezTo>
                  <a:cubicBezTo>
                    <a:pt x="440" y="2805"/>
                    <a:pt x="464" y="2967"/>
                    <a:pt x="487" y="3129"/>
                  </a:cubicBezTo>
                  <a:cubicBezTo>
                    <a:pt x="1305" y="8200"/>
                    <a:pt x="2860" y="17578"/>
                    <a:pt x="3378" y="17578"/>
                  </a:cubicBezTo>
                  <a:cubicBezTo>
                    <a:pt x="3388" y="17578"/>
                    <a:pt x="3398" y="17574"/>
                    <a:pt x="3407" y="17567"/>
                  </a:cubicBezTo>
                  <a:cubicBezTo>
                    <a:pt x="3870" y="17197"/>
                    <a:pt x="2642" y="7649"/>
                    <a:pt x="1970" y="2782"/>
                  </a:cubicBezTo>
                  <a:cubicBezTo>
                    <a:pt x="1970" y="2782"/>
                    <a:pt x="1970" y="2759"/>
                    <a:pt x="1970" y="2759"/>
                  </a:cubicBezTo>
                  <a:cubicBezTo>
                    <a:pt x="1947" y="2666"/>
                    <a:pt x="1947" y="2596"/>
                    <a:pt x="1924" y="2527"/>
                  </a:cubicBezTo>
                  <a:cubicBezTo>
                    <a:pt x="1924" y="2504"/>
                    <a:pt x="1924" y="2480"/>
                    <a:pt x="1924" y="2434"/>
                  </a:cubicBezTo>
                  <a:cubicBezTo>
                    <a:pt x="1901" y="2365"/>
                    <a:pt x="1901" y="2295"/>
                    <a:pt x="1877" y="2249"/>
                  </a:cubicBezTo>
                  <a:cubicBezTo>
                    <a:pt x="1877" y="2202"/>
                    <a:pt x="1877" y="2179"/>
                    <a:pt x="1877" y="2156"/>
                  </a:cubicBezTo>
                  <a:cubicBezTo>
                    <a:pt x="1854" y="2086"/>
                    <a:pt x="1854" y="2017"/>
                    <a:pt x="1854" y="1947"/>
                  </a:cubicBezTo>
                  <a:cubicBezTo>
                    <a:pt x="1854" y="1924"/>
                    <a:pt x="1831" y="1901"/>
                    <a:pt x="1831" y="1901"/>
                  </a:cubicBezTo>
                  <a:cubicBezTo>
                    <a:pt x="1831" y="1808"/>
                    <a:pt x="1808" y="1739"/>
                    <a:pt x="1808" y="1669"/>
                  </a:cubicBezTo>
                  <a:cubicBezTo>
                    <a:pt x="1808" y="1646"/>
                    <a:pt x="1808" y="1646"/>
                    <a:pt x="1808" y="1646"/>
                  </a:cubicBezTo>
                  <a:cubicBezTo>
                    <a:pt x="1761" y="1322"/>
                    <a:pt x="1715" y="1044"/>
                    <a:pt x="1692" y="812"/>
                  </a:cubicBezTo>
                  <a:lnTo>
                    <a:pt x="1669" y="742"/>
                  </a:lnTo>
                  <a:cubicBezTo>
                    <a:pt x="1646" y="580"/>
                    <a:pt x="1646" y="441"/>
                    <a:pt x="1622" y="348"/>
                  </a:cubicBezTo>
                  <a:cubicBezTo>
                    <a:pt x="1622" y="325"/>
                    <a:pt x="1622" y="302"/>
                    <a:pt x="1622" y="279"/>
                  </a:cubicBezTo>
                  <a:cubicBezTo>
                    <a:pt x="1599" y="163"/>
                    <a:pt x="1576" y="93"/>
                    <a:pt x="1576" y="47"/>
                  </a:cubicBezTo>
                  <a:cubicBezTo>
                    <a:pt x="1576" y="1"/>
                    <a:pt x="1576" y="1"/>
                    <a:pt x="157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3" name="Google Shape;1143;p40">
              <a:extLst>
                <a:ext uri="{FF2B5EF4-FFF2-40B4-BE49-F238E27FC236}">
                  <a16:creationId xmlns:a16="http://schemas.microsoft.com/office/drawing/2014/main" id="{9E88D4EA-D84E-1D92-7518-1538394F0E52}"/>
                </a:ext>
              </a:extLst>
            </p:cNvPr>
            <p:cNvSpPr/>
            <p:nvPr/>
          </p:nvSpPr>
          <p:spPr>
            <a:xfrm>
              <a:off x="770712" y="3706286"/>
              <a:ext cx="289478" cy="1007298"/>
            </a:xfrm>
            <a:custGeom>
              <a:avLst/>
              <a:gdLst/>
              <a:ahLst/>
              <a:cxnLst/>
              <a:rect l="l" t="t" r="r" b="b"/>
              <a:pathLst>
                <a:path w="5076" h="17663" extrusionOk="0">
                  <a:moveTo>
                    <a:pt x="3592" y="0"/>
                  </a:moveTo>
                  <a:cubicBezTo>
                    <a:pt x="3592" y="0"/>
                    <a:pt x="0" y="17662"/>
                    <a:pt x="727" y="17662"/>
                  </a:cubicBezTo>
                  <a:cubicBezTo>
                    <a:pt x="732" y="17662"/>
                    <a:pt x="736" y="17661"/>
                    <a:pt x="742" y="17660"/>
                  </a:cubicBezTo>
                  <a:cubicBezTo>
                    <a:pt x="1529" y="17428"/>
                    <a:pt x="5075" y="533"/>
                    <a:pt x="5075" y="533"/>
                  </a:cubicBezTo>
                  <a:lnTo>
                    <a:pt x="3592"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4" name="Google Shape;1144;p40">
              <a:extLst>
                <a:ext uri="{FF2B5EF4-FFF2-40B4-BE49-F238E27FC236}">
                  <a16:creationId xmlns:a16="http://schemas.microsoft.com/office/drawing/2014/main" id="{AB037928-25C9-3B39-FFD6-4560E608D106}"/>
                </a:ext>
              </a:extLst>
            </p:cNvPr>
            <p:cNvSpPr/>
            <p:nvPr/>
          </p:nvSpPr>
          <p:spPr>
            <a:xfrm>
              <a:off x="939856" y="3706286"/>
              <a:ext cx="120331" cy="187739"/>
            </a:xfrm>
            <a:custGeom>
              <a:avLst/>
              <a:gdLst/>
              <a:ahLst/>
              <a:cxnLst/>
              <a:rect l="l" t="t" r="r" b="b"/>
              <a:pathLst>
                <a:path w="2110" h="3292" extrusionOk="0">
                  <a:moveTo>
                    <a:pt x="626" y="0"/>
                  </a:moveTo>
                  <a:cubicBezTo>
                    <a:pt x="626" y="0"/>
                    <a:pt x="371" y="1252"/>
                    <a:pt x="0" y="3106"/>
                  </a:cubicBezTo>
                  <a:cubicBezTo>
                    <a:pt x="510" y="3175"/>
                    <a:pt x="997" y="3245"/>
                    <a:pt x="1507" y="3291"/>
                  </a:cubicBezTo>
                  <a:cubicBezTo>
                    <a:pt x="1878" y="1646"/>
                    <a:pt x="2109" y="533"/>
                    <a:pt x="2109" y="533"/>
                  </a:cubicBezTo>
                  <a:lnTo>
                    <a:pt x="626" y="0"/>
                  </a:lnTo>
                  <a:close/>
                </a:path>
              </a:pathLst>
            </a:custGeom>
            <a:solidFill>
              <a:srgbClr val="26161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5" name="Google Shape;1145;p40">
              <a:extLst>
                <a:ext uri="{FF2B5EF4-FFF2-40B4-BE49-F238E27FC236}">
                  <a16:creationId xmlns:a16="http://schemas.microsoft.com/office/drawing/2014/main" id="{5452481D-31A3-A7E0-2F4E-1583C55BA489}"/>
                </a:ext>
              </a:extLst>
            </p:cNvPr>
            <p:cNvSpPr/>
            <p:nvPr/>
          </p:nvSpPr>
          <p:spPr>
            <a:xfrm>
              <a:off x="1449969" y="3715524"/>
              <a:ext cx="170573" cy="1011633"/>
            </a:xfrm>
            <a:custGeom>
              <a:avLst/>
              <a:gdLst/>
              <a:ahLst/>
              <a:cxnLst/>
              <a:rect l="l" t="t" r="r" b="b"/>
              <a:pathLst>
                <a:path w="2991" h="17739" extrusionOk="0">
                  <a:moveTo>
                    <a:pt x="1" y="1"/>
                  </a:moveTo>
                  <a:cubicBezTo>
                    <a:pt x="1" y="1"/>
                    <a:pt x="1583" y="17738"/>
                    <a:pt x="2292" y="17738"/>
                  </a:cubicBezTo>
                  <a:cubicBezTo>
                    <a:pt x="2301" y="17738"/>
                    <a:pt x="2310" y="17735"/>
                    <a:pt x="2318" y="17730"/>
                  </a:cubicBezTo>
                  <a:cubicBezTo>
                    <a:pt x="2991" y="17266"/>
                    <a:pt x="1554" y="93"/>
                    <a:pt x="1554" y="93"/>
                  </a:cubicBezTo>
                  <a:lnTo>
                    <a:pt x="1" y="1"/>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6" name="Google Shape;1146;p40">
              <a:extLst>
                <a:ext uri="{FF2B5EF4-FFF2-40B4-BE49-F238E27FC236}">
                  <a16:creationId xmlns:a16="http://schemas.microsoft.com/office/drawing/2014/main" id="{3963DA01-9DDE-149D-A3F6-759748F1DDF6}"/>
                </a:ext>
              </a:extLst>
            </p:cNvPr>
            <p:cNvSpPr/>
            <p:nvPr/>
          </p:nvSpPr>
          <p:spPr>
            <a:xfrm>
              <a:off x="1449969" y="3715524"/>
              <a:ext cx="101853" cy="179812"/>
            </a:xfrm>
            <a:custGeom>
              <a:avLst/>
              <a:gdLst/>
              <a:ahLst/>
              <a:cxnLst/>
              <a:rect l="l" t="t" r="r" b="b"/>
              <a:pathLst>
                <a:path w="1786" h="3153" extrusionOk="0">
                  <a:moveTo>
                    <a:pt x="1" y="1"/>
                  </a:moveTo>
                  <a:cubicBezTo>
                    <a:pt x="1" y="1"/>
                    <a:pt x="117" y="1275"/>
                    <a:pt x="302" y="3152"/>
                  </a:cubicBezTo>
                  <a:cubicBezTo>
                    <a:pt x="789" y="3060"/>
                    <a:pt x="1299" y="2990"/>
                    <a:pt x="1785" y="2898"/>
                  </a:cubicBezTo>
                  <a:cubicBezTo>
                    <a:pt x="1646" y="1206"/>
                    <a:pt x="1554" y="93"/>
                    <a:pt x="1554" y="93"/>
                  </a:cubicBezTo>
                  <a:lnTo>
                    <a:pt x="1" y="1"/>
                  </a:lnTo>
                  <a:close/>
                </a:path>
              </a:pathLst>
            </a:custGeom>
            <a:solidFill>
              <a:srgbClr val="26161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7" name="Google Shape;1147;p40">
              <a:extLst>
                <a:ext uri="{FF2B5EF4-FFF2-40B4-BE49-F238E27FC236}">
                  <a16:creationId xmlns:a16="http://schemas.microsoft.com/office/drawing/2014/main" id="{D55B339C-3CCF-CC43-F8BD-92D8665D074B}"/>
                </a:ext>
              </a:extLst>
            </p:cNvPr>
            <p:cNvSpPr/>
            <p:nvPr/>
          </p:nvSpPr>
          <p:spPr>
            <a:xfrm>
              <a:off x="746874" y="2596926"/>
              <a:ext cx="1104989" cy="1208325"/>
            </a:xfrm>
            <a:custGeom>
              <a:avLst/>
              <a:gdLst/>
              <a:ahLst/>
              <a:cxnLst/>
              <a:rect l="l" t="t" r="r" b="b"/>
              <a:pathLst>
                <a:path w="19376" h="21188" extrusionOk="0">
                  <a:moveTo>
                    <a:pt x="2547" y="1"/>
                  </a:moveTo>
                  <a:cubicBezTo>
                    <a:pt x="1661" y="1"/>
                    <a:pt x="831" y="181"/>
                    <a:pt x="580" y="797"/>
                  </a:cubicBezTo>
                  <a:cubicBezTo>
                    <a:pt x="1" y="2258"/>
                    <a:pt x="302" y="17831"/>
                    <a:pt x="1461" y="20033"/>
                  </a:cubicBezTo>
                  <a:cubicBezTo>
                    <a:pt x="1939" y="20923"/>
                    <a:pt x="4238" y="21188"/>
                    <a:pt x="6808" y="21188"/>
                  </a:cubicBezTo>
                  <a:cubicBezTo>
                    <a:pt x="10596" y="21188"/>
                    <a:pt x="14972" y="20612"/>
                    <a:pt x="14972" y="20612"/>
                  </a:cubicBezTo>
                  <a:cubicBezTo>
                    <a:pt x="14972" y="20612"/>
                    <a:pt x="19375" y="18411"/>
                    <a:pt x="18796" y="16951"/>
                  </a:cubicBezTo>
                  <a:cubicBezTo>
                    <a:pt x="18216" y="15491"/>
                    <a:pt x="9248" y="14170"/>
                    <a:pt x="9248" y="14170"/>
                  </a:cubicBezTo>
                  <a:lnTo>
                    <a:pt x="5146" y="357"/>
                  </a:lnTo>
                  <a:cubicBezTo>
                    <a:pt x="5146" y="357"/>
                    <a:pt x="3792" y="1"/>
                    <a:pt x="2547" y="1"/>
                  </a:cubicBezTo>
                  <a:close/>
                </a:path>
              </a:pathLst>
            </a:custGeom>
            <a:solidFill>
              <a:schemeClr val="l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8" name="Google Shape;1148;p40">
              <a:extLst>
                <a:ext uri="{FF2B5EF4-FFF2-40B4-BE49-F238E27FC236}">
                  <a16:creationId xmlns:a16="http://schemas.microsoft.com/office/drawing/2014/main" id="{732A2D92-CEE9-F7B7-2CD6-9CABE3BADEF9}"/>
                </a:ext>
              </a:extLst>
            </p:cNvPr>
            <p:cNvSpPr/>
            <p:nvPr/>
          </p:nvSpPr>
          <p:spPr>
            <a:xfrm>
              <a:off x="1168480" y="1663383"/>
              <a:ext cx="470544" cy="590019"/>
            </a:xfrm>
            <a:custGeom>
              <a:avLst/>
              <a:gdLst/>
              <a:ahLst/>
              <a:cxnLst/>
              <a:rect l="l" t="t" r="r" b="b"/>
              <a:pathLst>
                <a:path w="8251" h="10346" extrusionOk="0">
                  <a:moveTo>
                    <a:pt x="3015" y="0"/>
                  </a:moveTo>
                  <a:cubicBezTo>
                    <a:pt x="2078" y="0"/>
                    <a:pt x="1391" y="273"/>
                    <a:pt x="1391" y="273"/>
                  </a:cubicBezTo>
                  <a:cubicBezTo>
                    <a:pt x="1391" y="273"/>
                    <a:pt x="1" y="7457"/>
                    <a:pt x="812" y="9218"/>
                  </a:cubicBezTo>
                  <a:cubicBezTo>
                    <a:pt x="1218" y="10076"/>
                    <a:pt x="2515" y="10346"/>
                    <a:pt x="3774" y="10346"/>
                  </a:cubicBezTo>
                  <a:cubicBezTo>
                    <a:pt x="5099" y="10346"/>
                    <a:pt x="6381" y="10047"/>
                    <a:pt x="6536" y="9821"/>
                  </a:cubicBezTo>
                  <a:cubicBezTo>
                    <a:pt x="6536" y="9798"/>
                    <a:pt x="6559" y="9775"/>
                    <a:pt x="6582" y="9728"/>
                  </a:cubicBezTo>
                  <a:cubicBezTo>
                    <a:pt x="6814" y="9311"/>
                    <a:pt x="6884" y="8848"/>
                    <a:pt x="6884" y="8848"/>
                  </a:cubicBezTo>
                  <a:lnTo>
                    <a:pt x="7000" y="9450"/>
                  </a:lnTo>
                  <a:cubicBezTo>
                    <a:pt x="8251" y="6067"/>
                    <a:pt x="7347" y="2614"/>
                    <a:pt x="6073" y="1293"/>
                  </a:cubicBezTo>
                  <a:cubicBezTo>
                    <a:pt x="5087" y="261"/>
                    <a:pt x="3931" y="0"/>
                    <a:pt x="3015"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39" name="Google Shape;1149;p40">
              <a:extLst>
                <a:ext uri="{FF2B5EF4-FFF2-40B4-BE49-F238E27FC236}">
                  <a16:creationId xmlns:a16="http://schemas.microsoft.com/office/drawing/2014/main" id="{6E440E68-B1CA-59A4-C982-2A07E5994F5C}"/>
                </a:ext>
              </a:extLst>
            </p:cNvPr>
            <p:cNvSpPr/>
            <p:nvPr/>
          </p:nvSpPr>
          <p:spPr>
            <a:xfrm>
              <a:off x="1086531" y="2077860"/>
              <a:ext cx="277616" cy="371599"/>
            </a:xfrm>
            <a:custGeom>
              <a:avLst/>
              <a:gdLst/>
              <a:ahLst/>
              <a:cxnLst/>
              <a:rect l="l" t="t" r="r" b="b"/>
              <a:pathLst>
                <a:path w="4868" h="6516" extrusionOk="0">
                  <a:moveTo>
                    <a:pt x="2059" y="0"/>
                  </a:moveTo>
                  <a:cubicBezTo>
                    <a:pt x="1695" y="0"/>
                    <a:pt x="1386" y="218"/>
                    <a:pt x="1206" y="792"/>
                  </a:cubicBezTo>
                  <a:cubicBezTo>
                    <a:pt x="487" y="3109"/>
                    <a:pt x="1" y="4870"/>
                    <a:pt x="1" y="4870"/>
                  </a:cubicBezTo>
                  <a:lnTo>
                    <a:pt x="3292" y="6516"/>
                  </a:lnTo>
                  <a:cubicBezTo>
                    <a:pt x="4056" y="2854"/>
                    <a:pt x="4868" y="2113"/>
                    <a:pt x="4868" y="2113"/>
                  </a:cubicBezTo>
                  <a:cubicBezTo>
                    <a:pt x="4868" y="2113"/>
                    <a:pt x="3194" y="0"/>
                    <a:pt x="2059"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0" name="Google Shape;1150;p40">
              <a:extLst>
                <a:ext uri="{FF2B5EF4-FFF2-40B4-BE49-F238E27FC236}">
                  <a16:creationId xmlns:a16="http://schemas.microsoft.com/office/drawing/2014/main" id="{C01C2940-83C2-D413-B7B6-BE53BF768887}"/>
                </a:ext>
              </a:extLst>
            </p:cNvPr>
            <p:cNvSpPr/>
            <p:nvPr/>
          </p:nvSpPr>
          <p:spPr>
            <a:xfrm>
              <a:off x="1128846" y="2077860"/>
              <a:ext cx="235301" cy="232848"/>
            </a:xfrm>
            <a:custGeom>
              <a:avLst/>
              <a:gdLst/>
              <a:ahLst/>
              <a:cxnLst/>
              <a:rect l="l" t="t" r="r" b="b"/>
              <a:pathLst>
                <a:path w="4126" h="4083" extrusionOk="0">
                  <a:moveTo>
                    <a:pt x="1317" y="0"/>
                  </a:moveTo>
                  <a:cubicBezTo>
                    <a:pt x="953" y="0"/>
                    <a:pt x="644" y="218"/>
                    <a:pt x="464" y="792"/>
                  </a:cubicBezTo>
                  <a:cubicBezTo>
                    <a:pt x="302" y="1325"/>
                    <a:pt x="139" y="1811"/>
                    <a:pt x="0" y="2275"/>
                  </a:cubicBezTo>
                  <a:cubicBezTo>
                    <a:pt x="858" y="3132"/>
                    <a:pt x="1970" y="3665"/>
                    <a:pt x="3175" y="4083"/>
                  </a:cubicBezTo>
                  <a:cubicBezTo>
                    <a:pt x="3685" y="2507"/>
                    <a:pt x="4126" y="2113"/>
                    <a:pt x="4126" y="2113"/>
                  </a:cubicBezTo>
                  <a:cubicBezTo>
                    <a:pt x="4126" y="2113"/>
                    <a:pt x="2452" y="0"/>
                    <a:pt x="1317"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1" name="Google Shape;1151;p40">
              <a:extLst>
                <a:ext uri="{FF2B5EF4-FFF2-40B4-BE49-F238E27FC236}">
                  <a16:creationId xmlns:a16="http://schemas.microsoft.com/office/drawing/2014/main" id="{7BEA8336-FC99-067C-789F-D8024D89CEA1}"/>
                </a:ext>
              </a:extLst>
            </p:cNvPr>
            <p:cNvSpPr/>
            <p:nvPr/>
          </p:nvSpPr>
          <p:spPr>
            <a:xfrm>
              <a:off x="1078604" y="1741396"/>
              <a:ext cx="437410" cy="519817"/>
            </a:xfrm>
            <a:custGeom>
              <a:avLst/>
              <a:gdLst/>
              <a:ahLst/>
              <a:cxnLst/>
              <a:rect l="l" t="t" r="r" b="b"/>
              <a:pathLst>
                <a:path w="7670" h="9115" extrusionOk="0">
                  <a:moveTo>
                    <a:pt x="3727" y="0"/>
                  </a:moveTo>
                  <a:cubicBezTo>
                    <a:pt x="2693" y="0"/>
                    <a:pt x="1640" y="251"/>
                    <a:pt x="858" y="458"/>
                  </a:cubicBezTo>
                  <a:cubicBezTo>
                    <a:pt x="1020" y="2775"/>
                    <a:pt x="534" y="4096"/>
                    <a:pt x="1" y="6275"/>
                  </a:cubicBezTo>
                  <a:cubicBezTo>
                    <a:pt x="1436" y="8207"/>
                    <a:pt x="2997" y="9115"/>
                    <a:pt x="4316" y="9115"/>
                  </a:cubicBezTo>
                  <a:cubicBezTo>
                    <a:pt x="6254" y="9115"/>
                    <a:pt x="7669" y="7154"/>
                    <a:pt x="7394" y="3609"/>
                  </a:cubicBezTo>
                  <a:cubicBezTo>
                    <a:pt x="7175" y="722"/>
                    <a:pt x="5479" y="0"/>
                    <a:pt x="3727"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2" name="Google Shape;1152;p40">
              <a:extLst>
                <a:ext uri="{FF2B5EF4-FFF2-40B4-BE49-F238E27FC236}">
                  <a16:creationId xmlns:a16="http://schemas.microsoft.com/office/drawing/2014/main" id="{5CB05E0F-0992-3D6F-530F-BBCA197EC8DB}"/>
                </a:ext>
              </a:extLst>
            </p:cNvPr>
            <p:cNvSpPr/>
            <p:nvPr/>
          </p:nvSpPr>
          <p:spPr>
            <a:xfrm>
              <a:off x="840742" y="1657395"/>
              <a:ext cx="481094" cy="579298"/>
            </a:xfrm>
            <a:custGeom>
              <a:avLst/>
              <a:gdLst/>
              <a:ahLst/>
              <a:cxnLst/>
              <a:rect l="l" t="t" r="r" b="b"/>
              <a:pathLst>
                <a:path w="8436" h="10158" extrusionOk="0">
                  <a:moveTo>
                    <a:pt x="5703" y="1"/>
                  </a:moveTo>
                  <a:cubicBezTo>
                    <a:pt x="5635" y="1"/>
                    <a:pt x="5565" y="3"/>
                    <a:pt x="5493" y="7"/>
                  </a:cubicBezTo>
                  <a:cubicBezTo>
                    <a:pt x="3476" y="100"/>
                    <a:pt x="2016" y="2464"/>
                    <a:pt x="1785" y="3715"/>
                  </a:cubicBezTo>
                  <a:cubicBezTo>
                    <a:pt x="1576" y="4966"/>
                    <a:pt x="0" y="7585"/>
                    <a:pt x="0" y="7585"/>
                  </a:cubicBezTo>
                  <a:cubicBezTo>
                    <a:pt x="232" y="8072"/>
                    <a:pt x="649" y="8489"/>
                    <a:pt x="1136" y="8814"/>
                  </a:cubicBezTo>
                  <a:cubicBezTo>
                    <a:pt x="1321" y="8420"/>
                    <a:pt x="1437" y="8095"/>
                    <a:pt x="1437" y="8095"/>
                  </a:cubicBezTo>
                  <a:lnTo>
                    <a:pt x="1437" y="8095"/>
                  </a:lnTo>
                  <a:cubicBezTo>
                    <a:pt x="1391" y="8350"/>
                    <a:pt x="1298" y="8605"/>
                    <a:pt x="1205" y="8860"/>
                  </a:cubicBezTo>
                  <a:cubicBezTo>
                    <a:pt x="1368" y="8976"/>
                    <a:pt x="1553" y="9068"/>
                    <a:pt x="1715" y="9161"/>
                  </a:cubicBezTo>
                  <a:cubicBezTo>
                    <a:pt x="1970" y="8675"/>
                    <a:pt x="2109" y="8281"/>
                    <a:pt x="2109" y="8281"/>
                  </a:cubicBezTo>
                  <a:lnTo>
                    <a:pt x="2109" y="8281"/>
                  </a:lnTo>
                  <a:cubicBezTo>
                    <a:pt x="2063" y="8582"/>
                    <a:pt x="1947" y="8906"/>
                    <a:pt x="1808" y="9208"/>
                  </a:cubicBezTo>
                  <a:cubicBezTo>
                    <a:pt x="2457" y="9555"/>
                    <a:pt x="3175" y="9787"/>
                    <a:pt x="3731" y="9926"/>
                  </a:cubicBezTo>
                  <a:cubicBezTo>
                    <a:pt x="4241" y="9185"/>
                    <a:pt x="4496" y="8327"/>
                    <a:pt x="4496" y="8327"/>
                  </a:cubicBezTo>
                  <a:lnTo>
                    <a:pt x="4496" y="8327"/>
                  </a:lnTo>
                  <a:cubicBezTo>
                    <a:pt x="4357" y="8999"/>
                    <a:pt x="4172" y="9509"/>
                    <a:pt x="3917" y="9972"/>
                  </a:cubicBezTo>
                  <a:cubicBezTo>
                    <a:pt x="4473" y="10111"/>
                    <a:pt x="4867" y="10158"/>
                    <a:pt x="4867" y="10158"/>
                  </a:cubicBezTo>
                  <a:cubicBezTo>
                    <a:pt x="5745" y="9367"/>
                    <a:pt x="6311" y="7994"/>
                    <a:pt x="6644" y="6965"/>
                  </a:cubicBezTo>
                  <a:lnTo>
                    <a:pt x="6644" y="6965"/>
                  </a:lnTo>
                  <a:lnTo>
                    <a:pt x="5933" y="9208"/>
                  </a:lnTo>
                  <a:cubicBezTo>
                    <a:pt x="8413" y="6542"/>
                    <a:pt x="8436" y="3112"/>
                    <a:pt x="8204" y="2348"/>
                  </a:cubicBezTo>
                  <a:cubicBezTo>
                    <a:pt x="7958" y="1454"/>
                    <a:pt x="7519" y="1"/>
                    <a:pt x="5703"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3" name="Google Shape;1153;p40">
              <a:extLst>
                <a:ext uri="{FF2B5EF4-FFF2-40B4-BE49-F238E27FC236}">
                  <a16:creationId xmlns:a16="http://schemas.microsoft.com/office/drawing/2014/main" id="{75C3197C-EB65-AB19-7982-351E1000C2FB}"/>
                </a:ext>
              </a:extLst>
            </p:cNvPr>
            <p:cNvSpPr/>
            <p:nvPr/>
          </p:nvSpPr>
          <p:spPr>
            <a:xfrm>
              <a:off x="1229271" y="1887729"/>
              <a:ext cx="113715" cy="47619"/>
            </a:xfrm>
            <a:custGeom>
              <a:avLst/>
              <a:gdLst/>
              <a:ahLst/>
              <a:cxnLst/>
              <a:rect l="l" t="t" r="r" b="b"/>
              <a:pathLst>
                <a:path w="1994" h="835" extrusionOk="0">
                  <a:moveTo>
                    <a:pt x="881" y="0"/>
                  </a:moveTo>
                  <a:cubicBezTo>
                    <a:pt x="673" y="24"/>
                    <a:pt x="441" y="140"/>
                    <a:pt x="279" y="279"/>
                  </a:cubicBezTo>
                  <a:cubicBezTo>
                    <a:pt x="117" y="441"/>
                    <a:pt x="47" y="649"/>
                    <a:pt x="1" y="835"/>
                  </a:cubicBezTo>
                  <a:cubicBezTo>
                    <a:pt x="163" y="696"/>
                    <a:pt x="302" y="580"/>
                    <a:pt x="441" y="487"/>
                  </a:cubicBezTo>
                  <a:cubicBezTo>
                    <a:pt x="603" y="418"/>
                    <a:pt x="742" y="348"/>
                    <a:pt x="928" y="348"/>
                  </a:cubicBezTo>
                  <a:cubicBezTo>
                    <a:pt x="987" y="340"/>
                    <a:pt x="1048" y="336"/>
                    <a:pt x="1109" y="336"/>
                  </a:cubicBezTo>
                  <a:cubicBezTo>
                    <a:pt x="1381" y="336"/>
                    <a:pt x="1672" y="411"/>
                    <a:pt x="1994" y="487"/>
                  </a:cubicBezTo>
                  <a:cubicBezTo>
                    <a:pt x="1878" y="325"/>
                    <a:pt x="1692" y="209"/>
                    <a:pt x="1507" y="116"/>
                  </a:cubicBezTo>
                  <a:cubicBezTo>
                    <a:pt x="1322" y="24"/>
                    <a:pt x="1113" y="0"/>
                    <a:pt x="881"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4" name="Google Shape;1154;p40">
              <a:extLst>
                <a:ext uri="{FF2B5EF4-FFF2-40B4-BE49-F238E27FC236}">
                  <a16:creationId xmlns:a16="http://schemas.microsoft.com/office/drawing/2014/main" id="{123D8B75-93FD-8322-A956-FD5971A476C2}"/>
                </a:ext>
              </a:extLst>
            </p:cNvPr>
            <p:cNvSpPr/>
            <p:nvPr/>
          </p:nvSpPr>
          <p:spPr>
            <a:xfrm>
              <a:off x="1407711" y="1875012"/>
              <a:ext cx="85942" cy="35244"/>
            </a:xfrm>
            <a:custGeom>
              <a:avLst/>
              <a:gdLst/>
              <a:ahLst/>
              <a:cxnLst/>
              <a:rect l="l" t="t" r="r" b="b"/>
              <a:pathLst>
                <a:path w="1507" h="618" extrusionOk="0">
                  <a:moveTo>
                    <a:pt x="644" y="0"/>
                  </a:moveTo>
                  <a:cubicBezTo>
                    <a:pt x="494" y="0"/>
                    <a:pt x="341" y="63"/>
                    <a:pt x="232" y="154"/>
                  </a:cubicBezTo>
                  <a:cubicBezTo>
                    <a:pt x="116" y="270"/>
                    <a:pt x="47" y="432"/>
                    <a:pt x="0" y="594"/>
                  </a:cubicBezTo>
                  <a:cubicBezTo>
                    <a:pt x="139" y="502"/>
                    <a:pt x="255" y="409"/>
                    <a:pt x="371" y="363"/>
                  </a:cubicBezTo>
                  <a:cubicBezTo>
                    <a:pt x="456" y="329"/>
                    <a:pt x="541" y="307"/>
                    <a:pt x="626" y="307"/>
                  </a:cubicBezTo>
                  <a:cubicBezTo>
                    <a:pt x="657" y="307"/>
                    <a:pt x="688" y="310"/>
                    <a:pt x="719" y="316"/>
                  </a:cubicBezTo>
                  <a:cubicBezTo>
                    <a:pt x="951" y="339"/>
                    <a:pt x="1205" y="478"/>
                    <a:pt x="1507" y="617"/>
                  </a:cubicBezTo>
                  <a:cubicBezTo>
                    <a:pt x="1437" y="455"/>
                    <a:pt x="1344" y="339"/>
                    <a:pt x="1229" y="223"/>
                  </a:cubicBezTo>
                  <a:cubicBezTo>
                    <a:pt x="1090" y="108"/>
                    <a:pt x="951" y="38"/>
                    <a:pt x="765" y="15"/>
                  </a:cubicBezTo>
                  <a:cubicBezTo>
                    <a:pt x="725" y="5"/>
                    <a:pt x="685" y="0"/>
                    <a:pt x="644"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5" name="Google Shape;1155;p40">
              <a:extLst>
                <a:ext uri="{FF2B5EF4-FFF2-40B4-BE49-F238E27FC236}">
                  <a16:creationId xmlns:a16="http://schemas.microsoft.com/office/drawing/2014/main" id="{E6EBA7A3-3B0F-F265-D30F-A03813395D84}"/>
                </a:ext>
              </a:extLst>
            </p:cNvPr>
            <p:cNvSpPr/>
            <p:nvPr/>
          </p:nvSpPr>
          <p:spPr>
            <a:xfrm>
              <a:off x="1413015" y="1959071"/>
              <a:ext cx="41004" cy="128258"/>
            </a:xfrm>
            <a:custGeom>
              <a:avLst/>
              <a:gdLst/>
              <a:ahLst/>
              <a:cxnLst/>
              <a:rect l="l" t="t" r="r" b="b"/>
              <a:pathLst>
                <a:path w="719" h="2249" extrusionOk="0">
                  <a:moveTo>
                    <a:pt x="0" y="1"/>
                  </a:moveTo>
                  <a:cubicBezTo>
                    <a:pt x="70" y="279"/>
                    <a:pt x="162" y="557"/>
                    <a:pt x="255" y="812"/>
                  </a:cubicBezTo>
                  <a:cubicBezTo>
                    <a:pt x="365" y="1075"/>
                    <a:pt x="474" y="1318"/>
                    <a:pt x="603" y="1578"/>
                  </a:cubicBezTo>
                  <a:lnTo>
                    <a:pt x="603" y="1578"/>
                  </a:lnTo>
                  <a:cubicBezTo>
                    <a:pt x="402" y="1802"/>
                    <a:pt x="202" y="2025"/>
                    <a:pt x="23" y="2249"/>
                  </a:cubicBezTo>
                  <a:cubicBezTo>
                    <a:pt x="255" y="2040"/>
                    <a:pt x="487" y="1832"/>
                    <a:pt x="695" y="1623"/>
                  </a:cubicBezTo>
                  <a:lnTo>
                    <a:pt x="718" y="1600"/>
                  </a:lnTo>
                  <a:lnTo>
                    <a:pt x="718" y="1577"/>
                  </a:lnTo>
                  <a:cubicBezTo>
                    <a:pt x="626" y="1299"/>
                    <a:pt x="510" y="1021"/>
                    <a:pt x="394" y="766"/>
                  </a:cubicBezTo>
                  <a:cubicBezTo>
                    <a:pt x="278" y="511"/>
                    <a:pt x="139" y="233"/>
                    <a:pt x="0"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6" name="Google Shape;1156;p40">
              <a:extLst>
                <a:ext uri="{FF2B5EF4-FFF2-40B4-BE49-F238E27FC236}">
                  <a16:creationId xmlns:a16="http://schemas.microsoft.com/office/drawing/2014/main" id="{DC58D68F-AEB8-F06A-CD67-C60451C11DDB}"/>
                </a:ext>
              </a:extLst>
            </p:cNvPr>
            <p:cNvSpPr/>
            <p:nvPr/>
          </p:nvSpPr>
          <p:spPr>
            <a:xfrm>
              <a:off x="1319147" y="2119034"/>
              <a:ext cx="122954" cy="44140"/>
            </a:xfrm>
            <a:custGeom>
              <a:avLst/>
              <a:gdLst/>
              <a:ahLst/>
              <a:cxnLst/>
              <a:rect l="l" t="t" r="r" b="b"/>
              <a:pathLst>
                <a:path w="2156" h="774" extrusionOk="0">
                  <a:moveTo>
                    <a:pt x="1" y="0"/>
                  </a:moveTo>
                  <a:cubicBezTo>
                    <a:pt x="1" y="0"/>
                    <a:pt x="678" y="773"/>
                    <a:pt x="1325" y="773"/>
                  </a:cubicBezTo>
                  <a:cubicBezTo>
                    <a:pt x="1635" y="773"/>
                    <a:pt x="1938" y="595"/>
                    <a:pt x="2156" y="70"/>
                  </a:cubicBezTo>
                  <a:lnTo>
                    <a:pt x="1" y="0"/>
                  </a:lnTo>
                  <a:close/>
                </a:path>
              </a:pathLst>
            </a:custGeom>
            <a:solidFill>
              <a:srgbClr val="D8919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7" name="Google Shape;1157;p40">
              <a:extLst>
                <a:ext uri="{FF2B5EF4-FFF2-40B4-BE49-F238E27FC236}">
                  <a16:creationId xmlns:a16="http://schemas.microsoft.com/office/drawing/2014/main" id="{FDAE4097-9378-0034-2394-1F5BC5939B42}"/>
                </a:ext>
              </a:extLst>
            </p:cNvPr>
            <p:cNvSpPr/>
            <p:nvPr/>
          </p:nvSpPr>
          <p:spPr>
            <a:xfrm>
              <a:off x="1319147" y="2119034"/>
              <a:ext cx="122954" cy="41004"/>
            </a:xfrm>
            <a:custGeom>
              <a:avLst/>
              <a:gdLst/>
              <a:ahLst/>
              <a:cxnLst/>
              <a:rect l="l" t="t" r="r" b="b"/>
              <a:pathLst>
                <a:path w="2156" h="719" extrusionOk="0">
                  <a:moveTo>
                    <a:pt x="1" y="0"/>
                  </a:moveTo>
                  <a:lnTo>
                    <a:pt x="1" y="0"/>
                  </a:lnTo>
                  <a:cubicBezTo>
                    <a:pt x="1" y="0"/>
                    <a:pt x="93" y="93"/>
                    <a:pt x="232" y="232"/>
                  </a:cubicBezTo>
                  <a:cubicBezTo>
                    <a:pt x="325" y="209"/>
                    <a:pt x="418" y="209"/>
                    <a:pt x="510" y="209"/>
                  </a:cubicBezTo>
                  <a:cubicBezTo>
                    <a:pt x="536" y="208"/>
                    <a:pt x="562" y="207"/>
                    <a:pt x="587" y="207"/>
                  </a:cubicBezTo>
                  <a:cubicBezTo>
                    <a:pt x="1055" y="207"/>
                    <a:pt x="1380" y="411"/>
                    <a:pt x="1600" y="719"/>
                  </a:cubicBezTo>
                  <a:cubicBezTo>
                    <a:pt x="1808" y="626"/>
                    <a:pt x="1994" y="440"/>
                    <a:pt x="2156" y="70"/>
                  </a:cubicBezTo>
                  <a:lnTo>
                    <a:pt x="1" y="0"/>
                  </a:lnTo>
                  <a:close/>
                </a:path>
              </a:pathLst>
            </a:custGeom>
            <a:solidFill>
              <a:srgbClr val="9B5957"/>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8" name="Google Shape;1158;p40">
              <a:extLst>
                <a:ext uri="{FF2B5EF4-FFF2-40B4-BE49-F238E27FC236}">
                  <a16:creationId xmlns:a16="http://schemas.microsoft.com/office/drawing/2014/main" id="{082FAE3A-E39E-73A5-44CC-98F1FC37ED7E}"/>
                </a:ext>
              </a:extLst>
            </p:cNvPr>
            <p:cNvSpPr/>
            <p:nvPr/>
          </p:nvSpPr>
          <p:spPr>
            <a:xfrm>
              <a:off x="1119607" y="3206723"/>
              <a:ext cx="1213286" cy="1334187"/>
            </a:xfrm>
            <a:custGeom>
              <a:avLst/>
              <a:gdLst/>
              <a:ahLst/>
              <a:cxnLst/>
              <a:rect l="l" t="t" r="r" b="b"/>
              <a:pathLst>
                <a:path w="21275" h="23395" extrusionOk="0">
                  <a:moveTo>
                    <a:pt x="10128" y="0"/>
                  </a:moveTo>
                  <a:cubicBezTo>
                    <a:pt x="10081" y="47"/>
                    <a:pt x="10035" y="70"/>
                    <a:pt x="9989" y="93"/>
                  </a:cubicBezTo>
                  <a:cubicBezTo>
                    <a:pt x="6860" y="2016"/>
                    <a:pt x="3476" y="3361"/>
                    <a:pt x="0" y="4450"/>
                  </a:cubicBezTo>
                  <a:cubicBezTo>
                    <a:pt x="255" y="5006"/>
                    <a:pt x="325" y="5910"/>
                    <a:pt x="765" y="6512"/>
                  </a:cubicBezTo>
                  <a:cubicBezTo>
                    <a:pt x="1866" y="7989"/>
                    <a:pt x="4169" y="8462"/>
                    <a:pt x="6707" y="8462"/>
                  </a:cubicBezTo>
                  <a:cubicBezTo>
                    <a:pt x="10421" y="8462"/>
                    <a:pt x="14636" y="7450"/>
                    <a:pt x="16315" y="7092"/>
                  </a:cubicBezTo>
                  <a:lnTo>
                    <a:pt x="16315" y="7092"/>
                  </a:lnTo>
                  <a:cubicBezTo>
                    <a:pt x="12955" y="9873"/>
                    <a:pt x="12121" y="17497"/>
                    <a:pt x="12422" y="21159"/>
                  </a:cubicBezTo>
                  <a:cubicBezTo>
                    <a:pt x="12492" y="22202"/>
                    <a:pt x="13280" y="23199"/>
                    <a:pt x="13349" y="23361"/>
                  </a:cubicBezTo>
                  <a:cubicBezTo>
                    <a:pt x="13359" y="23383"/>
                    <a:pt x="13374" y="23395"/>
                    <a:pt x="13393" y="23395"/>
                  </a:cubicBezTo>
                  <a:cubicBezTo>
                    <a:pt x="14007" y="23395"/>
                    <a:pt x="19004" y="11605"/>
                    <a:pt x="19769" y="9131"/>
                  </a:cubicBezTo>
                  <a:cubicBezTo>
                    <a:pt x="21275" y="4311"/>
                    <a:pt x="21090" y="4149"/>
                    <a:pt x="19954" y="3036"/>
                  </a:cubicBezTo>
                  <a:cubicBezTo>
                    <a:pt x="17938" y="1020"/>
                    <a:pt x="12932" y="278"/>
                    <a:pt x="10128" y="0"/>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49" name="Google Shape;1159;p40">
              <a:extLst>
                <a:ext uri="{FF2B5EF4-FFF2-40B4-BE49-F238E27FC236}">
                  <a16:creationId xmlns:a16="http://schemas.microsoft.com/office/drawing/2014/main" id="{30AC84BA-16E1-36F4-C57E-116E6FA1027F}"/>
                </a:ext>
              </a:extLst>
            </p:cNvPr>
            <p:cNvSpPr/>
            <p:nvPr/>
          </p:nvSpPr>
          <p:spPr>
            <a:xfrm>
              <a:off x="1818539" y="4094017"/>
              <a:ext cx="255318" cy="563900"/>
            </a:xfrm>
            <a:custGeom>
              <a:avLst/>
              <a:gdLst/>
              <a:ahLst/>
              <a:cxnLst/>
              <a:rect l="l" t="t" r="r" b="b"/>
              <a:pathLst>
                <a:path w="4477" h="9888" extrusionOk="0">
                  <a:moveTo>
                    <a:pt x="1256" y="1"/>
                  </a:moveTo>
                  <a:cubicBezTo>
                    <a:pt x="573" y="1"/>
                    <a:pt x="1" y="1602"/>
                    <a:pt x="212" y="7500"/>
                  </a:cubicBezTo>
                  <a:cubicBezTo>
                    <a:pt x="212" y="7779"/>
                    <a:pt x="2020" y="9076"/>
                    <a:pt x="3387" y="9888"/>
                  </a:cubicBezTo>
                  <a:cubicBezTo>
                    <a:pt x="3758" y="9748"/>
                    <a:pt x="4106" y="9586"/>
                    <a:pt x="4477" y="9447"/>
                  </a:cubicBezTo>
                  <a:cubicBezTo>
                    <a:pt x="3642" y="8080"/>
                    <a:pt x="2066" y="5948"/>
                    <a:pt x="2066" y="5948"/>
                  </a:cubicBezTo>
                  <a:lnTo>
                    <a:pt x="3040" y="2263"/>
                  </a:lnTo>
                  <a:cubicBezTo>
                    <a:pt x="3040" y="2263"/>
                    <a:pt x="2069" y="1"/>
                    <a:pt x="1256" y="1"/>
                  </a:cubicBez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0" name="Google Shape;1160;p40">
              <a:extLst>
                <a:ext uri="{FF2B5EF4-FFF2-40B4-BE49-F238E27FC236}">
                  <a16:creationId xmlns:a16="http://schemas.microsoft.com/office/drawing/2014/main" id="{A65383AC-3094-B1D5-798B-FED182B705F9}"/>
                </a:ext>
              </a:extLst>
            </p:cNvPr>
            <p:cNvSpPr/>
            <p:nvPr/>
          </p:nvSpPr>
          <p:spPr>
            <a:xfrm>
              <a:off x="1801544" y="4475475"/>
              <a:ext cx="298773" cy="202566"/>
            </a:xfrm>
            <a:custGeom>
              <a:avLst/>
              <a:gdLst/>
              <a:ahLst/>
              <a:cxnLst/>
              <a:rect l="l" t="t" r="r" b="b"/>
              <a:pathLst>
                <a:path w="5239" h="3552" extrusionOk="0">
                  <a:moveTo>
                    <a:pt x="93" y="0"/>
                  </a:moveTo>
                  <a:lnTo>
                    <a:pt x="1" y="302"/>
                  </a:lnTo>
                  <a:cubicBezTo>
                    <a:pt x="1" y="302"/>
                    <a:pt x="3807" y="3551"/>
                    <a:pt x="4905" y="3551"/>
                  </a:cubicBezTo>
                  <a:cubicBezTo>
                    <a:pt x="5033" y="3551"/>
                    <a:pt x="5125" y="3507"/>
                    <a:pt x="5169" y="3407"/>
                  </a:cubicBezTo>
                  <a:cubicBezTo>
                    <a:pt x="5215" y="3291"/>
                    <a:pt x="5238" y="3175"/>
                    <a:pt x="5215" y="3059"/>
                  </a:cubicBezTo>
                  <a:lnTo>
                    <a:pt x="5215" y="3059"/>
                  </a:lnTo>
                  <a:cubicBezTo>
                    <a:pt x="5169" y="3153"/>
                    <a:pt x="5079" y="3196"/>
                    <a:pt x="4953" y="3196"/>
                  </a:cubicBezTo>
                  <a:cubicBezTo>
                    <a:pt x="3931" y="3196"/>
                    <a:pt x="588" y="413"/>
                    <a:pt x="93" y="0"/>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1" name="Google Shape;1161;p40">
              <a:extLst>
                <a:ext uri="{FF2B5EF4-FFF2-40B4-BE49-F238E27FC236}">
                  <a16:creationId xmlns:a16="http://schemas.microsoft.com/office/drawing/2014/main" id="{8C2C197A-FC78-79A9-BB85-4AFC8667F8E1}"/>
                </a:ext>
              </a:extLst>
            </p:cNvPr>
            <p:cNvSpPr/>
            <p:nvPr/>
          </p:nvSpPr>
          <p:spPr>
            <a:xfrm>
              <a:off x="1801544" y="4446301"/>
              <a:ext cx="298780" cy="225041"/>
            </a:xfrm>
            <a:custGeom>
              <a:avLst/>
              <a:gdLst/>
              <a:ahLst/>
              <a:cxnLst/>
              <a:rect l="l" t="t" r="r" b="b"/>
              <a:pathLst>
                <a:path w="5239" h="3946" extrusionOk="0">
                  <a:moveTo>
                    <a:pt x="348" y="0"/>
                  </a:moveTo>
                  <a:lnTo>
                    <a:pt x="186" y="464"/>
                  </a:lnTo>
                  <a:cubicBezTo>
                    <a:pt x="140" y="441"/>
                    <a:pt x="116" y="418"/>
                    <a:pt x="93" y="394"/>
                  </a:cubicBezTo>
                  <a:lnTo>
                    <a:pt x="1" y="696"/>
                  </a:lnTo>
                  <a:cubicBezTo>
                    <a:pt x="1" y="696"/>
                    <a:pt x="3807" y="3945"/>
                    <a:pt x="4905" y="3945"/>
                  </a:cubicBezTo>
                  <a:cubicBezTo>
                    <a:pt x="5033" y="3945"/>
                    <a:pt x="5125" y="3901"/>
                    <a:pt x="5169" y="3801"/>
                  </a:cubicBezTo>
                  <a:cubicBezTo>
                    <a:pt x="5215" y="3685"/>
                    <a:pt x="5238" y="3569"/>
                    <a:pt x="5215" y="3453"/>
                  </a:cubicBezTo>
                  <a:lnTo>
                    <a:pt x="5215" y="3453"/>
                  </a:lnTo>
                  <a:cubicBezTo>
                    <a:pt x="5215" y="3453"/>
                    <a:pt x="5192" y="3453"/>
                    <a:pt x="5192" y="3477"/>
                  </a:cubicBezTo>
                  <a:cubicBezTo>
                    <a:pt x="5145" y="2411"/>
                    <a:pt x="2875" y="302"/>
                    <a:pt x="2874" y="302"/>
                  </a:cubicBezTo>
                  <a:lnTo>
                    <a:pt x="2874" y="302"/>
                  </a:lnTo>
                  <a:cubicBezTo>
                    <a:pt x="2874" y="302"/>
                    <a:pt x="3267" y="1115"/>
                    <a:pt x="2657" y="1115"/>
                  </a:cubicBezTo>
                  <a:cubicBezTo>
                    <a:pt x="2307" y="1115"/>
                    <a:pt x="1625" y="846"/>
                    <a:pt x="348" y="0"/>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2" name="Google Shape;1162;p40">
              <a:extLst>
                <a:ext uri="{FF2B5EF4-FFF2-40B4-BE49-F238E27FC236}">
                  <a16:creationId xmlns:a16="http://schemas.microsoft.com/office/drawing/2014/main" id="{90EE29D1-2B71-1C41-DE76-8D94F30903C6}"/>
                </a:ext>
              </a:extLst>
            </p:cNvPr>
            <p:cNvSpPr/>
            <p:nvPr/>
          </p:nvSpPr>
          <p:spPr>
            <a:xfrm>
              <a:off x="1053512" y="3194177"/>
              <a:ext cx="1213343" cy="1333503"/>
            </a:xfrm>
            <a:custGeom>
              <a:avLst/>
              <a:gdLst/>
              <a:ahLst/>
              <a:cxnLst/>
              <a:rect l="l" t="t" r="r" b="b"/>
              <a:pathLst>
                <a:path w="21276" h="23383" extrusionOk="0">
                  <a:moveTo>
                    <a:pt x="3781" y="1"/>
                  </a:moveTo>
                  <a:cubicBezTo>
                    <a:pt x="3453" y="1"/>
                    <a:pt x="3253" y="4"/>
                    <a:pt x="3245" y="12"/>
                  </a:cubicBezTo>
                  <a:cubicBezTo>
                    <a:pt x="116" y="1958"/>
                    <a:pt x="3477" y="3488"/>
                    <a:pt x="0" y="4647"/>
                  </a:cubicBezTo>
                  <a:cubicBezTo>
                    <a:pt x="278" y="5203"/>
                    <a:pt x="858" y="6663"/>
                    <a:pt x="1298" y="7242"/>
                  </a:cubicBezTo>
                  <a:cubicBezTo>
                    <a:pt x="2266" y="8511"/>
                    <a:pt x="4061" y="8943"/>
                    <a:pt x="6106" y="8943"/>
                  </a:cubicBezTo>
                  <a:cubicBezTo>
                    <a:pt x="9889" y="8943"/>
                    <a:pt x="14527" y="7463"/>
                    <a:pt x="16362" y="7057"/>
                  </a:cubicBezTo>
                  <a:lnTo>
                    <a:pt x="16362" y="7057"/>
                  </a:lnTo>
                  <a:cubicBezTo>
                    <a:pt x="13048" y="9861"/>
                    <a:pt x="12330" y="17532"/>
                    <a:pt x="12677" y="21171"/>
                  </a:cubicBezTo>
                  <a:cubicBezTo>
                    <a:pt x="12770" y="22213"/>
                    <a:pt x="13558" y="23187"/>
                    <a:pt x="13651" y="23349"/>
                  </a:cubicBezTo>
                  <a:cubicBezTo>
                    <a:pt x="13661" y="23372"/>
                    <a:pt x="13675" y="23383"/>
                    <a:pt x="13694" y="23383"/>
                  </a:cubicBezTo>
                  <a:cubicBezTo>
                    <a:pt x="14296" y="23383"/>
                    <a:pt x="19119" y="11523"/>
                    <a:pt x="19862" y="9027"/>
                  </a:cubicBezTo>
                  <a:cubicBezTo>
                    <a:pt x="21275" y="4206"/>
                    <a:pt x="21090" y="4044"/>
                    <a:pt x="19954" y="2932"/>
                  </a:cubicBezTo>
                  <a:cubicBezTo>
                    <a:pt x="17915" y="962"/>
                    <a:pt x="12886" y="290"/>
                    <a:pt x="10082" y="58"/>
                  </a:cubicBezTo>
                  <a:cubicBezTo>
                    <a:pt x="10077" y="60"/>
                    <a:pt x="10016" y="61"/>
                    <a:pt x="9907" y="61"/>
                  </a:cubicBezTo>
                  <a:cubicBezTo>
                    <a:pt x="9042" y="61"/>
                    <a:pt x="5207" y="1"/>
                    <a:pt x="3781"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3" name="Google Shape;1163;p40">
              <a:extLst>
                <a:ext uri="{FF2B5EF4-FFF2-40B4-BE49-F238E27FC236}">
                  <a16:creationId xmlns:a16="http://schemas.microsoft.com/office/drawing/2014/main" id="{78EB7696-7599-BECA-E3DC-417325067D2D}"/>
                </a:ext>
              </a:extLst>
            </p:cNvPr>
            <p:cNvSpPr/>
            <p:nvPr/>
          </p:nvSpPr>
          <p:spPr>
            <a:xfrm>
              <a:off x="1763450" y="4080786"/>
              <a:ext cx="297177" cy="601026"/>
            </a:xfrm>
            <a:custGeom>
              <a:avLst/>
              <a:gdLst/>
              <a:ahLst/>
              <a:cxnLst/>
              <a:rect l="l" t="t" r="r" b="b"/>
              <a:pathLst>
                <a:path w="5211" h="10539" extrusionOk="0">
                  <a:moveTo>
                    <a:pt x="1231" y="0"/>
                  </a:moveTo>
                  <a:cubicBezTo>
                    <a:pt x="549" y="0"/>
                    <a:pt x="1" y="1599"/>
                    <a:pt x="298" y="7501"/>
                  </a:cubicBezTo>
                  <a:cubicBezTo>
                    <a:pt x="319" y="7931"/>
                    <a:pt x="4356" y="10539"/>
                    <a:pt x="5027" y="10539"/>
                  </a:cubicBezTo>
                  <a:cubicBezTo>
                    <a:pt x="5078" y="10539"/>
                    <a:pt x="5110" y="10523"/>
                    <a:pt x="5118" y="10490"/>
                  </a:cubicBezTo>
                  <a:cubicBezTo>
                    <a:pt x="5211" y="10027"/>
                    <a:pt x="2360" y="6226"/>
                    <a:pt x="2360" y="6226"/>
                  </a:cubicBezTo>
                  <a:lnTo>
                    <a:pt x="3032" y="2240"/>
                  </a:lnTo>
                  <a:cubicBezTo>
                    <a:pt x="3032" y="2240"/>
                    <a:pt x="2038" y="0"/>
                    <a:pt x="1231" y="0"/>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4" name="Google Shape;1164;p40">
              <a:extLst>
                <a:ext uri="{FF2B5EF4-FFF2-40B4-BE49-F238E27FC236}">
                  <a16:creationId xmlns:a16="http://schemas.microsoft.com/office/drawing/2014/main" id="{3A558B2B-A84D-6D77-A2E5-D038024F4C90}"/>
                </a:ext>
              </a:extLst>
            </p:cNvPr>
            <p:cNvSpPr/>
            <p:nvPr/>
          </p:nvSpPr>
          <p:spPr>
            <a:xfrm>
              <a:off x="1768525" y="4135818"/>
              <a:ext cx="236612" cy="473567"/>
            </a:xfrm>
            <a:custGeom>
              <a:avLst/>
              <a:gdLst/>
              <a:ahLst/>
              <a:cxnLst/>
              <a:rect l="l" t="t" r="r" b="b"/>
              <a:pathLst>
                <a:path w="4149" h="8304" extrusionOk="0">
                  <a:moveTo>
                    <a:pt x="3476" y="0"/>
                  </a:moveTo>
                  <a:lnTo>
                    <a:pt x="0" y="6397"/>
                  </a:lnTo>
                  <a:cubicBezTo>
                    <a:pt x="685" y="6858"/>
                    <a:pt x="2885" y="8304"/>
                    <a:pt x="3647" y="8304"/>
                  </a:cubicBezTo>
                  <a:cubicBezTo>
                    <a:pt x="4149" y="8304"/>
                    <a:pt x="4026" y="7676"/>
                    <a:pt x="2434" y="5725"/>
                  </a:cubicBezTo>
                  <a:lnTo>
                    <a:pt x="3476" y="0"/>
                  </a:ln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5" name="Google Shape;1165;p40">
              <a:extLst>
                <a:ext uri="{FF2B5EF4-FFF2-40B4-BE49-F238E27FC236}">
                  <a16:creationId xmlns:a16="http://schemas.microsoft.com/office/drawing/2014/main" id="{C205D0D3-47C6-3B1B-BCFE-DFAC8A3E2DDB}"/>
                </a:ext>
              </a:extLst>
            </p:cNvPr>
            <p:cNvSpPr/>
            <p:nvPr/>
          </p:nvSpPr>
          <p:spPr>
            <a:xfrm>
              <a:off x="1763222" y="4475475"/>
              <a:ext cx="333105" cy="216709"/>
            </a:xfrm>
            <a:custGeom>
              <a:avLst/>
              <a:gdLst/>
              <a:ahLst/>
              <a:cxnLst/>
              <a:rect l="l" t="t" r="r" b="b"/>
              <a:pathLst>
                <a:path w="5841" h="3800" extrusionOk="0">
                  <a:moveTo>
                    <a:pt x="255" y="0"/>
                  </a:moveTo>
                  <a:lnTo>
                    <a:pt x="0" y="742"/>
                  </a:lnTo>
                  <a:cubicBezTo>
                    <a:pt x="0" y="742"/>
                    <a:pt x="3571" y="3800"/>
                    <a:pt x="4761" y="3800"/>
                  </a:cubicBezTo>
                  <a:cubicBezTo>
                    <a:pt x="4861" y="3800"/>
                    <a:pt x="4944" y="3778"/>
                    <a:pt x="5006" y="3732"/>
                  </a:cubicBezTo>
                  <a:cubicBezTo>
                    <a:pt x="5841" y="3083"/>
                    <a:pt x="2990" y="163"/>
                    <a:pt x="2990" y="163"/>
                  </a:cubicBezTo>
                  <a:lnTo>
                    <a:pt x="2990" y="163"/>
                  </a:lnTo>
                  <a:cubicBezTo>
                    <a:pt x="2990" y="163"/>
                    <a:pt x="3313" y="1074"/>
                    <a:pt x="2577" y="1074"/>
                  </a:cubicBezTo>
                  <a:cubicBezTo>
                    <a:pt x="2181" y="1074"/>
                    <a:pt x="1479" y="811"/>
                    <a:pt x="255" y="0"/>
                  </a:cubicBezTo>
                  <a:close/>
                </a:path>
              </a:pathLst>
            </a:custGeom>
            <a:solidFill>
              <a:schemeClr val="dk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6" name="Google Shape;1166;p40">
              <a:extLst>
                <a:ext uri="{FF2B5EF4-FFF2-40B4-BE49-F238E27FC236}">
                  <a16:creationId xmlns:a16="http://schemas.microsoft.com/office/drawing/2014/main" id="{D2107A6A-6EAE-E9D6-64B2-FCFCD6632FE3}"/>
                </a:ext>
              </a:extLst>
            </p:cNvPr>
            <p:cNvSpPr/>
            <p:nvPr/>
          </p:nvSpPr>
          <p:spPr>
            <a:xfrm>
              <a:off x="1757918" y="4499256"/>
              <a:ext cx="298773" cy="201254"/>
            </a:xfrm>
            <a:custGeom>
              <a:avLst/>
              <a:gdLst/>
              <a:ahLst/>
              <a:cxnLst/>
              <a:rect l="l" t="t" r="r" b="b"/>
              <a:pathLst>
                <a:path w="5239" h="3529" extrusionOk="0">
                  <a:moveTo>
                    <a:pt x="117" y="1"/>
                  </a:moveTo>
                  <a:lnTo>
                    <a:pt x="1" y="279"/>
                  </a:lnTo>
                  <a:cubicBezTo>
                    <a:pt x="1" y="279"/>
                    <a:pt x="3826" y="3528"/>
                    <a:pt x="4928" y="3528"/>
                  </a:cubicBezTo>
                  <a:cubicBezTo>
                    <a:pt x="5057" y="3528"/>
                    <a:pt x="5148" y="3484"/>
                    <a:pt x="5192" y="3384"/>
                  </a:cubicBezTo>
                  <a:cubicBezTo>
                    <a:pt x="5238" y="3291"/>
                    <a:pt x="5238" y="3176"/>
                    <a:pt x="5215" y="3060"/>
                  </a:cubicBezTo>
                  <a:lnTo>
                    <a:pt x="5215" y="3060"/>
                  </a:lnTo>
                  <a:cubicBezTo>
                    <a:pt x="5170" y="3149"/>
                    <a:pt x="5082" y="3190"/>
                    <a:pt x="4961" y="3190"/>
                  </a:cubicBezTo>
                  <a:cubicBezTo>
                    <a:pt x="3951" y="3190"/>
                    <a:pt x="613" y="414"/>
                    <a:pt x="117" y="1"/>
                  </a:cubicBez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7" name="Google Shape;1167;p40">
              <a:extLst>
                <a:ext uri="{FF2B5EF4-FFF2-40B4-BE49-F238E27FC236}">
                  <a16:creationId xmlns:a16="http://schemas.microsoft.com/office/drawing/2014/main" id="{88C2C628-0FD1-9DF0-B85D-6B421885AB37}"/>
                </a:ext>
              </a:extLst>
            </p:cNvPr>
            <p:cNvSpPr/>
            <p:nvPr/>
          </p:nvSpPr>
          <p:spPr>
            <a:xfrm>
              <a:off x="788276" y="2944167"/>
              <a:ext cx="869289" cy="781522"/>
            </a:xfrm>
            <a:custGeom>
              <a:avLst/>
              <a:gdLst/>
              <a:ahLst/>
              <a:cxnLst/>
              <a:rect l="l" t="t" r="r" b="b"/>
              <a:pathLst>
                <a:path w="15243" h="13704" extrusionOk="0">
                  <a:moveTo>
                    <a:pt x="7162" y="1"/>
                  </a:moveTo>
                  <a:cubicBezTo>
                    <a:pt x="6011" y="1"/>
                    <a:pt x="4961" y="202"/>
                    <a:pt x="4559" y="850"/>
                  </a:cubicBezTo>
                  <a:cubicBezTo>
                    <a:pt x="3595" y="2421"/>
                    <a:pt x="0" y="13704"/>
                    <a:pt x="9242" y="13704"/>
                  </a:cubicBezTo>
                  <a:cubicBezTo>
                    <a:pt x="10225" y="13704"/>
                    <a:pt x="11354" y="13576"/>
                    <a:pt x="12647" y="13295"/>
                  </a:cubicBezTo>
                  <a:cubicBezTo>
                    <a:pt x="12647" y="13295"/>
                    <a:pt x="15242" y="12878"/>
                    <a:pt x="15173" y="12739"/>
                  </a:cubicBezTo>
                  <a:cubicBezTo>
                    <a:pt x="14779" y="11951"/>
                    <a:pt x="14130" y="5995"/>
                    <a:pt x="13875" y="3608"/>
                  </a:cubicBezTo>
                  <a:lnTo>
                    <a:pt x="12253" y="3376"/>
                  </a:lnTo>
                  <a:lnTo>
                    <a:pt x="11233" y="549"/>
                  </a:lnTo>
                  <a:cubicBezTo>
                    <a:pt x="11233" y="549"/>
                    <a:pt x="9060" y="1"/>
                    <a:pt x="7162"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8" name="Google Shape;1168;p40">
              <a:extLst>
                <a:ext uri="{FF2B5EF4-FFF2-40B4-BE49-F238E27FC236}">
                  <a16:creationId xmlns:a16="http://schemas.microsoft.com/office/drawing/2014/main" id="{420A3DC9-2BC2-DC1F-E55F-73B630975D6A}"/>
                </a:ext>
              </a:extLst>
            </p:cNvPr>
            <p:cNvSpPr/>
            <p:nvPr/>
          </p:nvSpPr>
          <p:spPr>
            <a:xfrm>
              <a:off x="1484356" y="3136636"/>
              <a:ext cx="198289" cy="554034"/>
            </a:xfrm>
            <a:custGeom>
              <a:avLst/>
              <a:gdLst/>
              <a:ahLst/>
              <a:cxnLst/>
              <a:rect l="l" t="t" r="r" b="b"/>
              <a:pathLst>
                <a:path w="3477" h="9715" extrusionOk="0">
                  <a:moveTo>
                    <a:pt x="2550" y="1"/>
                  </a:moveTo>
                  <a:lnTo>
                    <a:pt x="1414" y="47"/>
                  </a:lnTo>
                  <a:cubicBezTo>
                    <a:pt x="0" y="3269"/>
                    <a:pt x="1855" y="9688"/>
                    <a:pt x="1855" y="9688"/>
                  </a:cubicBezTo>
                  <a:cubicBezTo>
                    <a:pt x="2026" y="9707"/>
                    <a:pt x="2185" y="9715"/>
                    <a:pt x="2330" y="9715"/>
                  </a:cubicBezTo>
                  <a:cubicBezTo>
                    <a:pt x="3086" y="9715"/>
                    <a:pt x="3477" y="9503"/>
                    <a:pt x="3477" y="9503"/>
                  </a:cubicBezTo>
                  <a:cubicBezTo>
                    <a:pt x="1808" y="5494"/>
                    <a:pt x="2550" y="1"/>
                    <a:pt x="2550"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59" name="Google Shape;1169;p40">
              <a:extLst>
                <a:ext uri="{FF2B5EF4-FFF2-40B4-BE49-F238E27FC236}">
                  <a16:creationId xmlns:a16="http://schemas.microsoft.com/office/drawing/2014/main" id="{3286F925-9DC3-14CD-A8DE-78711F543E46}"/>
                </a:ext>
              </a:extLst>
            </p:cNvPr>
            <p:cNvSpPr/>
            <p:nvPr/>
          </p:nvSpPr>
          <p:spPr>
            <a:xfrm>
              <a:off x="1003271" y="2372465"/>
              <a:ext cx="861761" cy="735613"/>
            </a:xfrm>
            <a:custGeom>
              <a:avLst/>
              <a:gdLst/>
              <a:ahLst/>
              <a:cxnLst/>
              <a:rect l="l" t="t" r="r" b="b"/>
              <a:pathLst>
                <a:path w="15111" h="12899" extrusionOk="0">
                  <a:moveTo>
                    <a:pt x="3001" y="1"/>
                  </a:moveTo>
                  <a:cubicBezTo>
                    <a:pt x="2809" y="1"/>
                    <a:pt x="2619" y="46"/>
                    <a:pt x="2434" y="145"/>
                  </a:cubicBezTo>
                  <a:cubicBezTo>
                    <a:pt x="1" y="1443"/>
                    <a:pt x="3199" y="5800"/>
                    <a:pt x="4311" y="7491"/>
                  </a:cubicBezTo>
                  <a:cubicBezTo>
                    <a:pt x="5332" y="9055"/>
                    <a:pt x="6536" y="12898"/>
                    <a:pt x="7961" y="12898"/>
                  </a:cubicBezTo>
                  <a:cubicBezTo>
                    <a:pt x="8057" y="12898"/>
                    <a:pt x="8154" y="12881"/>
                    <a:pt x="8251" y="12845"/>
                  </a:cubicBezTo>
                  <a:cubicBezTo>
                    <a:pt x="9827" y="12289"/>
                    <a:pt x="15111" y="5637"/>
                    <a:pt x="14416" y="4363"/>
                  </a:cubicBezTo>
                  <a:cubicBezTo>
                    <a:pt x="14355" y="4247"/>
                    <a:pt x="14253" y="4194"/>
                    <a:pt x="14117" y="4194"/>
                  </a:cubicBezTo>
                  <a:cubicBezTo>
                    <a:pt x="12766" y="4194"/>
                    <a:pt x="8112" y="9461"/>
                    <a:pt x="8112" y="9461"/>
                  </a:cubicBezTo>
                  <a:lnTo>
                    <a:pt x="6837" y="4061"/>
                  </a:lnTo>
                  <a:cubicBezTo>
                    <a:pt x="6837" y="4061"/>
                    <a:pt x="4826" y="1"/>
                    <a:pt x="3001"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0" name="Google Shape;1170;p40">
              <a:extLst>
                <a:ext uri="{FF2B5EF4-FFF2-40B4-BE49-F238E27FC236}">
                  <a16:creationId xmlns:a16="http://schemas.microsoft.com/office/drawing/2014/main" id="{8F895401-0E6E-2BFC-76EB-D9B95FB48ECA}"/>
                </a:ext>
              </a:extLst>
            </p:cNvPr>
            <p:cNvSpPr/>
            <p:nvPr/>
          </p:nvSpPr>
          <p:spPr>
            <a:xfrm>
              <a:off x="1765845" y="2610156"/>
              <a:ext cx="245566" cy="92158"/>
            </a:xfrm>
            <a:custGeom>
              <a:avLst/>
              <a:gdLst/>
              <a:ahLst/>
              <a:cxnLst/>
              <a:rect l="l" t="t" r="r" b="b"/>
              <a:pathLst>
                <a:path w="4306" h="1616" extrusionOk="0">
                  <a:moveTo>
                    <a:pt x="396" y="1"/>
                  </a:moveTo>
                  <a:cubicBezTo>
                    <a:pt x="317" y="1"/>
                    <a:pt x="182" y="30"/>
                    <a:pt x="47" y="195"/>
                  </a:cubicBezTo>
                  <a:cubicBezTo>
                    <a:pt x="24" y="195"/>
                    <a:pt x="24" y="218"/>
                    <a:pt x="1" y="241"/>
                  </a:cubicBezTo>
                  <a:cubicBezTo>
                    <a:pt x="650" y="1099"/>
                    <a:pt x="24" y="1446"/>
                    <a:pt x="140" y="1446"/>
                  </a:cubicBezTo>
                  <a:cubicBezTo>
                    <a:pt x="1148" y="1569"/>
                    <a:pt x="1731" y="1615"/>
                    <a:pt x="2039" y="1615"/>
                  </a:cubicBezTo>
                  <a:cubicBezTo>
                    <a:pt x="2948" y="1615"/>
                    <a:pt x="1461" y="1214"/>
                    <a:pt x="1461" y="1214"/>
                  </a:cubicBezTo>
                  <a:lnTo>
                    <a:pt x="1461" y="1214"/>
                  </a:lnTo>
                  <a:cubicBezTo>
                    <a:pt x="1461" y="1214"/>
                    <a:pt x="1730" y="1224"/>
                    <a:pt x="2033" y="1224"/>
                  </a:cubicBezTo>
                  <a:cubicBezTo>
                    <a:pt x="2762" y="1224"/>
                    <a:pt x="3694" y="1167"/>
                    <a:pt x="1600" y="774"/>
                  </a:cubicBezTo>
                  <a:lnTo>
                    <a:pt x="1600" y="774"/>
                  </a:lnTo>
                  <a:cubicBezTo>
                    <a:pt x="1600" y="774"/>
                    <a:pt x="1842" y="780"/>
                    <a:pt x="2140" y="780"/>
                  </a:cubicBezTo>
                  <a:cubicBezTo>
                    <a:pt x="2995" y="780"/>
                    <a:pt x="4305" y="729"/>
                    <a:pt x="1623" y="334"/>
                  </a:cubicBezTo>
                  <a:cubicBezTo>
                    <a:pt x="1623" y="334"/>
                    <a:pt x="3717" y="1"/>
                    <a:pt x="2025" y="1"/>
                  </a:cubicBezTo>
                  <a:cubicBezTo>
                    <a:pt x="1875" y="1"/>
                    <a:pt x="1696" y="4"/>
                    <a:pt x="1484" y="9"/>
                  </a:cubicBezTo>
                  <a:lnTo>
                    <a:pt x="464" y="9"/>
                  </a:lnTo>
                  <a:cubicBezTo>
                    <a:pt x="464" y="9"/>
                    <a:pt x="438" y="1"/>
                    <a:pt x="396"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1" name="Google Shape;1171;p40">
              <a:extLst>
                <a:ext uri="{FF2B5EF4-FFF2-40B4-BE49-F238E27FC236}">
                  <a16:creationId xmlns:a16="http://schemas.microsoft.com/office/drawing/2014/main" id="{B12BF45B-B60B-FEA4-3EE5-4F8F457B3EF4}"/>
                </a:ext>
              </a:extLst>
            </p:cNvPr>
            <p:cNvSpPr/>
            <p:nvPr/>
          </p:nvSpPr>
          <p:spPr>
            <a:xfrm>
              <a:off x="1751303" y="2565903"/>
              <a:ext cx="57941" cy="80468"/>
            </a:xfrm>
            <a:custGeom>
              <a:avLst/>
              <a:gdLst/>
              <a:ahLst/>
              <a:cxnLst/>
              <a:rect l="l" t="t" r="r" b="b"/>
              <a:pathLst>
                <a:path w="1016" h="1411" extrusionOk="0">
                  <a:moveTo>
                    <a:pt x="858" y="1"/>
                  </a:moveTo>
                  <a:cubicBezTo>
                    <a:pt x="839" y="1"/>
                    <a:pt x="816" y="14"/>
                    <a:pt x="789" y="44"/>
                  </a:cubicBezTo>
                  <a:cubicBezTo>
                    <a:pt x="511" y="345"/>
                    <a:pt x="1" y="1411"/>
                    <a:pt x="1" y="1411"/>
                  </a:cubicBezTo>
                  <a:lnTo>
                    <a:pt x="905" y="924"/>
                  </a:lnTo>
                  <a:cubicBezTo>
                    <a:pt x="905" y="924"/>
                    <a:pt x="1016" y="1"/>
                    <a:pt x="858" y="1"/>
                  </a:cubicBezTo>
                  <a:close/>
                </a:path>
              </a:pathLst>
            </a:custGeom>
            <a:solidFill>
              <a:srgbClr val="F6B26B"/>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2" name="Google Shape;1172;p40">
              <a:extLst>
                <a:ext uri="{FF2B5EF4-FFF2-40B4-BE49-F238E27FC236}">
                  <a16:creationId xmlns:a16="http://schemas.microsoft.com/office/drawing/2014/main" id="{D1DAAD03-2FBE-80C4-4A6A-9014B8A5FE0C}"/>
                </a:ext>
              </a:extLst>
            </p:cNvPr>
            <p:cNvSpPr/>
            <p:nvPr/>
          </p:nvSpPr>
          <p:spPr>
            <a:xfrm>
              <a:off x="1612555" y="2608502"/>
              <a:ext cx="237981" cy="211006"/>
            </a:xfrm>
            <a:custGeom>
              <a:avLst/>
              <a:gdLst/>
              <a:ahLst/>
              <a:cxnLst/>
              <a:rect l="l" t="t" r="r" b="b"/>
              <a:pathLst>
                <a:path w="4173" h="3700" extrusionOk="0">
                  <a:moveTo>
                    <a:pt x="3035" y="1"/>
                  </a:moveTo>
                  <a:cubicBezTo>
                    <a:pt x="2904" y="1"/>
                    <a:pt x="2794" y="25"/>
                    <a:pt x="2735" y="85"/>
                  </a:cubicBezTo>
                  <a:cubicBezTo>
                    <a:pt x="2411" y="386"/>
                    <a:pt x="1252" y="1313"/>
                    <a:pt x="47" y="2588"/>
                  </a:cubicBezTo>
                  <a:cubicBezTo>
                    <a:pt x="0" y="3375"/>
                    <a:pt x="1739" y="2866"/>
                    <a:pt x="1808" y="3700"/>
                  </a:cubicBezTo>
                  <a:cubicBezTo>
                    <a:pt x="2318" y="3584"/>
                    <a:pt x="2063" y="1962"/>
                    <a:pt x="2573" y="1846"/>
                  </a:cubicBezTo>
                  <a:cubicBezTo>
                    <a:pt x="2805" y="1776"/>
                    <a:pt x="3546" y="1591"/>
                    <a:pt x="3709" y="1498"/>
                  </a:cubicBezTo>
                  <a:cubicBezTo>
                    <a:pt x="4172" y="1267"/>
                    <a:pt x="4102" y="594"/>
                    <a:pt x="4033" y="363"/>
                  </a:cubicBezTo>
                  <a:cubicBezTo>
                    <a:pt x="3981" y="208"/>
                    <a:pt x="3416" y="1"/>
                    <a:pt x="3035"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3" name="Google Shape;1173;p40">
              <a:extLst>
                <a:ext uri="{FF2B5EF4-FFF2-40B4-BE49-F238E27FC236}">
                  <a16:creationId xmlns:a16="http://schemas.microsoft.com/office/drawing/2014/main" id="{4AA71882-674A-D085-BEC0-3F33F157EA6A}"/>
                </a:ext>
              </a:extLst>
            </p:cNvPr>
            <p:cNvSpPr/>
            <p:nvPr/>
          </p:nvSpPr>
          <p:spPr>
            <a:xfrm>
              <a:off x="938544" y="2293482"/>
              <a:ext cx="544556" cy="756299"/>
            </a:xfrm>
            <a:custGeom>
              <a:avLst/>
              <a:gdLst/>
              <a:ahLst/>
              <a:cxnLst/>
              <a:rect l="l" t="t" r="r" b="b"/>
              <a:pathLst>
                <a:path w="9549" h="13262" extrusionOk="0">
                  <a:moveTo>
                    <a:pt x="2967" y="0"/>
                  </a:moveTo>
                  <a:cubicBezTo>
                    <a:pt x="0" y="0"/>
                    <a:pt x="371" y="12909"/>
                    <a:pt x="371" y="12909"/>
                  </a:cubicBezTo>
                  <a:cubicBezTo>
                    <a:pt x="1406" y="13161"/>
                    <a:pt x="2381" y="13261"/>
                    <a:pt x="3275" y="13261"/>
                  </a:cubicBezTo>
                  <a:cubicBezTo>
                    <a:pt x="6647" y="13261"/>
                    <a:pt x="8876" y="11843"/>
                    <a:pt x="8876" y="11843"/>
                  </a:cubicBezTo>
                  <a:lnTo>
                    <a:pt x="8482" y="10174"/>
                  </a:lnTo>
                  <a:cubicBezTo>
                    <a:pt x="8482" y="10174"/>
                    <a:pt x="8784" y="8737"/>
                    <a:pt x="9178" y="7439"/>
                  </a:cubicBezTo>
                  <a:cubicBezTo>
                    <a:pt x="9548" y="6142"/>
                    <a:pt x="5910" y="0"/>
                    <a:pt x="2967"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4" name="Google Shape;1174;p40">
              <a:extLst>
                <a:ext uri="{FF2B5EF4-FFF2-40B4-BE49-F238E27FC236}">
                  <a16:creationId xmlns:a16="http://schemas.microsoft.com/office/drawing/2014/main" id="{157BB272-7ABB-8648-5312-8894757E9AC2}"/>
                </a:ext>
              </a:extLst>
            </p:cNvPr>
            <p:cNvSpPr/>
            <p:nvPr/>
          </p:nvSpPr>
          <p:spPr>
            <a:xfrm>
              <a:off x="954398" y="2633138"/>
              <a:ext cx="490390" cy="416652"/>
            </a:xfrm>
            <a:custGeom>
              <a:avLst/>
              <a:gdLst/>
              <a:ahLst/>
              <a:cxnLst/>
              <a:rect l="l" t="t" r="r" b="b"/>
              <a:pathLst>
                <a:path w="8599" h="7306" extrusionOk="0">
                  <a:moveTo>
                    <a:pt x="325" y="0"/>
                  </a:moveTo>
                  <a:cubicBezTo>
                    <a:pt x="0" y="3384"/>
                    <a:pt x="93" y="6953"/>
                    <a:pt x="93" y="6953"/>
                  </a:cubicBezTo>
                  <a:cubicBezTo>
                    <a:pt x="1128" y="7205"/>
                    <a:pt x="2103" y="7305"/>
                    <a:pt x="2997" y="7305"/>
                  </a:cubicBezTo>
                  <a:cubicBezTo>
                    <a:pt x="6369" y="7305"/>
                    <a:pt x="8598" y="5887"/>
                    <a:pt x="8598" y="5887"/>
                  </a:cubicBezTo>
                  <a:lnTo>
                    <a:pt x="8204" y="4218"/>
                  </a:lnTo>
                  <a:cubicBezTo>
                    <a:pt x="8204" y="4218"/>
                    <a:pt x="8366" y="3453"/>
                    <a:pt x="8598" y="2550"/>
                  </a:cubicBezTo>
                  <a:cubicBezTo>
                    <a:pt x="5725" y="2202"/>
                    <a:pt x="2804" y="1437"/>
                    <a:pt x="325"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5" name="Google Shape;1175;p40">
              <a:extLst>
                <a:ext uri="{FF2B5EF4-FFF2-40B4-BE49-F238E27FC236}">
                  <a16:creationId xmlns:a16="http://schemas.microsoft.com/office/drawing/2014/main" id="{C1C635AB-104F-9B61-FFF5-970BA1F4EEFC}"/>
                </a:ext>
              </a:extLst>
            </p:cNvPr>
            <p:cNvSpPr/>
            <p:nvPr/>
          </p:nvSpPr>
          <p:spPr>
            <a:xfrm>
              <a:off x="1888810" y="2930481"/>
              <a:ext cx="215512" cy="115027"/>
            </a:xfrm>
            <a:custGeom>
              <a:avLst/>
              <a:gdLst/>
              <a:ahLst/>
              <a:cxnLst/>
              <a:rect l="l" t="t" r="r" b="b"/>
              <a:pathLst>
                <a:path w="3779" h="2017" extrusionOk="0">
                  <a:moveTo>
                    <a:pt x="233" y="1"/>
                  </a:moveTo>
                  <a:cubicBezTo>
                    <a:pt x="233" y="1"/>
                    <a:pt x="1" y="2017"/>
                    <a:pt x="1901" y="2017"/>
                  </a:cubicBezTo>
                  <a:cubicBezTo>
                    <a:pt x="3778" y="2017"/>
                    <a:pt x="3639" y="70"/>
                    <a:pt x="3639" y="70"/>
                  </a:cubicBezTo>
                  <a:lnTo>
                    <a:pt x="233" y="1"/>
                  </a:ln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6" name="Google Shape;1176;p40">
              <a:extLst>
                <a:ext uri="{FF2B5EF4-FFF2-40B4-BE49-F238E27FC236}">
                  <a16:creationId xmlns:a16="http://schemas.microsoft.com/office/drawing/2014/main" id="{0BE9ECED-2A31-2331-9AEB-EFB7E5BDF71B}"/>
                </a:ext>
              </a:extLst>
            </p:cNvPr>
            <p:cNvSpPr/>
            <p:nvPr/>
          </p:nvSpPr>
          <p:spPr>
            <a:xfrm>
              <a:off x="1845171" y="2944567"/>
              <a:ext cx="80639" cy="82464"/>
            </a:xfrm>
            <a:custGeom>
              <a:avLst/>
              <a:gdLst/>
              <a:ahLst/>
              <a:cxnLst/>
              <a:rect l="l" t="t" r="r" b="b"/>
              <a:pathLst>
                <a:path w="1414" h="1446" extrusionOk="0">
                  <a:moveTo>
                    <a:pt x="859" y="1"/>
                  </a:moveTo>
                  <a:cubicBezTo>
                    <a:pt x="742" y="1"/>
                    <a:pt x="611" y="20"/>
                    <a:pt x="487" y="78"/>
                  </a:cubicBezTo>
                  <a:cubicBezTo>
                    <a:pt x="302" y="148"/>
                    <a:pt x="186" y="310"/>
                    <a:pt x="116" y="542"/>
                  </a:cubicBezTo>
                  <a:cubicBezTo>
                    <a:pt x="0" y="889"/>
                    <a:pt x="47" y="1191"/>
                    <a:pt x="255" y="1330"/>
                  </a:cubicBezTo>
                  <a:cubicBezTo>
                    <a:pt x="348" y="1399"/>
                    <a:pt x="464" y="1445"/>
                    <a:pt x="603" y="1445"/>
                  </a:cubicBezTo>
                  <a:cubicBezTo>
                    <a:pt x="835" y="1445"/>
                    <a:pt x="1113" y="1353"/>
                    <a:pt x="1414" y="1167"/>
                  </a:cubicBezTo>
                  <a:lnTo>
                    <a:pt x="1298" y="982"/>
                  </a:lnTo>
                  <a:cubicBezTo>
                    <a:pt x="1030" y="1140"/>
                    <a:pt x="783" y="1222"/>
                    <a:pt x="602" y="1222"/>
                  </a:cubicBezTo>
                  <a:cubicBezTo>
                    <a:pt x="517" y="1222"/>
                    <a:pt x="446" y="1204"/>
                    <a:pt x="394" y="1167"/>
                  </a:cubicBezTo>
                  <a:cubicBezTo>
                    <a:pt x="255" y="1075"/>
                    <a:pt x="232" y="866"/>
                    <a:pt x="325" y="611"/>
                  </a:cubicBezTo>
                  <a:cubicBezTo>
                    <a:pt x="371" y="449"/>
                    <a:pt x="464" y="333"/>
                    <a:pt x="580" y="264"/>
                  </a:cubicBezTo>
                  <a:cubicBezTo>
                    <a:pt x="665" y="225"/>
                    <a:pt x="757" y="212"/>
                    <a:pt x="843" y="212"/>
                  </a:cubicBezTo>
                  <a:cubicBezTo>
                    <a:pt x="1015" y="212"/>
                    <a:pt x="1159" y="264"/>
                    <a:pt x="1159" y="264"/>
                  </a:cubicBezTo>
                  <a:lnTo>
                    <a:pt x="1252" y="78"/>
                  </a:lnTo>
                  <a:cubicBezTo>
                    <a:pt x="1237" y="63"/>
                    <a:pt x="1069" y="1"/>
                    <a:pt x="859"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7" name="Google Shape;1177;p40">
              <a:extLst>
                <a:ext uri="{FF2B5EF4-FFF2-40B4-BE49-F238E27FC236}">
                  <a16:creationId xmlns:a16="http://schemas.microsoft.com/office/drawing/2014/main" id="{58FC50A5-E469-814A-DDDE-DA0D04378ECC}"/>
                </a:ext>
              </a:extLst>
            </p:cNvPr>
            <p:cNvSpPr/>
            <p:nvPr/>
          </p:nvSpPr>
          <p:spPr>
            <a:xfrm>
              <a:off x="1789716" y="2946335"/>
              <a:ext cx="116339" cy="99173"/>
            </a:xfrm>
            <a:custGeom>
              <a:avLst/>
              <a:gdLst/>
              <a:ahLst/>
              <a:cxnLst/>
              <a:rect l="l" t="t" r="r" b="b"/>
              <a:pathLst>
                <a:path w="2040" h="1739" extrusionOk="0">
                  <a:moveTo>
                    <a:pt x="0" y="1"/>
                  </a:moveTo>
                  <a:lnTo>
                    <a:pt x="0" y="1"/>
                  </a:lnTo>
                  <a:cubicBezTo>
                    <a:pt x="0" y="1"/>
                    <a:pt x="28" y="3"/>
                    <a:pt x="76" y="7"/>
                  </a:cubicBezTo>
                  <a:lnTo>
                    <a:pt x="76" y="7"/>
                  </a:lnTo>
                  <a:cubicBezTo>
                    <a:pt x="35" y="1"/>
                    <a:pt x="0" y="1"/>
                    <a:pt x="0" y="1"/>
                  </a:cubicBezTo>
                  <a:close/>
                  <a:moveTo>
                    <a:pt x="76" y="7"/>
                  </a:moveTo>
                  <a:cubicBezTo>
                    <a:pt x="168" y="22"/>
                    <a:pt x="293" y="72"/>
                    <a:pt x="116" y="233"/>
                  </a:cubicBezTo>
                  <a:cubicBezTo>
                    <a:pt x="116" y="233"/>
                    <a:pt x="93" y="256"/>
                    <a:pt x="70" y="256"/>
                  </a:cubicBezTo>
                  <a:cubicBezTo>
                    <a:pt x="580" y="1229"/>
                    <a:pt x="325" y="1739"/>
                    <a:pt x="440" y="1739"/>
                  </a:cubicBezTo>
                  <a:cubicBezTo>
                    <a:pt x="1530" y="1739"/>
                    <a:pt x="1298" y="1484"/>
                    <a:pt x="1298" y="1484"/>
                  </a:cubicBezTo>
                  <a:cubicBezTo>
                    <a:pt x="1298" y="1484"/>
                    <a:pt x="1924" y="1275"/>
                    <a:pt x="1460" y="1090"/>
                  </a:cubicBezTo>
                  <a:cubicBezTo>
                    <a:pt x="1460" y="1090"/>
                    <a:pt x="2040" y="881"/>
                    <a:pt x="1576" y="696"/>
                  </a:cubicBezTo>
                  <a:cubicBezTo>
                    <a:pt x="1576" y="696"/>
                    <a:pt x="2040" y="511"/>
                    <a:pt x="1738" y="302"/>
                  </a:cubicBezTo>
                  <a:cubicBezTo>
                    <a:pt x="1459" y="142"/>
                    <a:pt x="373" y="34"/>
                    <a:pt x="76" y="7"/>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8" name="Google Shape;1178;p40">
              <a:extLst>
                <a:ext uri="{FF2B5EF4-FFF2-40B4-BE49-F238E27FC236}">
                  <a16:creationId xmlns:a16="http://schemas.microsoft.com/office/drawing/2014/main" id="{A7F43434-DB54-07D1-6954-436BFAFDB191}"/>
                </a:ext>
              </a:extLst>
            </p:cNvPr>
            <p:cNvSpPr/>
            <p:nvPr/>
          </p:nvSpPr>
          <p:spPr>
            <a:xfrm>
              <a:off x="1793651" y="2920957"/>
              <a:ext cx="80182" cy="41289"/>
            </a:xfrm>
            <a:custGeom>
              <a:avLst/>
              <a:gdLst/>
              <a:ahLst/>
              <a:cxnLst/>
              <a:rect l="l" t="t" r="r" b="b"/>
              <a:pathLst>
                <a:path w="1406" h="724" extrusionOk="0">
                  <a:moveTo>
                    <a:pt x="1133" y="1"/>
                  </a:moveTo>
                  <a:cubicBezTo>
                    <a:pt x="1120" y="1"/>
                    <a:pt x="1106" y="2"/>
                    <a:pt x="1090" y="5"/>
                  </a:cubicBezTo>
                  <a:cubicBezTo>
                    <a:pt x="696" y="75"/>
                    <a:pt x="1" y="724"/>
                    <a:pt x="1" y="724"/>
                  </a:cubicBezTo>
                  <a:lnTo>
                    <a:pt x="812" y="701"/>
                  </a:lnTo>
                  <a:cubicBezTo>
                    <a:pt x="812" y="701"/>
                    <a:pt x="1406" y="1"/>
                    <a:pt x="1133"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69" name="Google Shape;1179;p40">
              <a:extLst>
                <a:ext uri="{FF2B5EF4-FFF2-40B4-BE49-F238E27FC236}">
                  <a16:creationId xmlns:a16="http://schemas.microsoft.com/office/drawing/2014/main" id="{2C6712E7-65C8-CF73-ADCE-3BBDBDA37CF0}"/>
                </a:ext>
              </a:extLst>
            </p:cNvPr>
            <p:cNvSpPr/>
            <p:nvPr/>
          </p:nvSpPr>
          <p:spPr>
            <a:xfrm>
              <a:off x="961159" y="2318686"/>
              <a:ext cx="909303" cy="760462"/>
            </a:xfrm>
            <a:custGeom>
              <a:avLst/>
              <a:gdLst/>
              <a:ahLst/>
              <a:cxnLst/>
              <a:rect l="l" t="t" r="r" b="b"/>
              <a:pathLst>
                <a:path w="15945" h="13335" extrusionOk="0">
                  <a:moveTo>
                    <a:pt x="2871" y="1"/>
                  </a:moveTo>
                  <a:cubicBezTo>
                    <a:pt x="2826" y="1"/>
                    <a:pt x="2781" y="3"/>
                    <a:pt x="2735" y="8"/>
                  </a:cubicBezTo>
                  <a:cubicBezTo>
                    <a:pt x="0" y="286"/>
                    <a:pt x="1600" y="4805"/>
                    <a:pt x="2179" y="7007"/>
                  </a:cubicBezTo>
                  <a:cubicBezTo>
                    <a:pt x="2712" y="8953"/>
                    <a:pt x="4056" y="13287"/>
                    <a:pt x="6049" y="13333"/>
                  </a:cubicBezTo>
                  <a:cubicBezTo>
                    <a:pt x="6096" y="13334"/>
                    <a:pt x="6145" y="13335"/>
                    <a:pt x="6197" y="13335"/>
                  </a:cubicBezTo>
                  <a:cubicBezTo>
                    <a:pt x="7569" y="13335"/>
                    <a:pt x="10814" y="13046"/>
                    <a:pt x="14230" y="12800"/>
                  </a:cubicBezTo>
                  <a:cubicBezTo>
                    <a:pt x="14462" y="12777"/>
                    <a:pt x="15227" y="12708"/>
                    <a:pt x="15412" y="12638"/>
                  </a:cubicBezTo>
                  <a:cubicBezTo>
                    <a:pt x="15899" y="12453"/>
                    <a:pt x="15945" y="11804"/>
                    <a:pt x="15899" y="11549"/>
                  </a:cubicBezTo>
                  <a:cubicBezTo>
                    <a:pt x="15690" y="10437"/>
                    <a:pt x="7138" y="9880"/>
                    <a:pt x="7138" y="9880"/>
                  </a:cubicBezTo>
                  <a:lnTo>
                    <a:pt x="5748" y="5222"/>
                  </a:lnTo>
                  <a:cubicBezTo>
                    <a:pt x="5748" y="5222"/>
                    <a:pt x="4970" y="1"/>
                    <a:pt x="2871"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0" name="Google Shape;1180;p40">
              <a:extLst>
                <a:ext uri="{FF2B5EF4-FFF2-40B4-BE49-F238E27FC236}">
                  <a16:creationId xmlns:a16="http://schemas.microsoft.com/office/drawing/2014/main" id="{B8EC826D-5533-D1DC-E563-1A65B0206A47}"/>
                </a:ext>
              </a:extLst>
            </p:cNvPr>
            <p:cNvSpPr/>
            <p:nvPr/>
          </p:nvSpPr>
          <p:spPr>
            <a:xfrm>
              <a:off x="2192825" y="2723812"/>
              <a:ext cx="634445" cy="366467"/>
            </a:xfrm>
            <a:custGeom>
              <a:avLst/>
              <a:gdLst/>
              <a:ahLst/>
              <a:cxnLst/>
              <a:rect l="l" t="t" r="r" b="b"/>
              <a:pathLst>
                <a:path w="11125" h="6426" extrusionOk="0">
                  <a:moveTo>
                    <a:pt x="7488" y="0"/>
                  </a:moveTo>
                  <a:cubicBezTo>
                    <a:pt x="6400" y="0"/>
                    <a:pt x="4174" y="216"/>
                    <a:pt x="3500" y="1585"/>
                  </a:cubicBezTo>
                  <a:cubicBezTo>
                    <a:pt x="3500" y="1585"/>
                    <a:pt x="3268" y="1826"/>
                    <a:pt x="2962" y="1826"/>
                  </a:cubicBezTo>
                  <a:cubicBezTo>
                    <a:pt x="2757" y="1826"/>
                    <a:pt x="2518" y="1717"/>
                    <a:pt x="2295" y="1353"/>
                  </a:cubicBezTo>
                  <a:cubicBezTo>
                    <a:pt x="1646" y="365"/>
                    <a:pt x="842" y="200"/>
                    <a:pt x="379" y="200"/>
                  </a:cubicBezTo>
                  <a:cubicBezTo>
                    <a:pt x="147" y="200"/>
                    <a:pt x="0" y="241"/>
                    <a:pt x="0" y="241"/>
                  </a:cubicBezTo>
                  <a:lnTo>
                    <a:pt x="23" y="728"/>
                  </a:lnTo>
                  <a:cubicBezTo>
                    <a:pt x="23" y="728"/>
                    <a:pt x="30" y="727"/>
                    <a:pt x="43" y="727"/>
                  </a:cubicBezTo>
                  <a:cubicBezTo>
                    <a:pt x="181" y="727"/>
                    <a:pt x="1022" y="766"/>
                    <a:pt x="1298" y="1701"/>
                  </a:cubicBezTo>
                  <a:cubicBezTo>
                    <a:pt x="1576" y="2744"/>
                    <a:pt x="1692" y="3486"/>
                    <a:pt x="3129" y="3671"/>
                  </a:cubicBezTo>
                  <a:cubicBezTo>
                    <a:pt x="3129" y="3671"/>
                    <a:pt x="3152" y="5849"/>
                    <a:pt x="5400" y="6243"/>
                  </a:cubicBezTo>
                  <a:cubicBezTo>
                    <a:pt x="5995" y="6348"/>
                    <a:pt x="6644" y="6426"/>
                    <a:pt x="7283" y="6426"/>
                  </a:cubicBezTo>
                  <a:cubicBezTo>
                    <a:pt x="9058" y="6426"/>
                    <a:pt x="10745" y="5821"/>
                    <a:pt x="10916" y="3486"/>
                  </a:cubicBezTo>
                  <a:cubicBezTo>
                    <a:pt x="11124" y="612"/>
                    <a:pt x="8714" y="79"/>
                    <a:pt x="7857" y="9"/>
                  </a:cubicBezTo>
                  <a:cubicBezTo>
                    <a:pt x="7758" y="4"/>
                    <a:pt x="7633" y="0"/>
                    <a:pt x="7488" y="0"/>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1" name="Google Shape;1181;p40">
              <a:extLst>
                <a:ext uri="{FF2B5EF4-FFF2-40B4-BE49-F238E27FC236}">
                  <a16:creationId xmlns:a16="http://schemas.microsoft.com/office/drawing/2014/main" id="{6482F7A1-E36E-8E1F-846B-1DA1D018D19C}"/>
                </a:ext>
              </a:extLst>
            </p:cNvPr>
            <p:cNvSpPr/>
            <p:nvPr/>
          </p:nvSpPr>
          <p:spPr>
            <a:xfrm>
              <a:off x="2568110" y="2667469"/>
              <a:ext cx="48931" cy="54348"/>
            </a:xfrm>
            <a:custGeom>
              <a:avLst/>
              <a:gdLst/>
              <a:ahLst/>
              <a:cxnLst/>
              <a:rect l="l" t="t" r="r" b="b"/>
              <a:pathLst>
                <a:path w="858" h="953" extrusionOk="0">
                  <a:moveTo>
                    <a:pt x="464" y="1"/>
                  </a:moveTo>
                  <a:cubicBezTo>
                    <a:pt x="232" y="1"/>
                    <a:pt x="46" y="186"/>
                    <a:pt x="23" y="464"/>
                  </a:cubicBezTo>
                  <a:cubicBezTo>
                    <a:pt x="0" y="719"/>
                    <a:pt x="186" y="951"/>
                    <a:pt x="394" y="951"/>
                  </a:cubicBezTo>
                  <a:cubicBezTo>
                    <a:pt x="406" y="952"/>
                    <a:pt x="418" y="953"/>
                    <a:pt x="429" y="953"/>
                  </a:cubicBezTo>
                  <a:cubicBezTo>
                    <a:pt x="644" y="953"/>
                    <a:pt x="812" y="753"/>
                    <a:pt x="834" y="511"/>
                  </a:cubicBezTo>
                  <a:cubicBezTo>
                    <a:pt x="858" y="256"/>
                    <a:pt x="672" y="24"/>
                    <a:pt x="464"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2" name="Google Shape;1182;p40">
              <a:extLst>
                <a:ext uri="{FF2B5EF4-FFF2-40B4-BE49-F238E27FC236}">
                  <a16:creationId xmlns:a16="http://schemas.microsoft.com/office/drawing/2014/main" id="{790D94E3-E35B-C949-922C-706C9708C422}"/>
                </a:ext>
              </a:extLst>
            </p:cNvPr>
            <p:cNvSpPr/>
            <p:nvPr/>
          </p:nvSpPr>
          <p:spPr>
            <a:xfrm>
              <a:off x="2430688" y="2694557"/>
              <a:ext cx="304933" cy="83433"/>
            </a:xfrm>
            <a:custGeom>
              <a:avLst/>
              <a:gdLst/>
              <a:ahLst/>
              <a:cxnLst/>
              <a:rect l="l" t="t" r="r" b="b"/>
              <a:pathLst>
                <a:path w="5347" h="1463" extrusionOk="0">
                  <a:moveTo>
                    <a:pt x="2644" y="1"/>
                  </a:moveTo>
                  <a:cubicBezTo>
                    <a:pt x="2144" y="1"/>
                    <a:pt x="1658" y="85"/>
                    <a:pt x="1299" y="291"/>
                  </a:cubicBezTo>
                  <a:cubicBezTo>
                    <a:pt x="1" y="1055"/>
                    <a:pt x="1461" y="1357"/>
                    <a:pt x="1461" y="1357"/>
                  </a:cubicBezTo>
                  <a:cubicBezTo>
                    <a:pt x="1461" y="1357"/>
                    <a:pt x="2232" y="1462"/>
                    <a:pt x="3054" y="1462"/>
                  </a:cubicBezTo>
                  <a:cubicBezTo>
                    <a:pt x="3773" y="1462"/>
                    <a:pt x="4531" y="1381"/>
                    <a:pt x="4844" y="1079"/>
                  </a:cubicBezTo>
                  <a:cubicBezTo>
                    <a:pt x="5347" y="576"/>
                    <a:pt x="3948" y="1"/>
                    <a:pt x="2644"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3" name="Google Shape;1183;p40">
              <a:extLst>
                <a:ext uri="{FF2B5EF4-FFF2-40B4-BE49-F238E27FC236}">
                  <a16:creationId xmlns:a16="http://schemas.microsoft.com/office/drawing/2014/main" id="{7300E57C-2497-1045-13EB-BC379EAB718D}"/>
                </a:ext>
              </a:extLst>
            </p:cNvPr>
            <p:cNvSpPr/>
            <p:nvPr/>
          </p:nvSpPr>
          <p:spPr>
            <a:xfrm>
              <a:off x="2749187" y="2788938"/>
              <a:ext cx="169261" cy="215626"/>
            </a:xfrm>
            <a:custGeom>
              <a:avLst/>
              <a:gdLst/>
              <a:ahLst/>
              <a:cxnLst/>
              <a:rect l="l" t="t" r="r" b="b"/>
              <a:pathLst>
                <a:path w="2968" h="3781" extrusionOk="0">
                  <a:moveTo>
                    <a:pt x="1417" y="1"/>
                  </a:moveTo>
                  <a:cubicBezTo>
                    <a:pt x="702" y="1"/>
                    <a:pt x="68" y="700"/>
                    <a:pt x="1" y="768"/>
                  </a:cubicBezTo>
                  <a:lnTo>
                    <a:pt x="511" y="1231"/>
                  </a:lnTo>
                  <a:cubicBezTo>
                    <a:pt x="623" y="1074"/>
                    <a:pt x="1064" y="697"/>
                    <a:pt x="1408" y="697"/>
                  </a:cubicBezTo>
                  <a:cubicBezTo>
                    <a:pt x="1418" y="697"/>
                    <a:pt x="1428" y="698"/>
                    <a:pt x="1438" y="698"/>
                  </a:cubicBezTo>
                  <a:cubicBezTo>
                    <a:pt x="1484" y="698"/>
                    <a:pt x="1670" y="698"/>
                    <a:pt x="1832" y="999"/>
                  </a:cubicBezTo>
                  <a:cubicBezTo>
                    <a:pt x="2179" y="1509"/>
                    <a:pt x="1948" y="2390"/>
                    <a:pt x="1531" y="2830"/>
                  </a:cubicBezTo>
                  <a:cubicBezTo>
                    <a:pt x="1346" y="3002"/>
                    <a:pt x="1162" y="3083"/>
                    <a:pt x="973" y="3083"/>
                  </a:cubicBezTo>
                  <a:cubicBezTo>
                    <a:pt x="830" y="3083"/>
                    <a:pt x="684" y="3036"/>
                    <a:pt x="534" y="2946"/>
                  </a:cubicBezTo>
                  <a:lnTo>
                    <a:pt x="163" y="3502"/>
                  </a:lnTo>
                  <a:cubicBezTo>
                    <a:pt x="418" y="3688"/>
                    <a:pt x="696" y="3780"/>
                    <a:pt x="974" y="3780"/>
                  </a:cubicBezTo>
                  <a:cubicBezTo>
                    <a:pt x="1345" y="3780"/>
                    <a:pt x="1693" y="3618"/>
                    <a:pt x="2017" y="3317"/>
                  </a:cubicBezTo>
                  <a:cubicBezTo>
                    <a:pt x="2643" y="2668"/>
                    <a:pt x="2967" y="1440"/>
                    <a:pt x="2411" y="605"/>
                  </a:cubicBezTo>
                  <a:cubicBezTo>
                    <a:pt x="2110" y="142"/>
                    <a:pt x="1739" y="26"/>
                    <a:pt x="1484" y="3"/>
                  </a:cubicBezTo>
                  <a:cubicBezTo>
                    <a:pt x="1462" y="2"/>
                    <a:pt x="1439" y="1"/>
                    <a:pt x="1417" y="1"/>
                  </a:cubicBezTo>
                  <a:close/>
                </a:path>
              </a:pathLst>
            </a:custGeom>
            <a:solidFill>
              <a:schemeClr val="accent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4" name="Google Shape;1184;p40">
              <a:extLst>
                <a:ext uri="{FF2B5EF4-FFF2-40B4-BE49-F238E27FC236}">
                  <a16:creationId xmlns:a16="http://schemas.microsoft.com/office/drawing/2014/main" id="{E13F8784-9273-FCF4-7BF0-66C2231B03C3}"/>
                </a:ext>
              </a:extLst>
            </p:cNvPr>
            <p:cNvSpPr/>
            <p:nvPr/>
          </p:nvSpPr>
          <p:spPr>
            <a:xfrm>
              <a:off x="2201993" y="3152547"/>
              <a:ext cx="831365" cy="1575418"/>
            </a:xfrm>
            <a:custGeom>
              <a:avLst/>
              <a:gdLst/>
              <a:ahLst/>
              <a:cxnLst/>
              <a:rect l="l" t="t" r="r" b="b"/>
              <a:pathLst>
                <a:path w="14578" h="27625" extrusionOk="0">
                  <a:moveTo>
                    <a:pt x="8599" y="0"/>
                  </a:moveTo>
                  <a:lnTo>
                    <a:pt x="6351" y="209"/>
                  </a:lnTo>
                  <a:lnTo>
                    <a:pt x="6165" y="24218"/>
                  </a:lnTo>
                  <a:lnTo>
                    <a:pt x="93" y="27045"/>
                  </a:lnTo>
                  <a:lnTo>
                    <a:pt x="1" y="27625"/>
                  </a:lnTo>
                  <a:lnTo>
                    <a:pt x="14578" y="27324"/>
                  </a:lnTo>
                  <a:lnTo>
                    <a:pt x="14392" y="26744"/>
                  </a:lnTo>
                  <a:lnTo>
                    <a:pt x="7625" y="24334"/>
                  </a:lnTo>
                  <a:lnTo>
                    <a:pt x="8599"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5" name="Google Shape;1185;p40">
              <a:extLst>
                <a:ext uri="{FF2B5EF4-FFF2-40B4-BE49-F238E27FC236}">
                  <a16:creationId xmlns:a16="http://schemas.microsoft.com/office/drawing/2014/main" id="{B567C71F-D8A7-D43A-0696-60A8DE473BD3}"/>
                </a:ext>
              </a:extLst>
            </p:cNvPr>
            <p:cNvSpPr/>
            <p:nvPr/>
          </p:nvSpPr>
          <p:spPr>
            <a:xfrm>
              <a:off x="2562807" y="3152547"/>
              <a:ext cx="129569" cy="243228"/>
            </a:xfrm>
            <a:custGeom>
              <a:avLst/>
              <a:gdLst/>
              <a:ahLst/>
              <a:cxnLst/>
              <a:rect l="l" t="t" r="r" b="b"/>
              <a:pathLst>
                <a:path w="2272" h="4265" extrusionOk="0">
                  <a:moveTo>
                    <a:pt x="2272" y="0"/>
                  </a:moveTo>
                  <a:lnTo>
                    <a:pt x="24" y="209"/>
                  </a:lnTo>
                  <a:lnTo>
                    <a:pt x="0" y="4264"/>
                  </a:lnTo>
                  <a:cubicBezTo>
                    <a:pt x="696" y="4218"/>
                    <a:pt x="1414" y="4195"/>
                    <a:pt x="2109" y="4172"/>
                  </a:cubicBezTo>
                  <a:lnTo>
                    <a:pt x="2272" y="0"/>
                  </a:lnTo>
                  <a:close/>
                </a:path>
              </a:pathLst>
            </a:custGeom>
            <a:solidFill>
              <a:schemeClr val="dk1"/>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6" name="Google Shape;1186;p40">
              <a:extLst>
                <a:ext uri="{FF2B5EF4-FFF2-40B4-BE49-F238E27FC236}">
                  <a16:creationId xmlns:a16="http://schemas.microsoft.com/office/drawing/2014/main" id="{7B16A5B8-6F71-0430-62D9-4A1E15156EE3}"/>
                </a:ext>
              </a:extLst>
            </p:cNvPr>
            <p:cNvSpPr/>
            <p:nvPr/>
          </p:nvSpPr>
          <p:spPr>
            <a:xfrm>
              <a:off x="1405031" y="3061302"/>
              <a:ext cx="2564068" cy="152096"/>
            </a:xfrm>
            <a:custGeom>
              <a:avLst/>
              <a:gdLst/>
              <a:ahLst/>
              <a:cxnLst/>
              <a:rect l="l" t="t" r="r" b="b"/>
              <a:pathLst>
                <a:path w="44961" h="2667" extrusionOk="0">
                  <a:moveTo>
                    <a:pt x="233" y="1"/>
                  </a:moveTo>
                  <a:lnTo>
                    <a:pt x="1" y="2666"/>
                  </a:lnTo>
                  <a:lnTo>
                    <a:pt x="44961" y="2527"/>
                  </a:lnTo>
                  <a:lnTo>
                    <a:pt x="44961" y="441"/>
                  </a:lnTo>
                  <a:lnTo>
                    <a:pt x="233" y="1"/>
                  </a:ln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7" name="Google Shape;1187;p40">
              <a:extLst>
                <a:ext uri="{FF2B5EF4-FFF2-40B4-BE49-F238E27FC236}">
                  <a16:creationId xmlns:a16="http://schemas.microsoft.com/office/drawing/2014/main" id="{752CCE9B-893D-DFAE-D14E-C01740FAE6BB}"/>
                </a:ext>
              </a:extLst>
            </p:cNvPr>
            <p:cNvSpPr/>
            <p:nvPr/>
          </p:nvSpPr>
          <p:spPr>
            <a:xfrm>
              <a:off x="3498517" y="2380677"/>
              <a:ext cx="803592" cy="769317"/>
            </a:xfrm>
            <a:custGeom>
              <a:avLst/>
              <a:gdLst/>
              <a:ahLst/>
              <a:cxnLst/>
              <a:rect l="l" t="t" r="r" b="b"/>
              <a:pathLst>
                <a:path w="14091" h="13490" extrusionOk="0">
                  <a:moveTo>
                    <a:pt x="5029" y="1"/>
                  </a:moveTo>
                  <a:cubicBezTo>
                    <a:pt x="5029" y="1"/>
                    <a:pt x="0" y="5609"/>
                    <a:pt x="3662" y="9132"/>
                  </a:cubicBezTo>
                  <a:lnTo>
                    <a:pt x="2503" y="12376"/>
                  </a:lnTo>
                  <a:cubicBezTo>
                    <a:pt x="2503" y="12376"/>
                    <a:pt x="4043" y="13489"/>
                    <a:pt x="9287" y="13489"/>
                  </a:cubicBezTo>
                  <a:cubicBezTo>
                    <a:pt x="10509" y="13489"/>
                    <a:pt x="11931" y="13429"/>
                    <a:pt x="13581" y="13280"/>
                  </a:cubicBezTo>
                  <a:lnTo>
                    <a:pt x="13558" y="7510"/>
                  </a:lnTo>
                  <a:lnTo>
                    <a:pt x="14091" y="2156"/>
                  </a:lnTo>
                  <a:lnTo>
                    <a:pt x="11959" y="256"/>
                  </a:lnTo>
                  <a:cubicBezTo>
                    <a:pt x="11959" y="256"/>
                    <a:pt x="11078" y="3037"/>
                    <a:pt x="8598" y="3129"/>
                  </a:cubicBezTo>
                  <a:cubicBezTo>
                    <a:pt x="8547" y="3131"/>
                    <a:pt x="8497" y="3131"/>
                    <a:pt x="8447" y="3131"/>
                  </a:cubicBezTo>
                  <a:cubicBezTo>
                    <a:pt x="5103" y="3131"/>
                    <a:pt x="6003" y="94"/>
                    <a:pt x="6003" y="94"/>
                  </a:cubicBezTo>
                  <a:lnTo>
                    <a:pt x="5029" y="1"/>
                  </a:lnTo>
                  <a:close/>
                </a:path>
              </a:pathLst>
            </a:custGeom>
            <a:solidFill>
              <a:srgbClr val="BB969D"/>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8" name="Google Shape;1188;p40">
              <a:extLst>
                <a:ext uri="{FF2B5EF4-FFF2-40B4-BE49-F238E27FC236}">
                  <a16:creationId xmlns:a16="http://schemas.microsoft.com/office/drawing/2014/main" id="{48293328-8743-6161-48ED-B8BC9B055416}"/>
                </a:ext>
              </a:extLst>
            </p:cNvPr>
            <p:cNvSpPr/>
            <p:nvPr/>
          </p:nvSpPr>
          <p:spPr>
            <a:xfrm>
              <a:off x="3293674" y="2540126"/>
              <a:ext cx="1082462" cy="578842"/>
            </a:xfrm>
            <a:custGeom>
              <a:avLst/>
              <a:gdLst/>
              <a:ahLst/>
              <a:cxnLst/>
              <a:rect l="l" t="t" r="r" b="b"/>
              <a:pathLst>
                <a:path w="18981" h="10150" extrusionOk="0">
                  <a:moveTo>
                    <a:pt x="15949" y="1"/>
                  </a:moveTo>
                  <a:cubicBezTo>
                    <a:pt x="14103" y="1"/>
                    <a:pt x="11495" y="3161"/>
                    <a:pt x="11495" y="3161"/>
                  </a:cubicBezTo>
                  <a:lnTo>
                    <a:pt x="7903" y="6429"/>
                  </a:lnTo>
                  <a:cubicBezTo>
                    <a:pt x="7903" y="6429"/>
                    <a:pt x="2241" y="2300"/>
                    <a:pt x="749" y="2300"/>
                  </a:cubicBezTo>
                  <a:cubicBezTo>
                    <a:pt x="621" y="2300"/>
                    <a:pt x="524" y="2330"/>
                    <a:pt x="464" y="2396"/>
                  </a:cubicBezTo>
                  <a:cubicBezTo>
                    <a:pt x="302" y="2581"/>
                    <a:pt x="0" y="3161"/>
                    <a:pt x="325" y="3578"/>
                  </a:cubicBezTo>
                  <a:cubicBezTo>
                    <a:pt x="441" y="3717"/>
                    <a:pt x="5933" y="9302"/>
                    <a:pt x="7046" y="9951"/>
                  </a:cubicBezTo>
                  <a:cubicBezTo>
                    <a:pt x="7282" y="10088"/>
                    <a:pt x="7549" y="10149"/>
                    <a:pt x="7840" y="10149"/>
                  </a:cubicBezTo>
                  <a:cubicBezTo>
                    <a:pt x="9661" y="10149"/>
                    <a:pt x="12368" y="7744"/>
                    <a:pt x="13627" y="6544"/>
                  </a:cubicBezTo>
                  <a:cubicBezTo>
                    <a:pt x="15250" y="4968"/>
                    <a:pt x="18981" y="1933"/>
                    <a:pt x="16756" y="264"/>
                  </a:cubicBezTo>
                  <a:cubicBezTo>
                    <a:pt x="16515" y="80"/>
                    <a:pt x="16242" y="1"/>
                    <a:pt x="15949" y="1"/>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79" name="Google Shape;1189;p40">
              <a:extLst>
                <a:ext uri="{FF2B5EF4-FFF2-40B4-BE49-F238E27FC236}">
                  <a16:creationId xmlns:a16="http://schemas.microsoft.com/office/drawing/2014/main" id="{0BA04BFE-8B7B-33AA-D357-CC20E637D933}"/>
                </a:ext>
              </a:extLst>
            </p:cNvPr>
            <p:cNvSpPr/>
            <p:nvPr/>
          </p:nvSpPr>
          <p:spPr>
            <a:xfrm>
              <a:off x="3906892" y="2132207"/>
              <a:ext cx="255147" cy="222355"/>
            </a:xfrm>
            <a:custGeom>
              <a:avLst/>
              <a:gdLst/>
              <a:ahLst/>
              <a:cxnLst/>
              <a:rect l="l" t="t" r="r" b="b"/>
              <a:pathLst>
                <a:path w="4474" h="3899" extrusionOk="0">
                  <a:moveTo>
                    <a:pt x="4473" y="1"/>
                  </a:moveTo>
                  <a:lnTo>
                    <a:pt x="650" y="997"/>
                  </a:lnTo>
                  <a:lnTo>
                    <a:pt x="1" y="3871"/>
                  </a:lnTo>
                  <a:cubicBezTo>
                    <a:pt x="226" y="3889"/>
                    <a:pt x="455" y="3898"/>
                    <a:pt x="689" y="3898"/>
                  </a:cubicBezTo>
                  <a:cubicBezTo>
                    <a:pt x="1657" y="3898"/>
                    <a:pt x="2691" y="3739"/>
                    <a:pt x="3755" y="3384"/>
                  </a:cubicBezTo>
                  <a:lnTo>
                    <a:pt x="4473" y="1"/>
                  </a:ln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0" name="Google Shape;1190;p40">
              <a:extLst>
                <a:ext uri="{FF2B5EF4-FFF2-40B4-BE49-F238E27FC236}">
                  <a16:creationId xmlns:a16="http://schemas.microsoft.com/office/drawing/2014/main" id="{E8977346-F8D0-730D-1721-F320B4ECD704}"/>
                </a:ext>
              </a:extLst>
            </p:cNvPr>
            <p:cNvSpPr/>
            <p:nvPr/>
          </p:nvSpPr>
          <p:spPr>
            <a:xfrm>
              <a:off x="3526290" y="1718928"/>
              <a:ext cx="531337" cy="715083"/>
            </a:xfrm>
            <a:custGeom>
              <a:avLst/>
              <a:gdLst/>
              <a:ahLst/>
              <a:cxnLst/>
              <a:rect l="l" t="t" r="r" b="b"/>
              <a:pathLst>
                <a:path w="9317" h="12539" extrusionOk="0">
                  <a:moveTo>
                    <a:pt x="6936" y="1"/>
                  </a:moveTo>
                  <a:cubicBezTo>
                    <a:pt x="6545" y="1"/>
                    <a:pt x="6128" y="90"/>
                    <a:pt x="5701" y="319"/>
                  </a:cubicBezTo>
                  <a:cubicBezTo>
                    <a:pt x="4403" y="1014"/>
                    <a:pt x="3407" y="2984"/>
                    <a:pt x="3175" y="5255"/>
                  </a:cubicBezTo>
                  <a:cubicBezTo>
                    <a:pt x="2874" y="8360"/>
                    <a:pt x="0" y="9403"/>
                    <a:pt x="2665" y="11929"/>
                  </a:cubicBezTo>
                  <a:cubicBezTo>
                    <a:pt x="3147" y="12382"/>
                    <a:pt x="3899" y="12539"/>
                    <a:pt x="4707" y="12539"/>
                  </a:cubicBezTo>
                  <a:cubicBezTo>
                    <a:pt x="6503" y="12539"/>
                    <a:pt x="8575" y="11767"/>
                    <a:pt x="8575" y="11767"/>
                  </a:cubicBezTo>
                  <a:lnTo>
                    <a:pt x="9317" y="1060"/>
                  </a:lnTo>
                  <a:cubicBezTo>
                    <a:pt x="9317" y="1060"/>
                    <a:pt x="8285" y="1"/>
                    <a:pt x="6936"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1" name="Google Shape;1191;p40">
              <a:extLst>
                <a:ext uri="{FF2B5EF4-FFF2-40B4-BE49-F238E27FC236}">
                  <a16:creationId xmlns:a16="http://schemas.microsoft.com/office/drawing/2014/main" id="{5E0560D7-2644-28CC-E855-BEFAC6F0FE84}"/>
                </a:ext>
              </a:extLst>
            </p:cNvPr>
            <p:cNvSpPr/>
            <p:nvPr/>
          </p:nvSpPr>
          <p:spPr>
            <a:xfrm>
              <a:off x="3710375" y="1796713"/>
              <a:ext cx="515083" cy="520786"/>
            </a:xfrm>
            <a:custGeom>
              <a:avLst/>
              <a:gdLst/>
              <a:ahLst/>
              <a:cxnLst/>
              <a:rect l="l" t="t" r="r" b="b"/>
              <a:pathLst>
                <a:path w="9032" h="9132" extrusionOk="0">
                  <a:moveTo>
                    <a:pt x="4399" y="0"/>
                  </a:moveTo>
                  <a:cubicBezTo>
                    <a:pt x="3165" y="0"/>
                    <a:pt x="2058" y="582"/>
                    <a:pt x="1454" y="2384"/>
                  </a:cubicBezTo>
                  <a:cubicBezTo>
                    <a:pt x="1" y="6696"/>
                    <a:pt x="1585" y="9132"/>
                    <a:pt x="4169" y="9132"/>
                  </a:cubicBezTo>
                  <a:cubicBezTo>
                    <a:pt x="5501" y="9132"/>
                    <a:pt x="7099" y="8484"/>
                    <a:pt x="8684" y="7112"/>
                  </a:cubicBezTo>
                  <a:cubicBezTo>
                    <a:pt x="8568" y="4818"/>
                    <a:pt x="8429" y="3821"/>
                    <a:pt x="9032" y="1550"/>
                  </a:cubicBezTo>
                  <a:cubicBezTo>
                    <a:pt x="7826" y="987"/>
                    <a:pt x="6005" y="0"/>
                    <a:pt x="4399" y="0"/>
                  </a:cubicBezTo>
                  <a:close/>
                </a:path>
              </a:pathLst>
            </a:custGeom>
            <a:solidFill>
              <a:schemeClr val="l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2" name="Google Shape;1192;p40">
              <a:extLst>
                <a:ext uri="{FF2B5EF4-FFF2-40B4-BE49-F238E27FC236}">
                  <a16:creationId xmlns:a16="http://schemas.microsoft.com/office/drawing/2014/main" id="{C1198BE0-371D-4AE6-9A92-8C4B243A0062}"/>
                </a:ext>
              </a:extLst>
            </p:cNvPr>
            <p:cNvSpPr/>
            <p:nvPr/>
          </p:nvSpPr>
          <p:spPr>
            <a:xfrm>
              <a:off x="3876497" y="1694691"/>
              <a:ext cx="647675" cy="824749"/>
            </a:xfrm>
            <a:custGeom>
              <a:avLst/>
              <a:gdLst/>
              <a:ahLst/>
              <a:cxnLst/>
              <a:rect l="l" t="t" r="r" b="b"/>
              <a:pathLst>
                <a:path w="11357" h="14462" extrusionOk="0">
                  <a:moveTo>
                    <a:pt x="2942" y="0"/>
                  </a:moveTo>
                  <a:cubicBezTo>
                    <a:pt x="2655" y="0"/>
                    <a:pt x="2388" y="31"/>
                    <a:pt x="2156" y="95"/>
                  </a:cubicBezTo>
                  <a:cubicBezTo>
                    <a:pt x="256" y="628"/>
                    <a:pt x="395" y="1207"/>
                    <a:pt x="279" y="1995"/>
                  </a:cubicBezTo>
                  <a:cubicBezTo>
                    <a:pt x="1" y="3617"/>
                    <a:pt x="2851" y="2760"/>
                    <a:pt x="3778" y="5077"/>
                  </a:cubicBezTo>
                  <a:cubicBezTo>
                    <a:pt x="4844" y="7696"/>
                    <a:pt x="1252" y="10222"/>
                    <a:pt x="3546" y="13328"/>
                  </a:cubicBezTo>
                  <a:cubicBezTo>
                    <a:pt x="4213" y="14227"/>
                    <a:pt x="5193" y="14462"/>
                    <a:pt x="6034" y="14462"/>
                  </a:cubicBezTo>
                  <a:cubicBezTo>
                    <a:pt x="6947" y="14462"/>
                    <a:pt x="7695" y="14185"/>
                    <a:pt x="7695" y="14185"/>
                  </a:cubicBezTo>
                  <a:cubicBezTo>
                    <a:pt x="7695" y="14185"/>
                    <a:pt x="11356" y="12516"/>
                    <a:pt x="9549" y="9365"/>
                  </a:cubicBezTo>
                  <a:cubicBezTo>
                    <a:pt x="8367" y="7256"/>
                    <a:pt x="7672" y="4985"/>
                    <a:pt x="7208" y="2806"/>
                  </a:cubicBezTo>
                  <a:cubicBezTo>
                    <a:pt x="6795" y="978"/>
                    <a:pt x="4548" y="0"/>
                    <a:pt x="2942" y="0"/>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3" name="Google Shape;1193;p40">
              <a:extLst>
                <a:ext uri="{FF2B5EF4-FFF2-40B4-BE49-F238E27FC236}">
                  <a16:creationId xmlns:a16="http://schemas.microsoft.com/office/drawing/2014/main" id="{013EA89A-F140-3C5D-6E25-96B7B2EEE16D}"/>
                </a:ext>
              </a:extLst>
            </p:cNvPr>
            <p:cNvSpPr/>
            <p:nvPr/>
          </p:nvSpPr>
          <p:spPr>
            <a:xfrm>
              <a:off x="3929361" y="1932325"/>
              <a:ext cx="130881" cy="49273"/>
            </a:xfrm>
            <a:custGeom>
              <a:avLst/>
              <a:gdLst/>
              <a:ahLst/>
              <a:cxnLst/>
              <a:rect l="l" t="t" r="r" b="b"/>
              <a:pathLst>
                <a:path w="2295" h="864" extrusionOk="0">
                  <a:moveTo>
                    <a:pt x="1146" y="1"/>
                  </a:moveTo>
                  <a:cubicBezTo>
                    <a:pt x="941" y="1"/>
                    <a:pt x="753" y="46"/>
                    <a:pt x="580" y="122"/>
                  </a:cubicBezTo>
                  <a:cubicBezTo>
                    <a:pt x="348" y="192"/>
                    <a:pt x="163" y="308"/>
                    <a:pt x="1" y="493"/>
                  </a:cubicBezTo>
                  <a:cubicBezTo>
                    <a:pt x="383" y="413"/>
                    <a:pt x="730" y="350"/>
                    <a:pt x="1073" y="350"/>
                  </a:cubicBezTo>
                  <a:cubicBezTo>
                    <a:pt x="1125" y="350"/>
                    <a:pt x="1177" y="351"/>
                    <a:pt x="1229" y="354"/>
                  </a:cubicBezTo>
                  <a:cubicBezTo>
                    <a:pt x="1414" y="377"/>
                    <a:pt x="1600" y="447"/>
                    <a:pt x="1762" y="516"/>
                  </a:cubicBezTo>
                  <a:cubicBezTo>
                    <a:pt x="1947" y="586"/>
                    <a:pt x="2110" y="725"/>
                    <a:pt x="2295" y="864"/>
                  </a:cubicBezTo>
                  <a:cubicBezTo>
                    <a:pt x="2249" y="655"/>
                    <a:pt x="2110" y="424"/>
                    <a:pt x="1924" y="285"/>
                  </a:cubicBezTo>
                  <a:cubicBezTo>
                    <a:pt x="1739" y="122"/>
                    <a:pt x="1507" y="30"/>
                    <a:pt x="1275" y="6"/>
                  </a:cubicBezTo>
                  <a:cubicBezTo>
                    <a:pt x="1231" y="2"/>
                    <a:pt x="1188" y="1"/>
                    <a:pt x="1146"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4" name="Google Shape;1194;p40">
              <a:extLst>
                <a:ext uri="{FF2B5EF4-FFF2-40B4-BE49-F238E27FC236}">
                  <a16:creationId xmlns:a16="http://schemas.microsoft.com/office/drawing/2014/main" id="{4C7B7B89-8866-7C50-9099-14959C7C4902}"/>
                </a:ext>
              </a:extLst>
            </p:cNvPr>
            <p:cNvSpPr/>
            <p:nvPr/>
          </p:nvSpPr>
          <p:spPr>
            <a:xfrm>
              <a:off x="3783998" y="1923144"/>
              <a:ext cx="89934" cy="37354"/>
            </a:xfrm>
            <a:custGeom>
              <a:avLst/>
              <a:gdLst/>
              <a:ahLst/>
              <a:cxnLst/>
              <a:rect l="l" t="t" r="r" b="b"/>
              <a:pathLst>
                <a:path w="1577" h="655" extrusionOk="0">
                  <a:moveTo>
                    <a:pt x="868" y="1"/>
                  </a:moveTo>
                  <a:cubicBezTo>
                    <a:pt x="841" y="1"/>
                    <a:pt x="815" y="2"/>
                    <a:pt x="788" y="5"/>
                  </a:cubicBezTo>
                  <a:cubicBezTo>
                    <a:pt x="603" y="28"/>
                    <a:pt x="441" y="121"/>
                    <a:pt x="302" y="237"/>
                  </a:cubicBezTo>
                  <a:cubicBezTo>
                    <a:pt x="163" y="330"/>
                    <a:pt x="47" y="469"/>
                    <a:pt x="0" y="631"/>
                  </a:cubicBezTo>
                  <a:lnTo>
                    <a:pt x="441" y="446"/>
                  </a:lnTo>
                  <a:cubicBezTo>
                    <a:pt x="580" y="376"/>
                    <a:pt x="696" y="330"/>
                    <a:pt x="835" y="330"/>
                  </a:cubicBezTo>
                  <a:cubicBezTo>
                    <a:pt x="864" y="324"/>
                    <a:pt x="893" y="321"/>
                    <a:pt x="922" y="321"/>
                  </a:cubicBezTo>
                  <a:cubicBezTo>
                    <a:pt x="1008" y="321"/>
                    <a:pt x="1095" y="347"/>
                    <a:pt x="1182" y="399"/>
                  </a:cubicBezTo>
                  <a:cubicBezTo>
                    <a:pt x="1321" y="446"/>
                    <a:pt x="1437" y="561"/>
                    <a:pt x="1576" y="654"/>
                  </a:cubicBezTo>
                  <a:cubicBezTo>
                    <a:pt x="1553" y="492"/>
                    <a:pt x="1484" y="306"/>
                    <a:pt x="1344" y="191"/>
                  </a:cubicBezTo>
                  <a:cubicBezTo>
                    <a:pt x="1223" y="69"/>
                    <a:pt x="1049" y="1"/>
                    <a:pt x="868" y="1"/>
                  </a:cubicBezTo>
                  <a:close/>
                </a:path>
              </a:pathLst>
            </a:custGeom>
            <a:solidFill>
              <a:schemeClr val="accent4"/>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5" name="Google Shape;1195;p40">
              <a:extLst>
                <a:ext uri="{FF2B5EF4-FFF2-40B4-BE49-F238E27FC236}">
                  <a16:creationId xmlns:a16="http://schemas.microsoft.com/office/drawing/2014/main" id="{CE700589-E1BD-FC3D-AABA-607FD970853E}"/>
                </a:ext>
              </a:extLst>
            </p:cNvPr>
            <p:cNvSpPr/>
            <p:nvPr/>
          </p:nvSpPr>
          <p:spPr>
            <a:xfrm>
              <a:off x="3818328" y="1994770"/>
              <a:ext cx="50299" cy="136185"/>
            </a:xfrm>
            <a:custGeom>
              <a:avLst/>
              <a:gdLst/>
              <a:ahLst/>
              <a:cxnLst/>
              <a:rect l="l" t="t" r="r" b="b"/>
              <a:pathLst>
                <a:path w="882" h="2388" extrusionOk="0">
                  <a:moveTo>
                    <a:pt x="882" y="1"/>
                  </a:moveTo>
                  <a:lnTo>
                    <a:pt x="882" y="1"/>
                  </a:lnTo>
                  <a:cubicBezTo>
                    <a:pt x="696" y="302"/>
                    <a:pt x="534" y="603"/>
                    <a:pt x="395" y="928"/>
                  </a:cubicBezTo>
                  <a:cubicBezTo>
                    <a:pt x="256" y="1229"/>
                    <a:pt x="117" y="1553"/>
                    <a:pt x="24" y="1878"/>
                  </a:cubicBezTo>
                  <a:lnTo>
                    <a:pt x="1" y="1924"/>
                  </a:lnTo>
                  <a:lnTo>
                    <a:pt x="47" y="1947"/>
                  </a:lnTo>
                  <a:cubicBezTo>
                    <a:pt x="279" y="2110"/>
                    <a:pt x="534" y="2249"/>
                    <a:pt x="766" y="2388"/>
                  </a:cubicBezTo>
                  <a:cubicBezTo>
                    <a:pt x="570" y="2214"/>
                    <a:pt x="353" y="2060"/>
                    <a:pt x="136" y="1888"/>
                  </a:cubicBezTo>
                  <a:lnTo>
                    <a:pt x="136" y="1888"/>
                  </a:lnTo>
                  <a:cubicBezTo>
                    <a:pt x="290" y="1597"/>
                    <a:pt x="423" y="1286"/>
                    <a:pt x="534" y="974"/>
                  </a:cubicBezTo>
                  <a:cubicBezTo>
                    <a:pt x="673" y="650"/>
                    <a:pt x="789" y="325"/>
                    <a:pt x="882" y="1"/>
                  </a:cubicBezTo>
                  <a:close/>
                </a:path>
              </a:pathLst>
            </a:custGeom>
            <a:solidFill>
              <a:schemeClr val="accent2"/>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sp>
          <p:nvSpPr>
            <p:cNvPr id="86" name="Google Shape;1196;p40">
              <a:extLst>
                <a:ext uri="{FF2B5EF4-FFF2-40B4-BE49-F238E27FC236}">
                  <a16:creationId xmlns:a16="http://schemas.microsoft.com/office/drawing/2014/main" id="{2299BD85-099C-E15E-8B52-EF3459AAD1DF}"/>
                </a:ext>
              </a:extLst>
            </p:cNvPr>
            <p:cNvSpPr/>
            <p:nvPr/>
          </p:nvSpPr>
          <p:spPr>
            <a:xfrm>
              <a:off x="3827624" y="2162603"/>
              <a:ext cx="146735" cy="49387"/>
            </a:xfrm>
            <a:custGeom>
              <a:avLst/>
              <a:gdLst/>
              <a:ahLst/>
              <a:cxnLst/>
              <a:rect l="l" t="t" r="r" b="b"/>
              <a:pathLst>
                <a:path w="2573" h="866" extrusionOk="0">
                  <a:moveTo>
                    <a:pt x="0" y="1"/>
                  </a:moveTo>
                  <a:lnTo>
                    <a:pt x="0" y="1"/>
                  </a:lnTo>
                  <a:cubicBezTo>
                    <a:pt x="207" y="655"/>
                    <a:pt x="595" y="866"/>
                    <a:pt x="1008" y="866"/>
                  </a:cubicBezTo>
                  <a:cubicBezTo>
                    <a:pt x="1750" y="866"/>
                    <a:pt x="2573" y="186"/>
                    <a:pt x="2573" y="186"/>
                  </a:cubicBezTo>
                  <a:lnTo>
                    <a:pt x="0" y="1"/>
                  </a:lnTo>
                  <a:close/>
                </a:path>
              </a:pathLst>
            </a:custGeom>
            <a:solidFill>
              <a:srgbClr val="FFFFFF"/>
            </a:solidFill>
            <a:ln>
              <a:noFill/>
            </a:ln>
          </p:spPr>
          <p:txBody>
            <a:bodyPr spcFirstLastPara="1" wrap="square" lIns="121900" tIns="121900" rIns="121900" bIns="121900" anchor="ctr" anchorCtr="0">
              <a:noAutofit/>
            </a:bodyPr>
            <a:lstStyle/>
            <a:p>
              <a:pPr defTabSz="1219170"/>
              <a:endParaRPr sz="2600">
                <a:latin typeface="UTM Avo" panose="02040603050506020204" pitchFamily="18" charset="0"/>
              </a:endParaRPr>
            </a:p>
          </p:txBody>
        </p:sp>
      </p:gr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7439979E-6800-F779-FAC9-5D5F24B7EA77}"/>
              </a:ext>
            </a:extLst>
          </p:cNvPr>
          <p:cNvSpPr/>
          <p:nvPr/>
        </p:nvSpPr>
        <p:spPr>
          <a:xfrm>
            <a:off x="3985354" y="1758994"/>
            <a:ext cx="8922572" cy="1551387"/>
          </a:xfrm>
          <a:prstGeom prst="rect">
            <a:avLst/>
          </a:prstGeom>
        </p:spPr>
        <p:txBody>
          <a:bodyPr wrap="square">
            <a:spAutoFit/>
          </a:bodyPr>
          <a:lstStyle/>
          <a:p>
            <a:pPr defTabSz="1219170">
              <a:lnSpc>
                <a:spcPct val="150000"/>
              </a:lnSpc>
            </a:pPr>
            <a:r>
              <a:rPr lang="nl-NL" sz="2200" dirty="0">
                <a:latin typeface="UTM Avo" panose="02040603050506020204" pitchFamily="18" charset="0"/>
              </a:rPr>
              <a:t>+ Sản phẩm “In hoa" của Bảo Anh</a:t>
            </a:r>
            <a:endParaRPr lang="vi-VN" sz="2200" dirty="0"/>
          </a:p>
          <a:p>
            <a:pPr defTabSz="1219170">
              <a:lnSpc>
                <a:spcPct val="150000"/>
              </a:lnSpc>
            </a:pPr>
            <a:r>
              <a:rPr lang="nl-NL" sz="2200" dirty="0">
                <a:latin typeface="UTM Avo" panose="02040603050506020204" pitchFamily="18" charset="0"/>
              </a:rPr>
              <a:t>+ Sản phẩm "Chú mèo của em" của Minh Khôi, Kiểu Trung</a:t>
            </a:r>
            <a:endParaRPr lang="vi-VN" sz="2200" dirty="0"/>
          </a:p>
          <a:p>
            <a:pPr defTabSz="1219170">
              <a:lnSpc>
                <a:spcPct val="150000"/>
              </a:lnSpc>
            </a:pPr>
            <a:r>
              <a:rPr lang="nl-NL" sz="2200" dirty="0">
                <a:latin typeface="UTM Avo" panose="02040603050506020204" pitchFamily="18" charset="0"/>
              </a:rPr>
              <a:t>+ Sản phẩm "Hoa hồng" của Thu An</a:t>
            </a:r>
            <a:endParaRPr lang="vi-VN" sz="2200" dirty="0"/>
          </a:p>
        </p:txBody>
      </p:sp>
      <p:sp>
        <p:nvSpPr>
          <p:cNvPr id="5" name="Rectangle 4">
            <a:extLst>
              <a:ext uri="{FF2B5EF4-FFF2-40B4-BE49-F238E27FC236}">
                <a16:creationId xmlns:a16="http://schemas.microsoft.com/office/drawing/2014/main" id="{BAE133BD-E9CA-5EF3-3CF2-5FF34223F78C}"/>
              </a:ext>
            </a:extLst>
          </p:cNvPr>
          <p:cNvSpPr/>
          <p:nvPr/>
        </p:nvSpPr>
        <p:spPr>
          <a:xfrm>
            <a:off x="4550905" y="3975367"/>
            <a:ext cx="3121024" cy="682592"/>
          </a:xfrm>
          <a:prstGeom prst="rect">
            <a:avLst/>
          </a:prstGeom>
          <a:solidFill>
            <a:srgbClr val="FFFFFF"/>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1219170"/>
            <a:endParaRPr lang="vi-VN" sz="2600">
              <a:solidFill>
                <a:srgbClr val="FFF4DF"/>
              </a:solidFill>
              <a:latin typeface="Arial" panose="020B0604020202020204" pitchFamily="34" charset="0"/>
            </a:endParaRPr>
          </a:p>
        </p:txBody>
      </p:sp>
      <p:sp>
        <p:nvSpPr>
          <p:cNvPr id="8" name="Rectangle 7">
            <a:extLst>
              <a:ext uri="{FF2B5EF4-FFF2-40B4-BE49-F238E27FC236}">
                <a16:creationId xmlns:a16="http://schemas.microsoft.com/office/drawing/2014/main" id="{99BE731F-E636-3803-B126-611925916A56}"/>
              </a:ext>
            </a:extLst>
          </p:cNvPr>
          <p:cNvSpPr/>
          <p:nvPr/>
        </p:nvSpPr>
        <p:spPr>
          <a:xfrm>
            <a:off x="637822" y="2056004"/>
            <a:ext cx="2976331" cy="3017044"/>
          </a:xfrm>
          <a:prstGeom prst="rect">
            <a:avLst/>
          </a:prstGeom>
          <a:solidFill>
            <a:schemeClr val="accent6">
              <a:lumMod val="20000"/>
              <a:lumOff val="80000"/>
            </a:schemeClr>
          </a:solidFill>
        </p:spPr>
        <p:txBody>
          <a:bodyPr wrap="square">
            <a:spAutoFit/>
          </a:bodyPr>
          <a:lstStyle/>
          <a:p>
            <a:pPr algn="just" defTabSz="1219170">
              <a:lnSpc>
                <a:spcPct val="150000"/>
              </a:lnSpc>
            </a:pPr>
            <a:r>
              <a:rPr lang="en-US" sz="2600" b="1" dirty="0" err="1">
                <a:latin typeface="UTM Avo" panose="02040603050506020204" pitchFamily="18" charset="0"/>
                <a:cs typeface="Arial" pitchFamily="34" charset="0"/>
              </a:rPr>
              <a:t>Em</a:t>
            </a:r>
            <a:r>
              <a:rPr lang="en-US" sz="2600" b="1" dirty="0">
                <a:latin typeface="UTM Avo" panose="02040603050506020204" pitchFamily="18" charset="0"/>
                <a:cs typeface="Arial" pitchFamily="34" charset="0"/>
              </a:rPr>
              <a:t> có </a:t>
            </a:r>
            <a:r>
              <a:rPr lang="en-US" sz="2600" b="1" dirty="0" err="1">
                <a:latin typeface="UTM Avo" panose="02040603050506020204" pitchFamily="18" charset="0"/>
                <a:cs typeface="Arial" pitchFamily="34" charset="0"/>
              </a:rPr>
              <a:t>thể</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tìm</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thêm</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cách</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tạo</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nét</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và</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tạo</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sản</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phẩm</a:t>
            </a:r>
            <a:r>
              <a:rPr lang="en-US" sz="2600" b="1" dirty="0">
                <a:latin typeface="UTM Avo" panose="02040603050506020204" pitchFamily="18" charset="0"/>
                <a:cs typeface="Arial" pitchFamily="34" charset="0"/>
              </a:rPr>
              <a:t> </a:t>
            </a:r>
            <a:r>
              <a:rPr lang="en-US" sz="2600" b="1" dirty="0" err="1">
                <a:latin typeface="UTM Avo" panose="02040603050506020204" pitchFamily="18" charset="0"/>
                <a:cs typeface="Arial" pitchFamily="34" charset="0"/>
              </a:rPr>
              <a:t>theo</a:t>
            </a:r>
            <a:r>
              <a:rPr lang="en-US" sz="2600" b="1" dirty="0">
                <a:latin typeface="UTM Avo" panose="02040603050506020204" pitchFamily="18" charset="0"/>
                <a:cs typeface="Arial" pitchFamily="34" charset="0"/>
              </a:rPr>
              <a:t> ý </a:t>
            </a:r>
            <a:r>
              <a:rPr lang="en-US" sz="2600" b="1" dirty="0" err="1">
                <a:latin typeface="UTM Avo" panose="02040603050506020204" pitchFamily="18" charset="0"/>
                <a:cs typeface="Arial" pitchFamily="34" charset="0"/>
              </a:rPr>
              <a:t>thích</a:t>
            </a:r>
            <a:endParaRPr lang="vi-VN" sz="2600" b="1" dirty="0">
              <a:latin typeface="Arial" pitchFamily="34" charset="0"/>
              <a:cs typeface="Arial" pitchFamily="34" charset="0"/>
            </a:endParaRPr>
          </a:p>
        </p:txBody>
      </p:sp>
      <p:pic>
        <p:nvPicPr>
          <p:cNvPr id="10" name="Picture 9">
            <a:extLst>
              <a:ext uri="{FF2B5EF4-FFF2-40B4-BE49-F238E27FC236}">
                <a16:creationId xmlns:a16="http://schemas.microsoft.com/office/drawing/2014/main" id="{B79F65C3-4874-66D7-20BF-FE3BD8FC76D1}"/>
              </a:ext>
            </a:extLst>
          </p:cNvPr>
          <p:cNvPicPr>
            <a:picLocks noChangeAspect="1"/>
          </p:cNvPicPr>
          <p:nvPr/>
        </p:nvPicPr>
        <p:blipFill>
          <a:blip r:embed="rId4"/>
          <a:stretch>
            <a:fillRect/>
          </a:stretch>
        </p:blipFill>
        <p:spPr>
          <a:xfrm>
            <a:off x="4655205" y="3670297"/>
            <a:ext cx="4937356" cy="3037826"/>
          </a:xfrm>
          <a:prstGeom prst="rect">
            <a:avLst/>
          </a:prstGeom>
        </p:spPr>
      </p:pic>
      <p:pic>
        <p:nvPicPr>
          <p:cNvPr id="12" name="Picture 11">
            <a:extLst>
              <a:ext uri="{FF2B5EF4-FFF2-40B4-BE49-F238E27FC236}">
                <a16:creationId xmlns:a16="http://schemas.microsoft.com/office/drawing/2014/main" id="{CDCB76B9-FE6A-8913-08FB-0A1F6DEB775C}"/>
              </a:ext>
            </a:extLst>
          </p:cNvPr>
          <p:cNvPicPr>
            <a:picLocks noChangeAspect="1"/>
          </p:cNvPicPr>
          <p:nvPr/>
        </p:nvPicPr>
        <p:blipFill>
          <a:blip r:embed="rId5"/>
          <a:stretch>
            <a:fillRect/>
          </a:stretch>
        </p:blipFill>
        <p:spPr>
          <a:xfrm>
            <a:off x="9963762" y="3310381"/>
            <a:ext cx="1544432" cy="3525334"/>
          </a:xfrm>
          <a:prstGeom prst="rect">
            <a:avLst/>
          </a:prstGeom>
        </p:spPr>
      </p:pic>
    </p:spTree>
    <p:extLst>
      <p:ext uri="{BB962C8B-B14F-4D97-AF65-F5344CB8AC3E}">
        <p14:creationId xmlns:p14="http://schemas.microsoft.com/office/powerpoint/2010/main" val="216230002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barn(inVertical)">
                                      <p:cBhvr>
                                        <p:cTn id="1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09"/>
        <p:cNvGrpSpPr/>
        <p:nvPr/>
      </p:nvGrpSpPr>
      <p:grpSpPr>
        <a:xfrm>
          <a:off x="0" y="0"/>
          <a:ext cx="0" cy="0"/>
          <a:chOff x="0" y="0"/>
          <a:chExt cx="0" cy="0"/>
        </a:xfrm>
      </p:grpSpPr>
      <p:sp>
        <p:nvSpPr>
          <p:cNvPr id="2" name="Rectangle 1">
            <a:extLst>
              <a:ext uri="{FF2B5EF4-FFF2-40B4-BE49-F238E27FC236}">
                <a16:creationId xmlns:a16="http://schemas.microsoft.com/office/drawing/2014/main" id="{0EE71D9E-3D82-F733-C14E-FCE10E4D3483}"/>
              </a:ext>
            </a:extLst>
          </p:cNvPr>
          <p:cNvSpPr/>
          <p:nvPr/>
        </p:nvSpPr>
        <p:spPr>
          <a:xfrm>
            <a:off x="3256814" y="2997345"/>
            <a:ext cx="5035408" cy="3019032"/>
          </a:xfrm>
          <a:prstGeom prst="rect">
            <a:avLst/>
          </a:prstGeom>
        </p:spPr>
        <p:txBody>
          <a:bodyPr wrap="square">
            <a:spAutoFit/>
          </a:bodyPr>
          <a:lstStyle/>
          <a:p>
            <a:pPr algn="just" defTabSz="1219170">
              <a:lnSpc>
                <a:spcPct val="150000"/>
              </a:lnSpc>
            </a:pPr>
            <a:r>
              <a:rPr lang="en-US" sz="2600" i="1" dirty="0">
                <a:solidFill>
                  <a:srgbClr val="FF0000"/>
                </a:solidFill>
                <a:latin typeface="UTM Avo" panose="02040603050506020204" pitchFamily="18" charset="0"/>
              </a:rPr>
              <a:t>“</a:t>
            </a:r>
            <a:r>
              <a:rPr lang="vi-VN" sz="2600" i="1" dirty="0">
                <a:solidFill>
                  <a:srgbClr val="FF0000"/>
                </a:solidFill>
                <a:latin typeface="UTM Avo" panose="02040603050506020204" pitchFamily="18" charset="0"/>
              </a:rPr>
              <a:t>Có thể sử dụng các nét được từ vật liệu, chất liệu sẵn có để tạo ra sản phẩm mĩ thuật theo ý thích</a:t>
            </a:r>
            <a:r>
              <a:rPr lang="en-US" sz="2600" i="1" dirty="0">
                <a:solidFill>
                  <a:srgbClr val="FF0000"/>
                </a:solidFill>
                <a:latin typeface="UTM Avo" panose="02040603050506020204" pitchFamily="18" charset="0"/>
              </a:rPr>
              <a:t>”</a:t>
            </a:r>
            <a:endParaRPr lang="vi-VN" sz="2600" i="1" dirty="0">
              <a:solidFill>
                <a:srgbClr val="FF0000"/>
              </a:solidFill>
              <a:latin typeface="UTM Avo" panose="02040603050506020204" pitchFamily="18" charset="0"/>
            </a:endParaRPr>
          </a:p>
          <a:p>
            <a:pPr algn="just" defTabSz="1219170">
              <a:lnSpc>
                <a:spcPct val="150000"/>
              </a:lnSpc>
            </a:pPr>
            <a:endParaRPr lang="vi-VN" sz="2600" i="1" dirty="0">
              <a:solidFill>
                <a:srgbClr val="FF0000"/>
              </a:solidFill>
            </a:endParaRPr>
          </a:p>
        </p:txBody>
      </p:sp>
      <p:grpSp>
        <p:nvGrpSpPr>
          <p:cNvPr id="3" name="Group 2">
            <a:extLst>
              <a:ext uri="{FF2B5EF4-FFF2-40B4-BE49-F238E27FC236}">
                <a16:creationId xmlns:a16="http://schemas.microsoft.com/office/drawing/2014/main" id="{18841F0A-EA13-70F9-55DA-E117B0514279}"/>
              </a:ext>
            </a:extLst>
          </p:cNvPr>
          <p:cNvGrpSpPr/>
          <p:nvPr/>
        </p:nvGrpSpPr>
        <p:grpSpPr>
          <a:xfrm>
            <a:off x="4118052" y="1681352"/>
            <a:ext cx="3271577" cy="1125643"/>
            <a:chOff x="-969518" y="573471"/>
            <a:chExt cx="3981016" cy="1025775"/>
          </a:xfrm>
        </p:grpSpPr>
        <p:sp>
          <p:nvSpPr>
            <p:cNvPr id="4" name="Google Shape;956;p31">
              <a:extLst>
                <a:ext uri="{FF2B5EF4-FFF2-40B4-BE49-F238E27FC236}">
                  <a16:creationId xmlns:a16="http://schemas.microsoft.com/office/drawing/2014/main" id="{B2E1F699-EEA4-61A1-0A00-8ED22B1F26E3}"/>
                </a:ext>
              </a:extLst>
            </p:cNvPr>
            <p:cNvSpPr/>
            <p:nvPr/>
          </p:nvSpPr>
          <p:spPr>
            <a:xfrm rot="5400000">
              <a:off x="508102" y="-904149"/>
              <a:ext cx="1025775" cy="3981016"/>
            </a:xfrm>
            <a:prstGeom prst="roundRect">
              <a:avLst>
                <a:gd name="adj" fmla="val 50000"/>
              </a:avLst>
            </a:prstGeom>
            <a:solidFill>
              <a:schemeClr val="accent1"/>
            </a:solidFill>
            <a:ln>
              <a:noFill/>
            </a:ln>
          </p:spPr>
          <p:txBody>
            <a:bodyPr spcFirstLastPara="1" wrap="square" lIns="121900" tIns="121900" rIns="121900" bIns="121900" anchor="ctr" anchorCtr="0">
              <a:noAutofit/>
            </a:bodyPr>
            <a:lstStyle/>
            <a:p>
              <a:pPr defTabSz="1219170"/>
              <a:endParaRPr sz="2600">
                <a:solidFill>
                  <a:srgbClr val="542200"/>
                </a:solidFill>
                <a:latin typeface="UTM Avo" panose="02040603050506020204" pitchFamily="18" charset="0"/>
                <a:ea typeface="Nunito"/>
                <a:cs typeface="Arial" pitchFamily="34" charset="0"/>
                <a:sym typeface="Nunito"/>
              </a:endParaRPr>
            </a:p>
          </p:txBody>
        </p:sp>
        <p:sp>
          <p:nvSpPr>
            <p:cNvPr id="5" name="TextBox 4">
              <a:extLst>
                <a:ext uri="{FF2B5EF4-FFF2-40B4-BE49-F238E27FC236}">
                  <a16:creationId xmlns:a16="http://schemas.microsoft.com/office/drawing/2014/main" id="{AB1E5F3E-050E-0F64-85D8-8E2F04CCDEF6}"/>
                </a:ext>
              </a:extLst>
            </p:cNvPr>
            <p:cNvSpPr txBox="1"/>
            <p:nvPr/>
          </p:nvSpPr>
          <p:spPr>
            <a:xfrm>
              <a:off x="256198" y="901692"/>
              <a:ext cx="1325122" cy="369332"/>
            </a:xfrm>
            <a:prstGeom prst="rect">
              <a:avLst/>
            </a:prstGeom>
            <a:noFill/>
          </p:spPr>
          <p:txBody>
            <a:bodyPr wrap="none" rtlCol="0">
              <a:spAutoFit/>
            </a:bodyPr>
            <a:lstStyle/>
            <a:p>
              <a:pPr algn="ctr" defTabSz="1219170"/>
              <a:r>
                <a:rPr lang="en-US" sz="2600" b="1" dirty="0">
                  <a:solidFill>
                    <a:srgbClr val="FFF4DF"/>
                  </a:solidFill>
                  <a:latin typeface="UTM Avo" panose="02040603050506020204" pitchFamily="18" charset="0"/>
                  <a:cs typeface="Arial" pitchFamily="34" charset="0"/>
                </a:rPr>
                <a:t>TỔNG KẾT</a:t>
              </a:r>
              <a:endParaRPr lang="vi-VN" sz="2600" b="1" dirty="0">
                <a:solidFill>
                  <a:srgbClr val="FFF4DF"/>
                </a:solidFill>
                <a:latin typeface="Arial" pitchFamily="34" charset="0"/>
                <a:cs typeface="Arial" pitchFamily="34" charset="0"/>
              </a:endParaRPr>
            </a:p>
          </p:txBody>
        </p:sp>
      </p:grpSp>
    </p:spTree>
    <p:extLst>
      <p:ext uri="{BB962C8B-B14F-4D97-AF65-F5344CB8AC3E}">
        <p14:creationId xmlns:p14="http://schemas.microsoft.com/office/powerpoint/2010/main" val="75122925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5" name="Title 1">
            <a:extLst>
              <a:ext uri="{FF2B5EF4-FFF2-40B4-BE49-F238E27FC236}">
                <a16:creationId xmlns:a16="http://schemas.microsoft.com/office/drawing/2014/main" id="{E1F8F1BD-2EDA-0CC9-C078-F1AB5E440902}"/>
              </a:ext>
            </a:extLst>
          </p:cNvPr>
          <p:cNvSpPr txBox="1">
            <a:spLocks/>
          </p:cNvSpPr>
          <p:nvPr/>
        </p:nvSpPr>
        <p:spPr>
          <a:xfrm>
            <a:off x="3414043" y="1119509"/>
            <a:ext cx="4742385" cy="887700"/>
          </a:xfrm>
          <a:prstGeom prst="rect">
            <a:avLst/>
          </a:prstGeom>
          <a:solidFill>
            <a:schemeClr val="accent4">
              <a:lumMod val="20000"/>
              <a:lumOff val="80000"/>
            </a:schemeClr>
          </a:solidFill>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defTabSz="1219170">
              <a:lnSpc>
                <a:spcPct val="150000"/>
              </a:lnSpc>
            </a:pPr>
            <a:r>
              <a:rPr lang="vi-VN" sz="2600" b="1" dirty="0">
                <a:latin typeface="UTM Avo" panose="02040603050506020204" pitchFamily="18" charset="0"/>
              </a:rPr>
              <a:t>HƯỚNG DẪN VỀ NHÀ</a:t>
            </a:r>
          </a:p>
          <a:p>
            <a:pPr defTabSz="1219170">
              <a:lnSpc>
                <a:spcPct val="150000"/>
              </a:lnSpc>
            </a:pPr>
            <a:endParaRPr lang="vi-VN" sz="2600" b="1" dirty="0">
              <a:latin typeface="Arial" panose="020B0604020202020204" pitchFamily="34" charset="0"/>
            </a:endParaRPr>
          </a:p>
        </p:txBody>
      </p:sp>
      <p:sp>
        <p:nvSpPr>
          <p:cNvPr id="56" name="Rectangle 55">
            <a:extLst>
              <a:ext uri="{FF2B5EF4-FFF2-40B4-BE49-F238E27FC236}">
                <a16:creationId xmlns:a16="http://schemas.microsoft.com/office/drawing/2014/main" id="{2EF8DD63-966E-59DE-0FEE-2B7DE66FC544}"/>
              </a:ext>
            </a:extLst>
          </p:cNvPr>
          <p:cNvSpPr/>
          <p:nvPr/>
        </p:nvSpPr>
        <p:spPr>
          <a:xfrm>
            <a:off x="2418334" y="2376092"/>
            <a:ext cx="7355331" cy="3019032"/>
          </a:xfrm>
          <a:prstGeom prst="rect">
            <a:avLst/>
          </a:prstGeom>
        </p:spPr>
        <p:txBody>
          <a:bodyPr wrap="square">
            <a:spAutoFit/>
          </a:bodyPr>
          <a:lstStyle/>
          <a:p>
            <a:pPr algn="just" defTabSz="1219170">
              <a:lnSpc>
                <a:spcPct val="150000"/>
              </a:lnSpc>
              <a:buClr>
                <a:srgbClr val="21355A"/>
              </a:buClr>
              <a:buSzPts val="5200"/>
            </a:pPr>
            <a:r>
              <a:rPr lang="vi-VN" sz="2600" dirty="0">
                <a:solidFill>
                  <a:schemeClr val="tx1"/>
                </a:solidFill>
                <a:latin typeface="UTM Avo" panose="02040603050506020204" pitchFamily="18" charset="0"/>
                <a:cs typeface="Arial" pitchFamily="34" charset="0"/>
              </a:rPr>
              <a:t>+ Tạo thêm các sản phẩm từ nét bằng các cách khác nhau</a:t>
            </a:r>
          </a:p>
          <a:p>
            <a:pPr algn="just" defTabSz="1219170">
              <a:lnSpc>
                <a:spcPct val="150000"/>
              </a:lnSpc>
              <a:buClr>
                <a:srgbClr val="21355A"/>
              </a:buClr>
              <a:buSzPts val="5200"/>
            </a:pPr>
            <a:r>
              <a:rPr lang="vi-VN" sz="2600" dirty="0">
                <a:solidFill>
                  <a:schemeClr val="tx1"/>
                </a:solidFill>
                <a:latin typeface="UTM Avo" panose="02040603050506020204" pitchFamily="18" charset="0"/>
                <a:cs typeface="Arial" pitchFamily="34" charset="0"/>
              </a:rPr>
              <a:t>+ Xem trước Bài 4 và chuẩn bị đồ dùng, công cụ theo hướng dẫn ở mục Chuẩn bị. </a:t>
            </a:r>
          </a:p>
          <a:p>
            <a:pPr algn="just" defTabSz="1219170">
              <a:lnSpc>
                <a:spcPct val="150000"/>
              </a:lnSpc>
              <a:buClr>
                <a:srgbClr val="21355A"/>
              </a:buClr>
              <a:buSzPts val="5200"/>
            </a:pPr>
            <a:endParaRPr lang="vi-VN" sz="2600" b="1" dirty="0">
              <a:solidFill>
                <a:schemeClr val="tx1"/>
              </a:solidFill>
              <a:latin typeface="Arial" pitchFamily="34" charset="0"/>
              <a:cs typeface="Arial" pitchFamily="34" charset="0"/>
              <a:sym typeface="Mali SemiBold"/>
            </a:endParaRPr>
          </a:p>
        </p:txBody>
      </p:sp>
    </p:spTree>
    <p:extLst>
      <p:ext uri="{BB962C8B-B14F-4D97-AF65-F5344CB8AC3E}">
        <p14:creationId xmlns:p14="http://schemas.microsoft.com/office/powerpoint/2010/main" val="147566123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1000"/>
                                        <p:tgtEl>
                                          <p:spTgt spid="55"/>
                                        </p:tgtEl>
                                      </p:cBhvr>
                                    </p:animEffect>
                                    <p:anim calcmode="lin" valueType="num">
                                      <p:cBhvr>
                                        <p:cTn id="8" dur="1000" fill="hold"/>
                                        <p:tgtEl>
                                          <p:spTgt spid="55"/>
                                        </p:tgtEl>
                                        <p:attrNameLst>
                                          <p:attrName>ppt_x</p:attrName>
                                        </p:attrNameLst>
                                      </p:cBhvr>
                                      <p:tavLst>
                                        <p:tav tm="0">
                                          <p:val>
                                            <p:strVal val="#ppt_x"/>
                                          </p:val>
                                        </p:tav>
                                        <p:tav tm="100000">
                                          <p:val>
                                            <p:strVal val="#ppt_x"/>
                                          </p:val>
                                        </p:tav>
                                      </p:tavLst>
                                    </p:anim>
                                    <p:anim calcmode="lin" valueType="num">
                                      <p:cBhvr>
                                        <p:cTn id="9"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56"/>
                                        </p:tgtEl>
                                        <p:attrNameLst>
                                          <p:attrName>style.visibility</p:attrName>
                                        </p:attrNameLst>
                                      </p:cBhvr>
                                      <p:to>
                                        <p:strVal val="visible"/>
                                      </p:to>
                                    </p:set>
                                    <p:animEffect transition="in" filter="barn(inVertical)">
                                      <p:cBhvr>
                                        <p:cTn id="1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597F0D54-B65E-6BA3-06C1-B63951AD2BD6}"/>
              </a:ext>
            </a:extLst>
          </p:cNvPr>
          <p:cNvPicPr>
            <a:picLocks noChangeAspect="1"/>
          </p:cNvPicPr>
          <p:nvPr/>
        </p:nvPicPr>
        <p:blipFill>
          <a:blip r:embed="rId3"/>
          <a:stretch>
            <a:fillRect/>
          </a:stretch>
        </p:blipFill>
        <p:spPr>
          <a:xfrm>
            <a:off x="4936417" y="3753145"/>
            <a:ext cx="2622541" cy="2622541"/>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107</TotalTime>
  <Words>743</Words>
  <Application>Microsoft Office PowerPoint</Application>
  <PresentationFormat>Widescreen</PresentationFormat>
  <Paragraphs>57</Paragraphs>
  <Slides>21</Slides>
  <Notes>13</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21</vt:i4>
      </vt:variant>
    </vt:vector>
  </HeadingPairs>
  <TitlesOfParts>
    <vt:vector size="32" baseType="lpstr">
      <vt:lpstr>Arial</vt:lpstr>
      <vt:lpstr>Calibri</vt:lpstr>
      <vt:lpstr>Calibri Light</vt:lpstr>
      <vt:lpstr>Lato</vt:lpstr>
      <vt:lpstr>Mali SemiBold</vt:lpstr>
      <vt:lpstr>Nunito</vt:lpstr>
      <vt:lpstr>Nunito Light</vt:lpstr>
      <vt:lpstr>UTM Avo</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Chủ đề: Quý trọng thời gian</dc:title>
  <dc:subject>9Slide.vn</dc:subject>
  <dc:creator>Monkey</dc:creator>
  <dc:description>9Slide.vn</dc:description>
  <cp:lastModifiedBy>9Slide</cp:lastModifiedBy>
  <cp:revision>16</cp:revision>
  <dcterms:modified xsi:type="dcterms:W3CDTF">2023-08-16T03:41:00Z</dcterms:modified>
  <cp:category>9Slide.vn</cp:category>
</cp:coreProperties>
</file>