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</p:sldMasterIdLst>
  <p:notesMasterIdLst>
    <p:notesMasterId r:id="rId22"/>
  </p:notesMasterIdLst>
  <p:sldIdLst>
    <p:sldId id="256" r:id="rId3"/>
    <p:sldId id="257" r:id="rId4"/>
    <p:sldId id="258" r:id="rId5"/>
    <p:sldId id="259" r:id="rId6"/>
    <p:sldId id="260" r:id="rId7"/>
    <p:sldId id="298" r:id="rId8"/>
    <p:sldId id="299" r:id="rId9"/>
    <p:sldId id="297" r:id="rId10"/>
    <p:sldId id="308" r:id="rId11"/>
    <p:sldId id="310" r:id="rId12"/>
    <p:sldId id="309" r:id="rId13"/>
    <p:sldId id="272" r:id="rId14"/>
    <p:sldId id="307" r:id="rId15"/>
    <p:sldId id="273" r:id="rId16"/>
    <p:sldId id="261" r:id="rId17"/>
    <p:sldId id="262" r:id="rId18"/>
    <p:sldId id="314" r:id="rId19"/>
    <p:sldId id="267" r:id="rId20"/>
    <p:sldId id="315" r:id="rId21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286" autoAdjust="0"/>
    <p:restoredTop sz="94660"/>
  </p:normalViewPr>
  <p:slideViewPr>
    <p:cSldViewPr snapToGrid="0">
      <p:cViewPr varScale="1">
        <p:scale>
          <a:sx n="82" d="100"/>
          <a:sy n="82" d="100"/>
        </p:scale>
        <p:origin x="73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5346626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226675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811685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536215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170931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552635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412104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725156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223227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592463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778261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748394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521327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846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488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3061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5565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5250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0437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8715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8895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831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57501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9254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9Slide.vn - 2019">
            <a:extLst>
              <a:ext uri="{FF2B5EF4-FFF2-40B4-BE49-F238E27FC236}">
                <a16:creationId xmlns:a16="http://schemas.microsoft.com/office/drawing/2014/main" id="{43A89638-E0FF-4E4E-8C18-EC6883649FEF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9Slide.vn - 2019">
            <a:extLst>
              <a:ext uri="{FF2B5EF4-FFF2-40B4-BE49-F238E27FC236}">
                <a16:creationId xmlns:a16="http://schemas.microsoft.com/office/drawing/2014/main" id="{2A183223-071C-40C5-A03A-238FAF624ABB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491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mi-thuat-2/1/18/24/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mi-thuat-2/1/18/24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2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svg"/><Relationship Id="rId11" Type="http://schemas.openxmlformats.org/officeDocument/2006/relationships/image" Target="../media/image17.png"/><Relationship Id="rId5" Type="http://schemas.openxmlformats.org/officeDocument/2006/relationships/image" Target="../media/image20.png"/><Relationship Id="rId10" Type="http://schemas.openxmlformats.org/officeDocument/2006/relationships/image" Target="../media/image25.svg"/><Relationship Id="rId4" Type="http://schemas.openxmlformats.org/officeDocument/2006/relationships/image" Target="../media/image16.png"/><Relationship Id="rId9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_Jl9qLho2A4" TargetMode="Externa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PNNv708suuA" TargetMode="Externa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5" Type="http://schemas.openxmlformats.org/officeDocument/2006/relationships/image" Target="../media/image32.png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mi-thuat-2/1/18/27/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svg"/><Relationship Id="rId4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12.xml"/><Relationship Id="rId6" Type="http://schemas.microsoft.com/office/2007/relationships/hdphoto" Target="../media/hdphoto2.wdp"/><Relationship Id="rId5" Type="http://schemas.openxmlformats.org/officeDocument/2006/relationships/image" Target="../media/image50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431045" y="209464"/>
            <a:ext cx="2681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Mĩ thuật 2</a:t>
            </a:r>
          </a:p>
        </p:txBody>
      </p:sp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1029810" y="1494515"/>
            <a:ext cx="10820462" cy="1944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Chủ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đề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3</a:t>
            </a:r>
          </a:p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Trang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trí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bằng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chấm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,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nét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lặp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lại</a:t>
            </a:r>
            <a:endParaRPr lang="en-US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3" name="Google Shape;54;p1">
            <a:extLst>
              <a:ext uri="{FF2B5EF4-FFF2-40B4-BE49-F238E27FC236}">
                <a16:creationId xmlns:a16="http://schemas.microsoft.com/office/drawing/2014/main" id="{50121D54-0636-A8A0-7723-842661EDF632}"/>
              </a:ext>
            </a:extLst>
          </p:cNvPr>
          <p:cNvSpPr txBox="1">
            <a:spLocks/>
          </p:cNvSpPr>
          <p:nvPr/>
        </p:nvSpPr>
        <p:spPr>
          <a:xfrm>
            <a:off x="-258046" y="3275860"/>
            <a:ext cx="13235781" cy="1448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5: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Khu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vườn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vui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vẻ</a:t>
            </a:r>
            <a:endParaRPr lang="en-US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727136" y="1273947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11">
            <a:extLst>
              <a:ext uri="{FF2B5EF4-FFF2-40B4-BE49-F238E27FC236}">
                <a16:creationId xmlns:a16="http://schemas.microsoft.com/office/drawing/2014/main" id="{6096769C-31D5-F129-6BE2-2B1078F7E0C6}"/>
              </a:ext>
            </a:extLst>
          </p:cNvPr>
          <p:cNvSpPr txBox="1"/>
          <p:nvPr/>
        </p:nvSpPr>
        <p:spPr>
          <a:xfrm rot="-5400000">
            <a:off x="11245955" y="1689802"/>
            <a:ext cx="2518973" cy="1025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760"/>
              </a:lnSpc>
            </a:pPr>
            <a:r>
              <a:rPr lang="en-US" sz="667" spc="245">
                <a:solidFill>
                  <a:srgbClr val="F5F5EF"/>
                </a:solidFill>
                <a:latin typeface="Montserrat Extra-Light"/>
              </a:rPr>
              <a:t>TRƯỜNG GIA ĐỊNH</a:t>
            </a:r>
          </a:p>
        </p:txBody>
      </p:sp>
      <p:pic>
        <p:nvPicPr>
          <p:cNvPr id="24" name="Picture 25">
            <a:extLst>
              <a:ext uri="{FF2B5EF4-FFF2-40B4-BE49-F238E27FC236}">
                <a16:creationId xmlns:a16="http://schemas.microsoft.com/office/drawing/2014/main" id="{3FC29737-BA2E-47DD-512B-D519BDC3421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453636" y="5128154"/>
            <a:ext cx="923044" cy="1450499"/>
          </a:xfrm>
          <a:prstGeom prst="rect">
            <a:avLst/>
          </a:prstGeom>
        </p:spPr>
      </p:pic>
      <p:pic>
        <p:nvPicPr>
          <p:cNvPr id="26" name="Picture 6" descr="Đậu Hà Lan tươi hữu cơ">
            <a:extLst>
              <a:ext uri="{FF2B5EF4-FFF2-40B4-BE49-F238E27FC236}">
                <a16:creationId xmlns:a16="http://schemas.microsoft.com/office/drawing/2014/main" id="{AE9E1F13-1FAC-2F00-820C-3651CEFCE3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0985" y="5001675"/>
            <a:ext cx="2243614" cy="1682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EA7FFD9A-03CB-6A22-E6A7-B3710DB8428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87408" y="5007490"/>
            <a:ext cx="1893577" cy="1691829"/>
          </a:xfrm>
          <a:prstGeom prst="rect">
            <a:avLst/>
          </a:prstGeom>
        </p:spPr>
      </p:pic>
      <p:pic>
        <p:nvPicPr>
          <p:cNvPr id="28" name="Picture 8" descr="Bộ 50 cúc áo nhựa hình dáng dễ thương nhiều màu sắc | Shopee Việt Nam">
            <a:extLst>
              <a:ext uri="{FF2B5EF4-FFF2-40B4-BE49-F238E27FC236}">
                <a16:creationId xmlns:a16="http://schemas.microsoft.com/office/drawing/2014/main" id="{CBDDF82F-F105-2022-20DA-16FEFAB136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0405" y="722227"/>
            <a:ext cx="4054194" cy="4054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50DC6CCF-12DD-7282-F375-8AA65B7D7CA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61946" y="2163877"/>
            <a:ext cx="4836967" cy="4535442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9455457" y="1131072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10">
            <a:extLst>
              <a:ext uri="{FF2B5EF4-FFF2-40B4-BE49-F238E27FC236}">
                <a16:creationId xmlns:a16="http://schemas.microsoft.com/office/drawing/2014/main" id="{A4BA5480-0149-ACD0-4EA8-C516AE087948}"/>
              </a:ext>
            </a:extLst>
          </p:cNvPr>
          <p:cNvSpPr/>
          <p:nvPr/>
        </p:nvSpPr>
        <p:spPr>
          <a:xfrm>
            <a:off x="385666" y="2308336"/>
            <a:ext cx="3208127" cy="4366261"/>
          </a:xfrm>
          <a:custGeom>
            <a:avLst/>
            <a:gdLst/>
            <a:ahLst/>
            <a:cxnLst/>
            <a:rect l="l" t="t" r="r" b="b"/>
            <a:pathLst>
              <a:path w="6350000" h="8642350">
                <a:moveTo>
                  <a:pt x="6350000" y="624840"/>
                </a:moveTo>
                <a:cubicBezTo>
                  <a:pt x="6350000" y="543560"/>
                  <a:pt x="6309360" y="472440"/>
                  <a:pt x="6247130" y="430530"/>
                </a:cubicBezTo>
                <a:cubicBezTo>
                  <a:pt x="6259830" y="422910"/>
                  <a:pt x="6271260" y="412750"/>
                  <a:pt x="6281420" y="402590"/>
                </a:cubicBezTo>
                <a:cubicBezTo>
                  <a:pt x="6324600" y="358140"/>
                  <a:pt x="6350000" y="298450"/>
                  <a:pt x="6350000" y="236220"/>
                </a:cubicBezTo>
                <a:cubicBezTo>
                  <a:pt x="6350000" y="173990"/>
                  <a:pt x="6324600" y="114300"/>
                  <a:pt x="6281420" y="69850"/>
                </a:cubicBezTo>
                <a:cubicBezTo>
                  <a:pt x="6236970" y="25400"/>
                  <a:pt x="6176010" y="0"/>
                  <a:pt x="6115050" y="0"/>
                </a:cubicBezTo>
                <a:cubicBezTo>
                  <a:pt x="6052820" y="0"/>
                  <a:pt x="5991860" y="25400"/>
                  <a:pt x="5948680" y="68580"/>
                </a:cubicBezTo>
                <a:cubicBezTo>
                  <a:pt x="5937250" y="80010"/>
                  <a:pt x="5927090" y="92710"/>
                  <a:pt x="5919470" y="105410"/>
                </a:cubicBezTo>
                <a:cubicBezTo>
                  <a:pt x="5877560" y="41910"/>
                  <a:pt x="5805170" y="0"/>
                  <a:pt x="5723890" y="0"/>
                </a:cubicBezTo>
                <a:cubicBezTo>
                  <a:pt x="5642610" y="0"/>
                  <a:pt x="5570220" y="41910"/>
                  <a:pt x="5528310" y="105410"/>
                </a:cubicBezTo>
                <a:cubicBezTo>
                  <a:pt x="5486400" y="41910"/>
                  <a:pt x="5414010" y="0"/>
                  <a:pt x="5332730" y="0"/>
                </a:cubicBezTo>
                <a:cubicBezTo>
                  <a:pt x="5250180" y="0"/>
                  <a:pt x="5179060" y="41910"/>
                  <a:pt x="5137150" y="105410"/>
                </a:cubicBezTo>
                <a:cubicBezTo>
                  <a:pt x="5095241" y="41910"/>
                  <a:pt x="5022850" y="0"/>
                  <a:pt x="4941570" y="0"/>
                </a:cubicBezTo>
                <a:cubicBezTo>
                  <a:pt x="4860291" y="0"/>
                  <a:pt x="4787900" y="41910"/>
                  <a:pt x="4745990" y="105410"/>
                </a:cubicBezTo>
                <a:cubicBezTo>
                  <a:pt x="4704080" y="41910"/>
                  <a:pt x="4631690" y="0"/>
                  <a:pt x="4550410" y="0"/>
                </a:cubicBezTo>
                <a:cubicBezTo>
                  <a:pt x="4469130" y="0"/>
                  <a:pt x="4396740" y="41910"/>
                  <a:pt x="4354830" y="105410"/>
                </a:cubicBezTo>
                <a:cubicBezTo>
                  <a:pt x="4312920" y="41910"/>
                  <a:pt x="4240530" y="0"/>
                  <a:pt x="4159250" y="0"/>
                </a:cubicBezTo>
                <a:cubicBezTo>
                  <a:pt x="4077970" y="0"/>
                  <a:pt x="4005580" y="41910"/>
                  <a:pt x="3963670" y="105410"/>
                </a:cubicBezTo>
                <a:cubicBezTo>
                  <a:pt x="3921761" y="41910"/>
                  <a:pt x="3849370" y="0"/>
                  <a:pt x="3768091" y="0"/>
                </a:cubicBezTo>
                <a:cubicBezTo>
                  <a:pt x="3686811" y="0"/>
                  <a:pt x="3614420" y="41910"/>
                  <a:pt x="3572511" y="105410"/>
                </a:cubicBezTo>
                <a:cubicBezTo>
                  <a:pt x="3530601" y="41910"/>
                  <a:pt x="3458211" y="0"/>
                  <a:pt x="3376931" y="0"/>
                </a:cubicBezTo>
                <a:cubicBezTo>
                  <a:pt x="3295651" y="0"/>
                  <a:pt x="3216910" y="41910"/>
                  <a:pt x="3175000" y="105410"/>
                </a:cubicBezTo>
                <a:cubicBezTo>
                  <a:pt x="3133090" y="41910"/>
                  <a:pt x="3060700" y="0"/>
                  <a:pt x="2979420" y="0"/>
                </a:cubicBezTo>
                <a:cubicBezTo>
                  <a:pt x="2898140" y="0"/>
                  <a:pt x="2825750" y="41910"/>
                  <a:pt x="2783840" y="105410"/>
                </a:cubicBezTo>
                <a:cubicBezTo>
                  <a:pt x="2741930" y="41910"/>
                  <a:pt x="2669540" y="0"/>
                  <a:pt x="2588260" y="0"/>
                </a:cubicBezTo>
                <a:cubicBezTo>
                  <a:pt x="2505710" y="0"/>
                  <a:pt x="2434590" y="41910"/>
                  <a:pt x="2392680" y="105410"/>
                </a:cubicBezTo>
                <a:cubicBezTo>
                  <a:pt x="2350770" y="41910"/>
                  <a:pt x="2278380" y="0"/>
                  <a:pt x="2197100" y="0"/>
                </a:cubicBezTo>
                <a:cubicBezTo>
                  <a:pt x="2115820" y="0"/>
                  <a:pt x="2043430" y="41910"/>
                  <a:pt x="2001520" y="105410"/>
                </a:cubicBezTo>
                <a:cubicBezTo>
                  <a:pt x="1959610" y="41910"/>
                  <a:pt x="1887220" y="0"/>
                  <a:pt x="1805941" y="0"/>
                </a:cubicBezTo>
                <a:cubicBezTo>
                  <a:pt x="1723391" y="0"/>
                  <a:pt x="1652270" y="41910"/>
                  <a:pt x="1610361" y="105410"/>
                </a:cubicBezTo>
                <a:cubicBezTo>
                  <a:pt x="1568450" y="41910"/>
                  <a:pt x="1496061" y="0"/>
                  <a:pt x="1414781" y="0"/>
                </a:cubicBezTo>
                <a:cubicBezTo>
                  <a:pt x="1329691" y="0"/>
                  <a:pt x="1257300" y="41910"/>
                  <a:pt x="1215391" y="105410"/>
                </a:cubicBezTo>
                <a:cubicBezTo>
                  <a:pt x="1173481" y="41910"/>
                  <a:pt x="1101091" y="0"/>
                  <a:pt x="1019811" y="0"/>
                </a:cubicBezTo>
                <a:cubicBezTo>
                  <a:pt x="937261" y="0"/>
                  <a:pt x="866141" y="41910"/>
                  <a:pt x="824231" y="105410"/>
                </a:cubicBezTo>
                <a:cubicBezTo>
                  <a:pt x="782321" y="41910"/>
                  <a:pt x="709931" y="0"/>
                  <a:pt x="628650" y="0"/>
                </a:cubicBezTo>
                <a:cubicBezTo>
                  <a:pt x="544830" y="0"/>
                  <a:pt x="473710" y="41910"/>
                  <a:pt x="431800" y="105410"/>
                </a:cubicBezTo>
                <a:cubicBezTo>
                  <a:pt x="422910" y="92710"/>
                  <a:pt x="412750" y="80010"/>
                  <a:pt x="402590" y="68580"/>
                </a:cubicBezTo>
                <a:cubicBezTo>
                  <a:pt x="358140" y="25400"/>
                  <a:pt x="297180" y="0"/>
                  <a:pt x="234950" y="0"/>
                </a:cubicBezTo>
                <a:cubicBezTo>
                  <a:pt x="172720" y="0"/>
                  <a:pt x="113030" y="25400"/>
                  <a:pt x="68580" y="68580"/>
                </a:cubicBezTo>
                <a:cubicBezTo>
                  <a:pt x="25400" y="113030"/>
                  <a:pt x="0" y="172720"/>
                  <a:pt x="0" y="234950"/>
                </a:cubicBezTo>
                <a:cubicBezTo>
                  <a:pt x="0" y="297180"/>
                  <a:pt x="25400" y="356870"/>
                  <a:pt x="68580" y="401320"/>
                </a:cubicBezTo>
                <a:cubicBezTo>
                  <a:pt x="78740" y="411480"/>
                  <a:pt x="90170" y="421640"/>
                  <a:pt x="102870" y="429260"/>
                </a:cubicBezTo>
                <a:cubicBezTo>
                  <a:pt x="40640" y="472440"/>
                  <a:pt x="0" y="543560"/>
                  <a:pt x="0" y="624840"/>
                </a:cubicBezTo>
                <a:cubicBezTo>
                  <a:pt x="0" y="706120"/>
                  <a:pt x="40640" y="777240"/>
                  <a:pt x="102870" y="819150"/>
                </a:cubicBezTo>
                <a:cubicBezTo>
                  <a:pt x="40640" y="861060"/>
                  <a:pt x="0" y="932180"/>
                  <a:pt x="0" y="1013460"/>
                </a:cubicBezTo>
                <a:cubicBezTo>
                  <a:pt x="0" y="1094740"/>
                  <a:pt x="40640" y="1165860"/>
                  <a:pt x="102870" y="1207770"/>
                </a:cubicBezTo>
                <a:cubicBezTo>
                  <a:pt x="40640" y="1249680"/>
                  <a:pt x="0" y="1322070"/>
                  <a:pt x="0" y="1402080"/>
                </a:cubicBezTo>
                <a:cubicBezTo>
                  <a:pt x="0" y="1483360"/>
                  <a:pt x="40640" y="1554480"/>
                  <a:pt x="102870" y="1596390"/>
                </a:cubicBezTo>
                <a:cubicBezTo>
                  <a:pt x="40640" y="1638300"/>
                  <a:pt x="0" y="1709420"/>
                  <a:pt x="0" y="1790700"/>
                </a:cubicBezTo>
                <a:cubicBezTo>
                  <a:pt x="0" y="1871980"/>
                  <a:pt x="40640" y="1943100"/>
                  <a:pt x="102870" y="1985010"/>
                </a:cubicBezTo>
                <a:cubicBezTo>
                  <a:pt x="40640" y="2026920"/>
                  <a:pt x="0" y="2099310"/>
                  <a:pt x="0" y="2179320"/>
                </a:cubicBezTo>
                <a:cubicBezTo>
                  <a:pt x="0" y="2260600"/>
                  <a:pt x="40640" y="2331720"/>
                  <a:pt x="102870" y="2373630"/>
                </a:cubicBezTo>
                <a:cubicBezTo>
                  <a:pt x="40640" y="2418080"/>
                  <a:pt x="0" y="2489200"/>
                  <a:pt x="0" y="2570480"/>
                </a:cubicBezTo>
                <a:cubicBezTo>
                  <a:pt x="0" y="2651760"/>
                  <a:pt x="40640" y="2722880"/>
                  <a:pt x="102870" y="2764790"/>
                </a:cubicBezTo>
                <a:cubicBezTo>
                  <a:pt x="40640" y="2806700"/>
                  <a:pt x="0" y="2879090"/>
                  <a:pt x="0" y="2959100"/>
                </a:cubicBezTo>
                <a:cubicBezTo>
                  <a:pt x="0" y="3040380"/>
                  <a:pt x="40640" y="3111500"/>
                  <a:pt x="102870" y="3153410"/>
                </a:cubicBezTo>
                <a:cubicBezTo>
                  <a:pt x="40640" y="3195320"/>
                  <a:pt x="0" y="3266440"/>
                  <a:pt x="0" y="3347720"/>
                </a:cubicBezTo>
                <a:cubicBezTo>
                  <a:pt x="0" y="3429000"/>
                  <a:pt x="40640" y="3500120"/>
                  <a:pt x="102870" y="3542030"/>
                </a:cubicBezTo>
                <a:cubicBezTo>
                  <a:pt x="40640" y="3583940"/>
                  <a:pt x="0" y="3655060"/>
                  <a:pt x="0" y="3736340"/>
                </a:cubicBezTo>
                <a:cubicBezTo>
                  <a:pt x="0" y="3817620"/>
                  <a:pt x="40640" y="3888740"/>
                  <a:pt x="102870" y="3930650"/>
                </a:cubicBezTo>
                <a:cubicBezTo>
                  <a:pt x="40640" y="3973830"/>
                  <a:pt x="0" y="4044950"/>
                  <a:pt x="0" y="4124959"/>
                </a:cubicBezTo>
                <a:cubicBezTo>
                  <a:pt x="0" y="4206239"/>
                  <a:pt x="40640" y="4277359"/>
                  <a:pt x="102870" y="4319269"/>
                </a:cubicBezTo>
                <a:cubicBezTo>
                  <a:pt x="40640" y="4361180"/>
                  <a:pt x="0" y="4432300"/>
                  <a:pt x="0" y="4513580"/>
                </a:cubicBezTo>
                <a:cubicBezTo>
                  <a:pt x="0" y="4594860"/>
                  <a:pt x="40640" y="4665980"/>
                  <a:pt x="102870" y="4707890"/>
                </a:cubicBezTo>
                <a:cubicBezTo>
                  <a:pt x="40640" y="4749800"/>
                  <a:pt x="0" y="4820920"/>
                  <a:pt x="0" y="4902200"/>
                </a:cubicBezTo>
                <a:cubicBezTo>
                  <a:pt x="0" y="4983480"/>
                  <a:pt x="40640" y="5054600"/>
                  <a:pt x="102870" y="5096510"/>
                </a:cubicBezTo>
                <a:cubicBezTo>
                  <a:pt x="40640" y="5138420"/>
                  <a:pt x="0" y="5210810"/>
                  <a:pt x="0" y="5290820"/>
                </a:cubicBezTo>
                <a:cubicBezTo>
                  <a:pt x="0" y="5372100"/>
                  <a:pt x="40640" y="5443220"/>
                  <a:pt x="102870" y="5485130"/>
                </a:cubicBezTo>
                <a:cubicBezTo>
                  <a:pt x="40640" y="5527039"/>
                  <a:pt x="0" y="5598159"/>
                  <a:pt x="0" y="5679439"/>
                </a:cubicBezTo>
                <a:cubicBezTo>
                  <a:pt x="0" y="5760719"/>
                  <a:pt x="40640" y="5831839"/>
                  <a:pt x="102870" y="5873749"/>
                </a:cubicBezTo>
                <a:cubicBezTo>
                  <a:pt x="40640" y="5915659"/>
                  <a:pt x="0" y="5986779"/>
                  <a:pt x="0" y="6068059"/>
                </a:cubicBezTo>
                <a:cubicBezTo>
                  <a:pt x="0" y="6149339"/>
                  <a:pt x="40640" y="6220459"/>
                  <a:pt x="102870" y="6262369"/>
                </a:cubicBezTo>
                <a:cubicBezTo>
                  <a:pt x="40640" y="6304280"/>
                  <a:pt x="0" y="6375400"/>
                  <a:pt x="0" y="6456680"/>
                </a:cubicBezTo>
                <a:cubicBezTo>
                  <a:pt x="0" y="6537960"/>
                  <a:pt x="40640" y="6609080"/>
                  <a:pt x="102870" y="6650990"/>
                </a:cubicBezTo>
                <a:cubicBezTo>
                  <a:pt x="40640" y="6692900"/>
                  <a:pt x="0" y="6764020"/>
                  <a:pt x="0" y="6845300"/>
                </a:cubicBezTo>
                <a:cubicBezTo>
                  <a:pt x="0" y="6926580"/>
                  <a:pt x="40640" y="6997700"/>
                  <a:pt x="102870" y="7039610"/>
                </a:cubicBezTo>
                <a:cubicBezTo>
                  <a:pt x="40640" y="7082790"/>
                  <a:pt x="0" y="7153910"/>
                  <a:pt x="0" y="7233920"/>
                </a:cubicBezTo>
                <a:cubicBezTo>
                  <a:pt x="0" y="7315200"/>
                  <a:pt x="40640" y="7386320"/>
                  <a:pt x="102870" y="7428230"/>
                </a:cubicBezTo>
                <a:cubicBezTo>
                  <a:pt x="40640" y="7470139"/>
                  <a:pt x="0" y="7541260"/>
                  <a:pt x="0" y="7622539"/>
                </a:cubicBezTo>
                <a:cubicBezTo>
                  <a:pt x="0" y="7703819"/>
                  <a:pt x="40640" y="7774939"/>
                  <a:pt x="102870" y="7816849"/>
                </a:cubicBezTo>
                <a:cubicBezTo>
                  <a:pt x="40640" y="7866380"/>
                  <a:pt x="0" y="7937500"/>
                  <a:pt x="0" y="8018780"/>
                </a:cubicBezTo>
                <a:cubicBezTo>
                  <a:pt x="0" y="8100061"/>
                  <a:pt x="40640" y="8171180"/>
                  <a:pt x="102870" y="8213090"/>
                </a:cubicBezTo>
                <a:cubicBezTo>
                  <a:pt x="90170" y="8220710"/>
                  <a:pt x="78740" y="8230870"/>
                  <a:pt x="68580" y="8241030"/>
                </a:cubicBezTo>
                <a:cubicBezTo>
                  <a:pt x="25400" y="8285480"/>
                  <a:pt x="0" y="8346440"/>
                  <a:pt x="0" y="8407400"/>
                </a:cubicBezTo>
                <a:cubicBezTo>
                  <a:pt x="0" y="8469630"/>
                  <a:pt x="25400" y="8529320"/>
                  <a:pt x="68580" y="8573770"/>
                </a:cubicBezTo>
                <a:cubicBezTo>
                  <a:pt x="111760" y="8616950"/>
                  <a:pt x="172720" y="8642350"/>
                  <a:pt x="234950" y="8642350"/>
                </a:cubicBezTo>
                <a:cubicBezTo>
                  <a:pt x="297180" y="8642350"/>
                  <a:pt x="356870" y="8616950"/>
                  <a:pt x="401320" y="8573770"/>
                </a:cubicBezTo>
                <a:cubicBezTo>
                  <a:pt x="412750" y="8562339"/>
                  <a:pt x="422910" y="8549639"/>
                  <a:pt x="430530" y="8536939"/>
                </a:cubicBezTo>
                <a:cubicBezTo>
                  <a:pt x="472440" y="8600439"/>
                  <a:pt x="544830" y="8642349"/>
                  <a:pt x="626110" y="8642349"/>
                </a:cubicBezTo>
                <a:cubicBezTo>
                  <a:pt x="707390" y="8642349"/>
                  <a:pt x="779780" y="8600439"/>
                  <a:pt x="821690" y="8536939"/>
                </a:cubicBezTo>
                <a:cubicBezTo>
                  <a:pt x="863600" y="8600439"/>
                  <a:pt x="935990" y="8642349"/>
                  <a:pt x="1017270" y="8642349"/>
                </a:cubicBezTo>
                <a:cubicBezTo>
                  <a:pt x="1099820" y="8642349"/>
                  <a:pt x="1172210" y="8600439"/>
                  <a:pt x="1212850" y="8536939"/>
                </a:cubicBezTo>
                <a:cubicBezTo>
                  <a:pt x="1254760" y="8600439"/>
                  <a:pt x="1327150" y="8642349"/>
                  <a:pt x="1408430" y="8642349"/>
                </a:cubicBezTo>
                <a:cubicBezTo>
                  <a:pt x="1489710" y="8642349"/>
                  <a:pt x="1562100" y="8600439"/>
                  <a:pt x="1604010" y="8536939"/>
                </a:cubicBezTo>
                <a:cubicBezTo>
                  <a:pt x="1645920" y="8600439"/>
                  <a:pt x="1718310" y="8642349"/>
                  <a:pt x="1799590" y="8642349"/>
                </a:cubicBezTo>
                <a:cubicBezTo>
                  <a:pt x="1880870" y="8642349"/>
                  <a:pt x="1953260" y="8600439"/>
                  <a:pt x="1995170" y="8536939"/>
                </a:cubicBezTo>
                <a:cubicBezTo>
                  <a:pt x="2037080" y="8600439"/>
                  <a:pt x="2109470" y="8642349"/>
                  <a:pt x="2190750" y="8642349"/>
                </a:cubicBezTo>
                <a:cubicBezTo>
                  <a:pt x="2273300" y="8642349"/>
                  <a:pt x="2344420" y="8600439"/>
                  <a:pt x="2386330" y="8536939"/>
                </a:cubicBezTo>
                <a:cubicBezTo>
                  <a:pt x="2428240" y="8600439"/>
                  <a:pt x="2500630" y="8642349"/>
                  <a:pt x="2581910" y="8642349"/>
                </a:cubicBezTo>
                <a:cubicBezTo>
                  <a:pt x="2663190" y="8642349"/>
                  <a:pt x="2735580" y="8600439"/>
                  <a:pt x="2777490" y="8536939"/>
                </a:cubicBezTo>
                <a:cubicBezTo>
                  <a:pt x="2819400" y="8600439"/>
                  <a:pt x="2891790" y="8642349"/>
                  <a:pt x="2973070" y="8642349"/>
                </a:cubicBezTo>
                <a:cubicBezTo>
                  <a:pt x="3055620" y="8642349"/>
                  <a:pt x="3126740" y="8600439"/>
                  <a:pt x="3168650" y="8536939"/>
                </a:cubicBezTo>
                <a:cubicBezTo>
                  <a:pt x="3210560" y="8600439"/>
                  <a:pt x="3282950" y="8642349"/>
                  <a:pt x="3364230" y="8642349"/>
                </a:cubicBezTo>
                <a:cubicBezTo>
                  <a:pt x="3445509" y="8642349"/>
                  <a:pt x="3517900" y="8600439"/>
                  <a:pt x="3559809" y="8536939"/>
                </a:cubicBezTo>
                <a:cubicBezTo>
                  <a:pt x="3601719" y="8600439"/>
                  <a:pt x="3674109" y="8642349"/>
                  <a:pt x="3755389" y="8642349"/>
                </a:cubicBezTo>
                <a:cubicBezTo>
                  <a:pt x="3837939" y="8642349"/>
                  <a:pt x="3909059" y="8600439"/>
                  <a:pt x="3950969" y="8536939"/>
                </a:cubicBezTo>
                <a:cubicBezTo>
                  <a:pt x="3992879" y="8600439"/>
                  <a:pt x="4065269" y="8642349"/>
                  <a:pt x="4146549" y="8642349"/>
                </a:cubicBezTo>
                <a:cubicBezTo>
                  <a:pt x="4227829" y="8642349"/>
                  <a:pt x="4300219" y="8600439"/>
                  <a:pt x="4342129" y="8536939"/>
                </a:cubicBezTo>
                <a:cubicBezTo>
                  <a:pt x="4384039" y="8600439"/>
                  <a:pt x="4456429" y="8642349"/>
                  <a:pt x="4537709" y="8642349"/>
                </a:cubicBezTo>
                <a:cubicBezTo>
                  <a:pt x="4618989" y="8642349"/>
                  <a:pt x="4691379" y="8600439"/>
                  <a:pt x="4733289" y="8536939"/>
                </a:cubicBezTo>
                <a:cubicBezTo>
                  <a:pt x="4775199" y="8600439"/>
                  <a:pt x="4847589" y="8642349"/>
                  <a:pt x="4928869" y="8642349"/>
                </a:cubicBezTo>
                <a:cubicBezTo>
                  <a:pt x="5010149" y="8642349"/>
                  <a:pt x="5082539" y="8600439"/>
                  <a:pt x="5124449" y="8536939"/>
                </a:cubicBezTo>
                <a:cubicBezTo>
                  <a:pt x="5166359" y="8600439"/>
                  <a:pt x="5238749" y="8642349"/>
                  <a:pt x="5320029" y="8642349"/>
                </a:cubicBezTo>
                <a:cubicBezTo>
                  <a:pt x="5401309" y="8642349"/>
                  <a:pt x="5473699" y="8600439"/>
                  <a:pt x="5515609" y="8536939"/>
                </a:cubicBezTo>
                <a:cubicBezTo>
                  <a:pt x="5557519" y="8600439"/>
                  <a:pt x="5629909" y="8642349"/>
                  <a:pt x="5711189" y="8642349"/>
                </a:cubicBezTo>
                <a:cubicBezTo>
                  <a:pt x="5793739" y="8642349"/>
                  <a:pt x="5864859" y="8600439"/>
                  <a:pt x="5906769" y="8536939"/>
                </a:cubicBezTo>
                <a:cubicBezTo>
                  <a:pt x="5915659" y="8549639"/>
                  <a:pt x="5925819" y="8562339"/>
                  <a:pt x="5935978" y="8573770"/>
                </a:cubicBezTo>
                <a:cubicBezTo>
                  <a:pt x="5979158" y="8616950"/>
                  <a:pt x="6040119" y="8642350"/>
                  <a:pt x="6102348" y="8642350"/>
                </a:cubicBezTo>
                <a:cubicBezTo>
                  <a:pt x="6163308" y="8642350"/>
                  <a:pt x="6224269" y="8616950"/>
                  <a:pt x="6268719" y="8573770"/>
                </a:cubicBezTo>
                <a:cubicBezTo>
                  <a:pt x="6311898" y="8529320"/>
                  <a:pt x="6337298" y="8469630"/>
                  <a:pt x="6337298" y="8407400"/>
                </a:cubicBezTo>
                <a:cubicBezTo>
                  <a:pt x="6337298" y="8345170"/>
                  <a:pt x="6311898" y="8285480"/>
                  <a:pt x="6268719" y="8241030"/>
                </a:cubicBezTo>
                <a:cubicBezTo>
                  <a:pt x="6258559" y="8230870"/>
                  <a:pt x="6247128" y="8220711"/>
                  <a:pt x="6234428" y="8213090"/>
                </a:cubicBezTo>
                <a:cubicBezTo>
                  <a:pt x="6296658" y="8171180"/>
                  <a:pt x="6337298" y="8098790"/>
                  <a:pt x="6337298" y="8018780"/>
                </a:cubicBezTo>
                <a:cubicBezTo>
                  <a:pt x="6337298" y="7937500"/>
                  <a:pt x="6296658" y="7866380"/>
                  <a:pt x="6234428" y="7824470"/>
                </a:cubicBezTo>
                <a:cubicBezTo>
                  <a:pt x="6296658" y="7782561"/>
                  <a:pt x="6337298" y="7711440"/>
                  <a:pt x="6337298" y="7630161"/>
                </a:cubicBezTo>
                <a:cubicBezTo>
                  <a:pt x="6337298" y="7548881"/>
                  <a:pt x="6296658" y="7477761"/>
                  <a:pt x="6234428" y="7435851"/>
                </a:cubicBezTo>
                <a:cubicBezTo>
                  <a:pt x="6296658" y="7393941"/>
                  <a:pt x="6337298" y="7321551"/>
                  <a:pt x="6337298" y="7241541"/>
                </a:cubicBezTo>
                <a:cubicBezTo>
                  <a:pt x="6337298" y="7160261"/>
                  <a:pt x="6296658" y="7089141"/>
                  <a:pt x="6234428" y="7047231"/>
                </a:cubicBezTo>
                <a:cubicBezTo>
                  <a:pt x="6296658" y="7005321"/>
                  <a:pt x="6337298" y="6934201"/>
                  <a:pt x="6337298" y="6852921"/>
                </a:cubicBezTo>
                <a:cubicBezTo>
                  <a:pt x="6337298" y="6771642"/>
                  <a:pt x="6296658" y="6700521"/>
                  <a:pt x="6234428" y="6658611"/>
                </a:cubicBezTo>
                <a:cubicBezTo>
                  <a:pt x="6296658" y="6615431"/>
                  <a:pt x="6337298" y="6544311"/>
                  <a:pt x="6337298" y="6464302"/>
                </a:cubicBezTo>
                <a:cubicBezTo>
                  <a:pt x="6337298" y="6383022"/>
                  <a:pt x="6296658" y="6311902"/>
                  <a:pt x="6234428" y="6269992"/>
                </a:cubicBezTo>
                <a:cubicBezTo>
                  <a:pt x="6296658" y="6228082"/>
                  <a:pt x="6337298" y="6156962"/>
                  <a:pt x="6337298" y="6075682"/>
                </a:cubicBezTo>
                <a:cubicBezTo>
                  <a:pt x="6337298" y="5994402"/>
                  <a:pt x="6296658" y="5923282"/>
                  <a:pt x="6234428" y="5881372"/>
                </a:cubicBezTo>
                <a:cubicBezTo>
                  <a:pt x="6296658" y="5839462"/>
                  <a:pt x="6337298" y="5768342"/>
                  <a:pt x="6337298" y="5687062"/>
                </a:cubicBezTo>
                <a:cubicBezTo>
                  <a:pt x="6337298" y="5605782"/>
                  <a:pt x="6296658" y="5534662"/>
                  <a:pt x="6234428" y="5492752"/>
                </a:cubicBezTo>
                <a:cubicBezTo>
                  <a:pt x="6296658" y="5449572"/>
                  <a:pt x="6337298" y="5378452"/>
                  <a:pt x="6337298" y="5298442"/>
                </a:cubicBezTo>
                <a:cubicBezTo>
                  <a:pt x="6337298" y="5217163"/>
                  <a:pt x="6296658" y="5146042"/>
                  <a:pt x="6234428" y="5104133"/>
                </a:cubicBezTo>
                <a:cubicBezTo>
                  <a:pt x="6296658" y="5062223"/>
                  <a:pt x="6337298" y="4991103"/>
                  <a:pt x="6337298" y="4909823"/>
                </a:cubicBezTo>
                <a:cubicBezTo>
                  <a:pt x="6337298" y="4828543"/>
                  <a:pt x="6296658" y="4757423"/>
                  <a:pt x="6234428" y="4715513"/>
                </a:cubicBezTo>
                <a:cubicBezTo>
                  <a:pt x="6296658" y="4672333"/>
                  <a:pt x="6337298" y="4601213"/>
                  <a:pt x="6337298" y="4521203"/>
                </a:cubicBezTo>
                <a:cubicBezTo>
                  <a:pt x="6337298" y="4439923"/>
                  <a:pt x="6296658" y="4368803"/>
                  <a:pt x="6234428" y="4326893"/>
                </a:cubicBezTo>
                <a:cubicBezTo>
                  <a:pt x="6296658" y="4284983"/>
                  <a:pt x="6337298" y="4213863"/>
                  <a:pt x="6337298" y="4132583"/>
                </a:cubicBezTo>
                <a:cubicBezTo>
                  <a:pt x="6337298" y="4051303"/>
                  <a:pt x="6296658" y="3980183"/>
                  <a:pt x="6234428" y="3938274"/>
                </a:cubicBezTo>
                <a:cubicBezTo>
                  <a:pt x="6296658" y="3896364"/>
                  <a:pt x="6337298" y="3825244"/>
                  <a:pt x="6337298" y="3743964"/>
                </a:cubicBezTo>
                <a:cubicBezTo>
                  <a:pt x="6337298" y="3662684"/>
                  <a:pt x="6296658" y="3591564"/>
                  <a:pt x="6234428" y="3549654"/>
                </a:cubicBezTo>
                <a:cubicBezTo>
                  <a:pt x="6296658" y="3506474"/>
                  <a:pt x="6337298" y="3435354"/>
                  <a:pt x="6337298" y="3355344"/>
                </a:cubicBezTo>
                <a:cubicBezTo>
                  <a:pt x="6337298" y="3274064"/>
                  <a:pt x="6296658" y="3202944"/>
                  <a:pt x="6234428" y="3161034"/>
                </a:cubicBezTo>
                <a:cubicBezTo>
                  <a:pt x="6296658" y="3119124"/>
                  <a:pt x="6337298" y="3048004"/>
                  <a:pt x="6337298" y="2966724"/>
                </a:cubicBezTo>
                <a:cubicBezTo>
                  <a:pt x="6337298" y="2885444"/>
                  <a:pt x="6296658" y="2814324"/>
                  <a:pt x="6234428" y="2772414"/>
                </a:cubicBezTo>
                <a:cubicBezTo>
                  <a:pt x="6296658" y="2730504"/>
                  <a:pt x="6337298" y="2659384"/>
                  <a:pt x="6337298" y="2578104"/>
                </a:cubicBezTo>
                <a:cubicBezTo>
                  <a:pt x="6337298" y="2496824"/>
                  <a:pt x="6296658" y="2425704"/>
                  <a:pt x="6234428" y="2383794"/>
                </a:cubicBezTo>
                <a:cubicBezTo>
                  <a:pt x="6296658" y="2341884"/>
                  <a:pt x="6337298" y="2270764"/>
                  <a:pt x="6337298" y="2189484"/>
                </a:cubicBezTo>
                <a:cubicBezTo>
                  <a:pt x="6337298" y="2108204"/>
                  <a:pt x="6296658" y="2037084"/>
                  <a:pt x="6234428" y="1995174"/>
                </a:cubicBezTo>
                <a:cubicBezTo>
                  <a:pt x="6296658" y="1953264"/>
                  <a:pt x="6337298" y="1882144"/>
                  <a:pt x="6337298" y="1800864"/>
                </a:cubicBezTo>
                <a:cubicBezTo>
                  <a:pt x="6337298" y="1719584"/>
                  <a:pt x="6296658" y="1648464"/>
                  <a:pt x="6234428" y="1606554"/>
                </a:cubicBezTo>
                <a:cubicBezTo>
                  <a:pt x="6296658" y="1563374"/>
                  <a:pt x="6337298" y="1492254"/>
                  <a:pt x="6337298" y="1412244"/>
                </a:cubicBezTo>
                <a:cubicBezTo>
                  <a:pt x="6337298" y="1330964"/>
                  <a:pt x="6296658" y="1259844"/>
                  <a:pt x="6234428" y="1217934"/>
                </a:cubicBezTo>
                <a:cubicBezTo>
                  <a:pt x="6296658" y="1176024"/>
                  <a:pt x="6337298" y="1104904"/>
                  <a:pt x="6337298" y="1023624"/>
                </a:cubicBezTo>
                <a:cubicBezTo>
                  <a:pt x="6337298" y="942344"/>
                  <a:pt x="6296658" y="871224"/>
                  <a:pt x="6234428" y="829314"/>
                </a:cubicBezTo>
                <a:cubicBezTo>
                  <a:pt x="6309358" y="775974"/>
                  <a:pt x="6349998" y="704854"/>
                  <a:pt x="6349998" y="624844"/>
                </a:cubicBezTo>
                <a:close/>
              </a:path>
            </a:pathLst>
          </a:custGeom>
          <a:solidFill>
            <a:srgbClr val="FFBD6F"/>
          </a:solidFill>
        </p:spPr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B48D9F3-932A-78D5-85A3-5806F2DFF5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0326" y="2691347"/>
            <a:ext cx="2482921" cy="3600236"/>
          </a:xfrm>
          <a:prstGeom prst="rect">
            <a:avLst/>
          </a:prstGeom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276C105F-F86D-6202-A148-4E43C8F187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4513024" y="2058703"/>
            <a:ext cx="6298987" cy="292796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8F3C935-64DD-C0B7-9A1D-3907D3FE61E5}"/>
              </a:ext>
            </a:extLst>
          </p:cNvPr>
          <p:cNvSpPr txBox="1"/>
          <p:nvPr/>
        </p:nvSpPr>
        <p:spPr>
          <a:xfrm>
            <a:off x="5222640" y="2727569"/>
            <a:ext cx="487975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800" dirty="0">
                <a:solidFill>
                  <a:srgbClr val="272626"/>
                </a:solidFill>
                <a:latin typeface="UTM Avo" panose="02040603050506020204" pitchFamily="18" charset="0"/>
              </a:rPr>
              <a:t>Mỗi hình ảnh dưới đây có những màu sắc chi tiết nào giống nhau?</a:t>
            </a:r>
          </a:p>
          <a:p>
            <a:pPr algn="ctr"/>
            <a:endParaRPr lang="en-US" sz="2800" dirty="0">
              <a:solidFill>
                <a:srgbClr val="272626"/>
              </a:solidFill>
              <a:latin typeface="UTM Avo" panose="02040603050506020204" pitchFamily="18" charset="0"/>
            </a:endParaRPr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1F5EBC3-4090-F782-E22D-4F27FEB905D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-1" b="7005"/>
          <a:stretch/>
        </p:blipFill>
        <p:spPr>
          <a:xfrm>
            <a:off x="661547" y="1780646"/>
            <a:ext cx="6010275" cy="258933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E69FE57-5CC1-0B35-C671-48B8B39CCD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4574" y="4752975"/>
            <a:ext cx="1962150" cy="210502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06BF4F5-8779-26CF-8F75-852EFE4111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60064" y="3019425"/>
            <a:ext cx="1943100" cy="383857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1DD6143-28FB-1F3A-F549-A58319A56579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215"/>
          <a:stretch/>
        </p:blipFill>
        <p:spPr>
          <a:xfrm>
            <a:off x="9133367" y="1027149"/>
            <a:ext cx="2442978" cy="276225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952D103-930D-161A-279A-4BE7597629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4574" y="4806138"/>
            <a:ext cx="1962150" cy="210502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838230B-CC82-22B6-A95C-DEE8EF0DE47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60064" y="3061955"/>
            <a:ext cx="1943100" cy="3838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15114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F46DB6B0-0B65-43FF-06C1-40F7FC65D5D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-1" b="6553"/>
          <a:stretch/>
        </p:blipFill>
        <p:spPr>
          <a:xfrm>
            <a:off x="661547" y="1780646"/>
            <a:ext cx="6010275" cy="2601926"/>
          </a:xfrm>
          <a:prstGeom prst="rect">
            <a:avLst/>
          </a:prstGeom>
        </p:spPr>
      </p:pic>
      <p:pic>
        <p:nvPicPr>
          <p:cNvPr id="5" name="Picture 12">
            <a:extLst>
              <a:ext uri="{FF2B5EF4-FFF2-40B4-BE49-F238E27FC236}">
                <a16:creationId xmlns:a16="http://schemas.microsoft.com/office/drawing/2014/main" id="{5EEE0E69-8897-6E99-B8A3-4BD0130D14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69162" y="3254717"/>
            <a:ext cx="1130112" cy="628753"/>
          </a:xfrm>
          <a:prstGeom prst="rect">
            <a:avLst/>
          </a:prstGeom>
        </p:spPr>
      </p:pic>
      <p:pic>
        <p:nvPicPr>
          <p:cNvPr id="6" name="Picture 13">
            <a:extLst>
              <a:ext uri="{FF2B5EF4-FFF2-40B4-BE49-F238E27FC236}">
                <a16:creationId xmlns:a16="http://schemas.microsoft.com/office/drawing/2014/main" id="{F3B88195-56B0-2A70-AC0D-3D2E71D2036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-5736153">
            <a:off x="11491594" y="225034"/>
            <a:ext cx="897658" cy="491264"/>
          </a:xfrm>
          <a:prstGeom prst="rect">
            <a:avLst/>
          </a:prstGeom>
        </p:spPr>
      </p:pic>
      <p:pic>
        <p:nvPicPr>
          <p:cNvPr id="9" name="Picture 11">
            <a:extLst>
              <a:ext uri="{FF2B5EF4-FFF2-40B4-BE49-F238E27FC236}">
                <a16:creationId xmlns:a16="http://schemas.microsoft.com/office/drawing/2014/main" id="{53F597B6-B82F-CE74-7AAD-F68113DC149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206076" y="5761975"/>
            <a:ext cx="690470" cy="816685"/>
          </a:xfrm>
          <a:prstGeom prst="rect">
            <a:avLst/>
          </a:prstGeom>
        </p:spPr>
      </p:pic>
      <p:sp>
        <p:nvSpPr>
          <p:cNvPr id="10" name="Cloud Callout 3">
            <a:extLst>
              <a:ext uri="{FF2B5EF4-FFF2-40B4-BE49-F238E27FC236}">
                <a16:creationId xmlns:a16="http://schemas.microsoft.com/office/drawing/2014/main" id="{C4460FEE-5B89-A93A-BE88-F4DA662EE753}"/>
              </a:ext>
            </a:extLst>
          </p:cNvPr>
          <p:cNvSpPr/>
          <p:nvPr/>
        </p:nvSpPr>
        <p:spPr>
          <a:xfrm>
            <a:off x="6671822" y="470666"/>
            <a:ext cx="5268601" cy="2140277"/>
          </a:xfrm>
          <a:prstGeom prst="cloudCallout">
            <a:avLst>
              <a:gd name="adj1" fmla="val -56550"/>
              <a:gd name="adj2" fmla="val 34807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nl-NL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 thanh gỗ giống nhau được gắn với nhau theo cách đặt chéo</a:t>
            </a:r>
            <a:endParaRPr lang="vi-VN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nl-NL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Màu vàng và màu nâu của các thanh gỗ được lặp lại về màu</a:t>
            </a:r>
            <a:endParaRPr lang="en-US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1" name="Cloud Callout 19">
            <a:extLst>
              <a:ext uri="{FF2B5EF4-FFF2-40B4-BE49-F238E27FC236}">
                <a16:creationId xmlns:a16="http://schemas.microsoft.com/office/drawing/2014/main" id="{ED550E91-F3A3-E7F3-2B9C-E4886D6B4368}"/>
              </a:ext>
            </a:extLst>
          </p:cNvPr>
          <p:cNvSpPr/>
          <p:nvPr/>
        </p:nvSpPr>
        <p:spPr>
          <a:xfrm>
            <a:off x="1544945" y="4574966"/>
            <a:ext cx="5474777" cy="2235171"/>
          </a:xfrm>
          <a:prstGeom prst="cloudCallout">
            <a:avLst>
              <a:gd name="adj1" fmla="val 66532"/>
              <a:gd name="adj2" fmla="val -5473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Con bọ dừa có các chấm màu trắng lặp lại ở phần đầu, chấm màu đen được lặp lại ở hai cánh.</a:t>
            </a:r>
            <a:endParaRPr lang="en-US" sz="20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4A2195B-4374-4D5B-6738-A637629C3DBA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b="7396"/>
          <a:stretch/>
        </p:blipFill>
        <p:spPr>
          <a:xfrm>
            <a:off x="8126732" y="3883470"/>
            <a:ext cx="2520323" cy="2503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13548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DE3EAE1-1C91-9366-8ABA-89FA1754A105}"/>
              </a:ext>
            </a:extLst>
          </p:cNvPr>
          <p:cNvSpPr/>
          <p:nvPr/>
        </p:nvSpPr>
        <p:spPr>
          <a:xfrm>
            <a:off x="271591" y="4720319"/>
            <a:ext cx="6560591" cy="129266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0" algn="just"/>
            <a:r>
              <a:rPr lang="nl-NL" sz="2600">
                <a:latin typeface="UTM Avo" panose="02040603050506020204" pitchFamily="18" charset="0"/>
                <a:cs typeface="Arial" panose="020B0604020202020204" pitchFamily="34" charset="0"/>
              </a:rPr>
              <a:t>Cấu tạo của lá dừa nước, các phiến lá đối xứng qua trục dọc là sống lá và lặp lại nhiều lần</a:t>
            </a:r>
            <a:endParaRPr lang="vi-VN" sz="260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DC87ACC-4ECA-2C40-46C6-922C4BDA3CE1}"/>
              </a:ext>
            </a:extLst>
          </p:cNvPr>
          <p:cNvSpPr/>
          <p:nvPr/>
        </p:nvSpPr>
        <p:spPr>
          <a:xfrm>
            <a:off x="5809953" y="1601919"/>
            <a:ext cx="5892800" cy="12926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algn="just"/>
            <a:r>
              <a:rPr lang="nl-NL" sz="2600" dirty="0">
                <a:latin typeface="UTM Avo" panose="02040603050506020204" pitchFamily="18" charset="0"/>
              </a:rPr>
              <a:t>Cấu tạo của lá dừa nước, các phiến lá đối xứng qua trục dọc là sống lá và lặp lại nhiều lần</a:t>
            </a:r>
            <a:endParaRPr lang="vi-VN" sz="26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A6C0C0E-9A31-2007-0526-840547942DB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215" b="8326"/>
          <a:stretch/>
        </p:blipFill>
        <p:spPr>
          <a:xfrm>
            <a:off x="7347098" y="3129977"/>
            <a:ext cx="2868280" cy="297311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905CD82-DA05-6E93-0D98-0D923602E29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3976"/>
          <a:stretch/>
        </p:blipFill>
        <p:spPr>
          <a:xfrm rot="5400000">
            <a:off x="2030375" y="1266254"/>
            <a:ext cx="1943100" cy="3685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33110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11;p19">
            <a:extLst>
              <a:ext uri="{FF2B5EF4-FFF2-40B4-BE49-F238E27FC236}">
                <a16:creationId xmlns:a16="http://schemas.microsoft.com/office/drawing/2014/main" id="{4CA833F1-9EE2-18EB-D058-86DDE6AE21D8}"/>
              </a:ext>
            </a:extLst>
          </p:cNvPr>
          <p:cNvSpPr/>
          <p:nvPr/>
        </p:nvSpPr>
        <p:spPr>
          <a:xfrm rot="2029310">
            <a:off x="2373152" y="1643103"/>
            <a:ext cx="2770499" cy="2807385"/>
          </a:xfrm>
          <a:custGeom>
            <a:avLst/>
            <a:gdLst/>
            <a:ahLst/>
            <a:cxnLst/>
            <a:rect l="l" t="t" r="r" b="b"/>
            <a:pathLst>
              <a:path w="16449" h="16668" extrusionOk="0">
                <a:moveTo>
                  <a:pt x="12288" y="1995"/>
                </a:moveTo>
                <a:lnTo>
                  <a:pt x="12093" y="2117"/>
                </a:lnTo>
                <a:lnTo>
                  <a:pt x="11923" y="2239"/>
                </a:lnTo>
                <a:lnTo>
                  <a:pt x="11655" y="2531"/>
                </a:lnTo>
                <a:lnTo>
                  <a:pt x="11461" y="2433"/>
                </a:lnTo>
                <a:lnTo>
                  <a:pt x="11874" y="2214"/>
                </a:lnTo>
                <a:lnTo>
                  <a:pt x="12288" y="1995"/>
                </a:lnTo>
                <a:close/>
                <a:moveTo>
                  <a:pt x="13261" y="2239"/>
                </a:moveTo>
                <a:lnTo>
                  <a:pt x="13359" y="2263"/>
                </a:lnTo>
                <a:lnTo>
                  <a:pt x="13456" y="2287"/>
                </a:lnTo>
                <a:lnTo>
                  <a:pt x="13529" y="2336"/>
                </a:lnTo>
                <a:lnTo>
                  <a:pt x="13578" y="2433"/>
                </a:lnTo>
                <a:lnTo>
                  <a:pt x="13626" y="2531"/>
                </a:lnTo>
                <a:lnTo>
                  <a:pt x="13675" y="2725"/>
                </a:lnTo>
                <a:lnTo>
                  <a:pt x="13651" y="2896"/>
                </a:lnTo>
                <a:lnTo>
                  <a:pt x="13626" y="3090"/>
                </a:lnTo>
                <a:lnTo>
                  <a:pt x="13578" y="3285"/>
                </a:lnTo>
                <a:lnTo>
                  <a:pt x="13480" y="3480"/>
                </a:lnTo>
                <a:lnTo>
                  <a:pt x="13383" y="3650"/>
                </a:lnTo>
                <a:lnTo>
                  <a:pt x="13188" y="4015"/>
                </a:lnTo>
                <a:lnTo>
                  <a:pt x="12969" y="3674"/>
                </a:lnTo>
                <a:lnTo>
                  <a:pt x="12702" y="3358"/>
                </a:lnTo>
                <a:lnTo>
                  <a:pt x="12410" y="3066"/>
                </a:lnTo>
                <a:lnTo>
                  <a:pt x="12093" y="2823"/>
                </a:lnTo>
                <a:lnTo>
                  <a:pt x="12288" y="2677"/>
                </a:lnTo>
                <a:lnTo>
                  <a:pt x="12483" y="2531"/>
                </a:lnTo>
                <a:lnTo>
                  <a:pt x="12726" y="2385"/>
                </a:lnTo>
                <a:lnTo>
                  <a:pt x="12945" y="2287"/>
                </a:lnTo>
                <a:lnTo>
                  <a:pt x="13164" y="2239"/>
                </a:lnTo>
                <a:close/>
                <a:moveTo>
                  <a:pt x="7981" y="3699"/>
                </a:moveTo>
                <a:lnTo>
                  <a:pt x="7981" y="3723"/>
                </a:lnTo>
                <a:lnTo>
                  <a:pt x="7932" y="3723"/>
                </a:lnTo>
                <a:lnTo>
                  <a:pt x="7908" y="3747"/>
                </a:lnTo>
                <a:lnTo>
                  <a:pt x="7835" y="3796"/>
                </a:lnTo>
                <a:lnTo>
                  <a:pt x="7786" y="3845"/>
                </a:lnTo>
                <a:lnTo>
                  <a:pt x="7738" y="3918"/>
                </a:lnTo>
                <a:lnTo>
                  <a:pt x="7689" y="3991"/>
                </a:lnTo>
                <a:lnTo>
                  <a:pt x="7689" y="4064"/>
                </a:lnTo>
                <a:lnTo>
                  <a:pt x="7689" y="4088"/>
                </a:lnTo>
                <a:lnTo>
                  <a:pt x="7689" y="4112"/>
                </a:lnTo>
                <a:lnTo>
                  <a:pt x="7689" y="4137"/>
                </a:lnTo>
                <a:lnTo>
                  <a:pt x="7689" y="4161"/>
                </a:lnTo>
                <a:lnTo>
                  <a:pt x="7689" y="4307"/>
                </a:lnTo>
                <a:lnTo>
                  <a:pt x="7738" y="4453"/>
                </a:lnTo>
                <a:lnTo>
                  <a:pt x="7786" y="4526"/>
                </a:lnTo>
                <a:lnTo>
                  <a:pt x="7859" y="4574"/>
                </a:lnTo>
                <a:lnTo>
                  <a:pt x="8030" y="4672"/>
                </a:lnTo>
                <a:lnTo>
                  <a:pt x="8176" y="4720"/>
                </a:lnTo>
                <a:lnTo>
                  <a:pt x="8297" y="4720"/>
                </a:lnTo>
                <a:lnTo>
                  <a:pt x="8395" y="4696"/>
                </a:lnTo>
                <a:lnTo>
                  <a:pt x="8492" y="4672"/>
                </a:lnTo>
                <a:lnTo>
                  <a:pt x="8589" y="4599"/>
                </a:lnTo>
                <a:lnTo>
                  <a:pt x="8662" y="4526"/>
                </a:lnTo>
                <a:lnTo>
                  <a:pt x="8711" y="4429"/>
                </a:lnTo>
                <a:lnTo>
                  <a:pt x="8711" y="4307"/>
                </a:lnTo>
                <a:lnTo>
                  <a:pt x="8711" y="4185"/>
                </a:lnTo>
                <a:lnTo>
                  <a:pt x="8662" y="4064"/>
                </a:lnTo>
                <a:lnTo>
                  <a:pt x="8614" y="3942"/>
                </a:lnTo>
                <a:lnTo>
                  <a:pt x="8541" y="3845"/>
                </a:lnTo>
                <a:lnTo>
                  <a:pt x="8468" y="3772"/>
                </a:lnTo>
                <a:lnTo>
                  <a:pt x="8370" y="3723"/>
                </a:lnTo>
                <a:lnTo>
                  <a:pt x="8273" y="3699"/>
                </a:lnTo>
                <a:close/>
                <a:moveTo>
                  <a:pt x="9830" y="3966"/>
                </a:moveTo>
                <a:lnTo>
                  <a:pt x="9709" y="3991"/>
                </a:lnTo>
                <a:lnTo>
                  <a:pt x="9611" y="4064"/>
                </a:lnTo>
                <a:lnTo>
                  <a:pt x="9538" y="4161"/>
                </a:lnTo>
                <a:lnTo>
                  <a:pt x="9514" y="4258"/>
                </a:lnTo>
                <a:lnTo>
                  <a:pt x="9490" y="4356"/>
                </a:lnTo>
                <a:lnTo>
                  <a:pt x="9514" y="4453"/>
                </a:lnTo>
                <a:lnTo>
                  <a:pt x="9563" y="4574"/>
                </a:lnTo>
                <a:lnTo>
                  <a:pt x="9636" y="4647"/>
                </a:lnTo>
                <a:lnTo>
                  <a:pt x="9757" y="4720"/>
                </a:lnTo>
                <a:lnTo>
                  <a:pt x="9879" y="4745"/>
                </a:lnTo>
                <a:lnTo>
                  <a:pt x="10025" y="4696"/>
                </a:lnTo>
                <a:lnTo>
                  <a:pt x="10098" y="4672"/>
                </a:lnTo>
                <a:lnTo>
                  <a:pt x="10147" y="4623"/>
                </a:lnTo>
                <a:lnTo>
                  <a:pt x="10244" y="4502"/>
                </a:lnTo>
                <a:lnTo>
                  <a:pt x="10268" y="4429"/>
                </a:lnTo>
                <a:lnTo>
                  <a:pt x="10268" y="4356"/>
                </a:lnTo>
                <a:lnTo>
                  <a:pt x="10244" y="4234"/>
                </a:lnTo>
                <a:lnTo>
                  <a:pt x="10220" y="4161"/>
                </a:lnTo>
                <a:lnTo>
                  <a:pt x="10147" y="4064"/>
                </a:lnTo>
                <a:lnTo>
                  <a:pt x="10074" y="4015"/>
                </a:lnTo>
                <a:lnTo>
                  <a:pt x="9952" y="3966"/>
                </a:lnTo>
                <a:close/>
                <a:moveTo>
                  <a:pt x="9125" y="5572"/>
                </a:moveTo>
                <a:lnTo>
                  <a:pt x="9003" y="5596"/>
                </a:lnTo>
                <a:lnTo>
                  <a:pt x="8881" y="5669"/>
                </a:lnTo>
                <a:lnTo>
                  <a:pt x="8808" y="5791"/>
                </a:lnTo>
                <a:lnTo>
                  <a:pt x="8784" y="5913"/>
                </a:lnTo>
                <a:lnTo>
                  <a:pt x="8808" y="6034"/>
                </a:lnTo>
                <a:lnTo>
                  <a:pt x="8881" y="6156"/>
                </a:lnTo>
                <a:lnTo>
                  <a:pt x="9003" y="6229"/>
                </a:lnTo>
                <a:lnTo>
                  <a:pt x="9125" y="6253"/>
                </a:lnTo>
                <a:lnTo>
                  <a:pt x="9246" y="6229"/>
                </a:lnTo>
                <a:lnTo>
                  <a:pt x="9368" y="6156"/>
                </a:lnTo>
                <a:lnTo>
                  <a:pt x="9441" y="6034"/>
                </a:lnTo>
                <a:lnTo>
                  <a:pt x="9465" y="5913"/>
                </a:lnTo>
                <a:lnTo>
                  <a:pt x="9441" y="5791"/>
                </a:lnTo>
                <a:lnTo>
                  <a:pt x="9368" y="5669"/>
                </a:lnTo>
                <a:lnTo>
                  <a:pt x="9246" y="5596"/>
                </a:lnTo>
                <a:lnTo>
                  <a:pt x="9125" y="5572"/>
                </a:lnTo>
                <a:close/>
                <a:moveTo>
                  <a:pt x="5013" y="9441"/>
                </a:moveTo>
                <a:lnTo>
                  <a:pt x="4842" y="9538"/>
                </a:lnTo>
                <a:lnTo>
                  <a:pt x="4672" y="9684"/>
                </a:lnTo>
                <a:lnTo>
                  <a:pt x="4502" y="9855"/>
                </a:lnTo>
                <a:lnTo>
                  <a:pt x="4356" y="10025"/>
                </a:lnTo>
                <a:lnTo>
                  <a:pt x="4112" y="10414"/>
                </a:lnTo>
                <a:lnTo>
                  <a:pt x="3918" y="10779"/>
                </a:lnTo>
                <a:lnTo>
                  <a:pt x="3723" y="11144"/>
                </a:lnTo>
                <a:lnTo>
                  <a:pt x="3650" y="11363"/>
                </a:lnTo>
                <a:lnTo>
                  <a:pt x="3553" y="11582"/>
                </a:lnTo>
                <a:lnTo>
                  <a:pt x="3504" y="11826"/>
                </a:lnTo>
                <a:lnTo>
                  <a:pt x="3480" y="12045"/>
                </a:lnTo>
                <a:lnTo>
                  <a:pt x="3480" y="12239"/>
                </a:lnTo>
                <a:lnTo>
                  <a:pt x="3528" y="12337"/>
                </a:lnTo>
                <a:lnTo>
                  <a:pt x="3577" y="12410"/>
                </a:lnTo>
                <a:lnTo>
                  <a:pt x="3601" y="12434"/>
                </a:lnTo>
                <a:lnTo>
                  <a:pt x="3626" y="12458"/>
                </a:lnTo>
                <a:lnTo>
                  <a:pt x="3650" y="12434"/>
                </a:lnTo>
                <a:lnTo>
                  <a:pt x="3674" y="12410"/>
                </a:lnTo>
                <a:lnTo>
                  <a:pt x="3747" y="12288"/>
                </a:lnTo>
                <a:lnTo>
                  <a:pt x="3772" y="12166"/>
                </a:lnTo>
                <a:lnTo>
                  <a:pt x="3820" y="11874"/>
                </a:lnTo>
                <a:lnTo>
                  <a:pt x="3869" y="11631"/>
                </a:lnTo>
                <a:lnTo>
                  <a:pt x="3966" y="11388"/>
                </a:lnTo>
                <a:lnTo>
                  <a:pt x="4137" y="10925"/>
                </a:lnTo>
                <a:lnTo>
                  <a:pt x="4331" y="10536"/>
                </a:lnTo>
                <a:lnTo>
                  <a:pt x="4575" y="10171"/>
                </a:lnTo>
                <a:lnTo>
                  <a:pt x="4818" y="9830"/>
                </a:lnTo>
                <a:lnTo>
                  <a:pt x="5061" y="9490"/>
                </a:lnTo>
                <a:lnTo>
                  <a:pt x="5061" y="9465"/>
                </a:lnTo>
                <a:lnTo>
                  <a:pt x="5061" y="9441"/>
                </a:lnTo>
                <a:close/>
                <a:moveTo>
                  <a:pt x="9003" y="2287"/>
                </a:moveTo>
                <a:lnTo>
                  <a:pt x="9319" y="2312"/>
                </a:lnTo>
                <a:lnTo>
                  <a:pt x="9611" y="2360"/>
                </a:lnTo>
                <a:lnTo>
                  <a:pt x="9928" y="2409"/>
                </a:lnTo>
                <a:lnTo>
                  <a:pt x="10220" y="2482"/>
                </a:lnTo>
                <a:lnTo>
                  <a:pt x="10512" y="2579"/>
                </a:lnTo>
                <a:lnTo>
                  <a:pt x="10804" y="2677"/>
                </a:lnTo>
                <a:lnTo>
                  <a:pt x="11071" y="2798"/>
                </a:lnTo>
                <a:lnTo>
                  <a:pt x="11339" y="2944"/>
                </a:lnTo>
                <a:lnTo>
                  <a:pt x="11582" y="3066"/>
                </a:lnTo>
                <a:lnTo>
                  <a:pt x="11826" y="3236"/>
                </a:lnTo>
                <a:lnTo>
                  <a:pt x="12020" y="3382"/>
                </a:lnTo>
                <a:lnTo>
                  <a:pt x="12215" y="3577"/>
                </a:lnTo>
                <a:lnTo>
                  <a:pt x="12580" y="3966"/>
                </a:lnTo>
                <a:lnTo>
                  <a:pt x="12921" y="4380"/>
                </a:lnTo>
                <a:lnTo>
                  <a:pt x="12410" y="5012"/>
                </a:lnTo>
                <a:lnTo>
                  <a:pt x="11874" y="5596"/>
                </a:lnTo>
                <a:lnTo>
                  <a:pt x="11339" y="6180"/>
                </a:lnTo>
                <a:lnTo>
                  <a:pt x="10804" y="6764"/>
                </a:lnTo>
                <a:lnTo>
                  <a:pt x="9684" y="7908"/>
                </a:lnTo>
                <a:lnTo>
                  <a:pt x="9149" y="8492"/>
                </a:lnTo>
                <a:lnTo>
                  <a:pt x="8614" y="9076"/>
                </a:lnTo>
                <a:lnTo>
                  <a:pt x="6667" y="11217"/>
                </a:lnTo>
                <a:lnTo>
                  <a:pt x="6302" y="11631"/>
                </a:lnTo>
                <a:lnTo>
                  <a:pt x="5889" y="12045"/>
                </a:lnTo>
                <a:lnTo>
                  <a:pt x="5499" y="12410"/>
                </a:lnTo>
                <a:lnTo>
                  <a:pt x="5061" y="12774"/>
                </a:lnTo>
                <a:lnTo>
                  <a:pt x="5061" y="12774"/>
                </a:lnTo>
                <a:lnTo>
                  <a:pt x="5110" y="12677"/>
                </a:lnTo>
                <a:lnTo>
                  <a:pt x="5329" y="12166"/>
                </a:lnTo>
                <a:lnTo>
                  <a:pt x="5572" y="11631"/>
                </a:lnTo>
                <a:lnTo>
                  <a:pt x="5597" y="11582"/>
                </a:lnTo>
                <a:lnTo>
                  <a:pt x="5548" y="11558"/>
                </a:lnTo>
                <a:lnTo>
                  <a:pt x="5499" y="11534"/>
                </a:lnTo>
                <a:lnTo>
                  <a:pt x="5475" y="11582"/>
                </a:lnTo>
                <a:lnTo>
                  <a:pt x="5183" y="11996"/>
                </a:lnTo>
                <a:lnTo>
                  <a:pt x="4915" y="12434"/>
                </a:lnTo>
                <a:lnTo>
                  <a:pt x="4745" y="12750"/>
                </a:lnTo>
                <a:lnTo>
                  <a:pt x="4648" y="12920"/>
                </a:lnTo>
                <a:lnTo>
                  <a:pt x="4599" y="13091"/>
                </a:lnTo>
                <a:lnTo>
                  <a:pt x="4477" y="13188"/>
                </a:lnTo>
                <a:lnTo>
                  <a:pt x="4404" y="13115"/>
                </a:lnTo>
                <a:lnTo>
                  <a:pt x="4258" y="13042"/>
                </a:lnTo>
                <a:lnTo>
                  <a:pt x="4331" y="12750"/>
                </a:lnTo>
                <a:lnTo>
                  <a:pt x="4404" y="12507"/>
                </a:lnTo>
                <a:lnTo>
                  <a:pt x="4526" y="12264"/>
                </a:lnTo>
                <a:lnTo>
                  <a:pt x="4769" y="11801"/>
                </a:lnTo>
                <a:lnTo>
                  <a:pt x="5232" y="11071"/>
                </a:lnTo>
                <a:lnTo>
                  <a:pt x="5694" y="10366"/>
                </a:lnTo>
                <a:lnTo>
                  <a:pt x="5718" y="10341"/>
                </a:lnTo>
                <a:lnTo>
                  <a:pt x="5694" y="10317"/>
                </a:lnTo>
                <a:lnTo>
                  <a:pt x="5670" y="10293"/>
                </a:lnTo>
                <a:lnTo>
                  <a:pt x="5645" y="10317"/>
                </a:lnTo>
                <a:lnTo>
                  <a:pt x="5037" y="11047"/>
                </a:lnTo>
                <a:lnTo>
                  <a:pt x="4745" y="11412"/>
                </a:lnTo>
                <a:lnTo>
                  <a:pt x="4477" y="11801"/>
                </a:lnTo>
                <a:lnTo>
                  <a:pt x="4331" y="12020"/>
                </a:lnTo>
                <a:lnTo>
                  <a:pt x="4185" y="12288"/>
                </a:lnTo>
                <a:lnTo>
                  <a:pt x="4064" y="12556"/>
                </a:lnTo>
                <a:lnTo>
                  <a:pt x="3966" y="12847"/>
                </a:lnTo>
                <a:lnTo>
                  <a:pt x="3674" y="12604"/>
                </a:lnTo>
                <a:lnTo>
                  <a:pt x="3407" y="12312"/>
                </a:lnTo>
                <a:lnTo>
                  <a:pt x="3188" y="11996"/>
                </a:lnTo>
                <a:lnTo>
                  <a:pt x="2969" y="11655"/>
                </a:lnTo>
                <a:lnTo>
                  <a:pt x="3066" y="11436"/>
                </a:lnTo>
                <a:lnTo>
                  <a:pt x="3139" y="11193"/>
                </a:lnTo>
                <a:lnTo>
                  <a:pt x="3236" y="10950"/>
                </a:lnTo>
                <a:lnTo>
                  <a:pt x="3358" y="10706"/>
                </a:lnTo>
                <a:lnTo>
                  <a:pt x="3626" y="10220"/>
                </a:lnTo>
                <a:lnTo>
                  <a:pt x="3869" y="9782"/>
                </a:lnTo>
                <a:lnTo>
                  <a:pt x="4161" y="9368"/>
                </a:lnTo>
                <a:lnTo>
                  <a:pt x="4453" y="8954"/>
                </a:lnTo>
                <a:lnTo>
                  <a:pt x="4769" y="8565"/>
                </a:lnTo>
                <a:lnTo>
                  <a:pt x="4794" y="8541"/>
                </a:lnTo>
                <a:lnTo>
                  <a:pt x="4769" y="8516"/>
                </a:lnTo>
                <a:lnTo>
                  <a:pt x="4745" y="8492"/>
                </a:lnTo>
                <a:lnTo>
                  <a:pt x="4721" y="8492"/>
                </a:lnTo>
                <a:lnTo>
                  <a:pt x="4331" y="8808"/>
                </a:lnTo>
                <a:lnTo>
                  <a:pt x="3991" y="9149"/>
                </a:lnTo>
                <a:lnTo>
                  <a:pt x="3699" y="9514"/>
                </a:lnTo>
                <a:lnTo>
                  <a:pt x="3407" y="9928"/>
                </a:lnTo>
                <a:lnTo>
                  <a:pt x="3236" y="10195"/>
                </a:lnTo>
                <a:lnTo>
                  <a:pt x="3042" y="10512"/>
                </a:lnTo>
                <a:lnTo>
                  <a:pt x="2871" y="10852"/>
                </a:lnTo>
                <a:lnTo>
                  <a:pt x="2798" y="11047"/>
                </a:lnTo>
                <a:lnTo>
                  <a:pt x="2750" y="11217"/>
                </a:lnTo>
                <a:lnTo>
                  <a:pt x="2579" y="10852"/>
                </a:lnTo>
                <a:lnTo>
                  <a:pt x="2458" y="10487"/>
                </a:lnTo>
                <a:lnTo>
                  <a:pt x="2579" y="10341"/>
                </a:lnTo>
                <a:lnTo>
                  <a:pt x="2652" y="10195"/>
                </a:lnTo>
                <a:lnTo>
                  <a:pt x="2798" y="9830"/>
                </a:lnTo>
                <a:lnTo>
                  <a:pt x="3236" y="8954"/>
                </a:lnTo>
                <a:lnTo>
                  <a:pt x="3455" y="8565"/>
                </a:lnTo>
                <a:lnTo>
                  <a:pt x="3699" y="8200"/>
                </a:lnTo>
                <a:lnTo>
                  <a:pt x="3966" y="7835"/>
                </a:lnTo>
                <a:lnTo>
                  <a:pt x="4185" y="7446"/>
                </a:lnTo>
                <a:lnTo>
                  <a:pt x="4210" y="7421"/>
                </a:lnTo>
                <a:lnTo>
                  <a:pt x="4185" y="7397"/>
                </a:lnTo>
                <a:lnTo>
                  <a:pt x="4161" y="7373"/>
                </a:lnTo>
                <a:lnTo>
                  <a:pt x="4137" y="7397"/>
                </a:lnTo>
                <a:lnTo>
                  <a:pt x="3966" y="7494"/>
                </a:lnTo>
                <a:lnTo>
                  <a:pt x="3820" y="7640"/>
                </a:lnTo>
                <a:lnTo>
                  <a:pt x="3674" y="7786"/>
                </a:lnTo>
                <a:lnTo>
                  <a:pt x="3528" y="7957"/>
                </a:lnTo>
                <a:lnTo>
                  <a:pt x="3285" y="8346"/>
                </a:lnTo>
                <a:lnTo>
                  <a:pt x="3066" y="8687"/>
                </a:lnTo>
                <a:lnTo>
                  <a:pt x="2798" y="9198"/>
                </a:lnTo>
                <a:lnTo>
                  <a:pt x="2555" y="9709"/>
                </a:lnTo>
                <a:lnTo>
                  <a:pt x="2458" y="9928"/>
                </a:lnTo>
                <a:lnTo>
                  <a:pt x="2360" y="10171"/>
                </a:lnTo>
                <a:lnTo>
                  <a:pt x="2239" y="9757"/>
                </a:lnTo>
                <a:lnTo>
                  <a:pt x="2166" y="9368"/>
                </a:lnTo>
                <a:lnTo>
                  <a:pt x="2239" y="9173"/>
                </a:lnTo>
                <a:lnTo>
                  <a:pt x="2385" y="8833"/>
                </a:lnTo>
                <a:lnTo>
                  <a:pt x="2555" y="8492"/>
                </a:lnTo>
                <a:lnTo>
                  <a:pt x="2725" y="8176"/>
                </a:lnTo>
                <a:lnTo>
                  <a:pt x="2920" y="7859"/>
                </a:lnTo>
                <a:lnTo>
                  <a:pt x="3309" y="7300"/>
                </a:lnTo>
                <a:lnTo>
                  <a:pt x="3528" y="7056"/>
                </a:lnTo>
                <a:lnTo>
                  <a:pt x="3747" y="6789"/>
                </a:lnTo>
                <a:lnTo>
                  <a:pt x="3893" y="6667"/>
                </a:lnTo>
                <a:lnTo>
                  <a:pt x="4088" y="6545"/>
                </a:lnTo>
                <a:lnTo>
                  <a:pt x="4234" y="6399"/>
                </a:lnTo>
                <a:lnTo>
                  <a:pt x="4380" y="6253"/>
                </a:lnTo>
                <a:lnTo>
                  <a:pt x="4356" y="6229"/>
                </a:lnTo>
                <a:lnTo>
                  <a:pt x="4283" y="6205"/>
                </a:lnTo>
                <a:lnTo>
                  <a:pt x="4185" y="6180"/>
                </a:lnTo>
                <a:lnTo>
                  <a:pt x="4064" y="6229"/>
                </a:lnTo>
                <a:lnTo>
                  <a:pt x="3942" y="6278"/>
                </a:lnTo>
                <a:lnTo>
                  <a:pt x="3820" y="6375"/>
                </a:lnTo>
                <a:lnTo>
                  <a:pt x="3699" y="6472"/>
                </a:lnTo>
                <a:lnTo>
                  <a:pt x="3455" y="6716"/>
                </a:lnTo>
                <a:lnTo>
                  <a:pt x="3236" y="6983"/>
                </a:lnTo>
                <a:lnTo>
                  <a:pt x="3017" y="7251"/>
                </a:lnTo>
                <a:lnTo>
                  <a:pt x="2750" y="7640"/>
                </a:lnTo>
                <a:lnTo>
                  <a:pt x="2579" y="7908"/>
                </a:lnTo>
                <a:lnTo>
                  <a:pt x="2409" y="8176"/>
                </a:lnTo>
                <a:lnTo>
                  <a:pt x="2239" y="8468"/>
                </a:lnTo>
                <a:lnTo>
                  <a:pt x="2093" y="8784"/>
                </a:lnTo>
                <a:lnTo>
                  <a:pt x="2093" y="8565"/>
                </a:lnTo>
                <a:lnTo>
                  <a:pt x="2093" y="8224"/>
                </a:lnTo>
                <a:lnTo>
                  <a:pt x="2239" y="7835"/>
                </a:lnTo>
                <a:lnTo>
                  <a:pt x="2385" y="7567"/>
                </a:lnTo>
                <a:lnTo>
                  <a:pt x="2506" y="7324"/>
                </a:lnTo>
                <a:lnTo>
                  <a:pt x="2823" y="6837"/>
                </a:lnTo>
                <a:lnTo>
                  <a:pt x="3139" y="6375"/>
                </a:lnTo>
                <a:lnTo>
                  <a:pt x="3309" y="6156"/>
                </a:lnTo>
                <a:lnTo>
                  <a:pt x="3504" y="5961"/>
                </a:lnTo>
                <a:lnTo>
                  <a:pt x="3723" y="5742"/>
                </a:lnTo>
                <a:lnTo>
                  <a:pt x="3942" y="5572"/>
                </a:lnTo>
                <a:lnTo>
                  <a:pt x="4161" y="5402"/>
                </a:lnTo>
                <a:lnTo>
                  <a:pt x="4404" y="5256"/>
                </a:lnTo>
                <a:lnTo>
                  <a:pt x="4429" y="5207"/>
                </a:lnTo>
                <a:lnTo>
                  <a:pt x="4429" y="5158"/>
                </a:lnTo>
                <a:lnTo>
                  <a:pt x="4380" y="5110"/>
                </a:lnTo>
                <a:lnTo>
                  <a:pt x="4331" y="5110"/>
                </a:lnTo>
                <a:lnTo>
                  <a:pt x="4088" y="5207"/>
                </a:lnTo>
                <a:lnTo>
                  <a:pt x="3845" y="5353"/>
                </a:lnTo>
                <a:lnTo>
                  <a:pt x="3626" y="5499"/>
                </a:lnTo>
                <a:lnTo>
                  <a:pt x="3431" y="5645"/>
                </a:lnTo>
                <a:lnTo>
                  <a:pt x="3236" y="5840"/>
                </a:lnTo>
                <a:lnTo>
                  <a:pt x="3042" y="6034"/>
                </a:lnTo>
                <a:lnTo>
                  <a:pt x="2701" y="6424"/>
                </a:lnTo>
                <a:lnTo>
                  <a:pt x="2409" y="6837"/>
                </a:lnTo>
                <a:lnTo>
                  <a:pt x="2166" y="7251"/>
                </a:lnTo>
                <a:lnTo>
                  <a:pt x="2239" y="6910"/>
                </a:lnTo>
                <a:lnTo>
                  <a:pt x="2312" y="6570"/>
                </a:lnTo>
                <a:lnTo>
                  <a:pt x="2409" y="6229"/>
                </a:lnTo>
                <a:lnTo>
                  <a:pt x="2531" y="5888"/>
                </a:lnTo>
                <a:lnTo>
                  <a:pt x="2774" y="5621"/>
                </a:lnTo>
                <a:lnTo>
                  <a:pt x="3042" y="5402"/>
                </a:lnTo>
                <a:lnTo>
                  <a:pt x="3626" y="4964"/>
                </a:lnTo>
                <a:lnTo>
                  <a:pt x="3650" y="4915"/>
                </a:lnTo>
                <a:lnTo>
                  <a:pt x="3650" y="4866"/>
                </a:lnTo>
                <a:lnTo>
                  <a:pt x="3626" y="4818"/>
                </a:lnTo>
                <a:lnTo>
                  <a:pt x="3407" y="4818"/>
                </a:lnTo>
                <a:lnTo>
                  <a:pt x="3261" y="4866"/>
                </a:lnTo>
                <a:lnTo>
                  <a:pt x="3090" y="4939"/>
                </a:lnTo>
                <a:lnTo>
                  <a:pt x="2944" y="5012"/>
                </a:lnTo>
                <a:lnTo>
                  <a:pt x="3236" y="4574"/>
                </a:lnTo>
                <a:lnTo>
                  <a:pt x="3577" y="4161"/>
                </a:lnTo>
                <a:lnTo>
                  <a:pt x="3747" y="3966"/>
                </a:lnTo>
                <a:lnTo>
                  <a:pt x="3942" y="3796"/>
                </a:lnTo>
                <a:lnTo>
                  <a:pt x="4137" y="3626"/>
                </a:lnTo>
                <a:lnTo>
                  <a:pt x="4356" y="3480"/>
                </a:lnTo>
                <a:lnTo>
                  <a:pt x="4623" y="3309"/>
                </a:lnTo>
                <a:lnTo>
                  <a:pt x="4867" y="3163"/>
                </a:lnTo>
                <a:lnTo>
                  <a:pt x="5426" y="2896"/>
                </a:lnTo>
                <a:lnTo>
                  <a:pt x="5986" y="2677"/>
                </a:lnTo>
                <a:lnTo>
                  <a:pt x="6594" y="2506"/>
                </a:lnTo>
                <a:lnTo>
                  <a:pt x="7178" y="2385"/>
                </a:lnTo>
                <a:lnTo>
                  <a:pt x="7786" y="2312"/>
                </a:lnTo>
                <a:lnTo>
                  <a:pt x="8419" y="2287"/>
                </a:lnTo>
                <a:close/>
                <a:moveTo>
                  <a:pt x="2506" y="11947"/>
                </a:moveTo>
                <a:lnTo>
                  <a:pt x="2798" y="12410"/>
                </a:lnTo>
                <a:lnTo>
                  <a:pt x="2969" y="12628"/>
                </a:lnTo>
                <a:lnTo>
                  <a:pt x="3139" y="12823"/>
                </a:lnTo>
                <a:lnTo>
                  <a:pt x="3334" y="12993"/>
                </a:lnTo>
                <a:lnTo>
                  <a:pt x="3528" y="13188"/>
                </a:lnTo>
                <a:lnTo>
                  <a:pt x="3723" y="13334"/>
                </a:lnTo>
                <a:lnTo>
                  <a:pt x="3918" y="13480"/>
                </a:lnTo>
                <a:lnTo>
                  <a:pt x="3528" y="13675"/>
                </a:lnTo>
                <a:lnTo>
                  <a:pt x="3309" y="13748"/>
                </a:lnTo>
                <a:lnTo>
                  <a:pt x="3090" y="13821"/>
                </a:lnTo>
                <a:lnTo>
                  <a:pt x="2871" y="13845"/>
                </a:lnTo>
                <a:lnTo>
                  <a:pt x="2677" y="13845"/>
                </a:lnTo>
                <a:lnTo>
                  <a:pt x="2506" y="13796"/>
                </a:lnTo>
                <a:lnTo>
                  <a:pt x="2409" y="13772"/>
                </a:lnTo>
                <a:lnTo>
                  <a:pt x="2336" y="13723"/>
                </a:lnTo>
                <a:lnTo>
                  <a:pt x="2239" y="13626"/>
                </a:lnTo>
                <a:lnTo>
                  <a:pt x="2190" y="13553"/>
                </a:lnTo>
                <a:lnTo>
                  <a:pt x="2141" y="13456"/>
                </a:lnTo>
                <a:lnTo>
                  <a:pt x="2117" y="13358"/>
                </a:lnTo>
                <a:lnTo>
                  <a:pt x="2117" y="13139"/>
                </a:lnTo>
                <a:lnTo>
                  <a:pt x="2166" y="12896"/>
                </a:lnTo>
                <a:lnTo>
                  <a:pt x="2239" y="12653"/>
                </a:lnTo>
                <a:lnTo>
                  <a:pt x="2336" y="12410"/>
                </a:lnTo>
                <a:lnTo>
                  <a:pt x="2506" y="11947"/>
                </a:lnTo>
                <a:close/>
                <a:moveTo>
                  <a:pt x="14064" y="6570"/>
                </a:moveTo>
                <a:lnTo>
                  <a:pt x="14113" y="6740"/>
                </a:lnTo>
                <a:lnTo>
                  <a:pt x="14162" y="6910"/>
                </a:lnTo>
                <a:lnTo>
                  <a:pt x="14210" y="7105"/>
                </a:lnTo>
                <a:lnTo>
                  <a:pt x="14235" y="7324"/>
                </a:lnTo>
                <a:lnTo>
                  <a:pt x="14235" y="7713"/>
                </a:lnTo>
                <a:lnTo>
                  <a:pt x="14235" y="8078"/>
                </a:lnTo>
                <a:lnTo>
                  <a:pt x="14235" y="8541"/>
                </a:lnTo>
                <a:lnTo>
                  <a:pt x="14210" y="9003"/>
                </a:lnTo>
                <a:lnTo>
                  <a:pt x="14162" y="9465"/>
                </a:lnTo>
                <a:lnTo>
                  <a:pt x="14064" y="9928"/>
                </a:lnTo>
                <a:lnTo>
                  <a:pt x="13943" y="10341"/>
                </a:lnTo>
                <a:lnTo>
                  <a:pt x="13797" y="10731"/>
                </a:lnTo>
                <a:lnTo>
                  <a:pt x="13602" y="11120"/>
                </a:lnTo>
                <a:lnTo>
                  <a:pt x="13383" y="11485"/>
                </a:lnTo>
                <a:lnTo>
                  <a:pt x="13140" y="11850"/>
                </a:lnTo>
                <a:lnTo>
                  <a:pt x="12848" y="12166"/>
                </a:lnTo>
                <a:lnTo>
                  <a:pt x="12556" y="12483"/>
                </a:lnTo>
                <a:lnTo>
                  <a:pt x="12239" y="12799"/>
                </a:lnTo>
                <a:lnTo>
                  <a:pt x="12191" y="12726"/>
                </a:lnTo>
                <a:lnTo>
                  <a:pt x="12142" y="12701"/>
                </a:lnTo>
                <a:lnTo>
                  <a:pt x="12020" y="12628"/>
                </a:lnTo>
                <a:lnTo>
                  <a:pt x="11972" y="12628"/>
                </a:lnTo>
                <a:lnTo>
                  <a:pt x="11947" y="12653"/>
                </a:lnTo>
                <a:lnTo>
                  <a:pt x="11947" y="12677"/>
                </a:lnTo>
                <a:lnTo>
                  <a:pt x="11947" y="12726"/>
                </a:lnTo>
                <a:lnTo>
                  <a:pt x="11996" y="12774"/>
                </a:lnTo>
                <a:lnTo>
                  <a:pt x="12020" y="12823"/>
                </a:lnTo>
                <a:lnTo>
                  <a:pt x="12045" y="12969"/>
                </a:lnTo>
                <a:lnTo>
                  <a:pt x="11680" y="13237"/>
                </a:lnTo>
                <a:lnTo>
                  <a:pt x="11582" y="13018"/>
                </a:lnTo>
                <a:lnTo>
                  <a:pt x="11558" y="12896"/>
                </a:lnTo>
                <a:lnTo>
                  <a:pt x="11534" y="12774"/>
                </a:lnTo>
                <a:lnTo>
                  <a:pt x="11509" y="12726"/>
                </a:lnTo>
                <a:lnTo>
                  <a:pt x="11461" y="12701"/>
                </a:lnTo>
                <a:lnTo>
                  <a:pt x="11412" y="12726"/>
                </a:lnTo>
                <a:lnTo>
                  <a:pt x="11388" y="12774"/>
                </a:lnTo>
                <a:lnTo>
                  <a:pt x="11363" y="13115"/>
                </a:lnTo>
                <a:lnTo>
                  <a:pt x="11363" y="13285"/>
                </a:lnTo>
                <a:lnTo>
                  <a:pt x="11388" y="13431"/>
                </a:lnTo>
                <a:lnTo>
                  <a:pt x="11266" y="13529"/>
                </a:lnTo>
                <a:lnTo>
                  <a:pt x="11096" y="13626"/>
                </a:lnTo>
                <a:lnTo>
                  <a:pt x="11023" y="13310"/>
                </a:lnTo>
                <a:lnTo>
                  <a:pt x="10925" y="12993"/>
                </a:lnTo>
                <a:lnTo>
                  <a:pt x="10877" y="12969"/>
                </a:lnTo>
                <a:lnTo>
                  <a:pt x="10828" y="12993"/>
                </a:lnTo>
                <a:lnTo>
                  <a:pt x="10779" y="13188"/>
                </a:lnTo>
                <a:lnTo>
                  <a:pt x="10779" y="13383"/>
                </a:lnTo>
                <a:lnTo>
                  <a:pt x="10804" y="13577"/>
                </a:lnTo>
                <a:lnTo>
                  <a:pt x="10852" y="13772"/>
                </a:lnTo>
                <a:lnTo>
                  <a:pt x="10487" y="13918"/>
                </a:lnTo>
                <a:lnTo>
                  <a:pt x="10487" y="13821"/>
                </a:lnTo>
                <a:lnTo>
                  <a:pt x="10463" y="13480"/>
                </a:lnTo>
                <a:lnTo>
                  <a:pt x="10439" y="13310"/>
                </a:lnTo>
                <a:lnTo>
                  <a:pt x="10414" y="13139"/>
                </a:lnTo>
                <a:lnTo>
                  <a:pt x="10390" y="13091"/>
                </a:lnTo>
                <a:lnTo>
                  <a:pt x="10293" y="13091"/>
                </a:lnTo>
                <a:lnTo>
                  <a:pt x="10268" y="13139"/>
                </a:lnTo>
                <a:lnTo>
                  <a:pt x="10195" y="13480"/>
                </a:lnTo>
                <a:lnTo>
                  <a:pt x="10195" y="13821"/>
                </a:lnTo>
                <a:lnTo>
                  <a:pt x="10171" y="14040"/>
                </a:lnTo>
                <a:lnTo>
                  <a:pt x="9782" y="14186"/>
                </a:lnTo>
                <a:lnTo>
                  <a:pt x="9806" y="13845"/>
                </a:lnTo>
                <a:lnTo>
                  <a:pt x="9879" y="13504"/>
                </a:lnTo>
                <a:lnTo>
                  <a:pt x="9928" y="13164"/>
                </a:lnTo>
                <a:lnTo>
                  <a:pt x="9952" y="12823"/>
                </a:lnTo>
                <a:lnTo>
                  <a:pt x="9952" y="12774"/>
                </a:lnTo>
                <a:lnTo>
                  <a:pt x="9928" y="12750"/>
                </a:lnTo>
                <a:lnTo>
                  <a:pt x="9879" y="12726"/>
                </a:lnTo>
                <a:lnTo>
                  <a:pt x="9806" y="12750"/>
                </a:lnTo>
                <a:lnTo>
                  <a:pt x="9757" y="12799"/>
                </a:lnTo>
                <a:lnTo>
                  <a:pt x="9636" y="13139"/>
                </a:lnTo>
                <a:lnTo>
                  <a:pt x="9490" y="13504"/>
                </a:lnTo>
                <a:lnTo>
                  <a:pt x="9417" y="13894"/>
                </a:lnTo>
                <a:lnTo>
                  <a:pt x="9392" y="14088"/>
                </a:lnTo>
                <a:lnTo>
                  <a:pt x="9368" y="14283"/>
                </a:lnTo>
                <a:lnTo>
                  <a:pt x="9125" y="14332"/>
                </a:lnTo>
                <a:lnTo>
                  <a:pt x="9125" y="14064"/>
                </a:lnTo>
                <a:lnTo>
                  <a:pt x="9149" y="13821"/>
                </a:lnTo>
                <a:lnTo>
                  <a:pt x="9173" y="13431"/>
                </a:lnTo>
                <a:lnTo>
                  <a:pt x="9222" y="13237"/>
                </a:lnTo>
                <a:lnTo>
                  <a:pt x="9246" y="13139"/>
                </a:lnTo>
                <a:lnTo>
                  <a:pt x="9295" y="13091"/>
                </a:lnTo>
                <a:lnTo>
                  <a:pt x="9295" y="13066"/>
                </a:lnTo>
                <a:lnTo>
                  <a:pt x="9295" y="13042"/>
                </a:lnTo>
                <a:lnTo>
                  <a:pt x="9246" y="13042"/>
                </a:lnTo>
                <a:lnTo>
                  <a:pt x="9173" y="13091"/>
                </a:lnTo>
                <a:lnTo>
                  <a:pt x="9125" y="13139"/>
                </a:lnTo>
                <a:lnTo>
                  <a:pt x="9027" y="13310"/>
                </a:lnTo>
                <a:lnTo>
                  <a:pt x="8954" y="13480"/>
                </a:lnTo>
                <a:lnTo>
                  <a:pt x="8906" y="13650"/>
                </a:lnTo>
                <a:lnTo>
                  <a:pt x="8808" y="13991"/>
                </a:lnTo>
                <a:lnTo>
                  <a:pt x="8784" y="14210"/>
                </a:lnTo>
                <a:lnTo>
                  <a:pt x="8784" y="14405"/>
                </a:lnTo>
                <a:lnTo>
                  <a:pt x="8443" y="14453"/>
                </a:lnTo>
                <a:lnTo>
                  <a:pt x="8443" y="14332"/>
                </a:lnTo>
                <a:lnTo>
                  <a:pt x="8492" y="13894"/>
                </a:lnTo>
                <a:lnTo>
                  <a:pt x="8589" y="13456"/>
                </a:lnTo>
                <a:lnTo>
                  <a:pt x="8735" y="13042"/>
                </a:lnTo>
                <a:lnTo>
                  <a:pt x="8833" y="12847"/>
                </a:lnTo>
                <a:lnTo>
                  <a:pt x="8930" y="12653"/>
                </a:lnTo>
                <a:lnTo>
                  <a:pt x="8930" y="12628"/>
                </a:lnTo>
                <a:lnTo>
                  <a:pt x="8906" y="12580"/>
                </a:lnTo>
                <a:lnTo>
                  <a:pt x="8881" y="12580"/>
                </a:lnTo>
                <a:lnTo>
                  <a:pt x="8857" y="12604"/>
                </a:lnTo>
                <a:lnTo>
                  <a:pt x="8687" y="12799"/>
                </a:lnTo>
                <a:lnTo>
                  <a:pt x="8516" y="12993"/>
                </a:lnTo>
                <a:lnTo>
                  <a:pt x="8395" y="13237"/>
                </a:lnTo>
                <a:lnTo>
                  <a:pt x="8297" y="13456"/>
                </a:lnTo>
                <a:lnTo>
                  <a:pt x="8200" y="13723"/>
                </a:lnTo>
                <a:lnTo>
                  <a:pt x="8127" y="13967"/>
                </a:lnTo>
                <a:lnTo>
                  <a:pt x="8103" y="14234"/>
                </a:lnTo>
                <a:lnTo>
                  <a:pt x="8078" y="14478"/>
                </a:lnTo>
                <a:lnTo>
                  <a:pt x="7762" y="14502"/>
                </a:lnTo>
                <a:lnTo>
                  <a:pt x="7811" y="14259"/>
                </a:lnTo>
                <a:lnTo>
                  <a:pt x="7859" y="14113"/>
                </a:lnTo>
                <a:lnTo>
                  <a:pt x="7908" y="13967"/>
                </a:lnTo>
                <a:lnTo>
                  <a:pt x="7957" y="13796"/>
                </a:lnTo>
                <a:lnTo>
                  <a:pt x="7981" y="13650"/>
                </a:lnTo>
                <a:lnTo>
                  <a:pt x="7957" y="13602"/>
                </a:lnTo>
                <a:lnTo>
                  <a:pt x="7932" y="13577"/>
                </a:lnTo>
                <a:lnTo>
                  <a:pt x="7884" y="13577"/>
                </a:lnTo>
                <a:lnTo>
                  <a:pt x="7811" y="13626"/>
                </a:lnTo>
                <a:lnTo>
                  <a:pt x="7738" y="13699"/>
                </a:lnTo>
                <a:lnTo>
                  <a:pt x="7689" y="13772"/>
                </a:lnTo>
                <a:lnTo>
                  <a:pt x="7640" y="13869"/>
                </a:lnTo>
                <a:lnTo>
                  <a:pt x="7567" y="14064"/>
                </a:lnTo>
                <a:lnTo>
                  <a:pt x="7519" y="14259"/>
                </a:lnTo>
                <a:lnTo>
                  <a:pt x="7446" y="14526"/>
                </a:lnTo>
                <a:lnTo>
                  <a:pt x="7105" y="14526"/>
                </a:lnTo>
                <a:lnTo>
                  <a:pt x="7129" y="14380"/>
                </a:lnTo>
                <a:lnTo>
                  <a:pt x="7178" y="14210"/>
                </a:lnTo>
                <a:lnTo>
                  <a:pt x="7300" y="13894"/>
                </a:lnTo>
                <a:lnTo>
                  <a:pt x="7421" y="13577"/>
                </a:lnTo>
                <a:lnTo>
                  <a:pt x="7421" y="13529"/>
                </a:lnTo>
                <a:lnTo>
                  <a:pt x="7397" y="13504"/>
                </a:lnTo>
                <a:lnTo>
                  <a:pt x="7324" y="13504"/>
                </a:lnTo>
                <a:lnTo>
                  <a:pt x="7154" y="13650"/>
                </a:lnTo>
                <a:lnTo>
                  <a:pt x="7008" y="13821"/>
                </a:lnTo>
                <a:lnTo>
                  <a:pt x="6886" y="13991"/>
                </a:lnTo>
                <a:lnTo>
                  <a:pt x="6789" y="14210"/>
                </a:lnTo>
                <a:lnTo>
                  <a:pt x="6740" y="14332"/>
                </a:lnTo>
                <a:lnTo>
                  <a:pt x="6716" y="14502"/>
                </a:lnTo>
                <a:lnTo>
                  <a:pt x="6497" y="14453"/>
                </a:lnTo>
                <a:lnTo>
                  <a:pt x="6302" y="14380"/>
                </a:lnTo>
                <a:lnTo>
                  <a:pt x="5889" y="14210"/>
                </a:lnTo>
                <a:lnTo>
                  <a:pt x="7008" y="13358"/>
                </a:lnTo>
                <a:lnTo>
                  <a:pt x="8078" y="12458"/>
                </a:lnTo>
                <a:lnTo>
                  <a:pt x="8881" y="11777"/>
                </a:lnTo>
                <a:lnTo>
                  <a:pt x="9271" y="11436"/>
                </a:lnTo>
                <a:lnTo>
                  <a:pt x="9684" y="11120"/>
                </a:lnTo>
                <a:lnTo>
                  <a:pt x="10463" y="10512"/>
                </a:lnTo>
                <a:lnTo>
                  <a:pt x="10828" y="10195"/>
                </a:lnTo>
                <a:lnTo>
                  <a:pt x="11193" y="9855"/>
                </a:lnTo>
                <a:lnTo>
                  <a:pt x="11388" y="9636"/>
                </a:lnTo>
                <a:lnTo>
                  <a:pt x="11582" y="9417"/>
                </a:lnTo>
                <a:lnTo>
                  <a:pt x="11923" y="8930"/>
                </a:lnTo>
                <a:lnTo>
                  <a:pt x="12264" y="8443"/>
                </a:lnTo>
                <a:lnTo>
                  <a:pt x="12434" y="8200"/>
                </a:lnTo>
                <a:lnTo>
                  <a:pt x="12629" y="7981"/>
                </a:lnTo>
                <a:lnTo>
                  <a:pt x="12969" y="7616"/>
                </a:lnTo>
                <a:lnTo>
                  <a:pt x="13334" y="7251"/>
                </a:lnTo>
                <a:lnTo>
                  <a:pt x="13699" y="6910"/>
                </a:lnTo>
                <a:lnTo>
                  <a:pt x="14064" y="6570"/>
                </a:lnTo>
                <a:close/>
                <a:moveTo>
                  <a:pt x="14356" y="1460"/>
                </a:moveTo>
                <a:lnTo>
                  <a:pt x="14575" y="1509"/>
                </a:lnTo>
                <a:lnTo>
                  <a:pt x="14721" y="1582"/>
                </a:lnTo>
                <a:lnTo>
                  <a:pt x="14843" y="1679"/>
                </a:lnTo>
                <a:lnTo>
                  <a:pt x="14916" y="1825"/>
                </a:lnTo>
                <a:lnTo>
                  <a:pt x="14964" y="1971"/>
                </a:lnTo>
                <a:lnTo>
                  <a:pt x="14989" y="2141"/>
                </a:lnTo>
                <a:lnTo>
                  <a:pt x="14964" y="2312"/>
                </a:lnTo>
                <a:lnTo>
                  <a:pt x="14940" y="2506"/>
                </a:lnTo>
                <a:lnTo>
                  <a:pt x="14867" y="2701"/>
                </a:lnTo>
                <a:lnTo>
                  <a:pt x="14721" y="3090"/>
                </a:lnTo>
                <a:lnTo>
                  <a:pt x="14551" y="3455"/>
                </a:lnTo>
                <a:lnTo>
                  <a:pt x="14381" y="3747"/>
                </a:lnTo>
                <a:lnTo>
                  <a:pt x="14162" y="4112"/>
                </a:lnTo>
                <a:lnTo>
                  <a:pt x="13918" y="4477"/>
                </a:lnTo>
                <a:lnTo>
                  <a:pt x="13432" y="5183"/>
                </a:lnTo>
                <a:lnTo>
                  <a:pt x="12385" y="6545"/>
                </a:lnTo>
                <a:lnTo>
                  <a:pt x="12045" y="7008"/>
                </a:lnTo>
                <a:lnTo>
                  <a:pt x="11704" y="7421"/>
                </a:lnTo>
                <a:lnTo>
                  <a:pt x="11339" y="7835"/>
                </a:lnTo>
                <a:lnTo>
                  <a:pt x="10950" y="8224"/>
                </a:lnTo>
                <a:lnTo>
                  <a:pt x="10560" y="8614"/>
                </a:lnTo>
                <a:lnTo>
                  <a:pt x="10171" y="9003"/>
                </a:lnTo>
                <a:lnTo>
                  <a:pt x="9319" y="9733"/>
                </a:lnTo>
                <a:lnTo>
                  <a:pt x="8565" y="10341"/>
                </a:lnTo>
                <a:lnTo>
                  <a:pt x="7835" y="10974"/>
                </a:lnTo>
                <a:lnTo>
                  <a:pt x="7129" y="11607"/>
                </a:lnTo>
                <a:lnTo>
                  <a:pt x="6789" y="11947"/>
                </a:lnTo>
                <a:lnTo>
                  <a:pt x="6448" y="12288"/>
                </a:lnTo>
                <a:lnTo>
                  <a:pt x="5791" y="12945"/>
                </a:lnTo>
                <a:lnTo>
                  <a:pt x="5134" y="13602"/>
                </a:lnTo>
                <a:lnTo>
                  <a:pt x="4794" y="13918"/>
                </a:lnTo>
                <a:lnTo>
                  <a:pt x="4429" y="14210"/>
                </a:lnTo>
                <a:lnTo>
                  <a:pt x="4064" y="14478"/>
                </a:lnTo>
                <a:lnTo>
                  <a:pt x="3674" y="14745"/>
                </a:lnTo>
                <a:lnTo>
                  <a:pt x="3431" y="14891"/>
                </a:lnTo>
                <a:lnTo>
                  <a:pt x="3115" y="15037"/>
                </a:lnTo>
                <a:lnTo>
                  <a:pt x="2750" y="15208"/>
                </a:lnTo>
                <a:lnTo>
                  <a:pt x="2360" y="15305"/>
                </a:lnTo>
                <a:lnTo>
                  <a:pt x="2166" y="15354"/>
                </a:lnTo>
                <a:lnTo>
                  <a:pt x="1971" y="15378"/>
                </a:lnTo>
                <a:lnTo>
                  <a:pt x="1776" y="15402"/>
                </a:lnTo>
                <a:lnTo>
                  <a:pt x="1606" y="15378"/>
                </a:lnTo>
                <a:lnTo>
                  <a:pt x="1460" y="15329"/>
                </a:lnTo>
                <a:lnTo>
                  <a:pt x="1314" y="15256"/>
                </a:lnTo>
                <a:lnTo>
                  <a:pt x="1192" y="15159"/>
                </a:lnTo>
                <a:lnTo>
                  <a:pt x="1095" y="15037"/>
                </a:lnTo>
                <a:lnTo>
                  <a:pt x="1022" y="14867"/>
                </a:lnTo>
                <a:lnTo>
                  <a:pt x="973" y="14672"/>
                </a:lnTo>
                <a:lnTo>
                  <a:pt x="973" y="14478"/>
                </a:lnTo>
                <a:lnTo>
                  <a:pt x="973" y="14283"/>
                </a:lnTo>
                <a:lnTo>
                  <a:pt x="998" y="14064"/>
                </a:lnTo>
                <a:lnTo>
                  <a:pt x="1046" y="13869"/>
                </a:lnTo>
                <a:lnTo>
                  <a:pt x="1168" y="13456"/>
                </a:lnTo>
                <a:lnTo>
                  <a:pt x="1752" y="12288"/>
                </a:lnTo>
                <a:lnTo>
                  <a:pt x="2020" y="11753"/>
                </a:lnTo>
                <a:lnTo>
                  <a:pt x="2141" y="11558"/>
                </a:lnTo>
                <a:lnTo>
                  <a:pt x="2190" y="11485"/>
                </a:lnTo>
                <a:lnTo>
                  <a:pt x="2239" y="11436"/>
                </a:lnTo>
                <a:lnTo>
                  <a:pt x="2287" y="11534"/>
                </a:lnTo>
                <a:lnTo>
                  <a:pt x="2263" y="11558"/>
                </a:lnTo>
                <a:lnTo>
                  <a:pt x="1995" y="12118"/>
                </a:lnTo>
                <a:lnTo>
                  <a:pt x="1874" y="12410"/>
                </a:lnTo>
                <a:lnTo>
                  <a:pt x="1776" y="12701"/>
                </a:lnTo>
                <a:lnTo>
                  <a:pt x="1703" y="12993"/>
                </a:lnTo>
                <a:lnTo>
                  <a:pt x="1703" y="13139"/>
                </a:lnTo>
                <a:lnTo>
                  <a:pt x="1703" y="13285"/>
                </a:lnTo>
                <a:lnTo>
                  <a:pt x="1703" y="13431"/>
                </a:lnTo>
                <a:lnTo>
                  <a:pt x="1728" y="13577"/>
                </a:lnTo>
                <a:lnTo>
                  <a:pt x="1776" y="13723"/>
                </a:lnTo>
                <a:lnTo>
                  <a:pt x="1849" y="13869"/>
                </a:lnTo>
                <a:lnTo>
                  <a:pt x="1922" y="13967"/>
                </a:lnTo>
                <a:lnTo>
                  <a:pt x="2020" y="14064"/>
                </a:lnTo>
                <a:lnTo>
                  <a:pt x="2117" y="14137"/>
                </a:lnTo>
                <a:lnTo>
                  <a:pt x="2214" y="14210"/>
                </a:lnTo>
                <a:lnTo>
                  <a:pt x="2336" y="14234"/>
                </a:lnTo>
                <a:lnTo>
                  <a:pt x="2458" y="14283"/>
                </a:lnTo>
                <a:lnTo>
                  <a:pt x="2701" y="14283"/>
                </a:lnTo>
                <a:lnTo>
                  <a:pt x="2969" y="14259"/>
                </a:lnTo>
                <a:lnTo>
                  <a:pt x="3236" y="14210"/>
                </a:lnTo>
                <a:lnTo>
                  <a:pt x="3480" y="14137"/>
                </a:lnTo>
                <a:lnTo>
                  <a:pt x="3674" y="14040"/>
                </a:lnTo>
                <a:lnTo>
                  <a:pt x="4064" y="13869"/>
                </a:lnTo>
                <a:lnTo>
                  <a:pt x="4404" y="13650"/>
                </a:lnTo>
                <a:lnTo>
                  <a:pt x="4745" y="13407"/>
                </a:lnTo>
                <a:lnTo>
                  <a:pt x="5086" y="13139"/>
                </a:lnTo>
                <a:lnTo>
                  <a:pt x="5718" y="12580"/>
                </a:lnTo>
                <a:lnTo>
                  <a:pt x="6351" y="12020"/>
                </a:lnTo>
                <a:lnTo>
                  <a:pt x="7056" y="11315"/>
                </a:lnTo>
                <a:lnTo>
                  <a:pt x="7762" y="10585"/>
                </a:lnTo>
                <a:lnTo>
                  <a:pt x="8443" y="9855"/>
                </a:lnTo>
                <a:lnTo>
                  <a:pt x="9149" y="9125"/>
                </a:lnTo>
                <a:lnTo>
                  <a:pt x="10585" y="7665"/>
                </a:lnTo>
                <a:lnTo>
                  <a:pt x="11315" y="6910"/>
                </a:lnTo>
                <a:lnTo>
                  <a:pt x="12045" y="6180"/>
                </a:lnTo>
                <a:lnTo>
                  <a:pt x="12580" y="5596"/>
                </a:lnTo>
                <a:lnTo>
                  <a:pt x="13091" y="4988"/>
                </a:lnTo>
                <a:lnTo>
                  <a:pt x="13334" y="4672"/>
                </a:lnTo>
                <a:lnTo>
                  <a:pt x="13553" y="4356"/>
                </a:lnTo>
                <a:lnTo>
                  <a:pt x="13772" y="4015"/>
                </a:lnTo>
                <a:lnTo>
                  <a:pt x="13943" y="3674"/>
                </a:lnTo>
                <a:lnTo>
                  <a:pt x="14040" y="3407"/>
                </a:lnTo>
                <a:lnTo>
                  <a:pt x="14113" y="3163"/>
                </a:lnTo>
                <a:lnTo>
                  <a:pt x="14162" y="2896"/>
                </a:lnTo>
                <a:lnTo>
                  <a:pt x="14186" y="2628"/>
                </a:lnTo>
                <a:lnTo>
                  <a:pt x="14137" y="2385"/>
                </a:lnTo>
                <a:lnTo>
                  <a:pt x="14089" y="2263"/>
                </a:lnTo>
                <a:lnTo>
                  <a:pt x="14040" y="2141"/>
                </a:lnTo>
                <a:lnTo>
                  <a:pt x="13967" y="2044"/>
                </a:lnTo>
                <a:lnTo>
                  <a:pt x="13894" y="1947"/>
                </a:lnTo>
                <a:lnTo>
                  <a:pt x="13772" y="1849"/>
                </a:lnTo>
                <a:lnTo>
                  <a:pt x="13651" y="1776"/>
                </a:lnTo>
                <a:lnTo>
                  <a:pt x="13480" y="1703"/>
                </a:lnTo>
                <a:lnTo>
                  <a:pt x="13334" y="1679"/>
                </a:lnTo>
                <a:lnTo>
                  <a:pt x="12994" y="1679"/>
                </a:lnTo>
                <a:lnTo>
                  <a:pt x="13261" y="1606"/>
                </a:lnTo>
                <a:lnTo>
                  <a:pt x="13529" y="1533"/>
                </a:lnTo>
                <a:lnTo>
                  <a:pt x="13821" y="1484"/>
                </a:lnTo>
                <a:lnTo>
                  <a:pt x="14113" y="1460"/>
                </a:lnTo>
                <a:close/>
                <a:moveTo>
                  <a:pt x="15573" y="535"/>
                </a:moveTo>
                <a:lnTo>
                  <a:pt x="15694" y="584"/>
                </a:lnTo>
                <a:lnTo>
                  <a:pt x="15767" y="633"/>
                </a:lnTo>
                <a:lnTo>
                  <a:pt x="15816" y="681"/>
                </a:lnTo>
                <a:lnTo>
                  <a:pt x="15840" y="754"/>
                </a:lnTo>
                <a:lnTo>
                  <a:pt x="15889" y="852"/>
                </a:lnTo>
                <a:lnTo>
                  <a:pt x="15938" y="1119"/>
                </a:lnTo>
                <a:lnTo>
                  <a:pt x="15938" y="1387"/>
                </a:lnTo>
                <a:lnTo>
                  <a:pt x="15913" y="1679"/>
                </a:lnTo>
                <a:lnTo>
                  <a:pt x="15865" y="1971"/>
                </a:lnTo>
                <a:lnTo>
                  <a:pt x="15719" y="2531"/>
                </a:lnTo>
                <a:lnTo>
                  <a:pt x="15548" y="3066"/>
                </a:lnTo>
                <a:lnTo>
                  <a:pt x="15378" y="3577"/>
                </a:lnTo>
                <a:lnTo>
                  <a:pt x="15159" y="4088"/>
                </a:lnTo>
                <a:lnTo>
                  <a:pt x="14916" y="4574"/>
                </a:lnTo>
                <a:lnTo>
                  <a:pt x="14624" y="5061"/>
                </a:lnTo>
                <a:lnTo>
                  <a:pt x="14332" y="5499"/>
                </a:lnTo>
                <a:lnTo>
                  <a:pt x="13991" y="5937"/>
                </a:lnTo>
                <a:lnTo>
                  <a:pt x="13626" y="6351"/>
                </a:lnTo>
                <a:lnTo>
                  <a:pt x="13261" y="6740"/>
                </a:lnTo>
                <a:lnTo>
                  <a:pt x="12604" y="7397"/>
                </a:lnTo>
                <a:lnTo>
                  <a:pt x="12288" y="7738"/>
                </a:lnTo>
                <a:lnTo>
                  <a:pt x="11996" y="8103"/>
                </a:lnTo>
                <a:lnTo>
                  <a:pt x="11363" y="8979"/>
                </a:lnTo>
                <a:lnTo>
                  <a:pt x="11047" y="9392"/>
                </a:lnTo>
                <a:lnTo>
                  <a:pt x="10877" y="9611"/>
                </a:lnTo>
                <a:lnTo>
                  <a:pt x="10682" y="9806"/>
                </a:lnTo>
                <a:lnTo>
                  <a:pt x="10293" y="10122"/>
                </a:lnTo>
                <a:lnTo>
                  <a:pt x="9903" y="10439"/>
                </a:lnTo>
                <a:lnTo>
                  <a:pt x="9100" y="11047"/>
                </a:lnTo>
                <a:lnTo>
                  <a:pt x="8687" y="11388"/>
                </a:lnTo>
                <a:lnTo>
                  <a:pt x="8297" y="11728"/>
                </a:lnTo>
                <a:lnTo>
                  <a:pt x="7519" y="12410"/>
                </a:lnTo>
                <a:lnTo>
                  <a:pt x="6837" y="12969"/>
                </a:lnTo>
                <a:lnTo>
                  <a:pt x="6156" y="13529"/>
                </a:lnTo>
                <a:lnTo>
                  <a:pt x="5475" y="14064"/>
                </a:lnTo>
                <a:lnTo>
                  <a:pt x="4769" y="14575"/>
                </a:lnTo>
                <a:lnTo>
                  <a:pt x="4283" y="14916"/>
                </a:lnTo>
                <a:lnTo>
                  <a:pt x="3796" y="15208"/>
                </a:lnTo>
                <a:lnTo>
                  <a:pt x="3285" y="15500"/>
                </a:lnTo>
                <a:lnTo>
                  <a:pt x="2750" y="15767"/>
                </a:lnTo>
                <a:lnTo>
                  <a:pt x="2287" y="15962"/>
                </a:lnTo>
                <a:lnTo>
                  <a:pt x="2020" y="16059"/>
                </a:lnTo>
                <a:lnTo>
                  <a:pt x="1752" y="16132"/>
                </a:lnTo>
                <a:lnTo>
                  <a:pt x="1484" y="16205"/>
                </a:lnTo>
                <a:lnTo>
                  <a:pt x="1217" y="16230"/>
                </a:lnTo>
                <a:lnTo>
                  <a:pt x="949" y="16205"/>
                </a:lnTo>
                <a:lnTo>
                  <a:pt x="827" y="16181"/>
                </a:lnTo>
                <a:lnTo>
                  <a:pt x="730" y="16132"/>
                </a:lnTo>
                <a:lnTo>
                  <a:pt x="633" y="16084"/>
                </a:lnTo>
                <a:lnTo>
                  <a:pt x="560" y="16011"/>
                </a:lnTo>
                <a:lnTo>
                  <a:pt x="511" y="15938"/>
                </a:lnTo>
                <a:lnTo>
                  <a:pt x="462" y="15840"/>
                </a:lnTo>
                <a:lnTo>
                  <a:pt x="438" y="15646"/>
                </a:lnTo>
                <a:lnTo>
                  <a:pt x="438" y="15402"/>
                </a:lnTo>
                <a:lnTo>
                  <a:pt x="487" y="15159"/>
                </a:lnTo>
                <a:lnTo>
                  <a:pt x="560" y="14891"/>
                </a:lnTo>
                <a:lnTo>
                  <a:pt x="754" y="14405"/>
                </a:lnTo>
                <a:lnTo>
                  <a:pt x="754" y="14599"/>
                </a:lnTo>
                <a:lnTo>
                  <a:pt x="754" y="14794"/>
                </a:lnTo>
                <a:lnTo>
                  <a:pt x="803" y="14964"/>
                </a:lnTo>
                <a:lnTo>
                  <a:pt x="827" y="15110"/>
                </a:lnTo>
                <a:lnTo>
                  <a:pt x="900" y="15232"/>
                </a:lnTo>
                <a:lnTo>
                  <a:pt x="973" y="15354"/>
                </a:lnTo>
                <a:lnTo>
                  <a:pt x="1046" y="15427"/>
                </a:lnTo>
                <a:lnTo>
                  <a:pt x="1144" y="15500"/>
                </a:lnTo>
                <a:lnTo>
                  <a:pt x="1241" y="15573"/>
                </a:lnTo>
                <a:lnTo>
                  <a:pt x="1338" y="15597"/>
                </a:lnTo>
                <a:lnTo>
                  <a:pt x="1460" y="15646"/>
                </a:lnTo>
                <a:lnTo>
                  <a:pt x="1849" y="15646"/>
                </a:lnTo>
                <a:lnTo>
                  <a:pt x="2141" y="15597"/>
                </a:lnTo>
                <a:lnTo>
                  <a:pt x="2433" y="15500"/>
                </a:lnTo>
                <a:lnTo>
                  <a:pt x="2750" y="15402"/>
                </a:lnTo>
                <a:lnTo>
                  <a:pt x="3042" y="15256"/>
                </a:lnTo>
                <a:lnTo>
                  <a:pt x="3626" y="14964"/>
                </a:lnTo>
                <a:lnTo>
                  <a:pt x="4112" y="14648"/>
                </a:lnTo>
                <a:lnTo>
                  <a:pt x="4453" y="14405"/>
                </a:lnTo>
                <a:lnTo>
                  <a:pt x="4794" y="14137"/>
                </a:lnTo>
                <a:lnTo>
                  <a:pt x="5134" y="13845"/>
                </a:lnTo>
                <a:lnTo>
                  <a:pt x="5767" y="13261"/>
                </a:lnTo>
                <a:lnTo>
                  <a:pt x="6375" y="12653"/>
                </a:lnTo>
                <a:lnTo>
                  <a:pt x="6983" y="12045"/>
                </a:lnTo>
                <a:lnTo>
                  <a:pt x="7738" y="11363"/>
                </a:lnTo>
                <a:lnTo>
                  <a:pt x="8492" y="10731"/>
                </a:lnTo>
                <a:lnTo>
                  <a:pt x="9271" y="10098"/>
                </a:lnTo>
                <a:lnTo>
                  <a:pt x="10049" y="9465"/>
                </a:lnTo>
                <a:lnTo>
                  <a:pt x="10439" y="9125"/>
                </a:lnTo>
                <a:lnTo>
                  <a:pt x="10828" y="8760"/>
                </a:lnTo>
                <a:lnTo>
                  <a:pt x="11193" y="8395"/>
                </a:lnTo>
                <a:lnTo>
                  <a:pt x="11558" y="8030"/>
                </a:lnTo>
                <a:lnTo>
                  <a:pt x="11899" y="7665"/>
                </a:lnTo>
                <a:lnTo>
                  <a:pt x="12239" y="7275"/>
                </a:lnTo>
                <a:lnTo>
                  <a:pt x="12896" y="6448"/>
                </a:lnTo>
                <a:lnTo>
                  <a:pt x="13894" y="5110"/>
                </a:lnTo>
                <a:lnTo>
                  <a:pt x="14381" y="4429"/>
                </a:lnTo>
                <a:lnTo>
                  <a:pt x="14599" y="4064"/>
                </a:lnTo>
                <a:lnTo>
                  <a:pt x="14818" y="3723"/>
                </a:lnTo>
                <a:lnTo>
                  <a:pt x="14989" y="3382"/>
                </a:lnTo>
                <a:lnTo>
                  <a:pt x="15159" y="2993"/>
                </a:lnTo>
                <a:lnTo>
                  <a:pt x="15281" y="2604"/>
                </a:lnTo>
                <a:lnTo>
                  <a:pt x="15329" y="2409"/>
                </a:lnTo>
                <a:lnTo>
                  <a:pt x="15378" y="2214"/>
                </a:lnTo>
                <a:lnTo>
                  <a:pt x="15378" y="2020"/>
                </a:lnTo>
                <a:lnTo>
                  <a:pt x="15354" y="1849"/>
                </a:lnTo>
                <a:lnTo>
                  <a:pt x="15305" y="1655"/>
                </a:lnTo>
                <a:lnTo>
                  <a:pt x="15232" y="1509"/>
                </a:lnTo>
                <a:lnTo>
                  <a:pt x="15135" y="1363"/>
                </a:lnTo>
                <a:lnTo>
                  <a:pt x="14989" y="1241"/>
                </a:lnTo>
                <a:lnTo>
                  <a:pt x="14794" y="1144"/>
                </a:lnTo>
                <a:lnTo>
                  <a:pt x="14575" y="1046"/>
                </a:lnTo>
                <a:lnTo>
                  <a:pt x="14332" y="998"/>
                </a:lnTo>
                <a:lnTo>
                  <a:pt x="14089" y="973"/>
                </a:lnTo>
                <a:lnTo>
                  <a:pt x="14818" y="730"/>
                </a:lnTo>
                <a:lnTo>
                  <a:pt x="15110" y="608"/>
                </a:lnTo>
                <a:lnTo>
                  <a:pt x="15281" y="560"/>
                </a:lnTo>
                <a:lnTo>
                  <a:pt x="15427" y="535"/>
                </a:lnTo>
                <a:close/>
                <a:moveTo>
                  <a:pt x="15451" y="0"/>
                </a:moveTo>
                <a:lnTo>
                  <a:pt x="15305" y="24"/>
                </a:lnTo>
                <a:lnTo>
                  <a:pt x="15013" y="97"/>
                </a:lnTo>
                <a:lnTo>
                  <a:pt x="13845" y="462"/>
                </a:lnTo>
                <a:lnTo>
                  <a:pt x="13261" y="657"/>
                </a:lnTo>
                <a:lnTo>
                  <a:pt x="12702" y="876"/>
                </a:lnTo>
                <a:lnTo>
                  <a:pt x="12118" y="1119"/>
                </a:lnTo>
                <a:lnTo>
                  <a:pt x="11582" y="1411"/>
                </a:lnTo>
                <a:lnTo>
                  <a:pt x="11047" y="1703"/>
                </a:lnTo>
                <a:lnTo>
                  <a:pt x="10536" y="2020"/>
                </a:lnTo>
                <a:lnTo>
                  <a:pt x="10512" y="2068"/>
                </a:lnTo>
                <a:lnTo>
                  <a:pt x="10195" y="1971"/>
                </a:lnTo>
                <a:lnTo>
                  <a:pt x="9879" y="1898"/>
                </a:lnTo>
                <a:lnTo>
                  <a:pt x="9246" y="1801"/>
                </a:lnTo>
                <a:lnTo>
                  <a:pt x="8906" y="1776"/>
                </a:lnTo>
                <a:lnTo>
                  <a:pt x="8565" y="1752"/>
                </a:lnTo>
                <a:lnTo>
                  <a:pt x="8224" y="1752"/>
                </a:lnTo>
                <a:lnTo>
                  <a:pt x="7884" y="1776"/>
                </a:lnTo>
                <a:lnTo>
                  <a:pt x="7543" y="1801"/>
                </a:lnTo>
                <a:lnTo>
                  <a:pt x="7178" y="1849"/>
                </a:lnTo>
                <a:lnTo>
                  <a:pt x="6837" y="1898"/>
                </a:lnTo>
                <a:lnTo>
                  <a:pt x="6497" y="1971"/>
                </a:lnTo>
                <a:lnTo>
                  <a:pt x="6181" y="2068"/>
                </a:lnTo>
                <a:lnTo>
                  <a:pt x="5840" y="2166"/>
                </a:lnTo>
                <a:lnTo>
                  <a:pt x="5524" y="2287"/>
                </a:lnTo>
                <a:lnTo>
                  <a:pt x="5207" y="2409"/>
                </a:lnTo>
                <a:lnTo>
                  <a:pt x="4891" y="2555"/>
                </a:lnTo>
                <a:lnTo>
                  <a:pt x="4575" y="2725"/>
                </a:lnTo>
                <a:lnTo>
                  <a:pt x="4283" y="2896"/>
                </a:lnTo>
                <a:lnTo>
                  <a:pt x="3991" y="3090"/>
                </a:lnTo>
                <a:lnTo>
                  <a:pt x="3626" y="3358"/>
                </a:lnTo>
                <a:lnTo>
                  <a:pt x="3285" y="3699"/>
                </a:lnTo>
                <a:lnTo>
                  <a:pt x="2969" y="4039"/>
                </a:lnTo>
                <a:lnTo>
                  <a:pt x="2677" y="4429"/>
                </a:lnTo>
                <a:lnTo>
                  <a:pt x="2433" y="4842"/>
                </a:lnTo>
                <a:lnTo>
                  <a:pt x="2214" y="5256"/>
                </a:lnTo>
                <a:lnTo>
                  <a:pt x="2044" y="5718"/>
                </a:lnTo>
                <a:lnTo>
                  <a:pt x="1874" y="6156"/>
                </a:lnTo>
                <a:lnTo>
                  <a:pt x="1776" y="6351"/>
                </a:lnTo>
                <a:lnTo>
                  <a:pt x="1679" y="6521"/>
                </a:lnTo>
                <a:lnTo>
                  <a:pt x="1630" y="6691"/>
                </a:lnTo>
                <a:lnTo>
                  <a:pt x="1630" y="6862"/>
                </a:lnTo>
                <a:lnTo>
                  <a:pt x="1655" y="6910"/>
                </a:lnTo>
                <a:lnTo>
                  <a:pt x="1703" y="6935"/>
                </a:lnTo>
                <a:lnTo>
                  <a:pt x="1630" y="7348"/>
                </a:lnTo>
                <a:lnTo>
                  <a:pt x="1582" y="7762"/>
                </a:lnTo>
                <a:lnTo>
                  <a:pt x="1557" y="8151"/>
                </a:lnTo>
                <a:lnTo>
                  <a:pt x="1557" y="8565"/>
                </a:lnTo>
                <a:lnTo>
                  <a:pt x="1557" y="8881"/>
                </a:lnTo>
                <a:lnTo>
                  <a:pt x="1606" y="9198"/>
                </a:lnTo>
                <a:lnTo>
                  <a:pt x="1655" y="9514"/>
                </a:lnTo>
                <a:lnTo>
                  <a:pt x="1703" y="9830"/>
                </a:lnTo>
                <a:lnTo>
                  <a:pt x="1776" y="10171"/>
                </a:lnTo>
                <a:lnTo>
                  <a:pt x="1874" y="10487"/>
                </a:lnTo>
                <a:lnTo>
                  <a:pt x="1995" y="10828"/>
                </a:lnTo>
                <a:lnTo>
                  <a:pt x="2117" y="11144"/>
                </a:lnTo>
                <a:lnTo>
                  <a:pt x="2020" y="11193"/>
                </a:lnTo>
                <a:lnTo>
                  <a:pt x="1898" y="11290"/>
                </a:lnTo>
                <a:lnTo>
                  <a:pt x="1776" y="11412"/>
                </a:lnTo>
                <a:lnTo>
                  <a:pt x="1655" y="11607"/>
                </a:lnTo>
                <a:lnTo>
                  <a:pt x="1387" y="12045"/>
                </a:lnTo>
                <a:lnTo>
                  <a:pt x="1119" y="12556"/>
                </a:lnTo>
                <a:lnTo>
                  <a:pt x="876" y="13091"/>
                </a:lnTo>
                <a:lnTo>
                  <a:pt x="657" y="13553"/>
                </a:lnTo>
                <a:lnTo>
                  <a:pt x="414" y="14113"/>
                </a:lnTo>
                <a:lnTo>
                  <a:pt x="243" y="14551"/>
                </a:lnTo>
                <a:lnTo>
                  <a:pt x="97" y="14989"/>
                </a:lnTo>
                <a:lnTo>
                  <a:pt x="49" y="15208"/>
                </a:lnTo>
                <a:lnTo>
                  <a:pt x="0" y="15427"/>
                </a:lnTo>
                <a:lnTo>
                  <a:pt x="0" y="15670"/>
                </a:lnTo>
                <a:lnTo>
                  <a:pt x="49" y="15889"/>
                </a:lnTo>
                <a:lnTo>
                  <a:pt x="97" y="16084"/>
                </a:lnTo>
                <a:lnTo>
                  <a:pt x="195" y="16254"/>
                </a:lnTo>
                <a:lnTo>
                  <a:pt x="316" y="16400"/>
                </a:lnTo>
                <a:lnTo>
                  <a:pt x="487" y="16497"/>
                </a:lnTo>
                <a:lnTo>
                  <a:pt x="657" y="16595"/>
                </a:lnTo>
                <a:lnTo>
                  <a:pt x="827" y="16643"/>
                </a:lnTo>
                <a:lnTo>
                  <a:pt x="1046" y="16668"/>
                </a:lnTo>
                <a:lnTo>
                  <a:pt x="1241" y="16668"/>
                </a:lnTo>
                <a:lnTo>
                  <a:pt x="1509" y="16643"/>
                </a:lnTo>
                <a:lnTo>
                  <a:pt x="1776" y="16570"/>
                </a:lnTo>
                <a:lnTo>
                  <a:pt x="2044" y="16497"/>
                </a:lnTo>
                <a:lnTo>
                  <a:pt x="2312" y="16400"/>
                </a:lnTo>
                <a:lnTo>
                  <a:pt x="2823" y="16157"/>
                </a:lnTo>
                <a:lnTo>
                  <a:pt x="3309" y="15913"/>
                </a:lnTo>
                <a:lnTo>
                  <a:pt x="3796" y="15646"/>
                </a:lnTo>
                <a:lnTo>
                  <a:pt x="4258" y="15378"/>
                </a:lnTo>
                <a:lnTo>
                  <a:pt x="4721" y="15062"/>
                </a:lnTo>
                <a:lnTo>
                  <a:pt x="5183" y="14745"/>
                </a:lnTo>
                <a:lnTo>
                  <a:pt x="5791" y="14307"/>
                </a:lnTo>
                <a:lnTo>
                  <a:pt x="5767" y="14405"/>
                </a:lnTo>
                <a:lnTo>
                  <a:pt x="5767" y="14502"/>
                </a:lnTo>
                <a:lnTo>
                  <a:pt x="5791" y="14599"/>
                </a:lnTo>
                <a:lnTo>
                  <a:pt x="5864" y="14672"/>
                </a:lnTo>
                <a:lnTo>
                  <a:pt x="5937" y="14745"/>
                </a:lnTo>
                <a:lnTo>
                  <a:pt x="6035" y="14794"/>
                </a:lnTo>
                <a:lnTo>
                  <a:pt x="6302" y="14867"/>
                </a:lnTo>
                <a:lnTo>
                  <a:pt x="6594" y="14940"/>
                </a:lnTo>
                <a:lnTo>
                  <a:pt x="6910" y="14964"/>
                </a:lnTo>
                <a:lnTo>
                  <a:pt x="7227" y="14989"/>
                </a:lnTo>
                <a:lnTo>
                  <a:pt x="7543" y="14989"/>
                </a:lnTo>
                <a:lnTo>
                  <a:pt x="7567" y="15037"/>
                </a:lnTo>
                <a:lnTo>
                  <a:pt x="7640" y="15062"/>
                </a:lnTo>
                <a:lnTo>
                  <a:pt x="7689" y="15062"/>
                </a:lnTo>
                <a:lnTo>
                  <a:pt x="7713" y="15037"/>
                </a:lnTo>
                <a:lnTo>
                  <a:pt x="7738" y="14964"/>
                </a:lnTo>
                <a:lnTo>
                  <a:pt x="8127" y="14940"/>
                </a:lnTo>
                <a:lnTo>
                  <a:pt x="8224" y="14940"/>
                </a:lnTo>
                <a:lnTo>
                  <a:pt x="8322" y="14964"/>
                </a:lnTo>
                <a:lnTo>
                  <a:pt x="8395" y="14916"/>
                </a:lnTo>
                <a:lnTo>
                  <a:pt x="8808" y="14867"/>
                </a:lnTo>
                <a:lnTo>
                  <a:pt x="9198" y="14794"/>
                </a:lnTo>
                <a:lnTo>
                  <a:pt x="9611" y="14697"/>
                </a:lnTo>
                <a:lnTo>
                  <a:pt x="10001" y="14599"/>
                </a:lnTo>
                <a:lnTo>
                  <a:pt x="10390" y="14453"/>
                </a:lnTo>
                <a:lnTo>
                  <a:pt x="10779" y="14307"/>
                </a:lnTo>
                <a:lnTo>
                  <a:pt x="11144" y="14137"/>
                </a:lnTo>
                <a:lnTo>
                  <a:pt x="11509" y="13918"/>
                </a:lnTo>
                <a:lnTo>
                  <a:pt x="12020" y="13577"/>
                </a:lnTo>
                <a:lnTo>
                  <a:pt x="12507" y="13164"/>
                </a:lnTo>
                <a:lnTo>
                  <a:pt x="12969" y="12726"/>
                </a:lnTo>
                <a:lnTo>
                  <a:pt x="13359" y="12264"/>
                </a:lnTo>
                <a:lnTo>
                  <a:pt x="13553" y="11996"/>
                </a:lnTo>
                <a:lnTo>
                  <a:pt x="13724" y="11753"/>
                </a:lnTo>
                <a:lnTo>
                  <a:pt x="13894" y="11485"/>
                </a:lnTo>
                <a:lnTo>
                  <a:pt x="14040" y="11193"/>
                </a:lnTo>
                <a:lnTo>
                  <a:pt x="14186" y="10925"/>
                </a:lnTo>
                <a:lnTo>
                  <a:pt x="14308" y="10633"/>
                </a:lnTo>
                <a:lnTo>
                  <a:pt x="14405" y="10341"/>
                </a:lnTo>
                <a:lnTo>
                  <a:pt x="14478" y="10049"/>
                </a:lnTo>
                <a:lnTo>
                  <a:pt x="14599" y="9538"/>
                </a:lnTo>
                <a:lnTo>
                  <a:pt x="14648" y="9003"/>
                </a:lnTo>
                <a:lnTo>
                  <a:pt x="14672" y="8468"/>
                </a:lnTo>
                <a:lnTo>
                  <a:pt x="14697" y="7957"/>
                </a:lnTo>
                <a:lnTo>
                  <a:pt x="14697" y="7519"/>
                </a:lnTo>
                <a:lnTo>
                  <a:pt x="14672" y="7032"/>
                </a:lnTo>
                <a:lnTo>
                  <a:pt x="14624" y="6813"/>
                </a:lnTo>
                <a:lnTo>
                  <a:pt x="14575" y="6594"/>
                </a:lnTo>
                <a:lnTo>
                  <a:pt x="14502" y="6375"/>
                </a:lnTo>
                <a:lnTo>
                  <a:pt x="14381" y="6180"/>
                </a:lnTo>
                <a:lnTo>
                  <a:pt x="14745" y="5718"/>
                </a:lnTo>
                <a:lnTo>
                  <a:pt x="15086" y="5207"/>
                </a:lnTo>
                <a:lnTo>
                  <a:pt x="15378" y="4696"/>
                </a:lnTo>
                <a:lnTo>
                  <a:pt x="15646" y="4185"/>
                </a:lnTo>
                <a:lnTo>
                  <a:pt x="15889" y="3650"/>
                </a:lnTo>
                <a:lnTo>
                  <a:pt x="16084" y="3090"/>
                </a:lnTo>
                <a:lnTo>
                  <a:pt x="16254" y="2506"/>
                </a:lnTo>
                <a:lnTo>
                  <a:pt x="16376" y="1922"/>
                </a:lnTo>
                <a:lnTo>
                  <a:pt x="16449" y="1509"/>
                </a:lnTo>
                <a:lnTo>
                  <a:pt x="16449" y="1290"/>
                </a:lnTo>
                <a:lnTo>
                  <a:pt x="16449" y="1046"/>
                </a:lnTo>
                <a:lnTo>
                  <a:pt x="16424" y="803"/>
                </a:lnTo>
                <a:lnTo>
                  <a:pt x="16376" y="584"/>
                </a:lnTo>
                <a:lnTo>
                  <a:pt x="16303" y="389"/>
                </a:lnTo>
                <a:lnTo>
                  <a:pt x="16230" y="316"/>
                </a:lnTo>
                <a:lnTo>
                  <a:pt x="16157" y="243"/>
                </a:lnTo>
                <a:lnTo>
                  <a:pt x="16035" y="122"/>
                </a:lnTo>
                <a:lnTo>
                  <a:pt x="15889" y="49"/>
                </a:lnTo>
                <a:lnTo>
                  <a:pt x="15767" y="24"/>
                </a:lnTo>
                <a:lnTo>
                  <a:pt x="15621" y="0"/>
                </a:lnTo>
                <a:close/>
              </a:path>
            </a:pathLst>
          </a:custGeom>
          <a:solidFill>
            <a:srgbClr val="B5D4E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schemeClr val="tx2">
                  <a:lumMod val="60000"/>
                  <a:lumOff val="40000"/>
                </a:schemeClr>
              </a:solidFill>
              <a:latin typeface="UTM Avo" panose="02040603050506020204" pitchFamily="18" charset="0"/>
            </a:endParaRPr>
          </a:p>
        </p:txBody>
      </p:sp>
      <p:sp>
        <p:nvSpPr>
          <p:cNvPr id="4" name="Google Shape;112;p19">
            <a:extLst>
              <a:ext uri="{FF2B5EF4-FFF2-40B4-BE49-F238E27FC236}">
                <a16:creationId xmlns:a16="http://schemas.microsoft.com/office/drawing/2014/main" id="{6D02A784-2E0C-B6E2-10EF-900139613FFB}"/>
              </a:ext>
            </a:extLst>
          </p:cNvPr>
          <p:cNvSpPr/>
          <p:nvPr/>
        </p:nvSpPr>
        <p:spPr>
          <a:xfrm rot="395342">
            <a:off x="892392" y="3771492"/>
            <a:ext cx="1604615" cy="1532144"/>
          </a:xfrm>
          <a:custGeom>
            <a:avLst/>
            <a:gdLst/>
            <a:ahLst/>
            <a:cxnLst/>
            <a:rect l="l" t="t" r="r" b="b"/>
            <a:pathLst>
              <a:path w="18737" h="18250" extrusionOk="0">
                <a:moveTo>
                  <a:pt x="13554" y="3431"/>
                </a:moveTo>
                <a:lnTo>
                  <a:pt x="13748" y="3456"/>
                </a:lnTo>
                <a:lnTo>
                  <a:pt x="13919" y="3480"/>
                </a:lnTo>
                <a:lnTo>
                  <a:pt x="14308" y="3602"/>
                </a:lnTo>
                <a:lnTo>
                  <a:pt x="14478" y="3675"/>
                </a:lnTo>
                <a:lnTo>
                  <a:pt x="14624" y="3748"/>
                </a:lnTo>
                <a:lnTo>
                  <a:pt x="14746" y="3845"/>
                </a:lnTo>
                <a:lnTo>
                  <a:pt x="14843" y="3967"/>
                </a:lnTo>
                <a:lnTo>
                  <a:pt x="14941" y="4113"/>
                </a:lnTo>
                <a:lnTo>
                  <a:pt x="15038" y="4259"/>
                </a:lnTo>
                <a:lnTo>
                  <a:pt x="15111" y="4405"/>
                </a:lnTo>
                <a:lnTo>
                  <a:pt x="15160" y="4551"/>
                </a:lnTo>
                <a:lnTo>
                  <a:pt x="15184" y="4721"/>
                </a:lnTo>
                <a:lnTo>
                  <a:pt x="15208" y="4891"/>
                </a:lnTo>
                <a:lnTo>
                  <a:pt x="15233" y="5232"/>
                </a:lnTo>
                <a:lnTo>
                  <a:pt x="15160" y="5548"/>
                </a:lnTo>
                <a:lnTo>
                  <a:pt x="15111" y="5719"/>
                </a:lnTo>
                <a:lnTo>
                  <a:pt x="15062" y="5865"/>
                </a:lnTo>
                <a:lnTo>
                  <a:pt x="14916" y="6132"/>
                </a:lnTo>
                <a:lnTo>
                  <a:pt x="14722" y="6351"/>
                </a:lnTo>
                <a:lnTo>
                  <a:pt x="14527" y="6570"/>
                </a:lnTo>
                <a:lnTo>
                  <a:pt x="14284" y="6765"/>
                </a:lnTo>
                <a:lnTo>
                  <a:pt x="13821" y="7130"/>
                </a:lnTo>
                <a:lnTo>
                  <a:pt x="13602" y="7325"/>
                </a:lnTo>
                <a:lnTo>
                  <a:pt x="13408" y="7544"/>
                </a:lnTo>
                <a:lnTo>
                  <a:pt x="12678" y="6984"/>
                </a:lnTo>
                <a:lnTo>
                  <a:pt x="12313" y="6692"/>
                </a:lnTo>
                <a:lnTo>
                  <a:pt x="11948" y="6400"/>
                </a:lnTo>
                <a:lnTo>
                  <a:pt x="11631" y="6108"/>
                </a:lnTo>
                <a:lnTo>
                  <a:pt x="11315" y="5767"/>
                </a:lnTo>
                <a:lnTo>
                  <a:pt x="11023" y="5427"/>
                </a:lnTo>
                <a:lnTo>
                  <a:pt x="10755" y="5037"/>
                </a:lnTo>
                <a:lnTo>
                  <a:pt x="10877" y="4989"/>
                </a:lnTo>
                <a:lnTo>
                  <a:pt x="10999" y="4891"/>
                </a:lnTo>
                <a:lnTo>
                  <a:pt x="11242" y="4697"/>
                </a:lnTo>
                <a:lnTo>
                  <a:pt x="11461" y="4478"/>
                </a:lnTo>
                <a:lnTo>
                  <a:pt x="11656" y="4283"/>
                </a:lnTo>
                <a:lnTo>
                  <a:pt x="12191" y="3869"/>
                </a:lnTo>
                <a:lnTo>
                  <a:pt x="12483" y="3699"/>
                </a:lnTo>
                <a:lnTo>
                  <a:pt x="12775" y="3553"/>
                </a:lnTo>
                <a:lnTo>
                  <a:pt x="12970" y="3480"/>
                </a:lnTo>
                <a:lnTo>
                  <a:pt x="13164" y="3456"/>
                </a:lnTo>
                <a:lnTo>
                  <a:pt x="13359" y="3431"/>
                </a:lnTo>
                <a:close/>
                <a:moveTo>
                  <a:pt x="13529" y="2872"/>
                </a:moveTo>
                <a:lnTo>
                  <a:pt x="13335" y="2896"/>
                </a:lnTo>
                <a:lnTo>
                  <a:pt x="12945" y="2969"/>
                </a:lnTo>
                <a:lnTo>
                  <a:pt x="12556" y="3066"/>
                </a:lnTo>
                <a:lnTo>
                  <a:pt x="12191" y="3237"/>
                </a:lnTo>
                <a:lnTo>
                  <a:pt x="11850" y="3456"/>
                </a:lnTo>
                <a:lnTo>
                  <a:pt x="11607" y="3626"/>
                </a:lnTo>
                <a:lnTo>
                  <a:pt x="11388" y="3821"/>
                </a:lnTo>
                <a:lnTo>
                  <a:pt x="10950" y="4210"/>
                </a:lnTo>
                <a:lnTo>
                  <a:pt x="10658" y="4478"/>
                </a:lnTo>
                <a:lnTo>
                  <a:pt x="10512" y="4648"/>
                </a:lnTo>
                <a:lnTo>
                  <a:pt x="10464" y="4721"/>
                </a:lnTo>
                <a:lnTo>
                  <a:pt x="10464" y="4818"/>
                </a:lnTo>
                <a:lnTo>
                  <a:pt x="10366" y="4843"/>
                </a:lnTo>
                <a:lnTo>
                  <a:pt x="10293" y="4916"/>
                </a:lnTo>
                <a:lnTo>
                  <a:pt x="10245" y="4989"/>
                </a:lnTo>
                <a:lnTo>
                  <a:pt x="10269" y="5110"/>
                </a:lnTo>
                <a:lnTo>
                  <a:pt x="10366" y="5354"/>
                </a:lnTo>
                <a:lnTo>
                  <a:pt x="10488" y="5597"/>
                </a:lnTo>
                <a:lnTo>
                  <a:pt x="10610" y="5816"/>
                </a:lnTo>
                <a:lnTo>
                  <a:pt x="10780" y="6035"/>
                </a:lnTo>
                <a:lnTo>
                  <a:pt x="10950" y="6230"/>
                </a:lnTo>
                <a:lnTo>
                  <a:pt x="11120" y="6449"/>
                </a:lnTo>
                <a:lnTo>
                  <a:pt x="11534" y="6814"/>
                </a:lnTo>
                <a:lnTo>
                  <a:pt x="11972" y="7179"/>
                </a:lnTo>
                <a:lnTo>
                  <a:pt x="12410" y="7519"/>
                </a:lnTo>
                <a:lnTo>
                  <a:pt x="12848" y="7836"/>
                </a:lnTo>
                <a:lnTo>
                  <a:pt x="13262" y="8152"/>
                </a:lnTo>
                <a:lnTo>
                  <a:pt x="13335" y="8201"/>
                </a:lnTo>
                <a:lnTo>
                  <a:pt x="13432" y="8225"/>
                </a:lnTo>
                <a:lnTo>
                  <a:pt x="13505" y="8225"/>
                </a:lnTo>
                <a:lnTo>
                  <a:pt x="13602" y="8201"/>
                </a:lnTo>
                <a:lnTo>
                  <a:pt x="13651" y="8152"/>
                </a:lnTo>
                <a:lnTo>
                  <a:pt x="13724" y="8079"/>
                </a:lnTo>
                <a:lnTo>
                  <a:pt x="13748" y="8006"/>
                </a:lnTo>
                <a:lnTo>
                  <a:pt x="13748" y="7933"/>
                </a:lnTo>
                <a:lnTo>
                  <a:pt x="13943" y="7787"/>
                </a:lnTo>
                <a:lnTo>
                  <a:pt x="14089" y="7665"/>
                </a:lnTo>
                <a:lnTo>
                  <a:pt x="14722" y="7154"/>
                </a:lnTo>
                <a:lnTo>
                  <a:pt x="15014" y="6862"/>
                </a:lnTo>
                <a:lnTo>
                  <a:pt x="15281" y="6546"/>
                </a:lnTo>
                <a:lnTo>
                  <a:pt x="15500" y="6205"/>
                </a:lnTo>
                <a:lnTo>
                  <a:pt x="15598" y="6035"/>
                </a:lnTo>
                <a:lnTo>
                  <a:pt x="15671" y="5840"/>
                </a:lnTo>
                <a:lnTo>
                  <a:pt x="15719" y="5670"/>
                </a:lnTo>
                <a:lnTo>
                  <a:pt x="15768" y="5500"/>
                </a:lnTo>
                <a:lnTo>
                  <a:pt x="15792" y="5305"/>
                </a:lnTo>
                <a:lnTo>
                  <a:pt x="15792" y="5135"/>
                </a:lnTo>
                <a:lnTo>
                  <a:pt x="15768" y="4770"/>
                </a:lnTo>
                <a:lnTo>
                  <a:pt x="15695" y="4429"/>
                </a:lnTo>
                <a:lnTo>
                  <a:pt x="15549" y="4088"/>
                </a:lnTo>
                <a:lnTo>
                  <a:pt x="15379" y="3772"/>
                </a:lnTo>
                <a:lnTo>
                  <a:pt x="15257" y="3626"/>
                </a:lnTo>
                <a:lnTo>
                  <a:pt x="15135" y="3504"/>
                </a:lnTo>
                <a:lnTo>
                  <a:pt x="15014" y="3383"/>
                </a:lnTo>
                <a:lnTo>
                  <a:pt x="14868" y="3261"/>
                </a:lnTo>
                <a:lnTo>
                  <a:pt x="14697" y="3164"/>
                </a:lnTo>
                <a:lnTo>
                  <a:pt x="14503" y="3066"/>
                </a:lnTo>
                <a:lnTo>
                  <a:pt x="14332" y="2993"/>
                </a:lnTo>
                <a:lnTo>
                  <a:pt x="14138" y="2945"/>
                </a:lnTo>
                <a:lnTo>
                  <a:pt x="13943" y="2896"/>
                </a:lnTo>
                <a:lnTo>
                  <a:pt x="13724" y="2872"/>
                </a:lnTo>
                <a:close/>
                <a:moveTo>
                  <a:pt x="5597" y="6814"/>
                </a:moveTo>
                <a:lnTo>
                  <a:pt x="4283" y="8030"/>
                </a:lnTo>
                <a:lnTo>
                  <a:pt x="3675" y="8590"/>
                </a:lnTo>
                <a:lnTo>
                  <a:pt x="3602" y="8468"/>
                </a:lnTo>
                <a:lnTo>
                  <a:pt x="3504" y="8395"/>
                </a:lnTo>
                <a:lnTo>
                  <a:pt x="3285" y="8201"/>
                </a:lnTo>
                <a:lnTo>
                  <a:pt x="2969" y="7860"/>
                </a:lnTo>
                <a:lnTo>
                  <a:pt x="2677" y="7519"/>
                </a:lnTo>
                <a:lnTo>
                  <a:pt x="2410" y="7203"/>
                </a:lnTo>
                <a:lnTo>
                  <a:pt x="2264" y="7057"/>
                </a:lnTo>
                <a:lnTo>
                  <a:pt x="2093" y="6911"/>
                </a:lnTo>
                <a:lnTo>
                  <a:pt x="3821" y="6911"/>
                </a:lnTo>
                <a:lnTo>
                  <a:pt x="4745" y="6862"/>
                </a:lnTo>
                <a:lnTo>
                  <a:pt x="5597" y="6814"/>
                </a:lnTo>
                <a:close/>
                <a:moveTo>
                  <a:pt x="755" y="6911"/>
                </a:moveTo>
                <a:lnTo>
                  <a:pt x="1047" y="6935"/>
                </a:lnTo>
                <a:lnTo>
                  <a:pt x="1315" y="6935"/>
                </a:lnTo>
                <a:lnTo>
                  <a:pt x="1339" y="6984"/>
                </a:lnTo>
                <a:lnTo>
                  <a:pt x="1363" y="7008"/>
                </a:lnTo>
                <a:lnTo>
                  <a:pt x="1582" y="7227"/>
                </a:lnTo>
                <a:lnTo>
                  <a:pt x="1826" y="7422"/>
                </a:lnTo>
                <a:lnTo>
                  <a:pt x="2142" y="7738"/>
                </a:lnTo>
                <a:lnTo>
                  <a:pt x="2434" y="8103"/>
                </a:lnTo>
                <a:lnTo>
                  <a:pt x="2799" y="8541"/>
                </a:lnTo>
                <a:lnTo>
                  <a:pt x="3018" y="8785"/>
                </a:lnTo>
                <a:lnTo>
                  <a:pt x="3139" y="8882"/>
                </a:lnTo>
                <a:lnTo>
                  <a:pt x="3261" y="8955"/>
                </a:lnTo>
                <a:lnTo>
                  <a:pt x="3091" y="9077"/>
                </a:lnTo>
                <a:lnTo>
                  <a:pt x="2993" y="8931"/>
                </a:lnTo>
                <a:lnTo>
                  <a:pt x="2872" y="8785"/>
                </a:lnTo>
                <a:lnTo>
                  <a:pt x="2580" y="8517"/>
                </a:lnTo>
                <a:lnTo>
                  <a:pt x="2020" y="8079"/>
                </a:lnTo>
                <a:lnTo>
                  <a:pt x="1388" y="7495"/>
                </a:lnTo>
                <a:lnTo>
                  <a:pt x="755" y="6911"/>
                </a:lnTo>
                <a:close/>
                <a:moveTo>
                  <a:pt x="9490" y="8760"/>
                </a:moveTo>
                <a:lnTo>
                  <a:pt x="9369" y="8785"/>
                </a:lnTo>
                <a:lnTo>
                  <a:pt x="9271" y="8833"/>
                </a:lnTo>
                <a:lnTo>
                  <a:pt x="9101" y="9004"/>
                </a:lnTo>
                <a:lnTo>
                  <a:pt x="8931" y="9174"/>
                </a:lnTo>
                <a:lnTo>
                  <a:pt x="8760" y="9344"/>
                </a:lnTo>
                <a:lnTo>
                  <a:pt x="8566" y="9515"/>
                </a:lnTo>
                <a:lnTo>
                  <a:pt x="8103" y="9904"/>
                </a:lnTo>
                <a:lnTo>
                  <a:pt x="7617" y="10318"/>
                </a:lnTo>
                <a:lnTo>
                  <a:pt x="7276" y="10609"/>
                </a:lnTo>
                <a:lnTo>
                  <a:pt x="7081" y="10780"/>
                </a:lnTo>
                <a:lnTo>
                  <a:pt x="6887" y="10999"/>
                </a:lnTo>
                <a:lnTo>
                  <a:pt x="6716" y="11193"/>
                </a:lnTo>
                <a:lnTo>
                  <a:pt x="6595" y="11437"/>
                </a:lnTo>
                <a:lnTo>
                  <a:pt x="6570" y="11534"/>
                </a:lnTo>
                <a:lnTo>
                  <a:pt x="6546" y="11656"/>
                </a:lnTo>
                <a:lnTo>
                  <a:pt x="6546" y="11753"/>
                </a:lnTo>
                <a:lnTo>
                  <a:pt x="6570" y="11850"/>
                </a:lnTo>
                <a:lnTo>
                  <a:pt x="6619" y="11948"/>
                </a:lnTo>
                <a:lnTo>
                  <a:pt x="6668" y="11996"/>
                </a:lnTo>
                <a:lnTo>
                  <a:pt x="6765" y="12021"/>
                </a:lnTo>
                <a:lnTo>
                  <a:pt x="6838" y="12021"/>
                </a:lnTo>
                <a:lnTo>
                  <a:pt x="6935" y="11972"/>
                </a:lnTo>
                <a:lnTo>
                  <a:pt x="7033" y="11923"/>
                </a:lnTo>
                <a:lnTo>
                  <a:pt x="7154" y="11777"/>
                </a:lnTo>
                <a:lnTo>
                  <a:pt x="7422" y="11461"/>
                </a:lnTo>
                <a:lnTo>
                  <a:pt x="7641" y="11242"/>
                </a:lnTo>
                <a:lnTo>
                  <a:pt x="7860" y="11023"/>
                </a:lnTo>
                <a:lnTo>
                  <a:pt x="8322" y="10634"/>
                </a:lnTo>
                <a:lnTo>
                  <a:pt x="8736" y="10318"/>
                </a:lnTo>
                <a:lnTo>
                  <a:pt x="9174" y="9977"/>
                </a:lnTo>
                <a:lnTo>
                  <a:pt x="9393" y="9807"/>
                </a:lnTo>
                <a:lnTo>
                  <a:pt x="9563" y="9612"/>
                </a:lnTo>
                <a:lnTo>
                  <a:pt x="9709" y="9393"/>
                </a:lnTo>
                <a:lnTo>
                  <a:pt x="9831" y="9174"/>
                </a:lnTo>
                <a:lnTo>
                  <a:pt x="9855" y="9052"/>
                </a:lnTo>
                <a:lnTo>
                  <a:pt x="9855" y="8931"/>
                </a:lnTo>
                <a:lnTo>
                  <a:pt x="9782" y="8858"/>
                </a:lnTo>
                <a:lnTo>
                  <a:pt x="9709" y="8809"/>
                </a:lnTo>
                <a:lnTo>
                  <a:pt x="9588" y="8760"/>
                </a:lnTo>
                <a:close/>
                <a:moveTo>
                  <a:pt x="2045" y="13359"/>
                </a:moveTo>
                <a:lnTo>
                  <a:pt x="2166" y="13408"/>
                </a:lnTo>
                <a:lnTo>
                  <a:pt x="2166" y="13481"/>
                </a:lnTo>
                <a:lnTo>
                  <a:pt x="2166" y="13554"/>
                </a:lnTo>
                <a:lnTo>
                  <a:pt x="2118" y="13627"/>
                </a:lnTo>
                <a:lnTo>
                  <a:pt x="2069" y="13675"/>
                </a:lnTo>
                <a:lnTo>
                  <a:pt x="1947" y="13773"/>
                </a:lnTo>
                <a:lnTo>
                  <a:pt x="1826" y="13870"/>
                </a:lnTo>
                <a:lnTo>
                  <a:pt x="1655" y="13943"/>
                </a:lnTo>
                <a:lnTo>
                  <a:pt x="1461" y="14016"/>
                </a:lnTo>
                <a:lnTo>
                  <a:pt x="1461" y="14016"/>
                </a:lnTo>
                <a:lnTo>
                  <a:pt x="1607" y="13821"/>
                </a:lnTo>
                <a:lnTo>
                  <a:pt x="1753" y="13627"/>
                </a:lnTo>
                <a:lnTo>
                  <a:pt x="1874" y="13481"/>
                </a:lnTo>
                <a:lnTo>
                  <a:pt x="1972" y="13383"/>
                </a:lnTo>
                <a:lnTo>
                  <a:pt x="1996" y="13383"/>
                </a:lnTo>
                <a:lnTo>
                  <a:pt x="2045" y="13359"/>
                </a:lnTo>
                <a:close/>
                <a:moveTo>
                  <a:pt x="1996" y="12872"/>
                </a:moveTo>
                <a:lnTo>
                  <a:pt x="1899" y="12897"/>
                </a:lnTo>
                <a:lnTo>
                  <a:pt x="1826" y="12921"/>
                </a:lnTo>
                <a:lnTo>
                  <a:pt x="1655" y="13018"/>
                </a:lnTo>
                <a:lnTo>
                  <a:pt x="1534" y="13140"/>
                </a:lnTo>
                <a:lnTo>
                  <a:pt x="1388" y="13286"/>
                </a:lnTo>
                <a:lnTo>
                  <a:pt x="1242" y="13456"/>
                </a:lnTo>
                <a:lnTo>
                  <a:pt x="998" y="13797"/>
                </a:lnTo>
                <a:lnTo>
                  <a:pt x="925" y="13967"/>
                </a:lnTo>
                <a:lnTo>
                  <a:pt x="828" y="14138"/>
                </a:lnTo>
                <a:lnTo>
                  <a:pt x="804" y="14235"/>
                </a:lnTo>
                <a:lnTo>
                  <a:pt x="779" y="14308"/>
                </a:lnTo>
                <a:lnTo>
                  <a:pt x="779" y="14405"/>
                </a:lnTo>
                <a:lnTo>
                  <a:pt x="828" y="14478"/>
                </a:lnTo>
                <a:lnTo>
                  <a:pt x="877" y="14527"/>
                </a:lnTo>
                <a:lnTo>
                  <a:pt x="925" y="14576"/>
                </a:lnTo>
                <a:lnTo>
                  <a:pt x="1047" y="14576"/>
                </a:lnTo>
                <a:lnTo>
                  <a:pt x="1120" y="14551"/>
                </a:lnTo>
                <a:lnTo>
                  <a:pt x="1266" y="14551"/>
                </a:lnTo>
                <a:lnTo>
                  <a:pt x="1412" y="14527"/>
                </a:lnTo>
                <a:lnTo>
                  <a:pt x="1582" y="14478"/>
                </a:lnTo>
                <a:lnTo>
                  <a:pt x="1728" y="14430"/>
                </a:lnTo>
                <a:lnTo>
                  <a:pt x="2020" y="14284"/>
                </a:lnTo>
                <a:lnTo>
                  <a:pt x="2239" y="14138"/>
                </a:lnTo>
                <a:lnTo>
                  <a:pt x="2361" y="14040"/>
                </a:lnTo>
                <a:lnTo>
                  <a:pt x="2483" y="13919"/>
                </a:lnTo>
                <a:lnTo>
                  <a:pt x="2556" y="13773"/>
                </a:lnTo>
                <a:lnTo>
                  <a:pt x="2629" y="13627"/>
                </a:lnTo>
                <a:lnTo>
                  <a:pt x="2653" y="13481"/>
                </a:lnTo>
                <a:lnTo>
                  <a:pt x="2653" y="13408"/>
                </a:lnTo>
                <a:lnTo>
                  <a:pt x="2629" y="13335"/>
                </a:lnTo>
                <a:lnTo>
                  <a:pt x="2604" y="13262"/>
                </a:lnTo>
                <a:lnTo>
                  <a:pt x="2556" y="13189"/>
                </a:lnTo>
                <a:lnTo>
                  <a:pt x="2483" y="13140"/>
                </a:lnTo>
                <a:lnTo>
                  <a:pt x="2385" y="13091"/>
                </a:lnTo>
                <a:lnTo>
                  <a:pt x="2288" y="12970"/>
                </a:lnTo>
                <a:lnTo>
                  <a:pt x="2166" y="12897"/>
                </a:lnTo>
                <a:lnTo>
                  <a:pt x="2069" y="12872"/>
                </a:lnTo>
                <a:close/>
                <a:moveTo>
                  <a:pt x="15525" y="560"/>
                </a:moveTo>
                <a:lnTo>
                  <a:pt x="16084" y="633"/>
                </a:lnTo>
                <a:lnTo>
                  <a:pt x="16644" y="706"/>
                </a:lnTo>
                <a:lnTo>
                  <a:pt x="17204" y="828"/>
                </a:lnTo>
                <a:lnTo>
                  <a:pt x="17763" y="974"/>
                </a:lnTo>
                <a:lnTo>
                  <a:pt x="17666" y="1023"/>
                </a:lnTo>
                <a:lnTo>
                  <a:pt x="17593" y="1096"/>
                </a:lnTo>
                <a:lnTo>
                  <a:pt x="17496" y="1169"/>
                </a:lnTo>
                <a:lnTo>
                  <a:pt x="17496" y="1193"/>
                </a:lnTo>
                <a:lnTo>
                  <a:pt x="17520" y="1217"/>
                </a:lnTo>
                <a:lnTo>
                  <a:pt x="17569" y="1266"/>
                </a:lnTo>
                <a:lnTo>
                  <a:pt x="17617" y="1290"/>
                </a:lnTo>
                <a:lnTo>
                  <a:pt x="17739" y="1315"/>
                </a:lnTo>
                <a:lnTo>
                  <a:pt x="17861" y="1290"/>
                </a:lnTo>
                <a:lnTo>
                  <a:pt x="17934" y="1290"/>
                </a:lnTo>
                <a:lnTo>
                  <a:pt x="17982" y="1242"/>
                </a:lnTo>
                <a:lnTo>
                  <a:pt x="18007" y="1363"/>
                </a:lnTo>
                <a:lnTo>
                  <a:pt x="18031" y="1461"/>
                </a:lnTo>
                <a:lnTo>
                  <a:pt x="17909" y="1485"/>
                </a:lnTo>
                <a:lnTo>
                  <a:pt x="17812" y="1534"/>
                </a:lnTo>
                <a:lnTo>
                  <a:pt x="17715" y="1582"/>
                </a:lnTo>
                <a:lnTo>
                  <a:pt x="17617" y="1655"/>
                </a:lnTo>
                <a:lnTo>
                  <a:pt x="17593" y="1680"/>
                </a:lnTo>
                <a:lnTo>
                  <a:pt x="17593" y="1753"/>
                </a:lnTo>
                <a:lnTo>
                  <a:pt x="17617" y="1801"/>
                </a:lnTo>
                <a:lnTo>
                  <a:pt x="17690" y="1826"/>
                </a:lnTo>
                <a:lnTo>
                  <a:pt x="17739" y="1850"/>
                </a:lnTo>
                <a:lnTo>
                  <a:pt x="17812" y="1874"/>
                </a:lnTo>
                <a:lnTo>
                  <a:pt x="17958" y="1850"/>
                </a:lnTo>
                <a:lnTo>
                  <a:pt x="18080" y="1801"/>
                </a:lnTo>
                <a:lnTo>
                  <a:pt x="18104" y="1996"/>
                </a:lnTo>
                <a:lnTo>
                  <a:pt x="17909" y="2069"/>
                </a:lnTo>
                <a:lnTo>
                  <a:pt x="17788" y="2118"/>
                </a:lnTo>
                <a:lnTo>
                  <a:pt x="17690" y="2215"/>
                </a:lnTo>
                <a:lnTo>
                  <a:pt x="17642" y="2264"/>
                </a:lnTo>
                <a:lnTo>
                  <a:pt x="17642" y="2361"/>
                </a:lnTo>
                <a:lnTo>
                  <a:pt x="17666" y="2410"/>
                </a:lnTo>
                <a:lnTo>
                  <a:pt x="17739" y="2458"/>
                </a:lnTo>
                <a:lnTo>
                  <a:pt x="17836" y="2483"/>
                </a:lnTo>
                <a:lnTo>
                  <a:pt x="17934" y="2458"/>
                </a:lnTo>
                <a:lnTo>
                  <a:pt x="18128" y="2410"/>
                </a:lnTo>
                <a:lnTo>
                  <a:pt x="18153" y="2531"/>
                </a:lnTo>
                <a:lnTo>
                  <a:pt x="18007" y="2555"/>
                </a:lnTo>
                <a:lnTo>
                  <a:pt x="17836" y="2604"/>
                </a:lnTo>
                <a:lnTo>
                  <a:pt x="17763" y="2653"/>
                </a:lnTo>
                <a:lnTo>
                  <a:pt x="17715" y="2726"/>
                </a:lnTo>
                <a:lnTo>
                  <a:pt x="17690" y="2823"/>
                </a:lnTo>
                <a:lnTo>
                  <a:pt x="17690" y="2896"/>
                </a:lnTo>
                <a:lnTo>
                  <a:pt x="17739" y="2945"/>
                </a:lnTo>
                <a:lnTo>
                  <a:pt x="17812" y="2993"/>
                </a:lnTo>
                <a:lnTo>
                  <a:pt x="18153" y="2993"/>
                </a:lnTo>
                <a:lnTo>
                  <a:pt x="18177" y="2969"/>
                </a:lnTo>
                <a:lnTo>
                  <a:pt x="18177" y="3261"/>
                </a:lnTo>
                <a:lnTo>
                  <a:pt x="17739" y="3383"/>
                </a:lnTo>
                <a:lnTo>
                  <a:pt x="17690" y="3407"/>
                </a:lnTo>
                <a:lnTo>
                  <a:pt x="17666" y="3431"/>
                </a:lnTo>
                <a:lnTo>
                  <a:pt x="17617" y="3529"/>
                </a:lnTo>
                <a:lnTo>
                  <a:pt x="17617" y="3577"/>
                </a:lnTo>
                <a:lnTo>
                  <a:pt x="17642" y="3626"/>
                </a:lnTo>
                <a:lnTo>
                  <a:pt x="17666" y="3650"/>
                </a:lnTo>
                <a:lnTo>
                  <a:pt x="17715" y="3699"/>
                </a:lnTo>
                <a:lnTo>
                  <a:pt x="17812" y="3723"/>
                </a:lnTo>
                <a:lnTo>
                  <a:pt x="17934" y="3723"/>
                </a:lnTo>
                <a:lnTo>
                  <a:pt x="18153" y="3699"/>
                </a:lnTo>
                <a:lnTo>
                  <a:pt x="18153" y="3699"/>
                </a:lnTo>
                <a:lnTo>
                  <a:pt x="18104" y="4186"/>
                </a:lnTo>
                <a:lnTo>
                  <a:pt x="17934" y="4088"/>
                </a:lnTo>
                <a:lnTo>
                  <a:pt x="17739" y="4040"/>
                </a:lnTo>
                <a:lnTo>
                  <a:pt x="17642" y="4015"/>
                </a:lnTo>
                <a:lnTo>
                  <a:pt x="17569" y="4040"/>
                </a:lnTo>
                <a:lnTo>
                  <a:pt x="17471" y="4064"/>
                </a:lnTo>
                <a:lnTo>
                  <a:pt x="17423" y="4137"/>
                </a:lnTo>
                <a:lnTo>
                  <a:pt x="17423" y="4186"/>
                </a:lnTo>
                <a:lnTo>
                  <a:pt x="17496" y="4283"/>
                </a:lnTo>
                <a:lnTo>
                  <a:pt x="17617" y="4332"/>
                </a:lnTo>
                <a:lnTo>
                  <a:pt x="17812" y="4429"/>
                </a:lnTo>
                <a:lnTo>
                  <a:pt x="17982" y="4526"/>
                </a:lnTo>
                <a:lnTo>
                  <a:pt x="18055" y="4551"/>
                </a:lnTo>
                <a:lnTo>
                  <a:pt x="17958" y="4940"/>
                </a:lnTo>
                <a:lnTo>
                  <a:pt x="17690" y="4843"/>
                </a:lnTo>
                <a:lnTo>
                  <a:pt x="17471" y="4721"/>
                </a:lnTo>
                <a:lnTo>
                  <a:pt x="17228" y="4648"/>
                </a:lnTo>
                <a:lnTo>
                  <a:pt x="17155" y="4648"/>
                </a:lnTo>
                <a:lnTo>
                  <a:pt x="17155" y="4672"/>
                </a:lnTo>
                <a:lnTo>
                  <a:pt x="17155" y="4721"/>
                </a:lnTo>
                <a:lnTo>
                  <a:pt x="17204" y="4818"/>
                </a:lnTo>
                <a:lnTo>
                  <a:pt x="17252" y="4891"/>
                </a:lnTo>
                <a:lnTo>
                  <a:pt x="17350" y="4989"/>
                </a:lnTo>
                <a:lnTo>
                  <a:pt x="17423" y="5062"/>
                </a:lnTo>
                <a:lnTo>
                  <a:pt x="17642" y="5183"/>
                </a:lnTo>
                <a:lnTo>
                  <a:pt x="17861" y="5256"/>
                </a:lnTo>
                <a:lnTo>
                  <a:pt x="17739" y="5621"/>
                </a:lnTo>
                <a:lnTo>
                  <a:pt x="17617" y="5938"/>
                </a:lnTo>
                <a:lnTo>
                  <a:pt x="17569" y="5889"/>
                </a:lnTo>
                <a:lnTo>
                  <a:pt x="17520" y="5840"/>
                </a:lnTo>
                <a:lnTo>
                  <a:pt x="17398" y="5743"/>
                </a:lnTo>
                <a:lnTo>
                  <a:pt x="17301" y="5670"/>
                </a:lnTo>
                <a:lnTo>
                  <a:pt x="17179" y="5597"/>
                </a:lnTo>
                <a:lnTo>
                  <a:pt x="17082" y="5573"/>
                </a:lnTo>
                <a:lnTo>
                  <a:pt x="16985" y="5548"/>
                </a:lnTo>
                <a:lnTo>
                  <a:pt x="16887" y="5548"/>
                </a:lnTo>
                <a:lnTo>
                  <a:pt x="16766" y="5597"/>
                </a:lnTo>
                <a:lnTo>
                  <a:pt x="16741" y="5621"/>
                </a:lnTo>
                <a:lnTo>
                  <a:pt x="16741" y="5670"/>
                </a:lnTo>
                <a:lnTo>
                  <a:pt x="16741" y="5719"/>
                </a:lnTo>
                <a:lnTo>
                  <a:pt x="16766" y="5743"/>
                </a:lnTo>
                <a:lnTo>
                  <a:pt x="16863" y="5840"/>
                </a:lnTo>
                <a:lnTo>
                  <a:pt x="16936" y="5913"/>
                </a:lnTo>
                <a:lnTo>
                  <a:pt x="17009" y="5962"/>
                </a:lnTo>
                <a:lnTo>
                  <a:pt x="17228" y="6132"/>
                </a:lnTo>
                <a:lnTo>
                  <a:pt x="17325" y="6181"/>
                </a:lnTo>
                <a:lnTo>
                  <a:pt x="17447" y="6205"/>
                </a:lnTo>
                <a:lnTo>
                  <a:pt x="17496" y="6205"/>
                </a:lnTo>
                <a:lnTo>
                  <a:pt x="17325" y="6473"/>
                </a:lnTo>
                <a:lnTo>
                  <a:pt x="17204" y="6473"/>
                </a:lnTo>
                <a:lnTo>
                  <a:pt x="17106" y="6449"/>
                </a:lnTo>
                <a:lnTo>
                  <a:pt x="17009" y="6400"/>
                </a:lnTo>
                <a:lnTo>
                  <a:pt x="16936" y="6351"/>
                </a:lnTo>
                <a:lnTo>
                  <a:pt x="16814" y="6230"/>
                </a:lnTo>
                <a:lnTo>
                  <a:pt x="16668" y="6108"/>
                </a:lnTo>
                <a:lnTo>
                  <a:pt x="16522" y="6035"/>
                </a:lnTo>
                <a:lnTo>
                  <a:pt x="16449" y="6011"/>
                </a:lnTo>
                <a:lnTo>
                  <a:pt x="16352" y="6011"/>
                </a:lnTo>
                <a:lnTo>
                  <a:pt x="16279" y="6035"/>
                </a:lnTo>
                <a:lnTo>
                  <a:pt x="16182" y="6084"/>
                </a:lnTo>
                <a:lnTo>
                  <a:pt x="16133" y="6132"/>
                </a:lnTo>
                <a:lnTo>
                  <a:pt x="16133" y="6181"/>
                </a:lnTo>
                <a:lnTo>
                  <a:pt x="16182" y="6230"/>
                </a:lnTo>
                <a:lnTo>
                  <a:pt x="16230" y="6254"/>
                </a:lnTo>
                <a:lnTo>
                  <a:pt x="16303" y="6254"/>
                </a:lnTo>
                <a:lnTo>
                  <a:pt x="16401" y="6303"/>
                </a:lnTo>
                <a:lnTo>
                  <a:pt x="16547" y="6424"/>
                </a:lnTo>
                <a:lnTo>
                  <a:pt x="16693" y="6570"/>
                </a:lnTo>
                <a:lnTo>
                  <a:pt x="16814" y="6692"/>
                </a:lnTo>
                <a:lnTo>
                  <a:pt x="16936" y="6789"/>
                </a:lnTo>
                <a:lnTo>
                  <a:pt x="17082" y="6838"/>
                </a:lnTo>
                <a:lnTo>
                  <a:pt x="16668" y="7325"/>
                </a:lnTo>
                <a:lnTo>
                  <a:pt x="16157" y="7106"/>
                </a:lnTo>
                <a:lnTo>
                  <a:pt x="16011" y="7033"/>
                </a:lnTo>
                <a:lnTo>
                  <a:pt x="15865" y="7008"/>
                </a:lnTo>
                <a:lnTo>
                  <a:pt x="15744" y="7008"/>
                </a:lnTo>
                <a:lnTo>
                  <a:pt x="15598" y="7057"/>
                </a:lnTo>
                <a:lnTo>
                  <a:pt x="15573" y="7081"/>
                </a:lnTo>
                <a:lnTo>
                  <a:pt x="15549" y="7106"/>
                </a:lnTo>
                <a:lnTo>
                  <a:pt x="15549" y="7154"/>
                </a:lnTo>
                <a:lnTo>
                  <a:pt x="15573" y="7179"/>
                </a:lnTo>
                <a:lnTo>
                  <a:pt x="15646" y="7276"/>
                </a:lnTo>
                <a:lnTo>
                  <a:pt x="15744" y="7349"/>
                </a:lnTo>
                <a:lnTo>
                  <a:pt x="15987" y="7495"/>
                </a:lnTo>
                <a:lnTo>
                  <a:pt x="16328" y="7665"/>
                </a:lnTo>
                <a:lnTo>
                  <a:pt x="16036" y="7957"/>
                </a:lnTo>
                <a:lnTo>
                  <a:pt x="15890" y="7909"/>
                </a:lnTo>
                <a:lnTo>
                  <a:pt x="15744" y="7884"/>
                </a:lnTo>
                <a:lnTo>
                  <a:pt x="15598" y="7860"/>
                </a:lnTo>
                <a:lnTo>
                  <a:pt x="15452" y="7836"/>
                </a:lnTo>
                <a:lnTo>
                  <a:pt x="15160" y="7690"/>
                </a:lnTo>
                <a:lnTo>
                  <a:pt x="15014" y="7641"/>
                </a:lnTo>
                <a:lnTo>
                  <a:pt x="14868" y="7592"/>
                </a:lnTo>
                <a:lnTo>
                  <a:pt x="14819" y="7617"/>
                </a:lnTo>
                <a:lnTo>
                  <a:pt x="14770" y="7665"/>
                </a:lnTo>
                <a:lnTo>
                  <a:pt x="14770" y="7714"/>
                </a:lnTo>
                <a:lnTo>
                  <a:pt x="14770" y="7763"/>
                </a:lnTo>
                <a:lnTo>
                  <a:pt x="14843" y="7860"/>
                </a:lnTo>
                <a:lnTo>
                  <a:pt x="14916" y="7957"/>
                </a:lnTo>
                <a:lnTo>
                  <a:pt x="15135" y="8128"/>
                </a:lnTo>
                <a:lnTo>
                  <a:pt x="15427" y="8249"/>
                </a:lnTo>
                <a:lnTo>
                  <a:pt x="15549" y="8298"/>
                </a:lnTo>
                <a:lnTo>
                  <a:pt x="15695" y="8322"/>
                </a:lnTo>
                <a:lnTo>
                  <a:pt x="15403" y="8639"/>
                </a:lnTo>
                <a:lnTo>
                  <a:pt x="15184" y="8590"/>
                </a:lnTo>
                <a:lnTo>
                  <a:pt x="14965" y="8541"/>
                </a:lnTo>
                <a:lnTo>
                  <a:pt x="14770" y="8468"/>
                </a:lnTo>
                <a:lnTo>
                  <a:pt x="14576" y="8347"/>
                </a:lnTo>
                <a:lnTo>
                  <a:pt x="14551" y="8322"/>
                </a:lnTo>
                <a:lnTo>
                  <a:pt x="14503" y="8322"/>
                </a:lnTo>
                <a:lnTo>
                  <a:pt x="14454" y="8371"/>
                </a:lnTo>
                <a:lnTo>
                  <a:pt x="14430" y="8420"/>
                </a:lnTo>
                <a:lnTo>
                  <a:pt x="14430" y="8493"/>
                </a:lnTo>
                <a:lnTo>
                  <a:pt x="14478" y="8590"/>
                </a:lnTo>
                <a:lnTo>
                  <a:pt x="14551" y="8687"/>
                </a:lnTo>
                <a:lnTo>
                  <a:pt x="14722" y="8809"/>
                </a:lnTo>
                <a:lnTo>
                  <a:pt x="14892" y="8906"/>
                </a:lnTo>
                <a:lnTo>
                  <a:pt x="15111" y="8979"/>
                </a:lnTo>
                <a:lnTo>
                  <a:pt x="14843" y="9271"/>
                </a:lnTo>
                <a:lnTo>
                  <a:pt x="14795" y="9247"/>
                </a:lnTo>
                <a:lnTo>
                  <a:pt x="14503" y="9150"/>
                </a:lnTo>
                <a:lnTo>
                  <a:pt x="14211" y="9052"/>
                </a:lnTo>
                <a:lnTo>
                  <a:pt x="13919" y="8955"/>
                </a:lnTo>
                <a:lnTo>
                  <a:pt x="13627" y="8858"/>
                </a:lnTo>
                <a:lnTo>
                  <a:pt x="13578" y="8858"/>
                </a:lnTo>
                <a:lnTo>
                  <a:pt x="13554" y="8882"/>
                </a:lnTo>
                <a:lnTo>
                  <a:pt x="13529" y="8931"/>
                </a:lnTo>
                <a:lnTo>
                  <a:pt x="13554" y="8955"/>
                </a:lnTo>
                <a:lnTo>
                  <a:pt x="13627" y="9077"/>
                </a:lnTo>
                <a:lnTo>
                  <a:pt x="13748" y="9198"/>
                </a:lnTo>
                <a:lnTo>
                  <a:pt x="13846" y="9296"/>
                </a:lnTo>
                <a:lnTo>
                  <a:pt x="13992" y="9369"/>
                </a:lnTo>
                <a:lnTo>
                  <a:pt x="14284" y="9515"/>
                </a:lnTo>
                <a:lnTo>
                  <a:pt x="14576" y="9612"/>
                </a:lnTo>
                <a:lnTo>
                  <a:pt x="14211" y="10001"/>
                </a:lnTo>
                <a:lnTo>
                  <a:pt x="14186" y="9953"/>
                </a:lnTo>
                <a:lnTo>
                  <a:pt x="14113" y="9904"/>
                </a:lnTo>
                <a:lnTo>
                  <a:pt x="13846" y="9709"/>
                </a:lnTo>
                <a:lnTo>
                  <a:pt x="13529" y="9563"/>
                </a:lnTo>
                <a:lnTo>
                  <a:pt x="13359" y="9490"/>
                </a:lnTo>
                <a:lnTo>
                  <a:pt x="13213" y="9442"/>
                </a:lnTo>
                <a:lnTo>
                  <a:pt x="13043" y="9393"/>
                </a:lnTo>
                <a:lnTo>
                  <a:pt x="12824" y="9393"/>
                </a:lnTo>
                <a:lnTo>
                  <a:pt x="12799" y="9442"/>
                </a:lnTo>
                <a:lnTo>
                  <a:pt x="12799" y="9490"/>
                </a:lnTo>
                <a:lnTo>
                  <a:pt x="12824" y="9515"/>
                </a:lnTo>
                <a:lnTo>
                  <a:pt x="13067" y="9734"/>
                </a:lnTo>
                <a:lnTo>
                  <a:pt x="13335" y="9904"/>
                </a:lnTo>
                <a:lnTo>
                  <a:pt x="13627" y="10074"/>
                </a:lnTo>
                <a:lnTo>
                  <a:pt x="13919" y="10220"/>
                </a:lnTo>
                <a:lnTo>
                  <a:pt x="13967" y="10245"/>
                </a:lnTo>
                <a:lnTo>
                  <a:pt x="13894" y="10318"/>
                </a:lnTo>
                <a:lnTo>
                  <a:pt x="13748" y="10464"/>
                </a:lnTo>
                <a:lnTo>
                  <a:pt x="13700" y="10391"/>
                </a:lnTo>
                <a:lnTo>
                  <a:pt x="13627" y="10318"/>
                </a:lnTo>
                <a:lnTo>
                  <a:pt x="13456" y="10220"/>
                </a:lnTo>
                <a:lnTo>
                  <a:pt x="13091" y="10074"/>
                </a:lnTo>
                <a:lnTo>
                  <a:pt x="12897" y="10026"/>
                </a:lnTo>
                <a:lnTo>
                  <a:pt x="12702" y="9953"/>
                </a:lnTo>
                <a:lnTo>
                  <a:pt x="12507" y="9928"/>
                </a:lnTo>
                <a:lnTo>
                  <a:pt x="12288" y="9904"/>
                </a:lnTo>
                <a:lnTo>
                  <a:pt x="12240" y="9904"/>
                </a:lnTo>
                <a:lnTo>
                  <a:pt x="12215" y="9928"/>
                </a:lnTo>
                <a:lnTo>
                  <a:pt x="12191" y="9977"/>
                </a:lnTo>
                <a:lnTo>
                  <a:pt x="12215" y="10050"/>
                </a:lnTo>
                <a:lnTo>
                  <a:pt x="12264" y="10099"/>
                </a:lnTo>
                <a:lnTo>
                  <a:pt x="12459" y="10196"/>
                </a:lnTo>
                <a:lnTo>
                  <a:pt x="12629" y="10293"/>
                </a:lnTo>
                <a:lnTo>
                  <a:pt x="12994" y="10512"/>
                </a:lnTo>
                <a:lnTo>
                  <a:pt x="13237" y="10634"/>
                </a:lnTo>
                <a:lnTo>
                  <a:pt x="13359" y="10682"/>
                </a:lnTo>
                <a:lnTo>
                  <a:pt x="13505" y="10707"/>
                </a:lnTo>
                <a:lnTo>
                  <a:pt x="12921" y="11291"/>
                </a:lnTo>
                <a:lnTo>
                  <a:pt x="12799" y="11193"/>
                </a:lnTo>
                <a:lnTo>
                  <a:pt x="12653" y="11096"/>
                </a:lnTo>
                <a:lnTo>
                  <a:pt x="12434" y="10974"/>
                </a:lnTo>
                <a:lnTo>
                  <a:pt x="12240" y="10828"/>
                </a:lnTo>
                <a:lnTo>
                  <a:pt x="12021" y="10682"/>
                </a:lnTo>
                <a:lnTo>
                  <a:pt x="11802" y="10585"/>
                </a:lnTo>
                <a:lnTo>
                  <a:pt x="11680" y="10537"/>
                </a:lnTo>
                <a:lnTo>
                  <a:pt x="11534" y="10537"/>
                </a:lnTo>
                <a:lnTo>
                  <a:pt x="11510" y="10561"/>
                </a:lnTo>
                <a:lnTo>
                  <a:pt x="11510" y="10585"/>
                </a:lnTo>
                <a:lnTo>
                  <a:pt x="11534" y="10609"/>
                </a:lnTo>
                <a:lnTo>
                  <a:pt x="11704" y="10804"/>
                </a:lnTo>
                <a:lnTo>
                  <a:pt x="11996" y="11072"/>
                </a:lnTo>
                <a:lnTo>
                  <a:pt x="12337" y="11364"/>
                </a:lnTo>
                <a:lnTo>
                  <a:pt x="12507" y="11461"/>
                </a:lnTo>
                <a:lnTo>
                  <a:pt x="12678" y="11534"/>
                </a:lnTo>
                <a:lnTo>
                  <a:pt x="12337" y="11875"/>
                </a:lnTo>
                <a:lnTo>
                  <a:pt x="12215" y="11826"/>
                </a:lnTo>
                <a:lnTo>
                  <a:pt x="12094" y="11777"/>
                </a:lnTo>
                <a:lnTo>
                  <a:pt x="11899" y="11680"/>
                </a:lnTo>
                <a:lnTo>
                  <a:pt x="11510" y="11437"/>
                </a:lnTo>
                <a:lnTo>
                  <a:pt x="11291" y="11339"/>
                </a:lnTo>
                <a:lnTo>
                  <a:pt x="11193" y="11315"/>
                </a:lnTo>
                <a:lnTo>
                  <a:pt x="11072" y="11291"/>
                </a:lnTo>
                <a:lnTo>
                  <a:pt x="10999" y="11315"/>
                </a:lnTo>
                <a:lnTo>
                  <a:pt x="10974" y="11364"/>
                </a:lnTo>
                <a:lnTo>
                  <a:pt x="10950" y="11437"/>
                </a:lnTo>
                <a:lnTo>
                  <a:pt x="10999" y="11485"/>
                </a:lnTo>
                <a:lnTo>
                  <a:pt x="11266" y="11704"/>
                </a:lnTo>
                <a:lnTo>
                  <a:pt x="11558" y="11923"/>
                </a:lnTo>
                <a:lnTo>
                  <a:pt x="11777" y="12069"/>
                </a:lnTo>
                <a:lnTo>
                  <a:pt x="12045" y="12191"/>
                </a:lnTo>
                <a:lnTo>
                  <a:pt x="11753" y="12483"/>
                </a:lnTo>
                <a:lnTo>
                  <a:pt x="11485" y="12264"/>
                </a:lnTo>
                <a:lnTo>
                  <a:pt x="11218" y="12045"/>
                </a:lnTo>
                <a:lnTo>
                  <a:pt x="11047" y="11899"/>
                </a:lnTo>
                <a:lnTo>
                  <a:pt x="10877" y="11777"/>
                </a:lnTo>
                <a:lnTo>
                  <a:pt x="10682" y="11680"/>
                </a:lnTo>
                <a:lnTo>
                  <a:pt x="10488" y="11631"/>
                </a:lnTo>
                <a:lnTo>
                  <a:pt x="10439" y="11656"/>
                </a:lnTo>
                <a:lnTo>
                  <a:pt x="10439" y="11680"/>
                </a:lnTo>
                <a:lnTo>
                  <a:pt x="10415" y="11704"/>
                </a:lnTo>
                <a:lnTo>
                  <a:pt x="10439" y="11753"/>
                </a:lnTo>
                <a:lnTo>
                  <a:pt x="11072" y="12410"/>
                </a:lnTo>
                <a:lnTo>
                  <a:pt x="11242" y="12605"/>
                </a:lnTo>
                <a:lnTo>
                  <a:pt x="11461" y="12775"/>
                </a:lnTo>
                <a:lnTo>
                  <a:pt x="11315" y="12945"/>
                </a:lnTo>
                <a:lnTo>
                  <a:pt x="11193" y="12848"/>
                </a:lnTo>
                <a:lnTo>
                  <a:pt x="11047" y="12775"/>
                </a:lnTo>
                <a:lnTo>
                  <a:pt x="10780" y="12629"/>
                </a:lnTo>
                <a:lnTo>
                  <a:pt x="10366" y="12361"/>
                </a:lnTo>
                <a:lnTo>
                  <a:pt x="10172" y="12215"/>
                </a:lnTo>
                <a:lnTo>
                  <a:pt x="9977" y="12069"/>
                </a:lnTo>
                <a:lnTo>
                  <a:pt x="9953" y="12045"/>
                </a:lnTo>
                <a:lnTo>
                  <a:pt x="9928" y="12069"/>
                </a:lnTo>
                <a:lnTo>
                  <a:pt x="9904" y="12094"/>
                </a:lnTo>
                <a:lnTo>
                  <a:pt x="9928" y="12118"/>
                </a:lnTo>
                <a:lnTo>
                  <a:pt x="10220" y="12532"/>
                </a:lnTo>
                <a:lnTo>
                  <a:pt x="10391" y="12702"/>
                </a:lnTo>
                <a:lnTo>
                  <a:pt x="10585" y="12897"/>
                </a:lnTo>
                <a:lnTo>
                  <a:pt x="10804" y="13067"/>
                </a:lnTo>
                <a:lnTo>
                  <a:pt x="10926" y="13140"/>
                </a:lnTo>
                <a:lnTo>
                  <a:pt x="11047" y="13213"/>
                </a:lnTo>
                <a:lnTo>
                  <a:pt x="10780" y="13456"/>
                </a:lnTo>
                <a:lnTo>
                  <a:pt x="10439" y="13213"/>
                </a:lnTo>
                <a:lnTo>
                  <a:pt x="10099" y="12970"/>
                </a:lnTo>
                <a:lnTo>
                  <a:pt x="9928" y="12872"/>
                </a:lnTo>
                <a:lnTo>
                  <a:pt x="9734" y="12799"/>
                </a:lnTo>
                <a:lnTo>
                  <a:pt x="9563" y="12726"/>
                </a:lnTo>
                <a:lnTo>
                  <a:pt x="9369" y="12726"/>
                </a:lnTo>
                <a:lnTo>
                  <a:pt x="9320" y="12751"/>
                </a:lnTo>
                <a:lnTo>
                  <a:pt x="9320" y="12775"/>
                </a:lnTo>
                <a:lnTo>
                  <a:pt x="9320" y="12799"/>
                </a:lnTo>
                <a:lnTo>
                  <a:pt x="9442" y="12921"/>
                </a:lnTo>
                <a:lnTo>
                  <a:pt x="9588" y="13043"/>
                </a:lnTo>
                <a:lnTo>
                  <a:pt x="9855" y="13262"/>
                </a:lnTo>
                <a:lnTo>
                  <a:pt x="10464" y="13773"/>
                </a:lnTo>
                <a:lnTo>
                  <a:pt x="10293" y="13943"/>
                </a:lnTo>
                <a:lnTo>
                  <a:pt x="10123" y="13821"/>
                </a:lnTo>
                <a:lnTo>
                  <a:pt x="9953" y="13724"/>
                </a:lnTo>
                <a:lnTo>
                  <a:pt x="9612" y="13554"/>
                </a:lnTo>
                <a:lnTo>
                  <a:pt x="9393" y="13408"/>
                </a:lnTo>
                <a:lnTo>
                  <a:pt x="9223" y="13237"/>
                </a:lnTo>
                <a:lnTo>
                  <a:pt x="9052" y="13067"/>
                </a:lnTo>
                <a:lnTo>
                  <a:pt x="8906" y="12848"/>
                </a:lnTo>
                <a:lnTo>
                  <a:pt x="8833" y="12799"/>
                </a:lnTo>
                <a:lnTo>
                  <a:pt x="8760" y="12799"/>
                </a:lnTo>
                <a:lnTo>
                  <a:pt x="8712" y="12824"/>
                </a:lnTo>
                <a:lnTo>
                  <a:pt x="8663" y="12897"/>
                </a:lnTo>
                <a:lnTo>
                  <a:pt x="8639" y="13018"/>
                </a:lnTo>
                <a:lnTo>
                  <a:pt x="8663" y="13164"/>
                </a:lnTo>
                <a:lnTo>
                  <a:pt x="8687" y="13286"/>
                </a:lnTo>
                <a:lnTo>
                  <a:pt x="8760" y="13408"/>
                </a:lnTo>
                <a:lnTo>
                  <a:pt x="8833" y="13529"/>
                </a:lnTo>
                <a:lnTo>
                  <a:pt x="8931" y="13627"/>
                </a:lnTo>
                <a:lnTo>
                  <a:pt x="9125" y="13821"/>
                </a:lnTo>
                <a:lnTo>
                  <a:pt x="9490" y="14089"/>
                </a:lnTo>
                <a:lnTo>
                  <a:pt x="9685" y="14211"/>
                </a:lnTo>
                <a:lnTo>
                  <a:pt x="9904" y="14308"/>
                </a:lnTo>
                <a:lnTo>
                  <a:pt x="9661" y="14527"/>
                </a:lnTo>
                <a:lnTo>
                  <a:pt x="9369" y="14381"/>
                </a:lnTo>
                <a:lnTo>
                  <a:pt x="9052" y="14235"/>
                </a:lnTo>
                <a:lnTo>
                  <a:pt x="8760" y="14089"/>
                </a:lnTo>
                <a:lnTo>
                  <a:pt x="8614" y="13992"/>
                </a:lnTo>
                <a:lnTo>
                  <a:pt x="8468" y="13919"/>
                </a:lnTo>
                <a:lnTo>
                  <a:pt x="8444" y="13894"/>
                </a:lnTo>
                <a:lnTo>
                  <a:pt x="8420" y="13894"/>
                </a:lnTo>
                <a:lnTo>
                  <a:pt x="8395" y="13919"/>
                </a:lnTo>
                <a:lnTo>
                  <a:pt x="8395" y="13967"/>
                </a:lnTo>
                <a:lnTo>
                  <a:pt x="8468" y="14138"/>
                </a:lnTo>
                <a:lnTo>
                  <a:pt x="8566" y="14308"/>
                </a:lnTo>
                <a:lnTo>
                  <a:pt x="8687" y="14430"/>
                </a:lnTo>
                <a:lnTo>
                  <a:pt x="8833" y="14551"/>
                </a:lnTo>
                <a:lnTo>
                  <a:pt x="9296" y="14868"/>
                </a:lnTo>
                <a:lnTo>
                  <a:pt x="9004" y="15160"/>
                </a:lnTo>
                <a:lnTo>
                  <a:pt x="8614" y="14770"/>
                </a:lnTo>
                <a:lnTo>
                  <a:pt x="8201" y="14405"/>
                </a:lnTo>
                <a:lnTo>
                  <a:pt x="7398" y="13700"/>
                </a:lnTo>
                <a:lnTo>
                  <a:pt x="6984" y="13359"/>
                </a:lnTo>
                <a:lnTo>
                  <a:pt x="6595" y="12994"/>
                </a:lnTo>
                <a:lnTo>
                  <a:pt x="6205" y="12605"/>
                </a:lnTo>
                <a:lnTo>
                  <a:pt x="5840" y="12215"/>
                </a:lnTo>
                <a:lnTo>
                  <a:pt x="5500" y="11777"/>
                </a:lnTo>
                <a:lnTo>
                  <a:pt x="5135" y="11315"/>
                </a:lnTo>
                <a:lnTo>
                  <a:pt x="4794" y="10901"/>
                </a:lnTo>
                <a:lnTo>
                  <a:pt x="4599" y="10682"/>
                </a:lnTo>
                <a:lnTo>
                  <a:pt x="4405" y="10488"/>
                </a:lnTo>
                <a:lnTo>
                  <a:pt x="4137" y="10269"/>
                </a:lnTo>
                <a:lnTo>
                  <a:pt x="3845" y="10074"/>
                </a:lnTo>
                <a:lnTo>
                  <a:pt x="3553" y="9855"/>
                </a:lnTo>
                <a:lnTo>
                  <a:pt x="3285" y="9661"/>
                </a:lnTo>
                <a:lnTo>
                  <a:pt x="3261" y="9588"/>
                </a:lnTo>
                <a:lnTo>
                  <a:pt x="3602" y="9296"/>
                </a:lnTo>
                <a:lnTo>
                  <a:pt x="3967" y="9004"/>
                </a:lnTo>
                <a:lnTo>
                  <a:pt x="4332" y="8712"/>
                </a:lnTo>
                <a:lnTo>
                  <a:pt x="4672" y="8420"/>
                </a:lnTo>
                <a:lnTo>
                  <a:pt x="5646" y="7519"/>
                </a:lnTo>
                <a:lnTo>
                  <a:pt x="6595" y="6595"/>
                </a:lnTo>
                <a:lnTo>
                  <a:pt x="6984" y="6205"/>
                </a:lnTo>
                <a:lnTo>
                  <a:pt x="7349" y="5792"/>
                </a:lnTo>
                <a:lnTo>
                  <a:pt x="8055" y="4940"/>
                </a:lnTo>
                <a:lnTo>
                  <a:pt x="8760" y="4088"/>
                </a:lnTo>
                <a:lnTo>
                  <a:pt x="9466" y="3237"/>
                </a:lnTo>
                <a:lnTo>
                  <a:pt x="9855" y="2799"/>
                </a:lnTo>
                <a:lnTo>
                  <a:pt x="10269" y="2410"/>
                </a:lnTo>
                <a:lnTo>
                  <a:pt x="10707" y="2045"/>
                </a:lnTo>
                <a:lnTo>
                  <a:pt x="11169" y="1704"/>
                </a:lnTo>
                <a:lnTo>
                  <a:pt x="11631" y="1412"/>
                </a:lnTo>
                <a:lnTo>
                  <a:pt x="12142" y="1144"/>
                </a:lnTo>
                <a:lnTo>
                  <a:pt x="12678" y="950"/>
                </a:lnTo>
                <a:lnTo>
                  <a:pt x="13237" y="779"/>
                </a:lnTo>
                <a:lnTo>
                  <a:pt x="13797" y="658"/>
                </a:lnTo>
                <a:lnTo>
                  <a:pt x="14381" y="585"/>
                </a:lnTo>
                <a:lnTo>
                  <a:pt x="14941" y="560"/>
                </a:lnTo>
                <a:close/>
                <a:moveTo>
                  <a:pt x="11777" y="13237"/>
                </a:moveTo>
                <a:lnTo>
                  <a:pt x="11777" y="13602"/>
                </a:lnTo>
                <a:lnTo>
                  <a:pt x="11753" y="13967"/>
                </a:lnTo>
                <a:lnTo>
                  <a:pt x="11704" y="14746"/>
                </a:lnTo>
                <a:lnTo>
                  <a:pt x="11680" y="15549"/>
                </a:lnTo>
                <a:lnTo>
                  <a:pt x="11656" y="16328"/>
                </a:lnTo>
                <a:lnTo>
                  <a:pt x="11485" y="16084"/>
                </a:lnTo>
                <a:lnTo>
                  <a:pt x="11291" y="15865"/>
                </a:lnTo>
                <a:lnTo>
                  <a:pt x="10877" y="15427"/>
                </a:lnTo>
                <a:lnTo>
                  <a:pt x="10755" y="15257"/>
                </a:lnTo>
                <a:lnTo>
                  <a:pt x="10610" y="15062"/>
                </a:lnTo>
                <a:lnTo>
                  <a:pt x="10464" y="14868"/>
                </a:lnTo>
                <a:lnTo>
                  <a:pt x="10366" y="14770"/>
                </a:lnTo>
                <a:lnTo>
                  <a:pt x="10293" y="14722"/>
                </a:lnTo>
                <a:lnTo>
                  <a:pt x="10731" y="14284"/>
                </a:lnTo>
                <a:lnTo>
                  <a:pt x="11266" y="13773"/>
                </a:lnTo>
                <a:lnTo>
                  <a:pt x="11777" y="13237"/>
                </a:lnTo>
                <a:close/>
                <a:moveTo>
                  <a:pt x="3431" y="14381"/>
                </a:moveTo>
                <a:lnTo>
                  <a:pt x="3553" y="14405"/>
                </a:lnTo>
                <a:lnTo>
                  <a:pt x="3699" y="14454"/>
                </a:lnTo>
                <a:lnTo>
                  <a:pt x="3699" y="14527"/>
                </a:lnTo>
                <a:lnTo>
                  <a:pt x="3723" y="14576"/>
                </a:lnTo>
                <a:lnTo>
                  <a:pt x="3602" y="14576"/>
                </a:lnTo>
                <a:lnTo>
                  <a:pt x="3553" y="14600"/>
                </a:lnTo>
                <a:lnTo>
                  <a:pt x="3504" y="14649"/>
                </a:lnTo>
                <a:lnTo>
                  <a:pt x="3334" y="14843"/>
                </a:lnTo>
                <a:lnTo>
                  <a:pt x="3164" y="15038"/>
                </a:lnTo>
                <a:lnTo>
                  <a:pt x="2969" y="15233"/>
                </a:lnTo>
                <a:lnTo>
                  <a:pt x="2896" y="15330"/>
                </a:lnTo>
                <a:lnTo>
                  <a:pt x="2847" y="15452"/>
                </a:lnTo>
                <a:lnTo>
                  <a:pt x="2847" y="15525"/>
                </a:lnTo>
                <a:lnTo>
                  <a:pt x="2872" y="15573"/>
                </a:lnTo>
                <a:lnTo>
                  <a:pt x="2896" y="15622"/>
                </a:lnTo>
                <a:lnTo>
                  <a:pt x="2945" y="15646"/>
                </a:lnTo>
                <a:lnTo>
                  <a:pt x="3115" y="15646"/>
                </a:lnTo>
                <a:lnTo>
                  <a:pt x="3237" y="15598"/>
                </a:lnTo>
                <a:lnTo>
                  <a:pt x="3358" y="15525"/>
                </a:lnTo>
                <a:lnTo>
                  <a:pt x="3480" y="15427"/>
                </a:lnTo>
                <a:lnTo>
                  <a:pt x="3699" y="15208"/>
                </a:lnTo>
                <a:lnTo>
                  <a:pt x="3894" y="14941"/>
                </a:lnTo>
                <a:lnTo>
                  <a:pt x="3918" y="14868"/>
                </a:lnTo>
                <a:lnTo>
                  <a:pt x="3918" y="14795"/>
                </a:lnTo>
                <a:lnTo>
                  <a:pt x="3918" y="14722"/>
                </a:lnTo>
                <a:lnTo>
                  <a:pt x="3869" y="14673"/>
                </a:lnTo>
                <a:lnTo>
                  <a:pt x="3918" y="14697"/>
                </a:lnTo>
                <a:lnTo>
                  <a:pt x="3967" y="14770"/>
                </a:lnTo>
                <a:lnTo>
                  <a:pt x="3967" y="14819"/>
                </a:lnTo>
                <a:lnTo>
                  <a:pt x="3967" y="14892"/>
                </a:lnTo>
                <a:lnTo>
                  <a:pt x="3942" y="15087"/>
                </a:lnTo>
                <a:lnTo>
                  <a:pt x="3894" y="15281"/>
                </a:lnTo>
                <a:lnTo>
                  <a:pt x="3699" y="15671"/>
                </a:lnTo>
                <a:lnTo>
                  <a:pt x="3553" y="15938"/>
                </a:lnTo>
                <a:lnTo>
                  <a:pt x="3480" y="16060"/>
                </a:lnTo>
                <a:lnTo>
                  <a:pt x="3358" y="16157"/>
                </a:lnTo>
                <a:lnTo>
                  <a:pt x="3261" y="16230"/>
                </a:lnTo>
                <a:lnTo>
                  <a:pt x="3115" y="16303"/>
                </a:lnTo>
                <a:lnTo>
                  <a:pt x="2847" y="16376"/>
                </a:lnTo>
                <a:lnTo>
                  <a:pt x="2556" y="16425"/>
                </a:lnTo>
                <a:lnTo>
                  <a:pt x="2361" y="16449"/>
                </a:lnTo>
                <a:lnTo>
                  <a:pt x="2166" y="16449"/>
                </a:lnTo>
                <a:lnTo>
                  <a:pt x="2312" y="16182"/>
                </a:lnTo>
                <a:lnTo>
                  <a:pt x="2434" y="15890"/>
                </a:lnTo>
                <a:lnTo>
                  <a:pt x="2629" y="15403"/>
                </a:lnTo>
                <a:lnTo>
                  <a:pt x="2726" y="15160"/>
                </a:lnTo>
                <a:lnTo>
                  <a:pt x="2847" y="14916"/>
                </a:lnTo>
                <a:lnTo>
                  <a:pt x="2993" y="14697"/>
                </a:lnTo>
                <a:lnTo>
                  <a:pt x="3164" y="14503"/>
                </a:lnTo>
                <a:lnTo>
                  <a:pt x="3237" y="14430"/>
                </a:lnTo>
                <a:lnTo>
                  <a:pt x="3310" y="14405"/>
                </a:lnTo>
                <a:lnTo>
                  <a:pt x="3358" y="14381"/>
                </a:lnTo>
                <a:close/>
                <a:moveTo>
                  <a:pt x="3066" y="10001"/>
                </a:moveTo>
                <a:lnTo>
                  <a:pt x="3188" y="10147"/>
                </a:lnTo>
                <a:lnTo>
                  <a:pt x="3334" y="10293"/>
                </a:lnTo>
                <a:lnTo>
                  <a:pt x="3650" y="10488"/>
                </a:lnTo>
                <a:lnTo>
                  <a:pt x="3894" y="10682"/>
                </a:lnTo>
                <a:lnTo>
                  <a:pt x="4113" y="10877"/>
                </a:lnTo>
                <a:lnTo>
                  <a:pt x="4332" y="11096"/>
                </a:lnTo>
                <a:lnTo>
                  <a:pt x="4526" y="11315"/>
                </a:lnTo>
                <a:lnTo>
                  <a:pt x="4891" y="11777"/>
                </a:lnTo>
                <a:lnTo>
                  <a:pt x="5256" y="12264"/>
                </a:lnTo>
                <a:lnTo>
                  <a:pt x="5621" y="12702"/>
                </a:lnTo>
                <a:lnTo>
                  <a:pt x="6011" y="13140"/>
                </a:lnTo>
                <a:lnTo>
                  <a:pt x="6449" y="13529"/>
                </a:lnTo>
                <a:lnTo>
                  <a:pt x="6862" y="13919"/>
                </a:lnTo>
                <a:lnTo>
                  <a:pt x="7763" y="14697"/>
                </a:lnTo>
                <a:lnTo>
                  <a:pt x="8176" y="15087"/>
                </a:lnTo>
                <a:lnTo>
                  <a:pt x="8614" y="15500"/>
                </a:lnTo>
                <a:lnTo>
                  <a:pt x="8590" y="15525"/>
                </a:lnTo>
                <a:lnTo>
                  <a:pt x="8517" y="15573"/>
                </a:lnTo>
                <a:lnTo>
                  <a:pt x="8468" y="15646"/>
                </a:lnTo>
                <a:lnTo>
                  <a:pt x="8468" y="15719"/>
                </a:lnTo>
                <a:lnTo>
                  <a:pt x="8395" y="15914"/>
                </a:lnTo>
                <a:lnTo>
                  <a:pt x="8322" y="16133"/>
                </a:lnTo>
                <a:lnTo>
                  <a:pt x="8176" y="16547"/>
                </a:lnTo>
                <a:lnTo>
                  <a:pt x="7227" y="15817"/>
                </a:lnTo>
                <a:lnTo>
                  <a:pt x="6303" y="15062"/>
                </a:lnTo>
                <a:lnTo>
                  <a:pt x="5840" y="14649"/>
                </a:lnTo>
                <a:lnTo>
                  <a:pt x="5378" y="14259"/>
                </a:lnTo>
                <a:lnTo>
                  <a:pt x="4964" y="13846"/>
                </a:lnTo>
                <a:lnTo>
                  <a:pt x="4551" y="13408"/>
                </a:lnTo>
                <a:lnTo>
                  <a:pt x="3821" y="12580"/>
                </a:lnTo>
                <a:lnTo>
                  <a:pt x="3456" y="12142"/>
                </a:lnTo>
                <a:lnTo>
                  <a:pt x="3091" y="11729"/>
                </a:lnTo>
                <a:lnTo>
                  <a:pt x="2702" y="11315"/>
                </a:lnTo>
                <a:lnTo>
                  <a:pt x="2288" y="10950"/>
                </a:lnTo>
                <a:lnTo>
                  <a:pt x="1850" y="10609"/>
                </a:lnTo>
                <a:lnTo>
                  <a:pt x="1607" y="10464"/>
                </a:lnTo>
                <a:lnTo>
                  <a:pt x="1388" y="10318"/>
                </a:lnTo>
                <a:lnTo>
                  <a:pt x="1534" y="10318"/>
                </a:lnTo>
                <a:lnTo>
                  <a:pt x="1655" y="10293"/>
                </a:lnTo>
                <a:lnTo>
                  <a:pt x="1947" y="10245"/>
                </a:lnTo>
                <a:lnTo>
                  <a:pt x="2507" y="10147"/>
                </a:lnTo>
                <a:lnTo>
                  <a:pt x="3066" y="10001"/>
                </a:lnTo>
                <a:close/>
                <a:moveTo>
                  <a:pt x="4989" y="16328"/>
                </a:moveTo>
                <a:lnTo>
                  <a:pt x="5110" y="16352"/>
                </a:lnTo>
                <a:lnTo>
                  <a:pt x="5086" y="16401"/>
                </a:lnTo>
                <a:lnTo>
                  <a:pt x="5062" y="16474"/>
                </a:lnTo>
                <a:lnTo>
                  <a:pt x="4989" y="16522"/>
                </a:lnTo>
                <a:lnTo>
                  <a:pt x="4843" y="16620"/>
                </a:lnTo>
                <a:lnTo>
                  <a:pt x="4551" y="16741"/>
                </a:lnTo>
                <a:lnTo>
                  <a:pt x="4551" y="16741"/>
                </a:lnTo>
                <a:lnTo>
                  <a:pt x="4599" y="16620"/>
                </a:lnTo>
                <a:lnTo>
                  <a:pt x="4672" y="16474"/>
                </a:lnTo>
                <a:lnTo>
                  <a:pt x="4770" y="16376"/>
                </a:lnTo>
                <a:lnTo>
                  <a:pt x="4867" y="16328"/>
                </a:lnTo>
                <a:close/>
                <a:moveTo>
                  <a:pt x="3237" y="13846"/>
                </a:moveTo>
                <a:lnTo>
                  <a:pt x="3115" y="13894"/>
                </a:lnTo>
                <a:lnTo>
                  <a:pt x="2993" y="13943"/>
                </a:lnTo>
                <a:lnTo>
                  <a:pt x="2896" y="14016"/>
                </a:lnTo>
                <a:lnTo>
                  <a:pt x="2702" y="14211"/>
                </a:lnTo>
                <a:lnTo>
                  <a:pt x="2531" y="14430"/>
                </a:lnTo>
                <a:lnTo>
                  <a:pt x="2385" y="14673"/>
                </a:lnTo>
                <a:lnTo>
                  <a:pt x="2264" y="14941"/>
                </a:lnTo>
                <a:lnTo>
                  <a:pt x="2045" y="15500"/>
                </a:lnTo>
                <a:lnTo>
                  <a:pt x="1923" y="15768"/>
                </a:lnTo>
                <a:lnTo>
                  <a:pt x="1777" y="16036"/>
                </a:lnTo>
                <a:lnTo>
                  <a:pt x="1607" y="16279"/>
                </a:lnTo>
                <a:lnTo>
                  <a:pt x="1509" y="16376"/>
                </a:lnTo>
                <a:lnTo>
                  <a:pt x="1412" y="16449"/>
                </a:lnTo>
                <a:lnTo>
                  <a:pt x="1363" y="16522"/>
                </a:lnTo>
                <a:lnTo>
                  <a:pt x="1315" y="16595"/>
                </a:lnTo>
                <a:lnTo>
                  <a:pt x="1290" y="16668"/>
                </a:lnTo>
                <a:lnTo>
                  <a:pt x="1315" y="16741"/>
                </a:lnTo>
                <a:lnTo>
                  <a:pt x="1339" y="16814"/>
                </a:lnTo>
                <a:lnTo>
                  <a:pt x="1388" y="16863"/>
                </a:lnTo>
                <a:lnTo>
                  <a:pt x="1436" y="16887"/>
                </a:lnTo>
                <a:lnTo>
                  <a:pt x="1534" y="16912"/>
                </a:lnTo>
                <a:lnTo>
                  <a:pt x="1631" y="16912"/>
                </a:lnTo>
                <a:lnTo>
                  <a:pt x="1728" y="16887"/>
                </a:lnTo>
                <a:lnTo>
                  <a:pt x="2288" y="16887"/>
                </a:lnTo>
                <a:lnTo>
                  <a:pt x="2556" y="16863"/>
                </a:lnTo>
                <a:lnTo>
                  <a:pt x="2799" y="16839"/>
                </a:lnTo>
                <a:lnTo>
                  <a:pt x="3042" y="16790"/>
                </a:lnTo>
                <a:lnTo>
                  <a:pt x="3285" y="16717"/>
                </a:lnTo>
                <a:lnTo>
                  <a:pt x="3431" y="16644"/>
                </a:lnTo>
                <a:lnTo>
                  <a:pt x="3553" y="16571"/>
                </a:lnTo>
                <a:lnTo>
                  <a:pt x="3650" y="16474"/>
                </a:lnTo>
                <a:lnTo>
                  <a:pt x="3772" y="16376"/>
                </a:lnTo>
                <a:lnTo>
                  <a:pt x="3918" y="16157"/>
                </a:lnTo>
                <a:lnTo>
                  <a:pt x="4064" y="15865"/>
                </a:lnTo>
                <a:lnTo>
                  <a:pt x="4210" y="15549"/>
                </a:lnTo>
                <a:lnTo>
                  <a:pt x="4283" y="15306"/>
                </a:lnTo>
                <a:lnTo>
                  <a:pt x="4332" y="15062"/>
                </a:lnTo>
                <a:lnTo>
                  <a:pt x="4380" y="14795"/>
                </a:lnTo>
                <a:lnTo>
                  <a:pt x="4356" y="14576"/>
                </a:lnTo>
                <a:lnTo>
                  <a:pt x="4356" y="14478"/>
                </a:lnTo>
                <a:lnTo>
                  <a:pt x="4307" y="14405"/>
                </a:lnTo>
                <a:lnTo>
                  <a:pt x="4259" y="14332"/>
                </a:lnTo>
                <a:lnTo>
                  <a:pt x="4186" y="14284"/>
                </a:lnTo>
                <a:lnTo>
                  <a:pt x="4113" y="14186"/>
                </a:lnTo>
                <a:lnTo>
                  <a:pt x="4040" y="14089"/>
                </a:lnTo>
                <a:lnTo>
                  <a:pt x="3942" y="14016"/>
                </a:lnTo>
                <a:lnTo>
                  <a:pt x="3845" y="13967"/>
                </a:lnTo>
                <a:lnTo>
                  <a:pt x="3626" y="13870"/>
                </a:lnTo>
                <a:lnTo>
                  <a:pt x="3383" y="13846"/>
                </a:lnTo>
                <a:close/>
                <a:moveTo>
                  <a:pt x="4818" y="15817"/>
                </a:moveTo>
                <a:lnTo>
                  <a:pt x="4697" y="15865"/>
                </a:lnTo>
                <a:lnTo>
                  <a:pt x="4575" y="15914"/>
                </a:lnTo>
                <a:lnTo>
                  <a:pt x="4453" y="15987"/>
                </a:lnTo>
                <a:lnTo>
                  <a:pt x="4356" y="16084"/>
                </a:lnTo>
                <a:lnTo>
                  <a:pt x="4259" y="16206"/>
                </a:lnTo>
                <a:lnTo>
                  <a:pt x="4161" y="16328"/>
                </a:lnTo>
                <a:lnTo>
                  <a:pt x="4088" y="16474"/>
                </a:lnTo>
                <a:lnTo>
                  <a:pt x="4040" y="16620"/>
                </a:lnTo>
                <a:lnTo>
                  <a:pt x="3991" y="16766"/>
                </a:lnTo>
                <a:lnTo>
                  <a:pt x="3967" y="16912"/>
                </a:lnTo>
                <a:lnTo>
                  <a:pt x="3967" y="17058"/>
                </a:lnTo>
                <a:lnTo>
                  <a:pt x="3991" y="17155"/>
                </a:lnTo>
                <a:lnTo>
                  <a:pt x="4064" y="17252"/>
                </a:lnTo>
                <a:lnTo>
                  <a:pt x="4161" y="17301"/>
                </a:lnTo>
                <a:lnTo>
                  <a:pt x="4210" y="17325"/>
                </a:lnTo>
                <a:lnTo>
                  <a:pt x="4259" y="17301"/>
                </a:lnTo>
                <a:lnTo>
                  <a:pt x="4502" y="17228"/>
                </a:lnTo>
                <a:lnTo>
                  <a:pt x="4721" y="17131"/>
                </a:lnTo>
                <a:lnTo>
                  <a:pt x="4989" y="17009"/>
                </a:lnTo>
                <a:lnTo>
                  <a:pt x="5135" y="16936"/>
                </a:lnTo>
                <a:lnTo>
                  <a:pt x="5256" y="16863"/>
                </a:lnTo>
                <a:lnTo>
                  <a:pt x="5354" y="16766"/>
                </a:lnTo>
                <a:lnTo>
                  <a:pt x="5427" y="16668"/>
                </a:lnTo>
                <a:lnTo>
                  <a:pt x="5500" y="16547"/>
                </a:lnTo>
                <a:lnTo>
                  <a:pt x="5524" y="16401"/>
                </a:lnTo>
                <a:lnTo>
                  <a:pt x="5524" y="16328"/>
                </a:lnTo>
                <a:lnTo>
                  <a:pt x="5500" y="16230"/>
                </a:lnTo>
                <a:lnTo>
                  <a:pt x="5451" y="16133"/>
                </a:lnTo>
                <a:lnTo>
                  <a:pt x="5402" y="16060"/>
                </a:lnTo>
                <a:lnTo>
                  <a:pt x="5305" y="15963"/>
                </a:lnTo>
                <a:lnTo>
                  <a:pt x="5208" y="15890"/>
                </a:lnTo>
                <a:lnTo>
                  <a:pt x="5086" y="15841"/>
                </a:lnTo>
                <a:lnTo>
                  <a:pt x="4964" y="15817"/>
                </a:lnTo>
                <a:close/>
                <a:moveTo>
                  <a:pt x="10001" y="14965"/>
                </a:moveTo>
                <a:lnTo>
                  <a:pt x="10099" y="15184"/>
                </a:lnTo>
                <a:lnTo>
                  <a:pt x="10220" y="15379"/>
                </a:lnTo>
                <a:lnTo>
                  <a:pt x="10488" y="15719"/>
                </a:lnTo>
                <a:lnTo>
                  <a:pt x="10731" y="16011"/>
                </a:lnTo>
                <a:lnTo>
                  <a:pt x="10999" y="16303"/>
                </a:lnTo>
                <a:lnTo>
                  <a:pt x="11242" y="16595"/>
                </a:lnTo>
                <a:lnTo>
                  <a:pt x="11339" y="16766"/>
                </a:lnTo>
                <a:lnTo>
                  <a:pt x="11412" y="16936"/>
                </a:lnTo>
                <a:lnTo>
                  <a:pt x="11437" y="17009"/>
                </a:lnTo>
                <a:lnTo>
                  <a:pt x="11485" y="17058"/>
                </a:lnTo>
                <a:lnTo>
                  <a:pt x="11558" y="17082"/>
                </a:lnTo>
                <a:lnTo>
                  <a:pt x="11607" y="17106"/>
                </a:lnTo>
                <a:lnTo>
                  <a:pt x="11607" y="17350"/>
                </a:lnTo>
                <a:lnTo>
                  <a:pt x="11583" y="17593"/>
                </a:lnTo>
                <a:lnTo>
                  <a:pt x="11412" y="17471"/>
                </a:lnTo>
                <a:lnTo>
                  <a:pt x="11266" y="17325"/>
                </a:lnTo>
                <a:lnTo>
                  <a:pt x="10974" y="17009"/>
                </a:lnTo>
                <a:lnTo>
                  <a:pt x="10488" y="16328"/>
                </a:lnTo>
                <a:lnTo>
                  <a:pt x="10099" y="15817"/>
                </a:lnTo>
                <a:lnTo>
                  <a:pt x="9855" y="15549"/>
                </a:lnTo>
                <a:lnTo>
                  <a:pt x="9709" y="15427"/>
                </a:lnTo>
                <a:lnTo>
                  <a:pt x="9588" y="15306"/>
                </a:lnTo>
                <a:lnTo>
                  <a:pt x="9855" y="15111"/>
                </a:lnTo>
                <a:lnTo>
                  <a:pt x="9928" y="15038"/>
                </a:lnTo>
                <a:lnTo>
                  <a:pt x="10001" y="14965"/>
                </a:lnTo>
                <a:close/>
                <a:moveTo>
                  <a:pt x="15135" y="1"/>
                </a:moveTo>
                <a:lnTo>
                  <a:pt x="14551" y="25"/>
                </a:lnTo>
                <a:lnTo>
                  <a:pt x="13967" y="74"/>
                </a:lnTo>
                <a:lnTo>
                  <a:pt x="13408" y="171"/>
                </a:lnTo>
                <a:lnTo>
                  <a:pt x="12824" y="293"/>
                </a:lnTo>
                <a:lnTo>
                  <a:pt x="12264" y="487"/>
                </a:lnTo>
                <a:lnTo>
                  <a:pt x="11753" y="706"/>
                </a:lnTo>
                <a:lnTo>
                  <a:pt x="11242" y="974"/>
                </a:lnTo>
                <a:lnTo>
                  <a:pt x="10755" y="1290"/>
                </a:lnTo>
                <a:lnTo>
                  <a:pt x="10318" y="1631"/>
                </a:lnTo>
                <a:lnTo>
                  <a:pt x="9880" y="2020"/>
                </a:lnTo>
                <a:lnTo>
                  <a:pt x="9466" y="2434"/>
                </a:lnTo>
                <a:lnTo>
                  <a:pt x="9052" y="2847"/>
                </a:lnTo>
                <a:lnTo>
                  <a:pt x="8663" y="3310"/>
                </a:lnTo>
                <a:lnTo>
                  <a:pt x="7933" y="4234"/>
                </a:lnTo>
                <a:lnTo>
                  <a:pt x="7203" y="5135"/>
                </a:lnTo>
                <a:lnTo>
                  <a:pt x="6814" y="5597"/>
                </a:lnTo>
                <a:lnTo>
                  <a:pt x="6400" y="6011"/>
                </a:lnTo>
                <a:lnTo>
                  <a:pt x="6205" y="6205"/>
                </a:lnTo>
                <a:lnTo>
                  <a:pt x="5889" y="6205"/>
                </a:lnTo>
                <a:lnTo>
                  <a:pt x="5548" y="6230"/>
                </a:lnTo>
                <a:lnTo>
                  <a:pt x="4916" y="6303"/>
                </a:lnTo>
                <a:lnTo>
                  <a:pt x="3991" y="6376"/>
                </a:lnTo>
                <a:lnTo>
                  <a:pt x="3066" y="6400"/>
                </a:lnTo>
                <a:lnTo>
                  <a:pt x="901" y="6400"/>
                </a:lnTo>
                <a:lnTo>
                  <a:pt x="171" y="6351"/>
                </a:lnTo>
                <a:lnTo>
                  <a:pt x="122" y="6351"/>
                </a:lnTo>
                <a:lnTo>
                  <a:pt x="74" y="6376"/>
                </a:lnTo>
                <a:lnTo>
                  <a:pt x="25" y="6449"/>
                </a:lnTo>
                <a:lnTo>
                  <a:pt x="1" y="6546"/>
                </a:lnTo>
                <a:lnTo>
                  <a:pt x="25" y="6619"/>
                </a:lnTo>
                <a:lnTo>
                  <a:pt x="1" y="6716"/>
                </a:lnTo>
                <a:lnTo>
                  <a:pt x="49" y="6789"/>
                </a:lnTo>
                <a:lnTo>
                  <a:pt x="195" y="7008"/>
                </a:lnTo>
                <a:lnTo>
                  <a:pt x="366" y="7227"/>
                </a:lnTo>
                <a:lnTo>
                  <a:pt x="731" y="7617"/>
                </a:lnTo>
                <a:lnTo>
                  <a:pt x="1120" y="7982"/>
                </a:lnTo>
                <a:lnTo>
                  <a:pt x="1534" y="8347"/>
                </a:lnTo>
                <a:lnTo>
                  <a:pt x="1923" y="8712"/>
                </a:lnTo>
                <a:lnTo>
                  <a:pt x="2337" y="9101"/>
                </a:lnTo>
                <a:lnTo>
                  <a:pt x="2507" y="9296"/>
                </a:lnTo>
                <a:lnTo>
                  <a:pt x="2702" y="9466"/>
                </a:lnTo>
                <a:lnTo>
                  <a:pt x="1923" y="9661"/>
                </a:lnTo>
                <a:lnTo>
                  <a:pt x="1680" y="9709"/>
                </a:lnTo>
                <a:lnTo>
                  <a:pt x="1412" y="9734"/>
                </a:lnTo>
                <a:lnTo>
                  <a:pt x="1193" y="9807"/>
                </a:lnTo>
                <a:lnTo>
                  <a:pt x="1071" y="9855"/>
                </a:lnTo>
                <a:lnTo>
                  <a:pt x="974" y="9928"/>
                </a:lnTo>
                <a:lnTo>
                  <a:pt x="925" y="9953"/>
                </a:lnTo>
                <a:lnTo>
                  <a:pt x="925" y="10001"/>
                </a:lnTo>
                <a:lnTo>
                  <a:pt x="925" y="10099"/>
                </a:lnTo>
                <a:lnTo>
                  <a:pt x="852" y="10123"/>
                </a:lnTo>
                <a:lnTo>
                  <a:pt x="804" y="10172"/>
                </a:lnTo>
                <a:lnTo>
                  <a:pt x="779" y="10220"/>
                </a:lnTo>
                <a:lnTo>
                  <a:pt x="755" y="10293"/>
                </a:lnTo>
                <a:lnTo>
                  <a:pt x="755" y="10342"/>
                </a:lnTo>
                <a:lnTo>
                  <a:pt x="755" y="10391"/>
                </a:lnTo>
                <a:lnTo>
                  <a:pt x="779" y="10439"/>
                </a:lnTo>
                <a:lnTo>
                  <a:pt x="852" y="10512"/>
                </a:lnTo>
                <a:lnTo>
                  <a:pt x="1363" y="10901"/>
                </a:lnTo>
                <a:lnTo>
                  <a:pt x="1850" y="11291"/>
                </a:lnTo>
                <a:lnTo>
                  <a:pt x="2312" y="11729"/>
                </a:lnTo>
                <a:lnTo>
                  <a:pt x="2774" y="12167"/>
                </a:lnTo>
                <a:lnTo>
                  <a:pt x="3164" y="12629"/>
                </a:lnTo>
                <a:lnTo>
                  <a:pt x="3553" y="13091"/>
                </a:lnTo>
                <a:lnTo>
                  <a:pt x="3967" y="13554"/>
                </a:lnTo>
                <a:lnTo>
                  <a:pt x="4356" y="13992"/>
                </a:lnTo>
                <a:lnTo>
                  <a:pt x="4794" y="14454"/>
                </a:lnTo>
                <a:lnTo>
                  <a:pt x="5256" y="14892"/>
                </a:lnTo>
                <a:lnTo>
                  <a:pt x="5743" y="15330"/>
                </a:lnTo>
                <a:lnTo>
                  <a:pt x="6230" y="15744"/>
                </a:lnTo>
                <a:lnTo>
                  <a:pt x="7227" y="16522"/>
                </a:lnTo>
                <a:lnTo>
                  <a:pt x="8249" y="17301"/>
                </a:lnTo>
                <a:lnTo>
                  <a:pt x="8347" y="17350"/>
                </a:lnTo>
                <a:lnTo>
                  <a:pt x="8444" y="17350"/>
                </a:lnTo>
                <a:lnTo>
                  <a:pt x="8517" y="17325"/>
                </a:lnTo>
                <a:lnTo>
                  <a:pt x="8590" y="17277"/>
                </a:lnTo>
                <a:lnTo>
                  <a:pt x="8639" y="17204"/>
                </a:lnTo>
                <a:lnTo>
                  <a:pt x="8663" y="17106"/>
                </a:lnTo>
                <a:lnTo>
                  <a:pt x="8663" y="17009"/>
                </a:lnTo>
                <a:lnTo>
                  <a:pt x="8614" y="16912"/>
                </a:lnTo>
                <a:lnTo>
                  <a:pt x="8760" y="16620"/>
                </a:lnTo>
                <a:lnTo>
                  <a:pt x="8858" y="16328"/>
                </a:lnTo>
                <a:lnTo>
                  <a:pt x="8955" y="16011"/>
                </a:lnTo>
                <a:lnTo>
                  <a:pt x="9004" y="15695"/>
                </a:lnTo>
                <a:lnTo>
                  <a:pt x="9174" y="15598"/>
                </a:lnTo>
                <a:lnTo>
                  <a:pt x="9466" y="15914"/>
                </a:lnTo>
                <a:lnTo>
                  <a:pt x="9831" y="16376"/>
                </a:lnTo>
                <a:lnTo>
                  <a:pt x="10196" y="16887"/>
                </a:lnTo>
                <a:lnTo>
                  <a:pt x="10464" y="17252"/>
                </a:lnTo>
                <a:lnTo>
                  <a:pt x="10755" y="17617"/>
                </a:lnTo>
                <a:lnTo>
                  <a:pt x="10901" y="17788"/>
                </a:lnTo>
                <a:lnTo>
                  <a:pt x="11072" y="17934"/>
                </a:lnTo>
                <a:lnTo>
                  <a:pt x="11242" y="18080"/>
                </a:lnTo>
                <a:lnTo>
                  <a:pt x="11437" y="18201"/>
                </a:lnTo>
                <a:lnTo>
                  <a:pt x="11510" y="18226"/>
                </a:lnTo>
                <a:lnTo>
                  <a:pt x="11558" y="18250"/>
                </a:lnTo>
                <a:lnTo>
                  <a:pt x="11631" y="18250"/>
                </a:lnTo>
                <a:lnTo>
                  <a:pt x="11704" y="18226"/>
                </a:lnTo>
                <a:lnTo>
                  <a:pt x="11826" y="18226"/>
                </a:lnTo>
                <a:lnTo>
                  <a:pt x="11948" y="18177"/>
                </a:lnTo>
                <a:lnTo>
                  <a:pt x="12045" y="18128"/>
                </a:lnTo>
                <a:lnTo>
                  <a:pt x="12094" y="18007"/>
                </a:lnTo>
                <a:lnTo>
                  <a:pt x="12167" y="17763"/>
                </a:lnTo>
                <a:lnTo>
                  <a:pt x="12191" y="17520"/>
                </a:lnTo>
                <a:lnTo>
                  <a:pt x="12240" y="17033"/>
                </a:lnTo>
                <a:lnTo>
                  <a:pt x="12264" y="16279"/>
                </a:lnTo>
                <a:lnTo>
                  <a:pt x="12264" y="15549"/>
                </a:lnTo>
                <a:lnTo>
                  <a:pt x="12288" y="14746"/>
                </a:lnTo>
                <a:lnTo>
                  <a:pt x="12337" y="13967"/>
                </a:lnTo>
                <a:lnTo>
                  <a:pt x="12361" y="13651"/>
                </a:lnTo>
                <a:lnTo>
                  <a:pt x="12386" y="13335"/>
                </a:lnTo>
                <a:lnTo>
                  <a:pt x="12361" y="13018"/>
                </a:lnTo>
                <a:lnTo>
                  <a:pt x="12337" y="12848"/>
                </a:lnTo>
                <a:lnTo>
                  <a:pt x="12288" y="12726"/>
                </a:lnTo>
                <a:lnTo>
                  <a:pt x="12775" y="12191"/>
                </a:lnTo>
                <a:lnTo>
                  <a:pt x="13335" y="11607"/>
                </a:lnTo>
                <a:lnTo>
                  <a:pt x="13943" y="11047"/>
                </a:lnTo>
                <a:lnTo>
                  <a:pt x="14527" y="10464"/>
                </a:lnTo>
                <a:lnTo>
                  <a:pt x="15087" y="9880"/>
                </a:lnTo>
                <a:lnTo>
                  <a:pt x="15622" y="9247"/>
                </a:lnTo>
                <a:lnTo>
                  <a:pt x="15865" y="8931"/>
                </a:lnTo>
                <a:lnTo>
                  <a:pt x="16157" y="8639"/>
                </a:lnTo>
                <a:lnTo>
                  <a:pt x="16717" y="8055"/>
                </a:lnTo>
                <a:lnTo>
                  <a:pt x="17277" y="7446"/>
                </a:lnTo>
                <a:lnTo>
                  <a:pt x="17471" y="7227"/>
                </a:lnTo>
                <a:lnTo>
                  <a:pt x="17666" y="6960"/>
                </a:lnTo>
                <a:lnTo>
                  <a:pt x="17836" y="6716"/>
                </a:lnTo>
                <a:lnTo>
                  <a:pt x="17982" y="6449"/>
                </a:lnTo>
                <a:lnTo>
                  <a:pt x="18104" y="6157"/>
                </a:lnTo>
                <a:lnTo>
                  <a:pt x="18250" y="5889"/>
                </a:lnTo>
                <a:lnTo>
                  <a:pt x="18347" y="5597"/>
                </a:lnTo>
                <a:lnTo>
                  <a:pt x="18445" y="5305"/>
                </a:lnTo>
                <a:lnTo>
                  <a:pt x="18591" y="4721"/>
                </a:lnTo>
                <a:lnTo>
                  <a:pt x="18688" y="4113"/>
                </a:lnTo>
                <a:lnTo>
                  <a:pt x="18736" y="3480"/>
                </a:lnTo>
                <a:lnTo>
                  <a:pt x="18736" y="2872"/>
                </a:lnTo>
                <a:lnTo>
                  <a:pt x="18712" y="2312"/>
                </a:lnTo>
                <a:lnTo>
                  <a:pt x="18688" y="1899"/>
                </a:lnTo>
                <a:lnTo>
                  <a:pt x="18639" y="1436"/>
                </a:lnTo>
                <a:lnTo>
                  <a:pt x="18542" y="998"/>
                </a:lnTo>
                <a:lnTo>
                  <a:pt x="18493" y="828"/>
                </a:lnTo>
                <a:lnTo>
                  <a:pt x="18420" y="658"/>
                </a:lnTo>
                <a:lnTo>
                  <a:pt x="18323" y="536"/>
                </a:lnTo>
                <a:lnTo>
                  <a:pt x="18226" y="463"/>
                </a:lnTo>
                <a:lnTo>
                  <a:pt x="18104" y="414"/>
                </a:lnTo>
                <a:lnTo>
                  <a:pt x="17982" y="439"/>
                </a:lnTo>
                <a:lnTo>
                  <a:pt x="17447" y="268"/>
                </a:lnTo>
                <a:lnTo>
                  <a:pt x="16863" y="147"/>
                </a:lnTo>
                <a:lnTo>
                  <a:pt x="16303" y="49"/>
                </a:lnTo>
                <a:lnTo>
                  <a:pt x="15719" y="1"/>
                </a:lnTo>
                <a:close/>
              </a:path>
            </a:pathLst>
          </a:custGeom>
          <a:solidFill>
            <a:srgbClr val="C9E4B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srgbClr val="6D9EEB"/>
              </a:solidFill>
              <a:latin typeface="UTM Avo" panose="02040603050506020204" pitchFamily="18" charset="0"/>
            </a:endParaRPr>
          </a:p>
        </p:txBody>
      </p:sp>
      <p:sp>
        <p:nvSpPr>
          <p:cNvPr id="5" name="Google Shape;113;p19">
            <a:extLst>
              <a:ext uri="{FF2B5EF4-FFF2-40B4-BE49-F238E27FC236}">
                <a16:creationId xmlns:a16="http://schemas.microsoft.com/office/drawing/2014/main" id="{7A34B7D7-4093-66CD-D901-6D653DFFDA12}"/>
              </a:ext>
            </a:extLst>
          </p:cNvPr>
          <p:cNvSpPr/>
          <p:nvPr/>
        </p:nvSpPr>
        <p:spPr>
          <a:xfrm rot="-1077582">
            <a:off x="6501742" y="1980296"/>
            <a:ext cx="709159" cy="689120"/>
          </a:xfrm>
          <a:custGeom>
            <a:avLst/>
            <a:gdLst/>
            <a:ahLst/>
            <a:cxnLst/>
            <a:rect l="l" t="t" r="r" b="b"/>
            <a:pathLst>
              <a:path w="15501" h="15063" extrusionOk="0">
                <a:moveTo>
                  <a:pt x="7957" y="925"/>
                </a:moveTo>
                <a:lnTo>
                  <a:pt x="8249" y="1533"/>
                </a:lnTo>
                <a:lnTo>
                  <a:pt x="8103" y="1606"/>
                </a:lnTo>
                <a:lnTo>
                  <a:pt x="7957" y="1704"/>
                </a:lnTo>
                <a:lnTo>
                  <a:pt x="7933" y="1752"/>
                </a:lnTo>
                <a:lnTo>
                  <a:pt x="7933" y="1339"/>
                </a:lnTo>
                <a:lnTo>
                  <a:pt x="7957" y="925"/>
                </a:lnTo>
                <a:close/>
                <a:moveTo>
                  <a:pt x="8371" y="1801"/>
                </a:moveTo>
                <a:lnTo>
                  <a:pt x="8492" y="2020"/>
                </a:lnTo>
                <a:lnTo>
                  <a:pt x="8346" y="2117"/>
                </a:lnTo>
                <a:lnTo>
                  <a:pt x="8200" y="2215"/>
                </a:lnTo>
                <a:lnTo>
                  <a:pt x="8079" y="2288"/>
                </a:lnTo>
                <a:lnTo>
                  <a:pt x="7957" y="2409"/>
                </a:lnTo>
                <a:lnTo>
                  <a:pt x="7933" y="2069"/>
                </a:lnTo>
                <a:lnTo>
                  <a:pt x="8127" y="1971"/>
                </a:lnTo>
                <a:lnTo>
                  <a:pt x="8249" y="1898"/>
                </a:lnTo>
                <a:lnTo>
                  <a:pt x="8371" y="1801"/>
                </a:lnTo>
                <a:close/>
                <a:moveTo>
                  <a:pt x="8663" y="2336"/>
                </a:moveTo>
                <a:lnTo>
                  <a:pt x="8784" y="2628"/>
                </a:lnTo>
                <a:lnTo>
                  <a:pt x="8687" y="2653"/>
                </a:lnTo>
                <a:lnTo>
                  <a:pt x="8590" y="2726"/>
                </a:lnTo>
                <a:lnTo>
                  <a:pt x="8419" y="2847"/>
                </a:lnTo>
                <a:lnTo>
                  <a:pt x="8225" y="2993"/>
                </a:lnTo>
                <a:lnTo>
                  <a:pt x="8054" y="3164"/>
                </a:lnTo>
                <a:lnTo>
                  <a:pt x="8006" y="2750"/>
                </a:lnTo>
                <a:lnTo>
                  <a:pt x="8176" y="2653"/>
                </a:lnTo>
                <a:lnTo>
                  <a:pt x="8322" y="2531"/>
                </a:lnTo>
                <a:lnTo>
                  <a:pt x="8565" y="2385"/>
                </a:lnTo>
                <a:lnTo>
                  <a:pt x="8663" y="2336"/>
                </a:lnTo>
                <a:close/>
                <a:moveTo>
                  <a:pt x="8979" y="2945"/>
                </a:moveTo>
                <a:lnTo>
                  <a:pt x="8979" y="2969"/>
                </a:lnTo>
                <a:lnTo>
                  <a:pt x="9076" y="3164"/>
                </a:lnTo>
                <a:lnTo>
                  <a:pt x="8857" y="3285"/>
                </a:lnTo>
                <a:lnTo>
                  <a:pt x="8663" y="3431"/>
                </a:lnTo>
                <a:lnTo>
                  <a:pt x="8371" y="3626"/>
                </a:lnTo>
                <a:lnTo>
                  <a:pt x="8079" y="3821"/>
                </a:lnTo>
                <a:lnTo>
                  <a:pt x="8054" y="3504"/>
                </a:lnTo>
                <a:lnTo>
                  <a:pt x="8200" y="3456"/>
                </a:lnTo>
                <a:lnTo>
                  <a:pt x="8322" y="3383"/>
                </a:lnTo>
                <a:lnTo>
                  <a:pt x="8541" y="3212"/>
                </a:lnTo>
                <a:lnTo>
                  <a:pt x="8833" y="3018"/>
                </a:lnTo>
                <a:lnTo>
                  <a:pt x="8979" y="2945"/>
                </a:lnTo>
                <a:close/>
                <a:moveTo>
                  <a:pt x="9271" y="3529"/>
                </a:moveTo>
                <a:lnTo>
                  <a:pt x="9393" y="3796"/>
                </a:lnTo>
                <a:lnTo>
                  <a:pt x="8736" y="4186"/>
                </a:lnTo>
                <a:lnTo>
                  <a:pt x="8419" y="4380"/>
                </a:lnTo>
                <a:lnTo>
                  <a:pt x="8249" y="4478"/>
                </a:lnTo>
                <a:lnTo>
                  <a:pt x="8103" y="4599"/>
                </a:lnTo>
                <a:lnTo>
                  <a:pt x="8079" y="4113"/>
                </a:lnTo>
                <a:lnTo>
                  <a:pt x="8225" y="4088"/>
                </a:lnTo>
                <a:lnTo>
                  <a:pt x="8371" y="4040"/>
                </a:lnTo>
                <a:lnTo>
                  <a:pt x="8663" y="3894"/>
                </a:lnTo>
                <a:lnTo>
                  <a:pt x="9052" y="3650"/>
                </a:lnTo>
                <a:lnTo>
                  <a:pt x="9271" y="3529"/>
                </a:lnTo>
                <a:close/>
                <a:moveTo>
                  <a:pt x="9587" y="4186"/>
                </a:moveTo>
                <a:lnTo>
                  <a:pt x="9660" y="4332"/>
                </a:lnTo>
                <a:lnTo>
                  <a:pt x="9490" y="4429"/>
                </a:lnTo>
                <a:lnTo>
                  <a:pt x="9344" y="4551"/>
                </a:lnTo>
                <a:lnTo>
                  <a:pt x="9052" y="4770"/>
                </a:lnTo>
                <a:lnTo>
                  <a:pt x="8809" y="4916"/>
                </a:lnTo>
                <a:lnTo>
                  <a:pt x="8590" y="5110"/>
                </a:lnTo>
                <a:lnTo>
                  <a:pt x="8371" y="5305"/>
                </a:lnTo>
                <a:lnTo>
                  <a:pt x="8176" y="5524"/>
                </a:lnTo>
                <a:lnTo>
                  <a:pt x="8127" y="4794"/>
                </a:lnTo>
                <a:lnTo>
                  <a:pt x="8322" y="4794"/>
                </a:lnTo>
                <a:lnTo>
                  <a:pt x="8492" y="4721"/>
                </a:lnTo>
                <a:lnTo>
                  <a:pt x="8833" y="4575"/>
                </a:lnTo>
                <a:lnTo>
                  <a:pt x="9222" y="4380"/>
                </a:lnTo>
                <a:lnTo>
                  <a:pt x="9587" y="4186"/>
                </a:lnTo>
                <a:close/>
                <a:moveTo>
                  <a:pt x="14965" y="5938"/>
                </a:moveTo>
                <a:lnTo>
                  <a:pt x="14795" y="6059"/>
                </a:lnTo>
                <a:lnTo>
                  <a:pt x="14649" y="6205"/>
                </a:lnTo>
                <a:lnTo>
                  <a:pt x="14576" y="6181"/>
                </a:lnTo>
                <a:lnTo>
                  <a:pt x="14332" y="6157"/>
                </a:lnTo>
                <a:lnTo>
                  <a:pt x="14965" y="5938"/>
                </a:lnTo>
                <a:close/>
                <a:moveTo>
                  <a:pt x="2190" y="5840"/>
                </a:moveTo>
                <a:lnTo>
                  <a:pt x="2093" y="5986"/>
                </a:lnTo>
                <a:lnTo>
                  <a:pt x="2044" y="6132"/>
                </a:lnTo>
                <a:lnTo>
                  <a:pt x="2044" y="6181"/>
                </a:lnTo>
                <a:lnTo>
                  <a:pt x="2044" y="6254"/>
                </a:lnTo>
                <a:lnTo>
                  <a:pt x="1874" y="6181"/>
                </a:lnTo>
                <a:lnTo>
                  <a:pt x="1679" y="6108"/>
                </a:lnTo>
                <a:lnTo>
                  <a:pt x="1266" y="5962"/>
                </a:lnTo>
                <a:lnTo>
                  <a:pt x="2190" y="5840"/>
                </a:lnTo>
                <a:close/>
                <a:moveTo>
                  <a:pt x="3018" y="5743"/>
                </a:moveTo>
                <a:lnTo>
                  <a:pt x="2677" y="6132"/>
                </a:lnTo>
                <a:lnTo>
                  <a:pt x="2555" y="6302"/>
                </a:lnTo>
                <a:lnTo>
                  <a:pt x="2288" y="6278"/>
                </a:lnTo>
                <a:lnTo>
                  <a:pt x="2312" y="6254"/>
                </a:lnTo>
                <a:lnTo>
                  <a:pt x="2409" y="6181"/>
                </a:lnTo>
                <a:lnTo>
                  <a:pt x="2482" y="6059"/>
                </a:lnTo>
                <a:lnTo>
                  <a:pt x="2604" y="5938"/>
                </a:lnTo>
                <a:lnTo>
                  <a:pt x="2750" y="5816"/>
                </a:lnTo>
                <a:lnTo>
                  <a:pt x="2823" y="5767"/>
                </a:lnTo>
                <a:lnTo>
                  <a:pt x="3018" y="5743"/>
                </a:lnTo>
                <a:close/>
                <a:moveTo>
                  <a:pt x="9879" y="4672"/>
                </a:moveTo>
                <a:lnTo>
                  <a:pt x="9977" y="4818"/>
                </a:lnTo>
                <a:lnTo>
                  <a:pt x="9952" y="4818"/>
                </a:lnTo>
                <a:lnTo>
                  <a:pt x="9733" y="5062"/>
                </a:lnTo>
                <a:lnTo>
                  <a:pt x="9490" y="5281"/>
                </a:lnTo>
                <a:lnTo>
                  <a:pt x="8979" y="5719"/>
                </a:lnTo>
                <a:lnTo>
                  <a:pt x="8590" y="6035"/>
                </a:lnTo>
                <a:lnTo>
                  <a:pt x="8395" y="6181"/>
                </a:lnTo>
                <a:lnTo>
                  <a:pt x="8200" y="6351"/>
                </a:lnTo>
                <a:lnTo>
                  <a:pt x="8176" y="5694"/>
                </a:lnTo>
                <a:lnTo>
                  <a:pt x="8468" y="5573"/>
                </a:lnTo>
                <a:lnTo>
                  <a:pt x="8736" y="5402"/>
                </a:lnTo>
                <a:lnTo>
                  <a:pt x="9247" y="5086"/>
                </a:lnTo>
                <a:lnTo>
                  <a:pt x="9539" y="4916"/>
                </a:lnTo>
                <a:lnTo>
                  <a:pt x="9709" y="4794"/>
                </a:lnTo>
                <a:lnTo>
                  <a:pt x="9879" y="4672"/>
                </a:lnTo>
                <a:close/>
                <a:moveTo>
                  <a:pt x="3967" y="5597"/>
                </a:moveTo>
                <a:lnTo>
                  <a:pt x="3869" y="5719"/>
                </a:lnTo>
                <a:lnTo>
                  <a:pt x="3723" y="5986"/>
                </a:lnTo>
                <a:lnTo>
                  <a:pt x="3553" y="6229"/>
                </a:lnTo>
                <a:lnTo>
                  <a:pt x="3504" y="6327"/>
                </a:lnTo>
                <a:lnTo>
                  <a:pt x="3456" y="6424"/>
                </a:lnTo>
                <a:lnTo>
                  <a:pt x="3164" y="6375"/>
                </a:lnTo>
                <a:lnTo>
                  <a:pt x="2920" y="6327"/>
                </a:lnTo>
                <a:lnTo>
                  <a:pt x="3066" y="6181"/>
                </a:lnTo>
                <a:lnTo>
                  <a:pt x="3431" y="5792"/>
                </a:lnTo>
                <a:lnTo>
                  <a:pt x="3602" y="5646"/>
                </a:lnTo>
                <a:lnTo>
                  <a:pt x="3967" y="5597"/>
                </a:lnTo>
                <a:close/>
                <a:moveTo>
                  <a:pt x="5110" y="5354"/>
                </a:moveTo>
                <a:lnTo>
                  <a:pt x="4989" y="5475"/>
                </a:lnTo>
                <a:lnTo>
                  <a:pt x="4867" y="5597"/>
                </a:lnTo>
                <a:lnTo>
                  <a:pt x="4648" y="5865"/>
                </a:lnTo>
                <a:lnTo>
                  <a:pt x="4380" y="6205"/>
                </a:lnTo>
                <a:lnTo>
                  <a:pt x="4234" y="6400"/>
                </a:lnTo>
                <a:lnTo>
                  <a:pt x="4113" y="6594"/>
                </a:lnTo>
                <a:lnTo>
                  <a:pt x="3723" y="6497"/>
                </a:lnTo>
                <a:lnTo>
                  <a:pt x="3821" y="6400"/>
                </a:lnTo>
                <a:lnTo>
                  <a:pt x="3869" y="6278"/>
                </a:lnTo>
                <a:lnTo>
                  <a:pt x="3991" y="6084"/>
                </a:lnTo>
                <a:lnTo>
                  <a:pt x="4137" y="5865"/>
                </a:lnTo>
                <a:lnTo>
                  <a:pt x="4307" y="5694"/>
                </a:lnTo>
                <a:lnTo>
                  <a:pt x="4405" y="5597"/>
                </a:lnTo>
                <a:lnTo>
                  <a:pt x="4526" y="5500"/>
                </a:lnTo>
                <a:lnTo>
                  <a:pt x="5110" y="5354"/>
                </a:lnTo>
                <a:close/>
                <a:moveTo>
                  <a:pt x="14065" y="6254"/>
                </a:moveTo>
                <a:lnTo>
                  <a:pt x="14138" y="6327"/>
                </a:lnTo>
                <a:lnTo>
                  <a:pt x="14235" y="6375"/>
                </a:lnTo>
                <a:lnTo>
                  <a:pt x="14430" y="6448"/>
                </a:lnTo>
                <a:lnTo>
                  <a:pt x="14186" y="6740"/>
                </a:lnTo>
                <a:lnTo>
                  <a:pt x="14016" y="6643"/>
                </a:lnTo>
                <a:lnTo>
                  <a:pt x="13846" y="6546"/>
                </a:lnTo>
                <a:lnTo>
                  <a:pt x="13675" y="6497"/>
                </a:lnTo>
                <a:lnTo>
                  <a:pt x="13481" y="6448"/>
                </a:lnTo>
                <a:lnTo>
                  <a:pt x="14065" y="6254"/>
                </a:lnTo>
                <a:close/>
                <a:moveTo>
                  <a:pt x="5573" y="5451"/>
                </a:moveTo>
                <a:lnTo>
                  <a:pt x="5719" y="5621"/>
                </a:lnTo>
                <a:lnTo>
                  <a:pt x="5840" y="5767"/>
                </a:lnTo>
                <a:lnTo>
                  <a:pt x="5816" y="5767"/>
                </a:lnTo>
                <a:lnTo>
                  <a:pt x="5670" y="5840"/>
                </a:lnTo>
                <a:lnTo>
                  <a:pt x="5548" y="5962"/>
                </a:lnTo>
                <a:lnTo>
                  <a:pt x="5354" y="6205"/>
                </a:lnTo>
                <a:lnTo>
                  <a:pt x="5110" y="6473"/>
                </a:lnTo>
                <a:lnTo>
                  <a:pt x="4989" y="6619"/>
                </a:lnTo>
                <a:lnTo>
                  <a:pt x="4916" y="6765"/>
                </a:lnTo>
                <a:lnTo>
                  <a:pt x="4429" y="6667"/>
                </a:lnTo>
                <a:lnTo>
                  <a:pt x="4551" y="6546"/>
                </a:lnTo>
                <a:lnTo>
                  <a:pt x="4648" y="6424"/>
                </a:lnTo>
                <a:lnTo>
                  <a:pt x="4843" y="6157"/>
                </a:lnTo>
                <a:lnTo>
                  <a:pt x="5159" y="5816"/>
                </a:lnTo>
                <a:lnTo>
                  <a:pt x="5354" y="5646"/>
                </a:lnTo>
                <a:lnTo>
                  <a:pt x="5475" y="5548"/>
                </a:lnTo>
                <a:lnTo>
                  <a:pt x="5548" y="5451"/>
                </a:lnTo>
                <a:close/>
                <a:moveTo>
                  <a:pt x="6035" y="5962"/>
                </a:moveTo>
                <a:lnTo>
                  <a:pt x="6278" y="6254"/>
                </a:lnTo>
                <a:lnTo>
                  <a:pt x="6157" y="6424"/>
                </a:lnTo>
                <a:lnTo>
                  <a:pt x="6011" y="6643"/>
                </a:lnTo>
                <a:lnTo>
                  <a:pt x="5889" y="6862"/>
                </a:lnTo>
                <a:lnTo>
                  <a:pt x="5840" y="6935"/>
                </a:lnTo>
                <a:lnTo>
                  <a:pt x="5840" y="7008"/>
                </a:lnTo>
                <a:lnTo>
                  <a:pt x="5232" y="6838"/>
                </a:lnTo>
                <a:lnTo>
                  <a:pt x="5402" y="6692"/>
                </a:lnTo>
                <a:lnTo>
                  <a:pt x="5548" y="6546"/>
                </a:lnTo>
                <a:lnTo>
                  <a:pt x="5767" y="6278"/>
                </a:lnTo>
                <a:lnTo>
                  <a:pt x="5889" y="6157"/>
                </a:lnTo>
                <a:lnTo>
                  <a:pt x="6011" y="6011"/>
                </a:lnTo>
                <a:lnTo>
                  <a:pt x="6035" y="5962"/>
                </a:lnTo>
                <a:close/>
                <a:moveTo>
                  <a:pt x="7519" y="925"/>
                </a:moveTo>
                <a:lnTo>
                  <a:pt x="7470" y="1120"/>
                </a:lnTo>
                <a:lnTo>
                  <a:pt x="7470" y="1314"/>
                </a:lnTo>
                <a:lnTo>
                  <a:pt x="7470" y="1704"/>
                </a:lnTo>
                <a:lnTo>
                  <a:pt x="7495" y="2093"/>
                </a:lnTo>
                <a:lnTo>
                  <a:pt x="7519" y="2482"/>
                </a:lnTo>
                <a:lnTo>
                  <a:pt x="7592" y="3285"/>
                </a:lnTo>
                <a:lnTo>
                  <a:pt x="7665" y="4234"/>
                </a:lnTo>
                <a:lnTo>
                  <a:pt x="7714" y="5183"/>
                </a:lnTo>
                <a:lnTo>
                  <a:pt x="7714" y="6132"/>
                </a:lnTo>
                <a:lnTo>
                  <a:pt x="7714" y="7081"/>
                </a:lnTo>
                <a:lnTo>
                  <a:pt x="7519" y="6886"/>
                </a:lnTo>
                <a:lnTo>
                  <a:pt x="7324" y="6716"/>
                </a:lnTo>
                <a:lnTo>
                  <a:pt x="7032" y="6473"/>
                </a:lnTo>
                <a:lnTo>
                  <a:pt x="6522" y="5913"/>
                </a:lnTo>
                <a:lnTo>
                  <a:pt x="5986" y="5354"/>
                </a:lnTo>
                <a:lnTo>
                  <a:pt x="5792" y="5159"/>
                </a:lnTo>
                <a:lnTo>
                  <a:pt x="5670" y="5086"/>
                </a:lnTo>
                <a:lnTo>
                  <a:pt x="5573" y="5013"/>
                </a:lnTo>
                <a:lnTo>
                  <a:pt x="5719" y="4721"/>
                </a:lnTo>
                <a:lnTo>
                  <a:pt x="5913" y="4453"/>
                </a:lnTo>
                <a:lnTo>
                  <a:pt x="6278" y="3894"/>
                </a:lnTo>
                <a:lnTo>
                  <a:pt x="6449" y="3626"/>
                </a:lnTo>
                <a:lnTo>
                  <a:pt x="6570" y="3358"/>
                </a:lnTo>
                <a:lnTo>
                  <a:pt x="6692" y="3066"/>
                </a:lnTo>
                <a:lnTo>
                  <a:pt x="6789" y="2774"/>
                </a:lnTo>
                <a:lnTo>
                  <a:pt x="6984" y="2166"/>
                </a:lnTo>
                <a:lnTo>
                  <a:pt x="7203" y="1558"/>
                </a:lnTo>
                <a:lnTo>
                  <a:pt x="7349" y="1217"/>
                </a:lnTo>
                <a:lnTo>
                  <a:pt x="7519" y="925"/>
                </a:lnTo>
                <a:close/>
                <a:moveTo>
                  <a:pt x="6497" y="6497"/>
                </a:moveTo>
                <a:lnTo>
                  <a:pt x="6522" y="6521"/>
                </a:lnTo>
                <a:lnTo>
                  <a:pt x="6716" y="6716"/>
                </a:lnTo>
                <a:lnTo>
                  <a:pt x="6643" y="6765"/>
                </a:lnTo>
                <a:lnTo>
                  <a:pt x="6595" y="6789"/>
                </a:lnTo>
                <a:lnTo>
                  <a:pt x="6497" y="6911"/>
                </a:lnTo>
                <a:lnTo>
                  <a:pt x="6400" y="7008"/>
                </a:lnTo>
                <a:lnTo>
                  <a:pt x="6327" y="7130"/>
                </a:lnTo>
                <a:lnTo>
                  <a:pt x="5986" y="7057"/>
                </a:lnTo>
                <a:lnTo>
                  <a:pt x="6059" y="7008"/>
                </a:lnTo>
                <a:lnTo>
                  <a:pt x="6132" y="6935"/>
                </a:lnTo>
                <a:lnTo>
                  <a:pt x="6254" y="6838"/>
                </a:lnTo>
                <a:lnTo>
                  <a:pt x="6497" y="6497"/>
                </a:lnTo>
                <a:close/>
                <a:moveTo>
                  <a:pt x="13286" y="6521"/>
                </a:moveTo>
                <a:lnTo>
                  <a:pt x="13627" y="6740"/>
                </a:lnTo>
                <a:lnTo>
                  <a:pt x="13967" y="6935"/>
                </a:lnTo>
                <a:lnTo>
                  <a:pt x="13870" y="7032"/>
                </a:lnTo>
                <a:lnTo>
                  <a:pt x="13724" y="7178"/>
                </a:lnTo>
                <a:lnTo>
                  <a:pt x="13578" y="7081"/>
                </a:lnTo>
                <a:lnTo>
                  <a:pt x="13456" y="7032"/>
                </a:lnTo>
                <a:lnTo>
                  <a:pt x="13164" y="6911"/>
                </a:lnTo>
                <a:lnTo>
                  <a:pt x="12897" y="6813"/>
                </a:lnTo>
                <a:lnTo>
                  <a:pt x="12653" y="6716"/>
                </a:lnTo>
                <a:lnTo>
                  <a:pt x="13286" y="6521"/>
                </a:lnTo>
                <a:close/>
                <a:moveTo>
                  <a:pt x="10171" y="5062"/>
                </a:moveTo>
                <a:lnTo>
                  <a:pt x="10220" y="5135"/>
                </a:lnTo>
                <a:lnTo>
                  <a:pt x="10196" y="5159"/>
                </a:lnTo>
                <a:lnTo>
                  <a:pt x="9587" y="5816"/>
                </a:lnTo>
                <a:lnTo>
                  <a:pt x="9003" y="6521"/>
                </a:lnTo>
                <a:lnTo>
                  <a:pt x="8809" y="6716"/>
                </a:lnTo>
                <a:lnTo>
                  <a:pt x="8590" y="6935"/>
                </a:lnTo>
                <a:lnTo>
                  <a:pt x="8371" y="7154"/>
                </a:lnTo>
                <a:lnTo>
                  <a:pt x="8152" y="7373"/>
                </a:lnTo>
                <a:lnTo>
                  <a:pt x="8200" y="6740"/>
                </a:lnTo>
                <a:lnTo>
                  <a:pt x="8444" y="6570"/>
                </a:lnTo>
                <a:lnTo>
                  <a:pt x="8663" y="6400"/>
                </a:lnTo>
                <a:lnTo>
                  <a:pt x="9101" y="6035"/>
                </a:lnTo>
                <a:lnTo>
                  <a:pt x="9660" y="5573"/>
                </a:lnTo>
                <a:lnTo>
                  <a:pt x="9928" y="5329"/>
                </a:lnTo>
                <a:lnTo>
                  <a:pt x="10171" y="5062"/>
                </a:lnTo>
                <a:close/>
                <a:moveTo>
                  <a:pt x="10488" y="5329"/>
                </a:moveTo>
                <a:lnTo>
                  <a:pt x="10731" y="5427"/>
                </a:lnTo>
                <a:lnTo>
                  <a:pt x="10999" y="5500"/>
                </a:lnTo>
                <a:lnTo>
                  <a:pt x="11510" y="5597"/>
                </a:lnTo>
                <a:lnTo>
                  <a:pt x="11850" y="5670"/>
                </a:lnTo>
                <a:lnTo>
                  <a:pt x="12167" y="5694"/>
                </a:lnTo>
                <a:lnTo>
                  <a:pt x="12824" y="5719"/>
                </a:lnTo>
                <a:lnTo>
                  <a:pt x="13529" y="5743"/>
                </a:lnTo>
                <a:lnTo>
                  <a:pt x="14235" y="5792"/>
                </a:lnTo>
                <a:lnTo>
                  <a:pt x="13505" y="6059"/>
                </a:lnTo>
                <a:lnTo>
                  <a:pt x="12799" y="6278"/>
                </a:lnTo>
                <a:lnTo>
                  <a:pt x="11339" y="6692"/>
                </a:lnTo>
                <a:lnTo>
                  <a:pt x="9612" y="7130"/>
                </a:lnTo>
                <a:lnTo>
                  <a:pt x="9149" y="7251"/>
                </a:lnTo>
                <a:lnTo>
                  <a:pt x="8663" y="7373"/>
                </a:lnTo>
                <a:lnTo>
                  <a:pt x="9101" y="6862"/>
                </a:lnTo>
                <a:lnTo>
                  <a:pt x="9758" y="6132"/>
                </a:lnTo>
                <a:lnTo>
                  <a:pt x="10098" y="5767"/>
                </a:lnTo>
                <a:lnTo>
                  <a:pt x="10439" y="5402"/>
                </a:lnTo>
                <a:lnTo>
                  <a:pt x="10488" y="5329"/>
                </a:lnTo>
                <a:close/>
                <a:moveTo>
                  <a:pt x="6862" y="6886"/>
                </a:moveTo>
                <a:lnTo>
                  <a:pt x="7349" y="7422"/>
                </a:lnTo>
                <a:lnTo>
                  <a:pt x="7349" y="7422"/>
                </a:lnTo>
                <a:lnTo>
                  <a:pt x="6570" y="7203"/>
                </a:lnTo>
                <a:lnTo>
                  <a:pt x="6668" y="7105"/>
                </a:lnTo>
                <a:lnTo>
                  <a:pt x="6765" y="7008"/>
                </a:lnTo>
                <a:lnTo>
                  <a:pt x="6862" y="6911"/>
                </a:lnTo>
                <a:lnTo>
                  <a:pt x="6862" y="6886"/>
                </a:lnTo>
                <a:close/>
                <a:moveTo>
                  <a:pt x="12386" y="6789"/>
                </a:moveTo>
                <a:lnTo>
                  <a:pt x="12483" y="6911"/>
                </a:lnTo>
                <a:lnTo>
                  <a:pt x="12629" y="7008"/>
                </a:lnTo>
                <a:lnTo>
                  <a:pt x="12775" y="7105"/>
                </a:lnTo>
                <a:lnTo>
                  <a:pt x="12921" y="7178"/>
                </a:lnTo>
                <a:lnTo>
                  <a:pt x="13432" y="7422"/>
                </a:lnTo>
                <a:lnTo>
                  <a:pt x="13140" y="7641"/>
                </a:lnTo>
                <a:lnTo>
                  <a:pt x="12970" y="7543"/>
                </a:lnTo>
                <a:lnTo>
                  <a:pt x="12799" y="7470"/>
                </a:lnTo>
                <a:lnTo>
                  <a:pt x="12483" y="7349"/>
                </a:lnTo>
                <a:lnTo>
                  <a:pt x="12045" y="7154"/>
                </a:lnTo>
                <a:lnTo>
                  <a:pt x="11826" y="7057"/>
                </a:lnTo>
                <a:lnTo>
                  <a:pt x="11607" y="7008"/>
                </a:lnTo>
                <a:lnTo>
                  <a:pt x="12386" y="6789"/>
                </a:lnTo>
                <a:close/>
                <a:moveTo>
                  <a:pt x="11461" y="7057"/>
                </a:moveTo>
                <a:lnTo>
                  <a:pt x="11534" y="7154"/>
                </a:lnTo>
                <a:lnTo>
                  <a:pt x="11631" y="7251"/>
                </a:lnTo>
                <a:lnTo>
                  <a:pt x="11850" y="7397"/>
                </a:lnTo>
                <a:lnTo>
                  <a:pt x="12069" y="7519"/>
                </a:lnTo>
                <a:lnTo>
                  <a:pt x="12313" y="7641"/>
                </a:lnTo>
                <a:lnTo>
                  <a:pt x="12532" y="7762"/>
                </a:lnTo>
                <a:lnTo>
                  <a:pt x="12799" y="7908"/>
                </a:lnTo>
                <a:lnTo>
                  <a:pt x="12483" y="8152"/>
                </a:lnTo>
                <a:lnTo>
                  <a:pt x="12410" y="8054"/>
                </a:lnTo>
                <a:lnTo>
                  <a:pt x="12337" y="7981"/>
                </a:lnTo>
                <a:lnTo>
                  <a:pt x="12240" y="7908"/>
                </a:lnTo>
                <a:lnTo>
                  <a:pt x="12118" y="7860"/>
                </a:lnTo>
                <a:lnTo>
                  <a:pt x="11875" y="7762"/>
                </a:lnTo>
                <a:lnTo>
                  <a:pt x="11656" y="7689"/>
                </a:lnTo>
                <a:lnTo>
                  <a:pt x="11145" y="7470"/>
                </a:lnTo>
                <a:lnTo>
                  <a:pt x="10901" y="7349"/>
                </a:lnTo>
                <a:lnTo>
                  <a:pt x="10634" y="7251"/>
                </a:lnTo>
                <a:lnTo>
                  <a:pt x="11437" y="7057"/>
                </a:lnTo>
                <a:close/>
                <a:moveTo>
                  <a:pt x="10439" y="7324"/>
                </a:moveTo>
                <a:lnTo>
                  <a:pt x="10512" y="7422"/>
                </a:lnTo>
                <a:lnTo>
                  <a:pt x="10609" y="7495"/>
                </a:lnTo>
                <a:lnTo>
                  <a:pt x="10828" y="7665"/>
                </a:lnTo>
                <a:lnTo>
                  <a:pt x="11047" y="7787"/>
                </a:lnTo>
                <a:lnTo>
                  <a:pt x="11291" y="7884"/>
                </a:lnTo>
                <a:lnTo>
                  <a:pt x="11996" y="8176"/>
                </a:lnTo>
                <a:lnTo>
                  <a:pt x="12167" y="8249"/>
                </a:lnTo>
                <a:lnTo>
                  <a:pt x="12215" y="8273"/>
                </a:lnTo>
                <a:lnTo>
                  <a:pt x="12288" y="8298"/>
                </a:lnTo>
                <a:lnTo>
                  <a:pt x="11996" y="8541"/>
                </a:lnTo>
                <a:lnTo>
                  <a:pt x="11972" y="8541"/>
                </a:lnTo>
                <a:lnTo>
                  <a:pt x="11583" y="8444"/>
                </a:lnTo>
                <a:lnTo>
                  <a:pt x="11218" y="8322"/>
                </a:lnTo>
                <a:lnTo>
                  <a:pt x="10853" y="8152"/>
                </a:lnTo>
                <a:lnTo>
                  <a:pt x="10512" y="7957"/>
                </a:lnTo>
                <a:lnTo>
                  <a:pt x="10098" y="7714"/>
                </a:lnTo>
                <a:lnTo>
                  <a:pt x="9879" y="7592"/>
                </a:lnTo>
                <a:lnTo>
                  <a:pt x="9660" y="7495"/>
                </a:lnTo>
                <a:lnTo>
                  <a:pt x="10439" y="7324"/>
                </a:lnTo>
                <a:close/>
                <a:moveTo>
                  <a:pt x="8225" y="8103"/>
                </a:moveTo>
                <a:lnTo>
                  <a:pt x="8638" y="8249"/>
                </a:lnTo>
                <a:lnTo>
                  <a:pt x="9028" y="8419"/>
                </a:lnTo>
                <a:lnTo>
                  <a:pt x="8930" y="8517"/>
                </a:lnTo>
                <a:lnTo>
                  <a:pt x="8784" y="8638"/>
                </a:lnTo>
                <a:lnTo>
                  <a:pt x="8711" y="8711"/>
                </a:lnTo>
                <a:lnTo>
                  <a:pt x="8687" y="8784"/>
                </a:lnTo>
                <a:lnTo>
                  <a:pt x="8225" y="8103"/>
                </a:lnTo>
                <a:close/>
                <a:moveTo>
                  <a:pt x="7689" y="8663"/>
                </a:moveTo>
                <a:lnTo>
                  <a:pt x="7714" y="9003"/>
                </a:lnTo>
                <a:lnTo>
                  <a:pt x="7689" y="9003"/>
                </a:lnTo>
                <a:lnTo>
                  <a:pt x="7519" y="8930"/>
                </a:lnTo>
                <a:lnTo>
                  <a:pt x="7665" y="8687"/>
                </a:lnTo>
                <a:lnTo>
                  <a:pt x="7689" y="8663"/>
                </a:lnTo>
                <a:close/>
                <a:moveTo>
                  <a:pt x="9344" y="7592"/>
                </a:moveTo>
                <a:lnTo>
                  <a:pt x="9612" y="7787"/>
                </a:lnTo>
                <a:lnTo>
                  <a:pt x="9904" y="7981"/>
                </a:lnTo>
                <a:lnTo>
                  <a:pt x="10463" y="8322"/>
                </a:lnTo>
                <a:lnTo>
                  <a:pt x="10755" y="8492"/>
                </a:lnTo>
                <a:lnTo>
                  <a:pt x="11047" y="8638"/>
                </a:lnTo>
                <a:lnTo>
                  <a:pt x="11364" y="8760"/>
                </a:lnTo>
                <a:lnTo>
                  <a:pt x="11680" y="8833"/>
                </a:lnTo>
                <a:lnTo>
                  <a:pt x="11510" y="9003"/>
                </a:lnTo>
                <a:lnTo>
                  <a:pt x="11485" y="9028"/>
                </a:lnTo>
                <a:lnTo>
                  <a:pt x="10463" y="8565"/>
                </a:lnTo>
                <a:lnTo>
                  <a:pt x="9952" y="8371"/>
                </a:lnTo>
                <a:lnTo>
                  <a:pt x="9417" y="8176"/>
                </a:lnTo>
                <a:lnTo>
                  <a:pt x="8979" y="7981"/>
                </a:lnTo>
                <a:lnTo>
                  <a:pt x="8736" y="7884"/>
                </a:lnTo>
                <a:lnTo>
                  <a:pt x="8468" y="7811"/>
                </a:lnTo>
                <a:lnTo>
                  <a:pt x="8906" y="7714"/>
                </a:lnTo>
                <a:lnTo>
                  <a:pt x="9344" y="7592"/>
                </a:lnTo>
                <a:close/>
                <a:moveTo>
                  <a:pt x="9368" y="8565"/>
                </a:moveTo>
                <a:lnTo>
                  <a:pt x="9733" y="8687"/>
                </a:lnTo>
                <a:lnTo>
                  <a:pt x="9660" y="8760"/>
                </a:lnTo>
                <a:lnTo>
                  <a:pt x="9198" y="9076"/>
                </a:lnTo>
                <a:lnTo>
                  <a:pt x="9101" y="9149"/>
                </a:lnTo>
                <a:lnTo>
                  <a:pt x="9003" y="9247"/>
                </a:lnTo>
                <a:lnTo>
                  <a:pt x="8760" y="8906"/>
                </a:lnTo>
                <a:lnTo>
                  <a:pt x="8784" y="8906"/>
                </a:lnTo>
                <a:lnTo>
                  <a:pt x="8930" y="8809"/>
                </a:lnTo>
                <a:lnTo>
                  <a:pt x="9052" y="8711"/>
                </a:lnTo>
                <a:lnTo>
                  <a:pt x="9174" y="8638"/>
                </a:lnTo>
                <a:lnTo>
                  <a:pt x="9344" y="8590"/>
                </a:lnTo>
                <a:lnTo>
                  <a:pt x="9368" y="8565"/>
                </a:lnTo>
                <a:close/>
                <a:moveTo>
                  <a:pt x="828" y="6181"/>
                </a:moveTo>
                <a:lnTo>
                  <a:pt x="1168" y="6302"/>
                </a:lnTo>
                <a:lnTo>
                  <a:pt x="1533" y="6400"/>
                </a:lnTo>
                <a:lnTo>
                  <a:pt x="2239" y="6546"/>
                </a:lnTo>
                <a:lnTo>
                  <a:pt x="2507" y="6570"/>
                </a:lnTo>
                <a:lnTo>
                  <a:pt x="2750" y="6594"/>
                </a:lnTo>
                <a:lnTo>
                  <a:pt x="3018" y="6619"/>
                </a:lnTo>
                <a:lnTo>
                  <a:pt x="3285" y="6643"/>
                </a:lnTo>
                <a:lnTo>
                  <a:pt x="4356" y="6911"/>
                </a:lnTo>
                <a:lnTo>
                  <a:pt x="5159" y="7081"/>
                </a:lnTo>
                <a:lnTo>
                  <a:pt x="5938" y="7300"/>
                </a:lnTo>
                <a:lnTo>
                  <a:pt x="7519" y="7762"/>
                </a:lnTo>
                <a:lnTo>
                  <a:pt x="6546" y="8273"/>
                </a:lnTo>
                <a:lnTo>
                  <a:pt x="5548" y="8736"/>
                </a:lnTo>
                <a:lnTo>
                  <a:pt x="4697" y="9076"/>
                </a:lnTo>
                <a:lnTo>
                  <a:pt x="4453" y="9198"/>
                </a:lnTo>
                <a:lnTo>
                  <a:pt x="4332" y="9271"/>
                </a:lnTo>
                <a:lnTo>
                  <a:pt x="4234" y="9368"/>
                </a:lnTo>
                <a:lnTo>
                  <a:pt x="4210" y="9320"/>
                </a:lnTo>
                <a:lnTo>
                  <a:pt x="3991" y="9003"/>
                </a:lnTo>
                <a:lnTo>
                  <a:pt x="3748" y="8687"/>
                </a:lnTo>
                <a:lnTo>
                  <a:pt x="3456" y="8395"/>
                </a:lnTo>
                <a:lnTo>
                  <a:pt x="3164" y="8127"/>
                </a:lnTo>
                <a:lnTo>
                  <a:pt x="2531" y="7616"/>
                </a:lnTo>
                <a:lnTo>
                  <a:pt x="2239" y="7373"/>
                </a:lnTo>
                <a:lnTo>
                  <a:pt x="1947" y="7105"/>
                </a:lnTo>
                <a:lnTo>
                  <a:pt x="1728" y="6911"/>
                </a:lnTo>
                <a:lnTo>
                  <a:pt x="1485" y="6716"/>
                </a:lnTo>
                <a:lnTo>
                  <a:pt x="1047" y="6375"/>
                </a:lnTo>
                <a:lnTo>
                  <a:pt x="828" y="6181"/>
                </a:lnTo>
                <a:close/>
                <a:moveTo>
                  <a:pt x="10098" y="8833"/>
                </a:moveTo>
                <a:lnTo>
                  <a:pt x="10658" y="9076"/>
                </a:lnTo>
                <a:lnTo>
                  <a:pt x="10366" y="9247"/>
                </a:lnTo>
                <a:lnTo>
                  <a:pt x="10098" y="9393"/>
                </a:lnTo>
                <a:lnTo>
                  <a:pt x="9758" y="9612"/>
                </a:lnTo>
                <a:lnTo>
                  <a:pt x="9612" y="9758"/>
                </a:lnTo>
                <a:lnTo>
                  <a:pt x="9466" y="9904"/>
                </a:lnTo>
                <a:lnTo>
                  <a:pt x="9125" y="9417"/>
                </a:lnTo>
                <a:lnTo>
                  <a:pt x="9198" y="9393"/>
                </a:lnTo>
                <a:lnTo>
                  <a:pt x="9271" y="9368"/>
                </a:lnTo>
                <a:lnTo>
                  <a:pt x="9417" y="9271"/>
                </a:lnTo>
                <a:lnTo>
                  <a:pt x="9660" y="9101"/>
                </a:lnTo>
                <a:lnTo>
                  <a:pt x="10098" y="8857"/>
                </a:lnTo>
                <a:lnTo>
                  <a:pt x="10098" y="8833"/>
                </a:lnTo>
                <a:close/>
                <a:moveTo>
                  <a:pt x="7324" y="9174"/>
                </a:moveTo>
                <a:lnTo>
                  <a:pt x="7446" y="9222"/>
                </a:lnTo>
                <a:lnTo>
                  <a:pt x="7519" y="9295"/>
                </a:lnTo>
                <a:lnTo>
                  <a:pt x="7738" y="9393"/>
                </a:lnTo>
                <a:lnTo>
                  <a:pt x="7738" y="9855"/>
                </a:lnTo>
                <a:lnTo>
                  <a:pt x="7738" y="10001"/>
                </a:lnTo>
                <a:lnTo>
                  <a:pt x="7495" y="9855"/>
                </a:lnTo>
                <a:lnTo>
                  <a:pt x="7251" y="9733"/>
                </a:lnTo>
                <a:lnTo>
                  <a:pt x="7105" y="9685"/>
                </a:lnTo>
                <a:lnTo>
                  <a:pt x="6984" y="9660"/>
                </a:lnTo>
                <a:lnTo>
                  <a:pt x="7324" y="9174"/>
                </a:lnTo>
                <a:close/>
                <a:moveTo>
                  <a:pt x="6911" y="9758"/>
                </a:moveTo>
                <a:lnTo>
                  <a:pt x="7008" y="9879"/>
                </a:lnTo>
                <a:lnTo>
                  <a:pt x="7130" y="10001"/>
                </a:lnTo>
                <a:lnTo>
                  <a:pt x="7373" y="10196"/>
                </a:lnTo>
                <a:lnTo>
                  <a:pt x="7543" y="10317"/>
                </a:lnTo>
                <a:lnTo>
                  <a:pt x="7762" y="10415"/>
                </a:lnTo>
                <a:lnTo>
                  <a:pt x="7762" y="10926"/>
                </a:lnTo>
                <a:lnTo>
                  <a:pt x="7470" y="10707"/>
                </a:lnTo>
                <a:lnTo>
                  <a:pt x="7203" y="10488"/>
                </a:lnTo>
                <a:lnTo>
                  <a:pt x="7057" y="10415"/>
                </a:lnTo>
                <a:lnTo>
                  <a:pt x="6911" y="10317"/>
                </a:lnTo>
                <a:lnTo>
                  <a:pt x="6741" y="10269"/>
                </a:lnTo>
                <a:lnTo>
                  <a:pt x="6570" y="10244"/>
                </a:lnTo>
                <a:lnTo>
                  <a:pt x="6911" y="9758"/>
                </a:lnTo>
                <a:close/>
                <a:moveTo>
                  <a:pt x="11072" y="9271"/>
                </a:moveTo>
                <a:lnTo>
                  <a:pt x="11291" y="9368"/>
                </a:lnTo>
                <a:lnTo>
                  <a:pt x="11266" y="9490"/>
                </a:lnTo>
                <a:lnTo>
                  <a:pt x="11266" y="9612"/>
                </a:lnTo>
                <a:lnTo>
                  <a:pt x="11096" y="9685"/>
                </a:lnTo>
                <a:lnTo>
                  <a:pt x="10950" y="9782"/>
                </a:lnTo>
                <a:lnTo>
                  <a:pt x="10658" y="9977"/>
                </a:lnTo>
                <a:lnTo>
                  <a:pt x="10293" y="10220"/>
                </a:lnTo>
                <a:lnTo>
                  <a:pt x="10123" y="10366"/>
                </a:lnTo>
                <a:lnTo>
                  <a:pt x="10050" y="10439"/>
                </a:lnTo>
                <a:lnTo>
                  <a:pt x="10001" y="10536"/>
                </a:lnTo>
                <a:lnTo>
                  <a:pt x="10001" y="10585"/>
                </a:lnTo>
                <a:lnTo>
                  <a:pt x="10025" y="10609"/>
                </a:lnTo>
                <a:lnTo>
                  <a:pt x="10123" y="10609"/>
                </a:lnTo>
                <a:lnTo>
                  <a:pt x="10220" y="10585"/>
                </a:lnTo>
                <a:lnTo>
                  <a:pt x="10390" y="10512"/>
                </a:lnTo>
                <a:lnTo>
                  <a:pt x="10561" y="10390"/>
                </a:lnTo>
                <a:lnTo>
                  <a:pt x="10731" y="10269"/>
                </a:lnTo>
                <a:lnTo>
                  <a:pt x="10999" y="10074"/>
                </a:lnTo>
                <a:lnTo>
                  <a:pt x="11291" y="9904"/>
                </a:lnTo>
                <a:lnTo>
                  <a:pt x="11339" y="10171"/>
                </a:lnTo>
                <a:lnTo>
                  <a:pt x="11412" y="10390"/>
                </a:lnTo>
                <a:lnTo>
                  <a:pt x="11145" y="10488"/>
                </a:lnTo>
                <a:lnTo>
                  <a:pt x="10877" y="10634"/>
                </a:lnTo>
                <a:lnTo>
                  <a:pt x="10731" y="10682"/>
                </a:lnTo>
                <a:lnTo>
                  <a:pt x="10561" y="10804"/>
                </a:lnTo>
                <a:lnTo>
                  <a:pt x="10415" y="10926"/>
                </a:lnTo>
                <a:lnTo>
                  <a:pt x="10342" y="10999"/>
                </a:lnTo>
                <a:lnTo>
                  <a:pt x="10317" y="11072"/>
                </a:lnTo>
                <a:lnTo>
                  <a:pt x="9879" y="10463"/>
                </a:lnTo>
                <a:lnTo>
                  <a:pt x="9587" y="10050"/>
                </a:lnTo>
                <a:lnTo>
                  <a:pt x="9733" y="10001"/>
                </a:lnTo>
                <a:lnTo>
                  <a:pt x="9904" y="9928"/>
                </a:lnTo>
                <a:lnTo>
                  <a:pt x="10196" y="9758"/>
                </a:lnTo>
                <a:lnTo>
                  <a:pt x="10634" y="9514"/>
                </a:lnTo>
                <a:lnTo>
                  <a:pt x="11047" y="9295"/>
                </a:lnTo>
                <a:lnTo>
                  <a:pt x="11072" y="9271"/>
                </a:lnTo>
                <a:close/>
                <a:moveTo>
                  <a:pt x="11534" y="10780"/>
                </a:moveTo>
                <a:lnTo>
                  <a:pt x="11656" y="11193"/>
                </a:lnTo>
                <a:lnTo>
                  <a:pt x="11631" y="11193"/>
                </a:lnTo>
                <a:lnTo>
                  <a:pt x="11437" y="11364"/>
                </a:lnTo>
                <a:lnTo>
                  <a:pt x="11218" y="11510"/>
                </a:lnTo>
                <a:lnTo>
                  <a:pt x="11023" y="11631"/>
                </a:lnTo>
                <a:lnTo>
                  <a:pt x="10828" y="11753"/>
                </a:lnTo>
                <a:lnTo>
                  <a:pt x="10804" y="11777"/>
                </a:lnTo>
                <a:lnTo>
                  <a:pt x="10439" y="11242"/>
                </a:lnTo>
                <a:lnTo>
                  <a:pt x="10512" y="11242"/>
                </a:lnTo>
                <a:lnTo>
                  <a:pt x="10585" y="11218"/>
                </a:lnTo>
                <a:lnTo>
                  <a:pt x="10731" y="11145"/>
                </a:lnTo>
                <a:lnTo>
                  <a:pt x="10999" y="10974"/>
                </a:lnTo>
                <a:lnTo>
                  <a:pt x="11534" y="10780"/>
                </a:lnTo>
                <a:close/>
                <a:moveTo>
                  <a:pt x="6522" y="10342"/>
                </a:moveTo>
                <a:lnTo>
                  <a:pt x="6668" y="10439"/>
                </a:lnTo>
                <a:lnTo>
                  <a:pt x="6838" y="10561"/>
                </a:lnTo>
                <a:lnTo>
                  <a:pt x="7105" y="10853"/>
                </a:lnTo>
                <a:lnTo>
                  <a:pt x="7251" y="10999"/>
                </a:lnTo>
                <a:lnTo>
                  <a:pt x="7397" y="11120"/>
                </a:lnTo>
                <a:lnTo>
                  <a:pt x="7568" y="11218"/>
                </a:lnTo>
                <a:lnTo>
                  <a:pt x="7738" y="11291"/>
                </a:lnTo>
                <a:lnTo>
                  <a:pt x="7762" y="11291"/>
                </a:lnTo>
                <a:lnTo>
                  <a:pt x="7762" y="12021"/>
                </a:lnTo>
                <a:lnTo>
                  <a:pt x="7665" y="11948"/>
                </a:lnTo>
                <a:lnTo>
                  <a:pt x="7568" y="11875"/>
                </a:lnTo>
                <a:lnTo>
                  <a:pt x="7397" y="11704"/>
                </a:lnTo>
                <a:lnTo>
                  <a:pt x="7057" y="11364"/>
                </a:lnTo>
                <a:lnTo>
                  <a:pt x="6862" y="11193"/>
                </a:lnTo>
                <a:lnTo>
                  <a:pt x="6619" y="11072"/>
                </a:lnTo>
                <a:lnTo>
                  <a:pt x="6376" y="10999"/>
                </a:lnTo>
                <a:lnTo>
                  <a:pt x="6132" y="10926"/>
                </a:lnTo>
                <a:lnTo>
                  <a:pt x="6522" y="10342"/>
                </a:lnTo>
                <a:close/>
                <a:moveTo>
                  <a:pt x="11753" y="11510"/>
                </a:moveTo>
                <a:lnTo>
                  <a:pt x="11826" y="11802"/>
                </a:lnTo>
                <a:lnTo>
                  <a:pt x="11704" y="11826"/>
                </a:lnTo>
                <a:lnTo>
                  <a:pt x="11607" y="11899"/>
                </a:lnTo>
                <a:lnTo>
                  <a:pt x="11412" y="12021"/>
                </a:lnTo>
                <a:lnTo>
                  <a:pt x="11291" y="12167"/>
                </a:lnTo>
                <a:lnTo>
                  <a:pt x="11218" y="12240"/>
                </a:lnTo>
                <a:lnTo>
                  <a:pt x="11193" y="12313"/>
                </a:lnTo>
                <a:lnTo>
                  <a:pt x="10901" y="11899"/>
                </a:lnTo>
                <a:lnTo>
                  <a:pt x="11120" y="11850"/>
                </a:lnTo>
                <a:lnTo>
                  <a:pt x="11339" y="11777"/>
                </a:lnTo>
                <a:lnTo>
                  <a:pt x="11558" y="11656"/>
                </a:lnTo>
                <a:lnTo>
                  <a:pt x="11753" y="11510"/>
                </a:lnTo>
                <a:close/>
                <a:moveTo>
                  <a:pt x="6059" y="11047"/>
                </a:moveTo>
                <a:lnTo>
                  <a:pt x="6303" y="11218"/>
                </a:lnTo>
                <a:lnTo>
                  <a:pt x="6546" y="11388"/>
                </a:lnTo>
                <a:lnTo>
                  <a:pt x="6789" y="11583"/>
                </a:lnTo>
                <a:lnTo>
                  <a:pt x="6984" y="11802"/>
                </a:lnTo>
                <a:lnTo>
                  <a:pt x="7251" y="12069"/>
                </a:lnTo>
                <a:lnTo>
                  <a:pt x="7397" y="12215"/>
                </a:lnTo>
                <a:lnTo>
                  <a:pt x="7543" y="12313"/>
                </a:lnTo>
                <a:lnTo>
                  <a:pt x="7276" y="12459"/>
                </a:lnTo>
                <a:lnTo>
                  <a:pt x="7154" y="12386"/>
                </a:lnTo>
                <a:lnTo>
                  <a:pt x="7008" y="12337"/>
                </a:lnTo>
                <a:lnTo>
                  <a:pt x="6765" y="12215"/>
                </a:lnTo>
                <a:lnTo>
                  <a:pt x="6522" y="12069"/>
                </a:lnTo>
                <a:lnTo>
                  <a:pt x="6327" y="11948"/>
                </a:lnTo>
                <a:lnTo>
                  <a:pt x="6157" y="11802"/>
                </a:lnTo>
                <a:lnTo>
                  <a:pt x="5962" y="11656"/>
                </a:lnTo>
                <a:lnTo>
                  <a:pt x="5767" y="11534"/>
                </a:lnTo>
                <a:lnTo>
                  <a:pt x="6059" y="11047"/>
                </a:lnTo>
                <a:close/>
                <a:moveTo>
                  <a:pt x="5670" y="11680"/>
                </a:moveTo>
                <a:lnTo>
                  <a:pt x="5719" y="11777"/>
                </a:lnTo>
                <a:lnTo>
                  <a:pt x="5792" y="11850"/>
                </a:lnTo>
                <a:lnTo>
                  <a:pt x="5938" y="12021"/>
                </a:lnTo>
                <a:lnTo>
                  <a:pt x="6108" y="12167"/>
                </a:lnTo>
                <a:lnTo>
                  <a:pt x="6278" y="12288"/>
                </a:lnTo>
                <a:lnTo>
                  <a:pt x="6546" y="12483"/>
                </a:lnTo>
                <a:lnTo>
                  <a:pt x="6716" y="12580"/>
                </a:lnTo>
                <a:lnTo>
                  <a:pt x="6887" y="12678"/>
                </a:lnTo>
                <a:lnTo>
                  <a:pt x="6522" y="12848"/>
                </a:lnTo>
                <a:lnTo>
                  <a:pt x="6230" y="12653"/>
                </a:lnTo>
                <a:lnTo>
                  <a:pt x="5938" y="12434"/>
                </a:lnTo>
                <a:lnTo>
                  <a:pt x="5694" y="12215"/>
                </a:lnTo>
                <a:lnTo>
                  <a:pt x="5475" y="12021"/>
                </a:lnTo>
                <a:lnTo>
                  <a:pt x="5621" y="11777"/>
                </a:lnTo>
                <a:lnTo>
                  <a:pt x="5670" y="11680"/>
                </a:lnTo>
                <a:close/>
                <a:moveTo>
                  <a:pt x="11899" y="12094"/>
                </a:moveTo>
                <a:lnTo>
                  <a:pt x="12021" y="12605"/>
                </a:lnTo>
                <a:lnTo>
                  <a:pt x="11899" y="12726"/>
                </a:lnTo>
                <a:lnTo>
                  <a:pt x="11777" y="12848"/>
                </a:lnTo>
                <a:lnTo>
                  <a:pt x="11729" y="12921"/>
                </a:lnTo>
                <a:lnTo>
                  <a:pt x="11680" y="12994"/>
                </a:lnTo>
                <a:lnTo>
                  <a:pt x="11680" y="13018"/>
                </a:lnTo>
                <a:lnTo>
                  <a:pt x="11266" y="12434"/>
                </a:lnTo>
                <a:lnTo>
                  <a:pt x="11412" y="12386"/>
                </a:lnTo>
                <a:lnTo>
                  <a:pt x="11558" y="12313"/>
                </a:lnTo>
                <a:lnTo>
                  <a:pt x="11729" y="12215"/>
                </a:lnTo>
                <a:lnTo>
                  <a:pt x="11899" y="12094"/>
                </a:lnTo>
                <a:close/>
                <a:moveTo>
                  <a:pt x="5329" y="12240"/>
                </a:moveTo>
                <a:lnTo>
                  <a:pt x="5402" y="12361"/>
                </a:lnTo>
                <a:lnTo>
                  <a:pt x="5500" y="12483"/>
                </a:lnTo>
                <a:lnTo>
                  <a:pt x="5670" y="12678"/>
                </a:lnTo>
                <a:lnTo>
                  <a:pt x="5913" y="12897"/>
                </a:lnTo>
                <a:lnTo>
                  <a:pt x="6157" y="13067"/>
                </a:lnTo>
                <a:lnTo>
                  <a:pt x="5743" y="13335"/>
                </a:lnTo>
                <a:lnTo>
                  <a:pt x="5646" y="13310"/>
                </a:lnTo>
                <a:lnTo>
                  <a:pt x="5475" y="13237"/>
                </a:lnTo>
                <a:lnTo>
                  <a:pt x="5305" y="13164"/>
                </a:lnTo>
                <a:lnTo>
                  <a:pt x="5135" y="13043"/>
                </a:lnTo>
                <a:lnTo>
                  <a:pt x="4940" y="12970"/>
                </a:lnTo>
                <a:lnTo>
                  <a:pt x="4891" y="12945"/>
                </a:lnTo>
                <a:lnTo>
                  <a:pt x="5110" y="12605"/>
                </a:lnTo>
                <a:lnTo>
                  <a:pt x="5329" y="12240"/>
                </a:lnTo>
                <a:close/>
                <a:moveTo>
                  <a:pt x="12094" y="13043"/>
                </a:moveTo>
                <a:lnTo>
                  <a:pt x="12215" y="13748"/>
                </a:lnTo>
                <a:lnTo>
                  <a:pt x="11802" y="13189"/>
                </a:lnTo>
                <a:lnTo>
                  <a:pt x="11850" y="13189"/>
                </a:lnTo>
                <a:lnTo>
                  <a:pt x="11923" y="13164"/>
                </a:lnTo>
                <a:lnTo>
                  <a:pt x="11972" y="13140"/>
                </a:lnTo>
                <a:lnTo>
                  <a:pt x="12094" y="13043"/>
                </a:lnTo>
                <a:close/>
                <a:moveTo>
                  <a:pt x="4745" y="13140"/>
                </a:moveTo>
                <a:lnTo>
                  <a:pt x="4891" y="13310"/>
                </a:lnTo>
                <a:lnTo>
                  <a:pt x="5062" y="13456"/>
                </a:lnTo>
                <a:lnTo>
                  <a:pt x="5305" y="13602"/>
                </a:lnTo>
                <a:lnTo>
                  <a:pt x="4964" y="13846"/>
                </a:lnTo>
                <a:lnTo>
                  <a:pt x="4891" y="13773"/>
                </a:lnTo>
                <a:lnTo>
                  <a:pt x="4818" y="13700"/>
                </a:lnTo>
                <a:lnTo>
                  <a:pt x="4648" y="13627"/>
                </a:lnTo>
                <a:lnTo>
                  <a:pt x="4551" y="13554"/>
                </a:lnTo>
                <a:lnTo>
                  <a:pt x="4405" y="13529"/>
                </a:lnTo>
                <a:lnTo>
                  <a:pt x="4575" y="13335"/>
                </a:lnTo>
                <a:lnTo>
                  <a:pt x="4745" y="13140"/>
                </a:lnTo>
                <a:close/>
                <a:moveTo>
                  <a:pt x="8200" y="8833"/>
                </a:moveTo>
                <a:lnTo>
                  <a:pt x="8371" y="9076"/>
                </a:lnTo>
                <a:lnTo>
                  <a:pt x="8663" y="9514"/>
                </a:lnTo>
                <a:lnTo>
                  <a:pt x="8979" y="9928"/>
                </a:lnTo>
                <a:lnTo>
                  <a:pt x="9587" y="10780"/>
                </a:lnTo>
                <a:lnTo>
                  <a:pt x="10171" y="11583"/>
                </a:lnTo>
                <a:lnTo>
                  <a:pt x="10731" y="12410"/>
                </a:lnTo>
                <a:lnTo>
                  <a:pt x="11291" y="13213"/>
                </a:lnTo>
                <a:lnTo>
                  <a:pt x="11850" y="13992"/>
                </a:lnTo>
                <a:lnTo>
                  <a:pt x="11729" y="13943"/>
                </a:lnTo>
                <a:lnTo>
                  <a:pt x="11072" y="13554"/>
                </a:lnTo>
                <a:lnTo>
                  <a:pt x="10415" y="13189"/>
                </a:lnTo>
                <a:lnTo>
                  <a:pt x="9831" y="12921"/>
                </a:lnTo>
                <a:lnTo>
                  <a:pt x="9539" y="12799"/>
                </a:lnTo>
                <a:lnTo>
                  <a:pt x="9222" y="12678"/>
                </a:lnTo>
                <a:lnTo>
                  <a:pt x="8760" y="12507"/>
                </a:lnTo>
                <a:lnTo>
                  <a:pt x="8517" y="12410"/>
                </a:lnTo>
                <a:lnTo>
                  <a:pt x="8273" y="12337"/>
                </a:lnTo>
                <a:lnTo>
                  <a:pt x="8273" y="12288"/>
                </a:lnTo>
                <a:lnTo>
                  <a:pt x="8322" y="11996"/>
                </a:lnTo>
                <a:lnTo>
                  <a:pt x="8346" y="11680"/>
                </a:lnTo>
                <a:lnTo>
                  <a:pt x="8346" y="11388"/>
                </a:lnTo>
                <a:lnTo>
                  <a:pt x="8322" y="11072"/>
                </a:lnTo>
                <a:lnTo>
                  <a:pt x="8273" y="10463"/>
                </a:lnTo>
                <a:lnTo>
                  <a:pt x="8225" y="9855"/>
                </a:lnTo>
                <a:lnTo>
                  <a:pt x="8200" y="8833"/>
                </a:lnTo>
                <a:close/>
                <a:moveTo>
                  <a:pt x="7324" y="8346"/>
                </a:moveTo>
                <a:lnTo>
                  <a:pt x="6935" y="8906"/>
                </a:lnTo>
                <a:lnTo>
                  <a:pt x="6570" y="9441"/>
                </a:lnTo>
                <a:lnTo>
                  <a:pt x="5962" y="10439"/>
                </a:lnTo>
                <a:lnTo>
                  <a:pt x="5354" y="11437"/>
                </a:lnTo>
                <a:lnTo>
                  <a:pt x="4818" y="12386"/>
                </a:lnTo>
                <a:lnTo>
                  <a:pt x="4502" y="12848"/>
                </a:lnTo>
                <a:lnTo>
                  <a:pt x="4356" y="13067"/>
                </a:lnTo>
                <a:lnTo>
                  <a:pt x="4161" y="13286"/>
                </a:lnTo>
                <a:lnTo>
                  <a:pt x="3967" y="13529"/>
                </a:lnTo>
                <a:lnTo>
                  <a:pt x="3796" y="13773"/>
                </a:lnTo>
                <a:lnTo>
                  <a:pt x="3650" y="14040"/>
                </a:lnTo>
                <a:lnTo>
                  <a:pt x="3504" y="14308"/>
                </a:lnTo>
                <a:lnTo>
                  <a:pt x="3577" y="13578"/>
                </a:lnTo>
                <a:lnTo>
                  <a:pt x="3699" y="12897"/>
                </a:lnTo>
                <a:lnTo>
                  <a:pt x="3821" y="12215"/>
                </a:lnTo>
                <a:lnTo>
                  <a:pt x="3967" y="11558"/>
                </a:lnTo>
                <a:lnTo>
                  <a:pt x="4113" y="10926"/>
                </a:lnTo>
                <a:lnTo>
                  <a:pt x="4234" y="10269"/>
                </a:lnTo>
                <a:lnTo>
                  <a:pt x="4332" y="9612"/>
                </a:lnTo>
                <a:lnTo>
                  <a:pt x="4307" y="9539"/>
                </a:lnTo>
                <a:lnTo>
                  <a:pt x="4453" y="9587"/>
                </a:lnTo>
                <a:lnTo>
                  <a:pt x="4624" y="9563"/>
                </a:lnTo>
                <a:lnTo>
                  <a:pt x="4818" y="9514"/>
                </a:lnTo>
                <a:lnTo>
                  <a:pt x="5013" y="9441"/>
                </a:lnTo>
                <a:lnTo>
                  <a:pt x="5354" y="9271"/>
                </a:lnTo>
                <a:lnTo>
                  <a:pt x="5646" y="9149"/>
                </a:lnTo>
                <a:lnTo>
                  <a:pt x="6497" y="8760"/>
                </a:lnTo>
                <a:lnTo>
                  <a:pt x="7324" y="8346"/>
                </a:lnTo>
                <a:close/>
                <a:moveTo>
                  <a:pt x="4234" y="13700"/>
                </a:moveTo>
                <a:lnTo>
                  <a:pt x="4307" y="13773"/>
                </a:lnTo>
                <a:lnTo>
                  <a:pt x="4380" y="13821"/>
                </a:lnTo>
                <a:lnTo>
                  <a:pt x="4551" y="13943"/>
                </a:lnTo>
                <a:lnTo>
                  <a:pt x="4697" y="14016"/>
                </a:lnTo>
                <a:lnTo>
                  <a:pt x="4307" y="14259"/>
                </a:lnTo>
                <a:lnTo>
                  <a:pt x="4161" y="14332"/>
                </a:lnTo>
                <a:lnTo>
                  <a:pt x="3991" y="14405"/>
                </a:lnTo>
                <a:lnTo>
                  <a:pt x="3650" y="14502"/>
                </a:lnTo>
                <a:lnTo>
                  <a:pt x="3748" y="14429"/>
                </a:lnTo>
                <a:lnTo>
                  <a:pt x="3821" y="14332"/>
                </a:lnTo>
                <a:lnTo>
                  <a:pt x="3967" y="14113"/>
                </a:lnTo>
                <a:lnTo>
                  <a:pt x="4113" y="13894"/>
                </a:lnTo>
                <a:lnTo>
                  <a:pt x="4234" y="13700"/>
                </a:lnTo>
                <a:close/>
                <a:moveTo>
                  <a:pt x="7835" y="0"/>
                </a:moveTo>
                <a:lnTo>
                  <a:pt x="7762" y="25"/>
                </a:lnTo>
                <a:lnTo>
                  <a:pt x="7689" y="73"/>
                </a:lnTo>
                <a:lnTo>
                  <a:pt x="7641" y="73"/>
                </a:lnTo>
                <a:lnTo>
                  <a:pt x="7495" y="146"/>
                </a:lnTo>
                <a:lnTo>
                  <a:pt x="7373" y="244"/>
                </a:lnTo>
                <a:lnTo>
                  <a:pt x="7276" y="341"/>
                </a:lnTo>
                <a:lnTo>
                  <a:pt x="7178" y="463"/>
                </a:lnTo>
                <a:lnTo>
                  <a:pt x="6984" y="730"/>
                </a:lnTo>
                <a:lnTo>
                  <a:pt x="6838" y="1047"/>
                </a:lnTo>
                <a:lnTo>
                  <a:pt x="6716" y="1387"/>
                </a:lnTo>
                <a:lnTo>
                  <a:pt x="6619" y="1704"/>
                </a:lnTo>
                <a:lnTo>
                  <a:pt x="6449" y="2288"/>
                </a:lnTo>
                <a:lnTo>
                  <a:pt x="6230" y="2920"/>
                </a:lnTo>
                <a:lnTo>
                  <a:pt x="6108" y="3237"/>
                </a:lnTo>
                <a:lnTo>
                  <a:pt x="5962" y="3529"/>
                </a:lnTo>
                <a:lnTo>
                  <a:pt x="5767" y="3845"/>
                </a:lnTo>
                <a:lnTo>
                  <a:pt x="5548" y="4161"/>
                </a:lnTo>
                <a:lnTo>
                  <a:pt x="5378" y="4478"/>
                </a:lnTo>
                <a:lnTo>
                  <a:pt x="5281" y="4648"/>
                </a:lnTo>
                <a:lnTo>
                  <a:pt x="5208" y="4818"/>
                </a:lnTo>
                <a:lnTo>
                  <a:pt x="4891" y="4916"/>
                </a:lnTo>
                <a:lnTo>
                  <a:pt x="4575" y="4989"/>
                </a:lnTo>
                <a:lnTo>
                  <a:pt x="3918" y="5110"/>
                </a:lnTo>
                <a:lnTo>
                  <a:pt x="2580" y="5305"/>
                </a:lnTo>
                <a:lnTo>
                  <a:pt x="1801" y="5402"/>
                </a:lnTo>
                <a:lnTo>
                  <a:pt x="998" y="5500"/>
                </a:lnTo>
                <a:lnTo>
                  <a:pt x="755" y="5524"/>
                </a:lnTo>
                <a:lnTo>
                  <a:pt x="511" y="5524"/>
                </a:lnTo>
                <a:lnTo>
                  <a:pt x="244" y="5548"/>
                </a:lnTo>
                <a:lnTo>
                  <a:pt x="146" y="5597"/>
                </a:lnTo>
                <a:lnTo>
                  <a:pt x="49" y="5646"/>
                </a:lnTo>
                <a:lnTo>
                  <a:pt x="0" y="5719"/>
                </a:lnTo>
                <a:lnTo>
                  <a:pt x="0" y="5792"/>
                </a:lnTo>
                <a:lnTo>
                  <a:pt x="0" y="5865"/>
                </a:lnTo>
                <a:lnTo>
                  <a:pt x="0" y="5962"/>
                </a:lnTo>
                <a:lnTo>
                  <a:pt x="49" y="6035"/>
                </a:lnTo>
                <a:lnTo>
                  <a:pt x="146" y="6229"/>
                </a:lnTo>
                <a:lnTo>
                  <a:pt x="292" y="6375"/>
                </a:lnTo>
                <a:lnTo>
                  <a:pt x="438" y="6497"/>
                </a:lnTo>
                <a:lnTo>
                  <a:pt x="682" y="6716"/>
                </a:lnTo>
                <a:lnTo>
                  <a:pt x="925" y="6935"/>
                </a:lnTo>
                <a:lnTo>
                  <a:pt x="1460" y="7349"/>
                </a:lnTo>
                <a:lnTo>
                  <a:pt x="1971" y="7811"/>
                </a:lnTo>
                <a:lnTo>
                  <a:pt x="2507" y="8273"/>
                </a:lnTo>
                <a:lnTo>
                  <a:pt x="2847" y="8565"/>
                </a:lnTo>
                <a:lnTo>
                  <a:pt x="3188" y="8882"/>
                </a:lnTo>
                <a:lnTo>
                  <a:pt x="3504" y="9222"/>
                </a:lnTo>
                <a:lnTo>
                  <a:pt x="3650" y="9417"/>
                </a:lnTo>
                <a:lnTo>
                  <a:pt x="3772" y="9612"/>
                </a:lnTo>
                <a:lnTo>
                  <a:pt x="3821" y="9685"/>
                </a:lnTo>
                <a:lnTo>
                  <a:pt x="3918" y="9709"/>
                </a:lnTo>
                <a:lnTo>
                  <a:pt x="3748" y="10342"/>
                </a:lnTo>
                <a:lnTo>
                  <a:pt x="3602" y="10974"/>
                </a:lnTo>
                <a:lnTo>
                  <a:pt x="3334" y="12264"/>
                </a:lnTo>
                <a:lnTo>
                  <a:pt x="3212" y="12872"/>
                </a:lnTo>
                <a:lnTo>
                  <a:pt x="3091" y="13529"/>
                </a:lnTo>
                <a:lnTo>
                  <a:pt x="3042" y="13870"/>
                </a:lnTo>
                <a:lnTo>
                  <a:pt x="2993" y="14186"/>
                </a:lnTo>
                <a:lnTo>
                  <a:pt x="2993" y="14502"/>
                </a:lnTo>
                <a:lnTo>
                  <a:pt x="3018" y="14819"/>
                </a:lnTo>
                <a:lnTo>
                  <a:pt x="3042" y="14916"/>
                </a:lnTo>
                <a:lnTo>
                  <a:pt x="3091" y="14965"/>
                </a:lnTo>
                <a:lnTo>
                  <a:pt x="3188" y="15013"/>
                </a:lnTo>
                <a:lnTo>
                  <a:pt x="3261" y="15013"/>
                </a:lnTo>
                <a:lnTo>
                  <a:pt x="3383" y="15038"/>
                </a:lnTo>
                <a:lnTo>
                  <a:pt x="3529" y="15062"/>
                </a:lnTo>
                <a:lnTo>
                  <a:pt x="3675" y="15038"/>
                </a:lnTo>
                <a:lnTo>
                  <a:pt x="3796" y="15013"/>
                </a:lnTo>
                <a:lnTo>
                  <a:pt x="4088" y="14940"/>
                </a:lnTo>
                <a:lnTo>
                  <a:pt x="4405" y="14794"/>
                </a:lnTo>
                <a:lnTo>
                  <a:pt x="4672" y="14624"/>
                </a:lnTo>
                <a:lnTo>
                  <a:pt x="4964" y="14454"/>
                </a:lnTo>
                <a:lnTo>
                  <a:pt x="5402" y="14138"/>
                </a:lnTo>
                <a:lnTo>
                  <a:pt x="5719" y="13943"/>
                </a:lnTo>
                <a:lnTo>
                  <a:pt x="6035" y="13748"/>
                </a:lnTo>
                <a:lnTo>
                  <a:pt x="6716" y="13383"/>
                </a:lnTo>
                <a:lnTo>
                  <a:pt x="7373" y="13018"/>
                </a:lnTo>
                <a:lnTo>
                  <a:pt x="7689" y="12824"/>
                </a:lnTo>
                <a:lnTo>
                  <a:pt x="8006" y="12629"/>
                </a:lnTo>
                <a:lnTo>
                  <a:pt x="8127" y="12726"/>
                </a:lnTo>
                <a:lnTo>
                  <a:pt x="8273" y="12799"/>
                </a:lnTo>
                <a:lnTo>
                  <a:pt x="8590" y="12945"/>
                </a:lnTo>
                <a:lnTo>
                  <a:pt x="9320" y="13213"/>
                </a:lnTo>
                <a:lnTo>
                  <a:pt x="9685" y="13383"/>
                </a:lnTo>
                <a:lnTo>
                  <a:pt x="10050" y="13554"/>
                </a:lnTo>
                <a:lnTo>
                  <a:pt x="10707" y="13894"/>
                </a:lnTo>
                <a:lnTo>
                  <a:pt x="11364" y="14283"/>
                </a:lnTo>
                <a:lnTo>
                  <a:pt x="11607" y="14454"/>
                </a:lnTo>
                <a:lnTo>
                  <a:pt x="11875" y="14624"/>
                </a:lnTo>
                <a:lnTo>
                  <a:pt x="12021" y="14697"/>
                </a:lnTo>
                <a:lnTo>
                  <a:pt x="12167" y="14770"/>
                </a:lnTo>
                <a:lnTo>
                  <a:pt x="12313" y="14794"/>
                </a:lnTo>
                <a:lnTo>
                  <a:pt x="12459" y="14770"/>
                </a:lnTo>
                <a:lnTo>
                  <a:pt x="12507" y="14770"/>
                </a:lnTo>
                <a:lnTo>
                  <a:pt x="12532" y="14721"/>
                </a:lnTo>
                <a:lnTo>
                  <a:pt x="12629" y="14697"/>
                </a:lnTo>
                <a:lnTo>
                  <a:pt x="12702" y="14648"/>
                </a:lnTo>
                <a:lnTo>
                  <a:pt x="12751" y="14575"/>
                </a:lnTo>
                <a:lnTo>
                  <a:pt x="12775" y="14478"/>
                </a:lnTo>
                <a:lnTo>
                  <a:pt x="12751" y="14065"/>
                </a:lnTo>
                <a:lnTo>
                  <a:pt x="12702" y="13651"/>
                </a:lnTo>
                <a:lnTo>
                  <a:pt x="12629" y="13262"/>
                </a:lnTo>
                <a:lnTo>
                  <a:pt x="12556" y="12848"/>
                </a:lnTo>
                <a:lnTo>
                  <a:pt x="12337" y="12045"/>
                </a:lnTo>
                <a:lnTo>
                  <a:pt x="12118" y="11242"/>
                </a:lnTo>
                <a:lnTo>
                  <a:pt x="11899" y="10463"/>
                </a:lnTo>
                <a:lnTo>
                  <a:pt x="11875" y="10390"/>
                </a:lnTo>
                <a:lnTo>
                  <a:pt x="11680" y="9685"/>
                </a:lnTo>
                <a:lnTo>
                  <a:pt x="11680" y="9636"/>
                </a:lnTo>
                <a:lnTo>
                  <a:pt x="11656" y="9563"/>
                </a:lnTo>
                <a:lnTo>
                  <a:pt x="11631" y="9514"/>
                </a:lnTo>
                <a:lnTo>
                  <a:pt x="11680" y="9490"/>
                </a:lnTo>
                <a:lnTo>
                  <a:pt x="11729" y="9466"/>
                </a:lnTo>
                <a:lnTo>
                  <a:pt x="11802" y="9393"/>
                </a:lnTo>
                <a:lnTo>
                  <a:pt x="11850" y="9344"/>
                </a:lnTo>
                <a:lnTo>
                  <a:pt x="12094" y="9101"/>
                </a:lnTo>
                <a:lnTo>
                  <a:pt x="12361" y="8882"/>
                </a:lnTo>
                <a:lnTo>
                  <a:pt x="12897" y="8419"/>
                </a:lnTo>
                <a:lnTo>
                  <a:pt x="13432" y="8006"/>
                </a:lnTo>
                <a:lnTo>
                  <a:pt x="13967" y="7568"/>
                </a:lnTo>
                <a:lnTo>
                  <a:pt x="14211" y="7324"/>
                </a:lnTo>
                <a:lnTo>
                  <a:pt x="14454" y="7105"/>
                </a:lnTo>
                <a:lnTo>
                  <a:pt x="14697" y="6838"/>
                </a:lnTo>
                <a:lnTo>
                  <a:pt x="14892" y="6570"/>
                </a:lnTo>
                <a:lnTo>
                  <a:pt x="15232" y="6205"/>
                </a:lnTo>
                <a:lnTo>
                  <a:pt x="15403" y="5986"/>
                </a:lnTo>
                <a:lnTo>
                  <a:pt x="15451" y="5889"/>
                </a:lnTo>
                <a:lnTo>
                  <a:pt x="15500" y="5767"/>
                </a:lnTo>
                <a:lnTo>
                  <a:pt x="15500" y="5743"/>
                </a:lnTo>
                <a:lnTo>
                  <a:pt x="15476" y="5646"/>
                </a:lnTo>
                <a:lnTo>
                  <a:pt x="15427" y="5573"/>
                </a:lnTo>
                <a:lnTo>
                  <a:pt x="15354" y="5475"/>
                </a:lnTo>
                <a:lnTo>
                  <a:pt x="15257" y="5427"/>
                </a:lnTo>
                <a:lnTo>
                  <a:pt x="15135" y="5378"/>
                </a:lnTo>
                <a:lnTo>
                  <a:pt x="15013" y="5354"/>
                </a:lnTo>
                <a:lnTo>
                  <a:pt x="14770" y="5329"/>
                </a:lnTo>
                <a:lnTo>
                  <a:pt x="14527" y="5305"/>
                </a:lnTo>
                <a:lnTo>
                  <a:pt x="13797" y="5256"/>
                </a:lnTo>
                <a:lnTo>
                  <a:pt x="13091" y="5208"/>
                </a:lnTo>
                <a:lnTo>
                  <a:pt x="12410" y="5208"/>
                </a:lnTo>
                <a:lnTo>
                  <a:pt x="11753" y="5159"/>
                </a:lnTo>
                <a:lnTo>
                  <a:pt x="11485" y="5135"/>
                </a:lnTo>
                <a:lnTo>
                  <a:pt x="11218" y="5086"/>
                </a:lnTo>
                <a:lnTo>
                  <a:pt x="10950" y="5013"/>
                </a:lnTo>
                <a:lnTo>
                  <a:pt x="10682" y="4989"/>
                </a:lnTo>
                <a:lnTo>
                  <a:pt x="10658" y="4940"/>
                </a:lnTo>
                <a:lnTo>
                  <a:pt x="10634" y="4867"/>
                </a:lnTo>
                <a:lnTo>
                  <a:pt x="10415" y="4599"/>
                </a:lnTo>
                <a:lnTo>
                  <a:pt x="10220" y="4332"/>
                </a:lnTo>
                <a:lnTo>
                  <a:pt x="10025" y="4040"/>
                </a:lnTo>
                <a:lnTo>
                  <a:pt x="9855" y="3748"/>
                </a:lnTo>
                <a:lnTo>
                  <a:pt x="9514" y="3164"/>
                </a:lnTo>
                <a:lnTo>
                  <a:pt x="9222" y="2531"/>
                </a:lnTo>
                <a:lnTo>
                  <a:pt x="8638" y="1290"/>
                </a:lnTo>
                <a:lnTo>
                  <a:pt x="8322" y="682"/>
                </a:lnTo>
                <a:lnTo>
                  <a:pt x="7981" y="73"/>
                </a:lnTo>
                <a:lnTo>
                  <a:pt x="7908" y="25"/>
                </a:lnTo>
                <a:lnTo>
                  <a:pt x="7835" y="0"/>
                </a:lnTo>
                <a:close/>
              </a:path>
            </a:pathLst>
          </a:custGeom>
          <a:solidFill>
            <a:srgbClr val="FDDDAA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 dirty="0">
              <a:solidFill>
                <a:srgbClr val="6D9EEB"/>
              </a:solidFill>
              <a:latin typeface="UTM Avo" panose="02040603050506020204" pitchFamily="18" charset="0"/>
            </a:endParaRPr>
          </a:p>
        </p:txBody>
      </p:sp>
      <p:sp>
        <p:nvSpPr>
          <p:cNvPr id="6" name="Google Shape;114;p19">
            <a:extLst>
              <a:ext uri="{FF2B5EF4-FFF2-40B4-BE49-F238E27FC236}">
                <a16:creationId xmlns:a16="http://schemas.microsoft.com/office/drawing/2014/main" id="{4AAA2AF6-1CAC-DC9C-CD5F-D520C0841FDF}"/>
              </a:ext>
            </a:extLst>
          </p:cNvPr>
          <p:cNvSpPr/>
          <p:nvPr/>
        </p:nvSpPr>
        <p:spPr>
          <a:xfrm rot="1409619">
            <a:off x="2656432" y="4840189"/>
            <a:ext cx="504584" cy="490327"/>
          </a:xfrm>
          <a:custGeom>
            <a:avLst/>
            <a:gdLst/>
            <a:ahLst/>
            <a:cxnLst/>
            <a:rect l="l" t="t" r="r" b="b"/>
            <a:pathLst>
              <a:path w="15501" h="15063" extrusionOk="0">
                <a:moveTo>
                  <a:pt x="7957" y="925"/>
                </a:moveTo>
                <a:lnTo>
                  <a:pt x="8249" y="1533"/>
                </a:lnTo>
                <a:lnTo>
                  <a:pt x="8103" y="1606"/>
                </a:lnTo>
                <a:lnTo>
                  <a:pt x="7957" y="1704"/>
                </a:lnTo>
                <a:lnTo>
                  <a:pt x="7933" y="1752"/>
                </a:lnTo>
                <a:lnTo>
                  <a:pt x="7933" y="1339"/>
                </a:lnTo>
                <a:lnTo>
                  <a:pt x="7957" y="925"/>
                </a:lnTo>
                <a:close/>
                <a:moveTo>
                  <a:pt x="8371" y="1801"/>
                </a:moveTo>
                <a:lnTo>
                  <a:pt x="8492" y="2020"/>
                </a:lnTo>
                <a:lnTo>
                  <a:pt x="8346" y="2117"/>
                </a:lnTo>
                <a:lnTo>
                  <a:pt x="8200" y="2215"/>
                </a:lnTo>
                <a:lnTo>
                  <a:pt x="8079" y="2288"/>
                </a:lnTo>
                <a:lnTo>
                  <a:pt x="7957" y="2409"/>
                </a:lnTo>
                <a:lnTo>
                  <a:pt x="7933" y="2069"/>
                </a:lnTo>
                <a:lnTo>
                  <a:pt x="8127" y="1971"/>
                </a:lnTo>
                <a:lnTo>
                  <a:pt x="8249" y="1898"/>
                </a:lnTo>
                <a:lnTo>
                  <a:pt x="8371" y="1801"/>
                </a:lnTo>
                <a:close/>
                <a:moveTo>
                  <a:pt x="8663" y="2336"/>
                </a:moveTo>
                <a:lnTo>
                  <a:pt x="8784" y="2628"/>
                </a:lnTo>
                <a:lnTo>
                  <a:pt x="8687" y="2653"/>
                </a:lnTo>
                <a:lnTo>
                  <a:pt x="8590" y="2726"/>
                </a:lnTo>
                <a:lnTo>
                  <a:pt x="8419" y="2847"/>
                </a:lnTo>
                <a:lnTo>
                  <a:pt x="8225" y="2993"/>
                </a:lnTo>
                <a:lnTo>
                  <a:pt x="8054" y="3164"/>
                </a:lnTo>
                <a:lnTo>
                  <a:pt x="8006" y="2750"/>
                </a:lnTo>
                <a:lnTo>
                  <a:pt x="8176" y="2653"/>
                </a:lnTo>
                <a:lnTo>
                  <a:pt x="8322" y="2531"/>
                </a:lnTo>
                <a:lnTo>
                  <a:pt x="8565" y="2385"/>
                </a:lnTo>
                <a:lnTo>
                  <a:pt x="8663" y="2336"/>
                </a:lnTo>
                <a:close/>
                <a:moveTo>
                  <a:pt x="8979" y="2945"/>
                </a:moveTo>
                <a:lnTo>
                  <a:pt x="8979" y="2969"/>
                </a:lnTo>
                <a:lnTo>
                  <a:pt x="9076" y="3164"/>
                </a:lnTo>
                <a:lnTo>
                  <a:pt x="8857" y="3285"/>
                </a:lnTo>
                <a:lnTo>
                  <a:pt x="8663" y="3431"/>
                </a:lnTo>
                <a:lnTo>
                  <a:pt x="8371" y="3626"/>
                </a:lnTo>
                <a:lnTo>
                  <a:pt x="8079" y="3821"/>
                </a:lnTo>
                <a:lnTo>
                  <a:pt x="8054" y="3504"/>
                </a:lnTo>
                <a:lnTo>
                  <a:pt x="8200" y="3456"/>
                </a:lnTo>
                <a:lnTo>
                  <a:pt x="8322" y="3383"/>
                </a:lnTo>
                <a:lnTo>
                  <a:pt x="8541" y="3212"/>
                </a:lnTo>
                <a:lnTo>
                  <a:pt x="8833" y="3018"/>
                </a:lnTo>
                <a:lnTo>
                  <a:pt x="8979" y="2945"/>
                </a:lnTo>
                <a:close/>
                <a:moveTo>
                  <a:pt x="9271" y="3529"/>
                </a:moveTo>
                <a:lnTo>
                  <a:pt x="9393" y="3796"/>
                </a:lnTo>
                <a:lnTo>
                  <a:pt x="8736" y="4186"/>
                </a:lnTo>
                <a:lnTo>
                  <a:pt x="8419" y="4380"/>
                </a:lnTo>
                <a:lnTo>
                  <a:pt x="8249" y="4478"/>
                </a:lnTo>
                <a:lnTo>
                  <a:pt x="8103" y="4599"/>
                </a:lnTo>
                <a:lnTo>
                  <a:pt x="8079" y="4113"/>
                </a:lnTo>
                <a:lnTo>
                  <a:pt x="8225" y="4088"/>
                </a:lnTo>
                <a:lnTo>
                  <a:pt x="8371" y="4040"/>
                </a:lnTo>
                <a:lnTo>
                  <a:pt x="8663" y="3894"/>
                </a:lnTo>
                <a:lnTo>
                  <a:pt x="9052" y="3650"/>
                </a:lnTo>
                <a:lnTo>
                  <a:pt x="9271" y="3529"/>
                </a:lnTo>
                <a:close/>
                <a:moveTo>
                  <a:pt x="9587" y="4186"/>
                </a:moveTo>
                <a:lnTo>
                  <a:pt x="9660" y="4332"/>
                </a:lnTo>
                <a:lnTo>
                  <a:pt x="9490" y="4429"/>
                </a:lnTo>
                <a:lnTo>
                  <a:pt x="9344" y="4551"/>
                </a:lnTo>
                <a:lnTo>
                  <a:pt x="9052" y="4770"/>
                </a:lnTo>
                <a:lnTo>
                  <a:pt x="8809" y="4916"/>
                </a:lnTo>
                <a:lnTo>
                  <a:pt x="8590" y="5110"/>
                </a:lnTo>
                <a:lnTo>
                  <a:pt x="8371" y="5305"/>
                </a:lnTo>
                <a:lnTo>
                  <a:pt x="8176" y="5524"/>
                </a:lnTo>
                <a:lnTo>
                  <a:pt x="8127" y="4794"/>
                </a:lnTo>
                <a:lnTo>
                  <a:pt x="8322" y="4794"/>
                </a:lnTo>
                <a:lnTo>
                  <a:pt x="8492" y="4721"/>
                </a:lnTo>
                <a:lnTo>
                  <a:pt x="8833" y="4575"/>
                </a:lnTo>
                <a:lnTo>
                  <a:pt x="9222" y="4380"/>
                </a:lnTo>
                <a:lnTo>
                  <a:pt x="9587" y="4186"/>
                </a:lnTo>
                <a:close/>
                <a:moveTo>
                  <a:pt x="14965" y="5938"/>
                </a:moveTo>
                <a:lnTo>
                  <a:pt x="14795" y="6059"/>
                </a:lnTo>
                <a:lnTo>
                  <a:pt x="14649" y="6205"/>
                </a:lnTo>
                <a:lnTo>
                  <a:pt x="14576" y="6181"/>
                </a:lnTo>
                <a:lnTo>
                  <a:pt x="14332" y="6157"/>
                </a:lnTo>
                <a:lnTo>
                  <a:pt x="14965" y="5938"/>
                </a:lnTo>
                <a:close/>
                <a:moveTo>
                  <a:pt x="2190" y="5840"/>
                </a:moveTo>
                <a:lnTo>
                  <a:pt x="2093" y="5986"/>
                </a:lnTo>
                <a:lnTo>
                  <a:pt x="2044" y="6132"/>
                </a:lnTo>
                <a:lnTo>
                  <a:pt x="2044" y="6181"/>
                </a:lnTo>
                <a:lnTo>
                  <a:pt x="2044" y="6254"/>
                </a:lnTo>
                <a:lnTo>
                  <a:pt x="1874" y="6181"/>
                </a:lnTo>
                <a:lnTo>
                  <a:pt x="1679" y="6108"/>
                </a:lnTo>
                <a:lnTo>
                  <a:pt x="1266" y="5962"/>
                </a:lnTo>
                <a:lnTo>
                  <a:pt x="2190" y="5840"/>
                </a:lnTo>
                <a:close/>
                <a:moveTo>
                  <a:pt x="3018" y="5743"/>
                </a:moveTo>
                <a:lnTo>
                  <a:pt x="2677" y="6132"/>
                </a:lnTo>
                <a:lnTo>
                  <a:pt x="2555" y="6302"/>
                </a:lnTo>
                <a:lnTo>
                  <a:pt x="2288" y="6278"/>
                </a:lnTo>
                <a:lnTo>
                  <a:pt x="2312" y="6254"/>
                </a:lnTo>
                <a:lnTo>
                  <a:pt x="2409" y="6181"/>
                </a:lnTo>
                <a:lnTo>
                  <a:pt x="2482" y="6059"/>
                </a:lnTo>
                <a:lnTo>
                  <a:pt x="2604" y="5938"/>
                </a:lnTo>
                <a:lnTo>
                  <a:pt x="2750" y="5816"/>
                </a:lnTo>
                <a:lnTo>
                  <a:pt x="2823" y="5767"/>
                </a:lnTo>
                <a:lnTo>
                  <a:pt x="3018" y="5743"/>
                </a:lnTo>
                <a:close/>
                <a:moveTo>
                  <a:pt x="9879" y="4672"/>
                </a:moveTo>
                <a:lnTo>
                  <a:pt x="9977" y="4818"/>
                </a:lnTo>
                <a:lnTo>
                  <a:pt x="9952" y="4818"/>
                </a:lnTo>
                <a:lnTo>
                  <a:pt x="9733" y="5062"/>
                </a:lnTo>
                <a:lnTo>
                  <a:pt x="9490" y="5281"/>
                </a:lnTo>
                <a:lnTo>
                  <a:pt x="8979" y="5719"/>
                </a:lnTo>
                <a:lnTo>
                  <a:pt x="8590" y="6035"/>
                </a:lnTo>
                <a:lnTo>
                  <a:pt x="8395" y="6181"/>
                </a:lnTo>
                <a:lnTo>
                  <a:pt x="8200" y="6351"/>
                </a:lnTo>
                <a:lnTo>
                  <a:pt x="8176" y="5694"/>
                </a:lnTo>
                <a:lnTo>
                  <a:pt x="8468" y="5573"/>
                </a:lnTo>
                <a:lnTo>
                  <a:pt x="8736" y="5402"/>
                </a:lnTo>
                <a:lnTo>
                  <a:pt x="9247" y="5086"/>
                </a:lnTo>
                <a:lnTo>
                  <a:pt x="9539" y="4916"/>
                </a:lnTo>
                <a:lnTo>
                  <a:pt x="9709" y="4794"/>
                </a:lnTo>
                <a:lnTo>
                  <a:pt x="9879" y="4672"/>
                </a:lnTo>
                <a:close/>
                <a:moveTo>
                  <a:pt x="3967" y="5597"/>
                </a:moveTo>
                <a:lnTo>
                  <a:pt x="3869" y="5719"/>
                </a:lnTo>
                <a:lnTo>
                  <a:pt x="3723" y="5986"/>
                </a:lnTo>
                <a:lnTo>
                  <a:pt x="3553" y="6229"/>
                </a:lnTo>
                <a:lnTo>
                  <a:pt x="3504" y="6327"/>
                </a:lnTo>
                <a:lnTo>
                  <a:pt x="3456" y="6424"/>
                </a:lnTo>
                <a:lnTo>
                  <a:pt x="3164" y="6375"/>
                </a:lnTo>
                <a:lnTo>
                  <a:pt x="2920" y="6327"/>
                </a:lnTo>
                <a:lnTo>
                  <a:pt x="3066" y="6181"/>
                </a:lnTo>
                <a:lnTo>
                  <a:pt x="3431" y="5792"/>
                </a:lnTo>
                <a:lnTo>
                  <a:pt x="3602" y="5646"/>
                </a:lnTo>
                <a:lnTo>
                  <a:pt x="3967" y="5597"/>
                </a:lnTo>
                <a:close/>
                <a:moveTo>
                  <a:pt x="5110" y="5354"/>
                </a:moveTo>
                <a:lnTo>
                  <a:pt x="4989" y="5475"/>
                </a:lnTo>
                <a:lnTo>
                  <a:pt x="4867" y="5597"/>
                </a:lnTo>
                <a:lnTo>
                  <a:pt x="4648" y="5865"/>
                </a:lnTo>
                <a:lnTo>
                  <a:pt x="4380" y="6205"/>
                </a:lnTo>
                <a:lnTo>
                  <a:pt x="4234" y="6400"/>
                </a:lnTo>
                <a:lnTo>
                  <a:pt x="4113" y="6594"/>
                </a:lnTo>
                <a:lnTo>
                  <a:pt x="3723" y="6497"/>
                </a:lnTo>
                <a:lnTo>
                  <a:pt x="3821" y="6400"/>
                </a:lnTo>
                <a:lnTo>
                  <a:pt x="3869" y="6278"/>
                </a:lnTo>
                <a:lnTo>
                  <a:pt x="3991" y="6084"/>
                </a:lnTo>
                <a:lnTo>
                  <a:pt x="4137" y="5865"/>
                </a:lnTo>
                <a:lnTo>
                  <a:pt x="4307" y="5694"/>
                </a:lnTo>
                <a:lnTo>
                  <a:pt x="4405" y="5597"/>
                </a:lnTo>
                <a:lnTo>
                  <a:pt x="4526" y="5500"/>
                </a:lnTo>
                <a:lnTo>
                  <a:pt x="5110" y="5354"/>
                </a:lnTo>
                <a:close/>
                <a:moveTo>
                  <a:pt x="14065" y="6254"/>
                </a:moveTo>
                <a:lnTo>
                  <a:pt x="14138" y="6327"/>
                </a:lnTo>
                <a:lnTo>
                  <a:pt x="14235" y="6375"/>
                </a:lnTo>
                <a:lnTo>
                  <a:pt x="14430" y="6448"/>
                </a:lnTo>
                <a:lnTo>
                  <a:pt x="14186" y="6740"/>
                </a:lnTo>
                <a:lnTo>
                  <a:pt x="14016" y="6643"/>
                </a:lnTo>
                <a:lnTo>
                  <a:pt x="13846" y="6546"/>
                </a:lnTo>
                <a:lnTo>
                  <a:pt x="13675" y="6497"/>
                </a:lnTo>
                <a:lnTo>
                  <a:pt x="13481" y="6448"/>
                </a:lnTo>
                <a:lnTo>
                  <a:pt x="14065" y="6254"/>
                </a:lnTo>
                <a:close/>
                <a:moveTo>
                  <a:pt x="5573" y="5451"/>
                </a:moveTo>
                <a:lnTo>
                  <a:pt x="5719" y="5621"/>
                </a:lnTo>
                <a:lnTo>
                  <a:pt x="5840" y="5767"/>
                </a:lnTo>
                <a:lnTo>
                  <a:pt x="5816" y="5767"/>
                </a:lnTo>
                <a:lnTo>
                  <a:pt x="5670" y="5840"/>
                </a:lnTo>
                <a:lnTo>
                  <a:pt x="5548" y="5962"/>
                </a:lnTo>
                <a:lnTo>
                  <a:pt x="5354" y="6205"/>
                </a:lnTo>
                <a:lnTo>
                  <a:pt x="5110" y="6473"/>
                </a:lnTo>
                <a:lnTo>
                  <a:pt x="4989" y="6619"/>
                </a:lnTo>
                <a:lnTo>
                  <a:pt x="4916" y="6765"/>
                </a:lnTo>
                <a:lnTo>
                  <a:pt x="4429" y="6667"/>
                </a:lnTo>
                <a:lnTo>
                  <a:pt x="4551" y="6546"/>
                </a:lnTo>
                <a:lnTo>
                  <a:pt x="4648" y="6424"/>
                </a:lnTo>
                <a:lnTo>
                  <a:pt x="4843" y="6157"/>
                </a:lnTo>
                <a:lnTo>
                  <a:pt x="5159" y="5816"/>
                </a:lnTo>
                <a:lnTo>
                  <a:pt x="5354" y="5646"/>
                </a:lnTo>
                <a:lnTo>
                  <a:pt x="5475" y="5548"/>
                </a:lnTo>
                <a:lnTo>
                  <a:pt x="5548" y="5451"/>
                </a:lnTo>
                <a:close/>
                <a:moveTo>
                  <a:pt x="6035" y="5962"/>
                </a:moveTo>
                <a:lnTo>
                  <a:pt x="6278" y="6254"/>
                </a:lnTo>
                <a:lnTo>
                  <a:pt x="6157" y="6424"/>
                </a:lnTo>
                <a:lnTo>
                  <a:pt x="6011" y="6643"/>
                </a:lnTo>
                <a:lnTo>
                  <a:pt x="5889" y="6862"/>
                </a:lnTo>
                <a:lnTo>
                  <a:pt x="5840" y="6935"/>
                </a:lnTo>
                <a:lnTo>
                  <a:pt x="5840" y="7008"/>
                </a:lnTo>
                <a:lnTo>
                  <a:pt x="5232" y="6838"/>
                </a:lnTo>
                <a:lnTo>
                  <a:pt x="5402" y="6692"/>
                </a:lnTo>
                <a:lnTo>
                  <a:pt x="5548" y="6546"/>
                </a:lnTo>
                <a:lnTo>
                  <a:pt x="5767" y="6278"/>
                </a:lnTo>
                <a:lnTo>
                  <a:pt x="5889" y="6157"/>
                </a:lnTo>
                <a:lnTo>
                  <a:pt x="6011" y="6011"/>
                </a:lnTo>
                <a:lnTo>
                  <a:pt x="6035" y="5962"/>
                </a:lnTo>
                <a:close/>
                <a:moveTo>
                  <a:pt x="7519" y="925"/>
                </a:moveTo>
                <a:lnTo>
                  <a:pt x="7470" y="1120"/>
                </a:lnTo>
                <a:lnTo>
                  <a:pt x="7470" y="1314"/>
                </a:lnTo>
                <a:lnTo>
                  <a:pt x="7470" y="1704"/>
                </a:lnTo>
                <a:lnTo>
                  <a:pt x="7495" y="2093"/>
                </a:lnTo>
                <a:lnTo>
                  <a:pt x="7519" y="2482"/>
                </a:lnTo>
                <a:lnTo>
                  <a:pt x="7592" y="3285"/>
                </a:lnTo>
                <a:lnTo>
                  <a:pt x="7665" y="4234"/>
                </a:lnTo>
                <a:lnTo>
                  <a:pt x="7714" y="5183"/>
                </a:lnTo>
                <a:lnTo>
                  <a:pt x="7714" y="6132"/>
                </a:lnTo>
                <a:lnTo>
                  <a:pt x="7714" y="7081"/>
                </a:lnTo>
                <a:lnTo>
                  <a:pt x="7519" y="6886"/>
                </a:lnTo>
                <a:lnTo>
                  <a:pt x="7324" y="6716"/>
                </a:lnTo>
                <a:lnTo>
                  <a:pt x="7032" y="6473"/>
                </a:lnTo>
                <a:lnTo>
                  <a:pt x="6522" y="5913"/>
                </a:lnTo>
                <a:lnTo>
                  <a:pt x="5986" y="5354"/>
                </a:lnTo>
                <a:lnTo>
                  <a:pt x="5792" y="5159"/>
                </a:lnTo>
                <a:lnTo>
                  <a:pt x="5670" y="5086"/>
                </a:lnTo>
                <a:lnTo>
                  <a:pt x="5573" y="5013"/>
                </a:lnTo>
                <a:lnTo>
                  <a:pt x="5719" y="4721"/>
                </a:lnTo>
                <a:lnTo>
                  <a:pt x="5913" y="4453"/>
                </a:lnTo>
                <a:lnTo>
                  <a:pt x="6278" y="3894"/>
                </a:lnTo>
                <a:lnTo>
                  <a:pt x="6449" y="3626"/>
                </a:lnTo>
                <a:lnTo>
                  <a:pt x="6570" y="3358"/>
                </a:lnTo>
                <a:lnTo>
                  <a:pt x="6692" y="3066"/>
                </a:lnTo>
                <a:lnTo>
                  <a:pt x="6789" y="2774"/>
                </a:lnTo>
                <a:lnTo>
                  <a:pt x="6984" y="2166"/>
                </a:lnTo>
                <a:lnTo>
                  <a:pt x="7203" y="1558"/>
                </a:lnTo>
                <a:lnTo>
                  <a:pt x="7349" y="1217"/>
                </a:lnTo>
                <a:lnTo>
                  <a:pt x="7519" y="925"/>
                </a:lnTo>
                <a:close/>
                <a:moveTo>
                  <a:pt x="6497" y="6497"/>
                </a:moveTo>
                <a:lnTo>
                  <a:pt x="6522" y="6521"/>
                </a:lnTo>
                <a:lnTo>
                  <a:pt x="6716" y="6716"/>
                </a:lnTo>
                <a:lnTo>
                  <a:pt x="6643" y="6765"/>
                </a:lnTo>
                <a:lnTo>
                  <a:pt x="6595" y="6789"/>
                </a:lnTo>
                <a:lnTo>
                  <a:pt x="6497" y="6911"/>
                </a:lnTo>
                <a:lnTo>
                  <a:pt x="6400" y="7008"/>
                </a:lnTo>
                <a:lnTo>
                  <a:pt x="6327" y="7130"/>
                </a:lnTo>
                <a:lnTo>
                  <a:pt x="5986" y="7057"/>
                </a:lnTo>
                <a:lnTo>
                  <a:pt x="6059" y="7008"/>
                </a:lnTo>
                <a:lnTo>
                  <a:pt x="6132" y="6935"/>
                </a:lnTo>
                <a:lnTo>
                  <a:pt x="6254" y="6838"/>
                </a:lnTo>
                <a:lnTo>
                  <a:pt x="6497" y="6497"/>
                </a:lnTo>
                <a:close/>
                <a:moveTo>
                  <a:pt x="13286" y="6521"/>
                </a:moveTo>
                <a:lnTo>
                  <a:pt x="13627" y="6740"/>
                </a:lnTo>
                <a:lnTo>
                  <a:pt x="13967" y="6935"/>
                </a:lnTo>
                <a:lnTo>
                  <a:pt x="13870" y="7032"/>
                </a:lnTo>
                <a:lnTo>
                  <a:pt x="13724" y="7178"/>
                </a:lnTo>
                <a:lnTo>
                  <a:pt x="13578" y="7081"/>
                </a:lnTo>
                <a:lnTo>
                  <a:pt x="13456" y="7032"/>
                </a:lnTo>
                <a:lnTo>
                  <a:pt x="13164" y="6911"/>
                </a:lnTo>
                <a:lnTo>
                  <a:pt x="12897" y="6813"/>
                </a:lnTo>
                <a:lnTo>
                  <a:pt x="12653" y="6716"/>
                </a:lnTo>
                <a:lnTo>
                  <a:pt x="13286" y="6521"/>
                </a:lnTo>
                <a:close/>
                <a:moveTo>
                  <a:pt x="10171" y="5062"/>
                </a:moveTo>
                <a:lnTo>
                  <a:pt x="10220" y="5135"/>
                </a:lnTo>
                <a:lnTo>
                  <a:pt x="10196" y="5159"/>
                </a:lnTo>
                <a:lnTo>
                  <a:pt x="9587" y="5816"/>
                </a:lnTo>
                <a:lnTo>
                  <a:pt x="9003" y="6521"/>
                </a:lnTo>
                <a:lnTo>
                  <a:pt x="8809" y="6716"/>
                </a:lnTo>
                <a:lnTo>
                  <a:pt x="8590" y="6935"/>
                </a:lnTo>
                <a:lnTo>
                  <a:pt x="8371" y="7154"/>
                </a:lnTo>
                <a:lnTo>
                  <a:pt x="8152" y="7373"/>
                </a:lnTo>
                <a:lnTo>
                  <a:pt x="8200" y="6740"/>
                </a:lnTo>
                <a:lnTo>
                  <a:pt x="8444" y="6570"/>
                </a:lnTo>
                <a:lnTo>
                  <a:pt x="8663" y="6400"/>
                </a:lnTo>
                <a:lnTo>
                  <a:pt x="9101" y="6035"/>
                </a:lnTo>
                <a:lnTo>
                  <a:pt x="9660" y="5573"/>
                </a:lnTo>
                <a:lnTo>
                  <a:pt x="9928" y="5329"/>
                </a:lnTo>
                <a:lnTo>
                  <a:pt x="10171" y="5062"/>
                </a:lnTo>
                <a:close/>
                <a:moveTo>
                  <a:pt x="10488" y="5329"/>
                </a:moveTo>
                <a:lnTo>
                  <a:pt x="10731" y="5427"/>
                </a:lnTo>
                <a:lnTo>
                  <a:pt x="10999" y="5500"/>
                </a:lnTo>
                <a:lnTo>
                  <a:pt x="11510" y="5597"/>
                </a:lnTo>
                <a:lnTo>
                  <a:pt x="11850" y="5670"/>
                </a:lnTo>
                <a:lnTo>
                  <a:pt x="12167" y="5694"/>
                </a:lnTo>
                <a:lnTo>
                  <a:pt x="12824" y="5719"/>
                </a:lnTo>
                <a:lnTo>
                  <a:pt x="13529" y="5743"/>
                </a:lnTo>
                <a:lnTo>
                  <a:pt x="14235" y="5792"/>
                </a:lnTo>
                <a:lnTo>
                  <a:pt x="13505" y="6059"/>
                </a:lnTo>
                <a:lnTo>
                  <a:pt x="12799" y="6278"/>
                </a:lnTo>
                <a:lnTo>
                  <a:pt x="11339" y="6692"/>
                </a:lnTo>
                <a:lnTo>
                  <a:pt x="9612" y="7130"/>
                </a:lnTo>
                <a:lnTo>
                  <a:pt x="9149" y="7251"/>
                </a:lnTo>
                <a:lnTo>
                  <a:pt x="8663" y="7373"/>
                </a:lnTo>
                <a:lnTo>
                  <a:pt x="9101" y="6862"/>
                </a:lnTo>
                <a:lnTo>
                  <a:pt x="9758" y="6132"/>
                </a:lnTo>
                <a:lnTo>
                  <a:pt x="10098" y="5767"/>
                </a:lnTo>
                <a:lnTo>
                  <a:pt x="10439" y="5402"/>
                </a:lnTo>
                <a:lnTo>
                  <a:pt x="10488" y="5329"/>
                </a:lnTo>
                <a:close/>
                <a:moveTo>
                  <a:pt x="6862" y="6886"/>
                </a:moveTo>
                <a:lnTo>
                  <a:pt x="7349" y="7422"/>
                </a:lnTo>
                <a:lnTo>
                  <a:pt x="7349" y="7422"/>
                </a:lnTo>
                <a:lnTo>
                  <a:pt x="6570" y="7203"/>
                </a:lnTo>
                <a:lnTo>
                  <a:pt x="6668" y="7105"/>
                </a:lnTo>
                <a:lnTo>
                  <a:pt x="6765" y="7008"/>
                </a:lnTo>
                <a:lnTo>
                  <a:pt x="6862" y="6911"/>
                </a:lnTo>
                <a:lnTo>
                  <a:pt x="6862" y="6886"/>
                </a:lnTo>
                <a:close/>
                <a:moveTo>
                  <a:pt x="12386" y="6789"/>
                </a:moveTo>
                <a:lnTo>
                  <a:pt x="12483" y="6911"/>
                </a:lnTo>
                <a:lnTo>
                  <a:pt x="12629" y="7008"/>
                </a:lnTo>
                <a:lnTo>
                  <a:pt x="12775" y="7105"/>
                </a:lnTo>
                <a:lnTo>
                  <a:pt x="12921" y="7178"/>
                </a:lnTo>
                <a:lnTo>
                  <a:pt x="13432" y="7422"/>
                </a:lnTo>
                <a:lnTo>
                  <a:pt x="13140" y="7641"/>
                </a:lnTo>
                <a:lnTo>
                  <a:pt x="12970" y="7543"/>
                </a:lnTo>
                <a:lnTo>
                  <a:pt x="12799" y="7470"/>
                </a:lnTo>
                <a:lnTo>
                  <a:pt x="12483" y="7349"/>
                </a:lnTo>
                <a:lnTo>
                  <a:pt x="12045" y="7154"/>
                </a:lnTo>
                <a:lnTo>
                  <a:pt x="11826" y="7057"/>
                </a:lnTo>
                <a:lnTo>
                  <a:pt x="11607" y="7008"/>
                </a:lnTo>
                <a:lnTo>
                  <a:pt x="12386" y="6789"/>
                </a:lnTo>
                <a:close/>
                <a:moveTo>
                  <a:pt x="11461" y="7057"/>
                </a:moveTo>
                <a:lnTo>
                  <a:pt x="11534" y="7154"/>
                </a:lnTo>
                <a:lnTo>
                  <a:pt x="11631" y="7251"/>
                </a:lnTo>
                <a:lnTo>
                  <a:pt x="11850" y="7397"/>
                </a:lnTo>
                <a:lnTo>
                  <a:pt x="12069" y="7519"/>
                </a:lnTo>
                <a:lnTo>
                  <a:pt x="12313" y="7641"/>
                </a:lnTo>
                <a:lnTo>
                  <a:pt x="12532" y="7762"/>
                </a:lnTo>
                <a:lnTo>
                  <a:pt x="12799" y="7908"/>
                </a:lnTo>
                <a:lnTo>
                  <a:pt x="12483" y="8152"/>
                </a:lnTo>
                <a:lnTo>
                  <a:pt x="12410" y="8054"/>
                </a:lnTo>
                <a:lnTo>
                  <a:pt x="12337" y="7981"/>
                </a:lnTo>
                <a:lnTo>
                  <a:pt x="12240" y="7908"/>
                </a:lnTo>
                <a:lnTo>
                  <a:pt x="12118" y="7860"/>
                </a:lnTo>
                <a:lnTo>
                  <a:pt x="11875" y="7762"/>
                </a:lnTo>
                <a:lnTo>
                  <a:pt x="11656" y="7689"/>
                </a:lnTo>
                <a:lnTo>
                  <a:pt x="11145" y="7470"/>
                </a:lnTo>
                <a:lnTo>
                  <a:pt x="10901" y="7349"/>
                </a:lnTo>
                <a:lnTo>
                  <a:pt x="10634" y="7251"/>
                </a:lnTo>
                <a:lnTo>
                  <a:pt x="11437" y="7057"/>
                </a:lnTo>
                <a:close/>
                <a:moveTo>
                  <a:pt x="10439" y="7324"/>
                </a:moveTo>
                <a:lnTo>
                  <a:pt x="10512" y="7422"/>
                </a:lnTo>
                <a:lnTo>
                  <a:pt x="10609" y="7495"/>
                </a:lnTo>
                <a:lnTo>
                  <a:pt x="10828" y="7665"/>
                </a:lnTo>
                <a:lnTo>
                  <a:pt x="11047" y="7787"/>
                </a:lnTo>
                <a:lnTo>
                  <a:pt x="11291" y="7884"/>
                </a:lnTo>
                <a:lnTo>
                  <a:pt x="11996" y="8176"/>
                </a:lnTo>
                <a:lnTo>
                  <a:pt x="12167" y="8249"/>
                </a:lnTo>
                <a:lnTo>
                  <a:pt x="12215" y="8273"/>
                </a:lnTo>
                <a:lnTo>
                  <a:pt x="12288" y="8298"/>
                </a:lnTo>
                <a:lnTo>
                  <a:pt x="11996" y="8541"/>
                </a:lnTo>
                <a:lnTo>
                  <a:pt x="11972" y="8541"/>
                </a:lnTo>
                <a:lnTo>
                  <a:pt x="11583" y="8444"/>
                </a:lnTo>
                <a:lnTo>
                  <a:pt x="11218" y="8322"/>
                </a:lnTo>
                <a:lnTo>
                  <a:pt x="10853" y="8152"/>
                </a:lnTo>
                <a:lnTo>
                  <a:pt x="10512" y="7957"/>
                </a:lnTo>
                <a:lnTo>
                  <a:pt x="10098" y="7714"/>
                </a:lnTo>
                <a:lnTo>
                  <a:pt x="9879" y="7592"/>
                </a:lnTo>
                <a:lnTo>
                  <a:pt x="9660" y="7495"/>
                </a:lnTo>
                <a:lnTo>
                  <a:pt x="10439" y="7324"/>
                </a:lnTo>
                <a:close/>
                <a:moveTo>
                  <a:pt x="8225" y="8103"/>
                </a:moveTo>
                <a:lnTo>
                  <a:pt x="8638" y="8249"/>
                </a:lnTo>
                <a:lnTo>
                  <a:pt x="9028" y="8419"/>
                </a:lnTo>
                <a:lnTo>
                  <a:pt x="8930" y="8517"/>
                </a:lnTo>
                <a:lnTo>
                  <a:pt x="8784" y="8638"/>
                </a:lnTo>
                <a:lnTo>
                  <a:pt x="8711" y="8711"/>
                </a:lnTo>
                <a:lnTo>
                  <a:pt x="8687" y="8784"/>
                </a:lnTo>
                <a:lnTo>
                  <a:pt x="8225" y="8103"/>
                </a:lnTo>
                <a:close/>
                <a:moveTo>
                  <a:pt x="7689" y="8663"/>
                </a:moveTo>
                <a:lnTo>
                  <a:pt x="7714" y="9003"/>
                </a:lnTo>
                <a:lnTo>
                  <a:pt x="7689" y="9003"/>
                </a:lnTo>
                <a:lnTo>
                  <a:pt x="7519" y="8930"/>
                </a:lnTo>
                <a:lnTo>
                  <a:pt x="7665" y="8687"/>
                </a:lnTo>
                <a:lnTo>
                  <a:pt x="7689" y="8663"/>
                </a:lnTo>
                <a:close/>
                <a:moveTo>
                  <a:pt x="9344" y="7592"/>
                </a:moveTo>
                <a:lnTo>
                  <a:pt x="9612" y="7787"/>
                </a:lnTo>
                <a:lnTo>
                  <a:pt x="9904" y="7981"/>
                </a:lnTo>
                <a:lnTo>
                  <a:pt x="10463" y="8322"/>
                </a:lnTo>
                <a:lnTo>
                  <a:pt x="10755" y="8492"/>
                </a:lnTo>
                <a:lnTo>
                  <a:pt x="11047" y="8638"/>
                </a:lnTo>
                <a:lnTo>
                  <a:pt x="11364" y="8760"/>
                </a:lnTo>
                <a:lnTo>
                  <a:pt x="11680" y="8833"/>
                </a:lnTo>
                <a:lnTo>
                  <a:pt x="11510" y="9003"/>
                </a:lnTo>
                <a:lnTo>
                  <a:pt x="11485" y="9028"/>
                </a:lnTo>
                <a:lnTo>
                  <a:pt x="10463" y="8565"/>
                </a:lnTo>
                <a:lnTo>
                  <a:pt x="9952" y="8371"/>
                </a:lnTo>
                <a:lnTo>
                  <a:pt x="9417" y="8176"/>
                </a:lnTo>
                <a:lnTo>
                  <a:pt x="8979" y="7981"/>
                </a:lnTo>
                <a:lnTo>
                  <a:pt x="8736" y="7884"/>
                </a:lnTo>
                <a:lnTo>
                  <a:pt x="8468" y="7811"/>
                </a:lnTo>
                <a:lnTo>
                  <a:pt x="8906" y="7714"/>
                </a:lnTo>
                <a:lnTo>
                  <a:pt x="9344" y="7592"/>
                </a:lnTo>
                <a:close/>
                <a:moveTo>
                  <a:pt x="9368" y="8565"/>
                </a:moveTo>
                <a:lnTo>
                  <a:pt x="9733" y="8687"/>
                </a:lnTo>
                <a:lnTo>
                  <a:pt x="9660" y="8760"/>
                </a:lnTo>
                <a:lnTo>
                  <a:pt x="9198" y="9076"/>
                </a:lnTo>
                <a:lnTo>
                  <a:pt x="9101" y="9149"/>
                </a:lnTo>
                <a:lnTo>
                  <a:pt x="9003" y="9247"/>
                </a:lnTo>
                <a:lnTo>
                  <a:pt x="8760" y="8906"/>
                </a:lnTo>
                <a:lnTo>
                  <a:pt x="8784" y="8906"/>
                </a:lnTo>
                <a:lnTo>
                  <a:pt x="8930" y="8809"/>
                </a:lnTo>
                <a:lnTo>
                  <a:pt x="9052" y="8711"/>
                </a:lnTo>
                <a:lnTo>
                  <a:pt x="9174" y="8638"/>
                </a:lnTo>
                <a:lnTo>
                  <a:pt x="9344" y="8590"/>
                </a:lnTo>
                <a:lnTo>
                  <a:pt x="9368" y="8565"/>
                </a:lnTo>
                <a:close/>
                <a:moveTo>
                  <a:pt x="828" y="6181"/>
                </a:moveTo>
                <a:lnTo>
                  <a:pt x="1168" y="6302"/>
                </a:lnTo>
                <a:lnTo>
                  <a:pt x="1533" y="6400"/>
                </a:lnTo>
                <a:lnTo>
                  <a:pt x="2239" y="6546"/>
                </a:lnTo>
                <a:lnTo>
                  <a:pt x="2507" y="6570"/>
                </a:lnTo>
                <a:lnTo>
                  <a:pt x="2750" y="6594"/>
                </a:lnTo>
                <a:lnTo>
                  <a:pt x="3018" y="6619"/>
                </a:lnTo>
                <a:lnTo>
                  <a:pt x="3285" y="6643"/>
                </a:lnTo>
                <a:lnTo>
                  <a:pt x="4356" y="6911"/>
                </a:lnTo>
                <a:lnTo>
                  <a:pt x="5159" y="7081"/>
                </a:lnTo>
                <a:lnTo>
                  <a:pt x="5938" y="7300"/>
                </a:lnTo>
                <a:lnTo>
                  <a:pt x="7519" y="7762"/>
                </a:lnTo>
                <a:lnTo>
                  <a:pt x="6546" y="8273"/>
                </a:lnTo>
                <a:lnTo>
                  <a:pt x="5548" y="8736"/>
                </a:lnTo>
                <a:lnTo>
                  <a:pt x="4697" y="9076"/>
                </a:lnTo>
                <a:lnTo>
                  <a:pt x="4453" y="9198"/>
                </a:lnTo>
                <a:lnTo>
                  <a:pt x="4332" y="9271"/>
                </a:lnTo>
                <a:lnTo>
                  <a:pt x="4234" y="9368"/>
                </a:lnTo>
                <a:lnTo>
                  <a:pt x="4210" y="9320"/>
                </a:lnTo>
                <a:lnTo>
                  <a:pt x="3991" y="9003"/>
                </a:lnTo>
                <a:lnTo>
                  <a:pt x="3748" y="8687"/>
                </a:lnTo>
                <a:lnTo>
                  <a:pt x="3456" y="8395"/>
                </a:lnTo>
                <a:lnTo>
                  <a:pt x="3164" y="8127"/>
                </a:lnTo>
                <a:lnTo>
                  <a:pt x="2531" y="7616"/>
                </a:lnTo>
                <a:lnTo>
                  <a:pt x="2239" y="7373"/>
                </a:lnTo>
                <a:lnTo>
                  <a:pt x="1947" y="7105"/>
                </a:lnTo>
                <a:lnTo>
                  <a:pt x="1728" y="6911"/>
                </a:lnTo>
                <a:lnTo>
                  <a:pt x="1485" y="6716"/>
                </a:lnTo>
                <a:lnTo>
                  <a:pt x="1047" y="6375"/>
                </a:lnTo>
                <a:lnTo>
                  <a:pt x="828" y="6181"/>
                </a:lnTo>
                <a:close/>
                <a:moveTo>
                  <a:pt x="10098" y="8833"/>
                </a:moveTo>
                <a:lnTo>
                  <a:pt x="10658" y="9076"/>
                </a:lnTo>
                <a:lnTo>
                  <a:pt x="10366" y="9247"/>
                </a:lnTo>
                <a:lnTo>
                  <a:pt x="10098" y="9393"/>
                </a:lnTo>
                <a:lnTo>
                  <a:pt x="9758" y="9612"/>
                </a:lnTo>
                <a:lnTo>
                  <a:pt x="9612" y="9758"/>
                </a:lnTo>
                <a:lnTo>
                  <a:pt x="9466" y="9904"/>
                </a:lnTo>
                <a:lnTo>
                  <a:pt x="9125" y="9417"/>
                </a:lnTo>
                <a:lnTo>
                  <a:pt x="9198" y="9393"/>
                </a:lnTo>
                <a:lnTo>
                  <a:pt x="9271" y="9368"/>
                </a:lnTo>
                <a:lnTo>
                  <a:pt x="9417" y="9271"/>
                </a:lnTo>
                <a:lnTo>
                  <a:pt x="9660" y="9101"/>
                </a:lnTo>
                <a:lnTo>
                  <a:pt x="10098" y="8857"/>
                </a:lnTo>
                <a:lnTo>
                  <a:pt x="10098" y="8833"/>
                </a:lnTo>
                <a:close/>
                <a:moveTo>
                  <a:pt x="7324" y="9174"/>
                </a:moveTo>
                <a:lnTo>
                  <a:pt x="7446" y="9222"/>
                </a:lnTo>
                <a:lnTo>
                  <a:pt x="7519" y="9295"/>
                </a:lnTo>
                <a:lnTo>
                  <a:pt x="7738" y="9393"/>
                </a:lnTo>
                <a:lnTo>
                  <a:pt x="7738" y="9855"/>
                </a:lnTo>
                <a:lnTo>
                  <a:pt x="7738" y="10001"/>
                </a:lnTo>
                <a:lnTo>
                  <a:pt x="7495" y="9855"/>
                </a:lnTo>
                <a:lnTo>
                  <a:pt x="7251" y="9733"/>
                </a:lnTo>
                <a:lnTo>
                  <a:pt x="7105" y="9685"/>
                </a:lnTo>
                <a:lnTo>
                  <a:pt x="6984" y="9660"/>
                </a:lnTo>
                <a:lnTo>
                  <a:pt x="7324" y="9174"/>
                </a:lnTo>
                <a:close/>
                <a:moveTo>
                  <a:pt x="6911" y="9758"/>
                </a:moveTo>
                <a:lnTo>
                  <a:pt x="7008" y="9879"/>
                </a:lnTo>
                <a:lnTo>
                  <a:pt x="7130" y="10001"/>
                </a:lnTo>
                <a:lnTo>
                  <a:pt x="7373" y="10196"/>
                </a:lnTo>
                <a:lnTo>
                  <a:pt x="7543" y="10317"/>
                </a:lnTo>
                <a:lnTo>
                  <a:pt x="7762" y="10415"/>
                </a:lnTo>
                <a:lnTo>
                  <a:pt x="7762" y="10926"/>
                </a:lnTo>
                <a:lnTo>
                  <a:pt x="7470" y="10707"/>
                </a:lnTo>
                <a:lnTo>
                  <a:pt x="7203" y="10488"/>
                </a:lnTo>
                <a:lnTo>
                  <a:pt x="7057" y="10415"/>
                </a:lnTo>
                <a:lnTo>
                  <a:pt x="6911" y="10317"/>
                </a:lnTo>
                <a:lnTo>
                  <a:pt x="6741" y="10269"/>
                </a:lnTo>
                <a:lnTo>
                  <a:pt x="6570" y="10244"/>
                </a:lnTo>
                <a:lnTo>
                  <a:pt x="6911" y="9758"/>
                </a:lnTo>
                <a:close/>
                <a:moveTo>
                  <a:pt x="11072" y="9271"/>
                </a:moveTo>
                <a:lnTo>
                  <a:pt x="11291" y="9368"/>
                </a:lnTo>
                <a:lnTo>
                  <a:pt x="11266" y="9490"/>
                </a:lnTo>
                <a:lnTo>
                  <a:pt x="11266" y="9612"/>
                </a:lnTo>
                <a:lnTo>
                  <a:pt x="11096" y="9685"/>
                </a:lnTo>
                <a:lnTo>
                  <a:pt x="10950" y="9782"/>
                </a:lnTo>
                <a:lnTo>
                  <a:pt x="10658" y="9977"/>
                </a:lnTo>
                <a:lnTo>
                  <a:pt x="10293" y="10220"/>
                </a:lnTo>
                <a:lnTo>
                  <a:pt x="10123" y="10366"/>
                </a:lnTo>
                <a:lnTo>
                  <a:pt x="10050" y="10439"/>
                </a:lnTo>
                <a:lnTo>
                  <a:pt x="10001" y="10536"/>
                </a:lnTo>
                <a:lnTo>
                  <a:pt x="10001" y="10585"/>
                </a:lnTo>
                <a:lnTo>
                  <a:pt x="10025" y="10609"/>
                </a:lnTo>
                <a:lnTo>
                  <a:pt x="10123" y="10609"/>
                </a:lnTo>
                <a:lnTo>
                  <a:pt x="10220" y="10585"/>
                </a:lnTo>
                <a:lnTo>
                  <a:pt x="10390" y="10512"/>
                </a:lnTo>
                <a:lnTo>
                  <a:pt x="10561" y="10390"/>
                </a:lnTo>
                <a:lnTo>
                  <a:pt x="10731" y="10269"/>
                </a:lnTo>
                <a:lnTo>
                  <a:pt x="10999" y="10074"/>
                </a:lnTo>
                <a:lnTo>
                  <a:pt x="11291" y="9904"/>
                </a:lnTo>
                <a:lnTo>
                  <a:pt x="11339" y="10171"/>
                </a:lnTo>
                <a:lnTo>
                  <a:pt x="11412" y="10390"/>
                </a:lnTo>
                <a:lnTo>
                  <a:pt x="11145" y="10488"/>
                </a:lnTo>
                <a:lnTo>
                  <a:pt x="10877" y="10634"/>
                </a:lnTo>
                <a:lnTo>
                  <a:pt x="10731" y="10682"/>
                </a:lnTo>
                <a:lnTo>
                  <a:pt x="10561" y="10804"/>
                </a:lnTo>
                <a:lnTo>
                  <a:pt x="10415" y="10926"/>
                </a:lnTo>
                <a:lnTo>
                  <a:pt x="10342" y="10999"/>
                </a:lnTo>
                <a:lnTo>
                  <a:pt x="10317" y="11072"/>
                </a:lnTo>
                <a:lnTo>
                  <a:pt x="9879" y="10463"/>
                </a:lnTo>
                <a:lnTo>
                  <a:pt x="9587" y="10050"/>
                </a:lnTo>
                <a:lnTo>
                  <a:pt x="9733" y="10001"/>
                </a:lnTo>
                <a:lnTo>
                  <a:pt x="9904" y="9928"/>
                </a:lnTo>
                <a:lnTo>
                  <a:pt x="10196" y="9758"/>
                </a:lnTo>
                <a:lnTo>
                  <a:pt x="10634" y="9514"/>
                </a:lnTo>
                <a:lnTo>
                  <a:pt x="11047" y="9295"/>
                </a:lnTo>
                <a:lnTo>
                  <a:pt x="11072" y="9271"/>
                </a:lnTo>
                <a:close/>
                <a:moveTo>
                  <a:pt x="11534" y="10780"/>
                </a:moveTo>
                <a:lnTo>
                  <a:pt x="11656" y="11193"/>
                </a:lnTo>
                <a:lnTo>
                  <a:pt x="11631" y="11193"/>
                </a:lnTo>
                <a:lnTo>
                  <a:pt x="11437" y="11364"/>
                </a:lnTo>
                <a:lnTo>
                  <a:pt x="11218" y="11510"/>
                </a:lnTo>
                <a:lnTo>
                  <a:pt x="11023" y="11631"/>
                </a:lnTo>
                <a:lnTo>
                  <a:pt x="10828" y="11753"/>
                </a:lnTo>
                <a:lnTo>
                  <a:pt x="10804" y="11777"/>
                </a:lnTo>
                <a:lnTo>
                  <a:pt x="10439" y="11242"/>
                </a:lnTo>
                <a:lnTo>
                  <a:pt x="10512" y="11242"/>
                </a:lnTo>
                <a:lnTo>
                  <a:pt x="10585" y="11218"/>
                </a:lnTo>
                <a:lnTo>
                  <a:pt x="10731" y="11145"/>
                </a:lnTo>
                <a:lnTo>
                  <a:pt x="10999" y="10974"/>
                </a:lnTo>
                <a:lnTo>
                  <a:pt x="11534" y="10780"/>
                </a:lnTo>
                <a:close/>
                <a:moveTo>
                  <a:pt x="6522" y="10342"/>
                </a:moveTo>
                <a:lnTo>
                  <a:pt x="6668" y="10439"/>
                </a:lnTo>
                <a:lnTo>
                  <a:pt x="6838" y="10561"/>
                </a:lnTo>
                <a:lnTo>
                  <a:pt x="7105" y="10853"/>
                </a:lnTo>
                <a:lnTo>
                  <a:pt x="7251" y="10999"/>
                </a:lnTo>
                <a:lnTo>
                  <a:pt x="7397" y="11120"/>
                </a:lnTo>
                <a:lnTo>
                  <a:pt x="7568" y="11218"/>
                </a:lnTo>
                <a:lnTo>
                  <a:pt x="7738" y="11291"/>
                </a:lnTo>
                <a:lnTo>
                  <a:pt x="7762" y="11291"/>
                </a:lnTo>
                <a:lnTo>
                  <a:pt x="7762" y="12021"/>
                </a:lnTo>
                <a:lnTo>
                  <a:pt x="7665" y="11948"/>
                </a:lnTo>
                <a:lnTo>
                  <a:pt x="7568" y="11875"/>
                </a:lnTo>
                <a:lnTo>
                  <a:pt x="7397" y="11704"/>
                </a:lnTo>
                <a:lnTo>
                  <a:pt x="7057" y="11364"/>
                </a:lnTo>
                <a:lnTo>
                  <a:pt x="6862" y="11193"/>
                </a:lnTo>
                <a:lnTo>
                  <a:pt x="6619" y="11072"/>
                </a:lnTo>
                <a:lnTo>
                  <a:pt x="6376" y="10999"/>
                </a:lnTo>
                <a:lnTo>
                  <a:pt x="6132" y="10926"/>
                </a:lnTo>
                <a:lnTo>
                  <a:pt x="6522" y="10342"/>
                </a:lnTo>
                <a:close/>
                <a:moveTo>
                  <a:pt x="11753" y="11510"/>
                </a:moveTo>
                <a:lnTo>
                  <a:pt x="11826" y="11802"/>
                </a:lnTo>
                <a:lnTo>
                  <a:pt x="11704" y="11826"/>
                </a:lnTo>
                <a:lnTo>
                  <a:pt x="11607" y="11899"/>
                </a:lnTo>
                <a:lnTo>
                  <a:pt x="11412" y="12021"/>
                </a:lnTo>
                <a:lnTo>
                  <a:pt x="11291" y="12167"/>
                </a:lnTo>
                <a:lnTo>
                  <a:pt x="11218" y="12240"/>
                </a:lnTo>
                <a:lnTo>
                  <a:pt x="11193" y="12313"/>
                </a:lnTo>
                <a:lnTo>
                  <a:pt x="10901" y="11899"/>
                </a:lnTo>
                <a:lnTo>
                  <a:pt x="11120" y="11850"/>
                </a:lnTo>
                <a:lnTo>
                  <a:pt x="11339" y="11777"/>
                </a:lnTo>
                <a:lnTo>
                  <a:pt x="11558" y="11656"/>
                </a:lnTo>
                <a:lnTo>
                  <a:pt x="11753" y="11510"/>
                </a:lnTo>
                <a:close/>
                <a:moveTo>
                  <a:pt x="6059" y="11047"/>
                </a:moveTo>
                <a:lnTo>
                  <a:pt x="6303" y="11218"/>
                </a:lnTo>
                <a:lnTo>
                  <a:pt x="6546" y="11388"/>
                </a:lnTo>
                <a:lnTo>
                  <a:pt x="6789" y="11583"/>
                </a:lnTo>
                <a:lnTo>
                  <a:pt x="6984" y="11802"/>
                </a:lnTo>
                <a:lnTo>
                  <a:pt x="7251" y="12069"/>
                </a:lnTo>
                <a:lnTo>
                  <a:pt x="7397" y="12215"/>
                </a:lnTo>
                <a:lnTo>
                  <a:pt x="7543" y="12313"/>
                </a:lnTo>
                <a:lnTo>
                  <a:pt x="7276" y="12459"/>
                </a:lnTo>
                <a:lnTo>
                  <a:pt x="7154" y="12386"/>
                </a:lnTo>
                <a:lnTo>
                  <a:pt x="7008" y="12337"/>
                </a:lnTo>
                <a:lnTo>
                  <a:pt x="6765" y="12215"/>
                </a:lnTo>
                <a:lnTo>
                  <a:pt x="6522" y="12069"/>
                </a:lnTo>
                <a:lnTo>
                  <a:pt x="6327" y="11948"/>
                </a:lnTo>
                <a:lnTo>
                  <a:pt x="6157" y="11802"/>
                </a:lnTo>
                <a:lnTo>
                  <a:pt x="5962" y="11656"/>
                </a:lnTo>
                <a:lnTo>
                  <a:pt x="5767" y="11534"/>
                </a:lnTo>
                <a:lnTo>
                  <a:pt x="6059" y="11047"/>
                </a:lnTo>
                <a:close/>
                <a:moveTo>
                  <a:pt x="5670" y="11680"/>
                </a:moveTo>
                <a:lnTo>
                  <a:pt x="5719" y="11777"/>
                </a:lnTo>
                <a:lnTo>
                  <a:pt x="5792" y="11850"/>
                </a:lnTo>
                <a:lnTo>
                  <a:pt x="5938" y="12021"/>
                </a:lnTo>
                <a:lnTo>
                  <a:pt x="6108" y="12167"/>
                </a:lnTo>
                <a:lnTo>
                  <a:pt x="6278" y="12288"/>
                </a:lnTo>
                <a:lnTo>
                  <a:pt x="6546" y="12483"/>
                </a:lnTo>
                <a:lnTo>
                  <a:pt x="6716" y="12580"/>
                </a:lnTo>
                <a:lnTo>
                  <a:pt x="6887" y="12678"/>
                </a:lnTo>
                <a:lnTo>
                  <a:pt x="6522" y="12848"/>
                </a:lnTo>
                <a:lnTo>
                  <a:pt x="6230" y="12653"/>
                </a:lnTo>
                <a:lnTo>
                  <a:pt x="5938" y="12434"/>
                </a:lnTo>
                <a:lnTo>
                  <a:pt x="5694" y="12215"/>
                </a:lnTo>
                <a:lnTo>
                  <a:pt x="5475" y="12021"/>
                </a:lnTo>
                <a:lnTo>
                  <a:pt x="5621" y="11777"/>
                </a:lnTo>
                <a:lnTo>
                  <a:pt x="5670" y="11680"/>
                </a:lnTo>
                <a:close/>
                <a:moveTo>
                  <a:pt x="11899" y="12094"/>
                </a:moveTo>
                <a:lnTo>
                  <a:pt x="12021" y="12605"/>
                </a:lnTo>
                <a:lnTo>
                  <a:pt x="11899" y="12726"/>
                </a:lnTo>
                <a:lnTo>
                  <a:pt x="11777" y="12848"/>
                </a:lnTo>
                <a:lnTo>
                  <a:pt x="11729" y="12921"/>
                </a:lnTo>
                <a:lnTo>
                  <a:pt x="11680" y="12994"/>
                </a:lnTo>
                <a:lnTo>
                  <a:pt x="11680" y="13018"/>
                </a:lnTo>
                <a:lnTo>
                  <a:pt x="11266" y="12434"/>
                </a:lnTo>
                <a:lnTo>
                  <a:pt x="11412" y="12386"/>
                </a:lnTo>
                <a:lnTo>
                  <a:pt x="11558" y="12313"/>
                </a:lnTo>
                <a:lnTo>
                  <a:pt x="11729" y="12215"/>
                </a:lnTo>
                <a:lnTo>
                  <a:pt x="11899" y="12094"/>
                </a:lnTo>
                <a:close/>
                <a:moveTo>
                  <a:pt x="5329" y="12240"/>
                </a:moveTo>
                <a:lnTo>
                  <a:pt x="5402" y="12361"/>
                </a:lnTo>
                <a:lnTo>
                  <a:pt x="5500" y="12483"/>
                </a:lnTo>
                <a:lnTo>
                  <a:pt x="5670" y="12678"/>
                </a:lnTo>
                <a:lnTo>
                  <a:pt x="5913" y="12897"/>
                </a:lnTo>
                <a:lnTo>
                  <a:pt x="6157" y="13067"/>
                </a:lnTo>
                <a:lnTo>
                  <a:pt x="5743" y="13335"/>
                </a:lnTo>
                <a:lnTo>
                  <a:pt x="5646" y="13310"/>
                </a:lnTo>
                <a:lnTo>
                  <a:pt x="5475" y="13237"/>
                </a:lnTo>
                <a:lnTo>
                  <a:pt x="5305" y="13164"/>
                </a:lnTo>
                <a:lnTo>
                  <a:pt x="5135" y="13043"/>
                </a:lnTo>
                <a:lnTo>
                  <a:pt x="4940" y="12970"/>
                </a:lnTo>
                <a:lnTo>
                  <a:pt x="4891" y="12945"/>
                </a:lnTo>
                <a:lnTo>
                  <a:pt x="5110" y="12605"/>
                </a:lnTo>
                <a:lnTo>
                  <a:pt x="5329" y="12240"/>
                </a:lnTo>
                <a:close/>
                <a:moveTo>
                  <a:pt x="12094" y="13043"/>
                </a:moveTo>
                <a:lnTo>
                  <a:pt x="12215" y="13748"/>
                </a:lnTo>
                <a:lnTo>
                  <a:pt x="11802" y="13189"/>
                </a:lnTo>
                <a:lnTo>
                  <a:pt x="11850" y="13189"/>
                </a:lnTo>
                <a:lnTo>
                  <a:pt x="11923" y="13164"/>
                </a:lnTo>
                <a:lnTo>
                  <a:pt x="11972" y="13140"/>
                </a:lnTo>
                <a:lnTo>
                  <a:pt x="12094" y="13043"/>
                </a:lnTo>
                <a:close/>
                <a:moveTo>
                  <a:pt x="4745" y="13140"/>
                </a:moveTo>
                <a:lnTo>
                  <a:pt x="4891" y="13310"/>
                </a:lnTo>
                <a:lnTo>
                  <a:pt x="5062" y="13456"/>
                </a:lnTo>
                <a:lnTo>
                  <a:pt x="5305" y="13602"/>
                </a:lnTo>
                <a:lnTo>
                  <a:pt x="4964" y="13846"/>
                </a:lnTo>
                <a:lnTo>
                  <a:pt x="4891" y="13773"/>
                </a:lnTo>
                <a:lnTo>
                  <a:pt x="4818" y="13700"/>
                </a:lnTo>
                <a:lnTo>
                  <a:pt x="4648" y="13627"/>
                </a:lnTo>
                <a:lnTo>
                  <a:pt x="4551" y="13554"/>
                </a:lnTo>
                <a:lnTo>
                  <a:pt x="4405" y="13529"/>
                </a:lnTo>
                <a:lnTo>
                  <a:pt x="4575" y="13335"/>
                </a:lnTo>
                <a:lnTo>
                  <a:pt x="4745" y="13140"/>
                </a:lnTo>
                <a:close/>
                <a:moveTo>
                  <a:pt x="8200" y="8833"/>
                </a:moveTo>
                <a:lnTo>
                  <a:pt x="8371" y="9076"/>
                </a:lnTo>
                <a:lnTo>
                  <a:pt x="8663" y="9514"/>
                </a:lnTo>
                <a:lnTo>
                  <a:pt x="8979" y="9928"/>
                </a:lnTo>
                <a:lnTo>
                  <a:pt x="9587" y="10780"/>
                </a:lnTo>
                <a:lnTo>
                  <a:pt x="10171" y="11583"/>
                </a:lnTo>
                <a:lnTo>
                  <a:pt x="10731" y="12410"/>
                </a:lnTo>
                <a:lnTo>
                  <a:pt x="11291" y="13213"/>
                </a:lnTo>
                <a:lnTo>
                  <a:pt x="11850" y="13992"/>
                </a:lnTo>
                <a:lnTo>
                  <a:pt x="11729" y="13943"/>
                </a:lnTo>
                <a:lnTo>
                  <a:pt x="11072" y="13554"/>
                </a:lnTo>
                <a:lnTo>
                  <a:pt x="10415" y="13189"/>
                </a:lnTo>
                <a:lnTo>
                  <a:pt x="9831" y="12921"/>
                </a:lnTo>
                <a:lnTo>
                  <a:pt x="9539" y="12799"/>
                </a:lnTo>
                <a:lnTo>
                  <a:pt x="9222" y="12678"/>
                </a:lnTo>
                <a:lnTo>
                  <a:pt x="8760" y="12507"/>
                </a:lnTo>
                <a:lnTo>
                  <a:pt x="8517" y="12410"/>
                </a:lnTo>
                <a:lnTo>
                  <a:pt x="8273" y="12337"/>
                </a:lnTo>
                <a:lnTo>
                  <a:pt x="8273" y="12288"/>
                </a:lnTo>
                <a:lnTo>
                  <a:pt x="8322" y="11996"/>
                </a:lnTo>
                <a:lnTo>
                  <a:pt x="8346" y="11680"/>
                </a:lnTo>
                <a:lnTo>
                  <a:pt x="8346" y="11388"/>
                </a:lnTo>
                <a:lnTo>
                  <a:pt x="8322" y="11072"/>
                </a:lnTo>
                <a:lnTo>
                  <a:pt x="8273" y="10463"/>
                </a:lnTo>
                <a:lnTo>
                  <a:pt x="8225" y="9855"/>
                </a:lnTo>
                <a:lnTo>
                  <a:pt x="8200" y="8833"/>
                </a:lnTo>
                <a:close/>
                <a:moveTo>
                  <a:pt x="7324" y="8346"/>
                </a:moveTo>
                <a:lnTo>
                  <a:pt x="6935" y="8906"/>
                </a:lnTo>
                <a:lnTo>
                  <a:pt x="6570" y="9441"/>
                </a:lnTo>
                <a:lnTo>
                  <a:pt x="5962" y="10439"/>
                </a:lnTo>
                <a:lnTo>
                  <a:pt x="5354" y="11437"/>
                </a:lnTo>
                <a:lnTo>
                  <a:pt x="4818" y="12386"/>
                </a:lnTo>
                <a:lnTo>
                  <a:pt x="4502" y="12848"/>
                </a:lnTo>
                <a:lnTo>
                  <a:pt x="4356" y="13067"/>
                </a:lnTo>
                <a:lnTo>
                  <a:pt x="4161" y="13286"/>
                </a:lnTo>
                <a:lnTo>
                  <a:pt x="3967" y="13529"/>
                </a:lnTo>
                <a:lnTo>
                  <a:pt x="3796" y="13773"/>
                </a:lnTo>
                <a:lnTo>
                  <a:pt x="3650" y="14040"/>
                </a:lnTo>
                <a:lnTo>
                  <a:pt x="3504" y="14308"/>
                </a:lnTo>
                <a:lnTo>
                  <a:pt x="3577" y="13578"/>
                </a:lnTo>
                <a:lnTo>
                  <a:pt x="3699" y="12897"/>
                </a:lnTo>
                <a:lnTo>
                  <a:pt x="3821" y="12215"/>
                </a:lnTo>
                <a:lnTo>
                  <a:pt x="3967" y="11558"/>
                </a:lnTo>
                <a:lnTo>
                  <a:pt x="4113" y="10926"/>
                </a:lnTo>
                <a:lnTo>
                  <a:pt x="4234" y="10269"/>
                </a:lnTo>
                <a:lnTo>
                  <a:pt x="4332" y="9612"/>
                </a:lnTo>
                <a:lnTo>
                  <a:pt x="4307" y="9539"/>
                </a:lnTo>
                <a:lnTo>
                  <a:pt x="4453" y="9587"/>
                </a:lnTo>
                <a:lnTo>
                  <a:pt x="4624" y="9563"/>
                </a:lnTo>
                <a:lnTo>
                  <a:pt x="4818" y="9514"/>
                </a:lnTo>
                <a:lnTo>
                  <a:pt x="5013" y="9441"/>
                </a:lnTo>
                <a:lnTo>
                  <a:pt x="5354" y="9271"/>
                </a:lnTo>
                <a:lnTo>
                  <a:pt x="5646" y="9149"/>
                </a:lnTo>
                <a:lnTo>
                  <a:pt x="6497" y="8760"/>
                </a:lnTo>
                <a:lnTo>
                  <a:pt x="7324" y="8346"/>
                </a:lnTo>
                <a:close/>
                <a:moveTo>
                  <a:pt x="4234" y="13700"/>
                </a:moveTo>
                <a:lnTo>
                  <a:pt x="4307" y="13773"/>
                </a:lnTo>
                <a:lnTo>
                  <a:pt x="4380" y="13821"/>
                </a:lnTo>
                <a:lnTo>
                  <a:pt x="4551" y="13943"/>
                </a:lnTo>
                <a:lnTo>
                  <a:pt x="4697" y="14016"/>
                </a:lnTo>
                <a:lnTo>
                  <a:pt x="4307" y="14259"/>
                </a:lnTo>
                <a:lnTo>
                  <a:pt x="4161" y="14332"/>
                </a:lnTo>
                <a:lnTo>
                  <a:pt x="3991" y="14405"/>
                </a:lnTo>
                <a:lnTo>
                  <a:pt x="3650" y="14502"/>
                </a:lnTo>
                <a:lnTo>
                  <a:pt x="3748" y="14429"/>
                </a:lnTo>
                <a:lnTo>
                  <a:pt x="3821" y="14332"/>
                </a:lnTo>
                <a:lnTo>
                  <a:pt x="3967" y="14113"/>
                </a:lnTo>
                <a:lnTo>
                  <a:pt x="4113" y="13894"/>
                </a:lnTo>
                <a:lnTo>
                  <a:pt x="4234" y="13700"/>
                </a:lnTo>
                <a:close/>
                <a:moveTo>
                  <a:pt x="7835" y="0"/>
                </a:moveTo>
                <a:lnTo>
                  <a:pt x="7762" y="25"/>
                </a:lnTo>
                <a:lnTo>
                  <a:pt x="7689" y="73"/>
                </a:lnTo>
                <a:lnTo>
                  <a:pt x="7641" y="73"/>
                </a:lnTo>
                <a:lnTo>
                  <a:pt x="7495" y="146"/>
                </a:lnTo>
                <a:lnTo>
                  <a:pt x="7373" y="244"/>
                </a:lnTo>
                <a:lnTo>
                  <a:pt x="7276" y="341"/>
                </a:lnTo>
                <a:lnTo>
                  <a:pt x="7178" y="463"/>
                </a:lnTo>
                <a:lnTo>
                  <a:pt x="6984" y="730"/>
                </a:lnTo>
                <a:lnTo>
                  <a:pt x="6838" y="1047"/>
                </a:lnTo>
                <a:lnTo>
                  <a:pt x="6716" y="1387"/>
                </a:lnTo>
                <a:lnTo>
                  <a:pt x="6619" y="1704"/>
                </a:lnTo>
                <a:lnTo>
                  <a:pt x="6449" y="2288"/>
                </a:lnTo>
                <a:lnTo>
                  <a:pt x="6230" y="2920"/>
                </a:lnTo>
                <a:lnTo>
                  <a:pt x="6108" y="3237"/>
                </a:lnTo>
                <a:lnTo>
                  <a:pt x="5962" y="3529"/>
                </a:lnTo>
                <a:lnTo>
                  <a:pt x="5767" y="3845"/>
                </a:lnTo>
                <a:lnTo>
                  <a:pt x="5548" y="4161"/>
                </a:lnTo>
                <a:lnTo>
                  <a:pt x="5378" y="4478"/>
                </a:lnTo>
                <a:lnTo>
                  <a:pt x="5281" y="4648"/>
                </a:lnTo>
                <a:lnTo>
                  <a:pt x="5208" y="4818"/>
                </a:lnTo>
                <a:lnTo>
                  <a:pt x="4891" y="4916"/>
                </a:lnTo>
                <a:lnTo>
                  <a:pt x="4575" y="4989"/>
                </a:lnTo>
                <a:lnTo>
                  <a:pt x="3918" y="5110"/>
                </a:lnTo>
                <a:lnTo>
                  <a:pt x="2580" y="5305"/>
                </a:lnTo>
                <a:lnTo>
                  <a:pt x="1801" y="5402"/>
                </a:lnTo>
                <a:lnTo>
                  <a:pt x="998" y="5500"/>
                </a:lnTo>
                <a:lnTo>
                  <a:pt x="755" y="5524"/>
                </a:lnTo>
                <a:lnTo>
                  <a:pt x="511" y="5524"/>
                </a:lnTo>
                <a:lnTo>
                  <a:pt x="244" y="5548"/>
                </a:lnTo>
                <a:lnTo>
                  <a:pt x="146" y="5597"/>
                </a:lnTo>
                <a:lnTo>
                  <a:pt x="49" y="5646"/>
                </a:lnTo>
                <a:lnTo>
                  <a:pt x="0" y="5719"/>
                </a:lnTo>
                <a:lnTo>
                  <a:pt x="0" y="5792"/>
                </a:lnTo>
                <a:lnTo>
                  <a:pt x="0" y="5865"/>
                </a:lnTo>
                <a:lnTo>
                  <a:pt x="0" y="5962"/>
                </a:lnTo>
                <a:lnTo>
                  <a:pt x="49" y="6035"/>
                </a:lnTo>
                <a:lnTo>
                  <a:pt x="146" y="6229"/>
                </a:lnTo>
                <a:lnTo>
                  <a:pt x="292" y="6375"/>
                </a:lnTo>
                <a:lnTo>
                  <a:pt x="438" y="6497"/>
                </a:lnTo>
                <a:lnTo>
                  <a:pt x="682" y="6716"/>
                </a:lnTo>
                <a:lnTo>
                  <a:pt x="925" y="6935"/>
                </a:lnTo>
                <a:lnTo>
                  <a:pt x="1460" y="7349"/>
                </a:lnTo>
                <a:lnTo>
                  <a:pt x="1971" y="7811"/>
                </a:lnTo>
                <a:lnTo>
                  <a:pt x="2507" y="8273"/>
                </a:lnTo>
                <a:lnTo>
                  <a:pt x="2847" y="8565"/>
                </a:lnTo>
                <a:lnTo>
                  <a:pt x="3188" y="8882"/>
                </a:lnTo>
                <a:lnTo>
                  <a:pt x="3504" y="9222"/>
                </a:lnTo>
                <a:lnTo>
                  <a:pt x="3650" y="9417"/>
                </a:lnTo>
                <a:lnTo>
                  <a:pt x="3772" y="9612"/>
                </a:lnTo>
                <a:lnTo>
                  <a:pt x="3821" y="9685"/>
                </a:lnTo>
                <a:lnTo>
                  <a:pt x="3918" y="9709"/>
                </a:lnTo>
                <a:lnTo>
                  <a:pt x="3748" y="10342"/>
                </a:lnTo>
                <a:lnTo>
                  <a:pt x="3602" y="10974"/>
                </a:lnTo>
                <a:lnTo>
                  <a:pt x="3334" y="12264"/>
                </a:lnTo>
                <a:lnTo>
                  <a:pt x="3212" y="12872"/>
                </a:lnTo>
                <a:lnTo>
                  <a:pt x="3091" y="13529"/>
                </a:lnTo>
                <a:lnTo>
                  <a:pt x="3042" y="13870"/>
                </a:lnTo>
                <a:lnTo>
                  <a:pt x="2993" y="14186"/>
                </a:lnTo>
                <a:lnTo>
                  <a:pt x="2993" y="14502"/>
                </a:lnTo>
                <a:lnTo>
                  <a:pt x="3018" y="14819"/>
                </a:lnTo>
                <a:lnTo>
                  <a:pt x="3042" y="14916"/>
                </a:lnTo>
                <a:lnTo>
                  <a:pt x="3091" y="14965"/>
                </a:lnTo>
                <a:lnTo>
                  <a:pt x="3188" y="15013"/>
                </a:lnTo>
                <a:lnTo>
                  <a:pt x="3261" y="15013"/>
                </a:lnTo>
                <a:lnTo>
                  <a:pt x="3383" y="15038"/>
                </a:lnTo>
                <a:lnTo>
                  <a:pt x="3529" y="15062"/>
                </a:lnTo>
                <a:lnTo>
                  <a:pt x="3675" y="15038"/>
                </a:lnTo>
                <a:lnTo>
                  <a:pt x="3796" y="15013"/>
                </a:lnTo>
                <a:lnTo>
                  <a:pt x="4088" y="14940"/>
                </a:lnTo>
                <a:lnTo>
                  <a:pt x="4405" y="14794"/>
                </a:lnTo>
                <a:lnTo>
                  <a:pt x="4672" y="14624"/>
                </a:lnTo>
                <a:lnTo>
                  <a:pt x="4964" y="14454"/>
                </a:lnTo>
                <a:lnTo>
                  <a:pt x="5402" y="14138"/>
                </a:lnTo>
                <a:lnTo>
                  <a:pt x="5719" y="13943"/>
                </a:lnTo>
                <a:lnTo>
                  <a:pt x="6035" y="13748"/>
                </a:lnTo>
                <a:lnTo>
                  <a:pt x="6716" y="13383"/>
                </a:lnTo>
                <a:lnTo>
                  <a:pt x="7373" y="13018"/>
                </a:lnTo>
                <a:lnTo>
                  <a:pt x="7689" y="12824"/>
                </a:lnTo>
                <a:lnTo>
                  <a:pt x="8006" y="12629"/>
                </a:lnTo>
                <a:lnTo>
                  <a:pt x="8127" y="12726"/>
                </a:lnTo>
                <a:lnTo>
                  <a:pt x="8273" y="12799"/>
                </a:lnTo>
                <a:lnTo>
                  <a:pt x="8590" y="12945"/>
                </a:lnTo>
                <a:lnTo>
                  <a:pt x="9320" y="13213"/>
                </a:lnTo>
                <a:lnTo>
                  <a:pt x="9685" y="13383"/>
                </a:lnTo>
                <a:lnTo>
                  <a:pt x="10050" y="13554"/>
                </a:lnTo>
                <a:lnTo>
                  <a:pt x="10707" y="13894"/>
                </a:lnTo>
                <a:lnTo>
                  <a:pt x="11364" y="14283"/>
                </a:lnTo>
                <a:lnTo>
                  <a:pt x="11607" y="14454"/>
                </a:lnTo>
                <a:lnTo>
                  <a:pt x="11875" y="14624"/>
                </a:lnTo>
                <a:lnTo>
                  <a:pt x="12021" y="14697"/>
                </a:lnTo>
                <a:lnTo>
                  <a:pt x="12167" y="14770"/>
                </a:lnTo>
                <a:lnTo>
                  <a:pt x="12313" y="14794"/>
                </a:lnTo>
                <a:lnTo>
                  <a:pt x="12459" y="14770"/>
                </a:lnTo>
                <a:lnTo>
                  <a:pt x="12507" y="14770"/>
                </a:lnTo>
                <a:lnTo>
                  <a:pt x="12532" y="14721"/>
                </a:lnTo>
                <a:lnTo>
                  <a:pt x="12629" y="14697"/>
                </a:lnTo>
                <a:lnTo>
                  <a:pt x="12702" y="14648"/>
                </a:lnTo>
                <a:lnTo>
                  <a:pt x="12751" y="14575"/>
                </a:lnTo>
                <a:lnTo>
                  <a:pt x="12775" y="14478"/>
                </a:lnTo>
                <a:lnTo>
                  <a:pt x="12751" y="14065"/>
                </a:lnTo>
                <a:lnTo>
                  <a:pt x="12702" y="13651"/>
                </a:lnTo>
                <a:lnTo>
                  <a:pt x="12629" y="13262"/>
                </a:lnTo>
                <a:lnTo>
                  <a:pt x="12556" y="12848"/>
                </a:lnTo>
                <a:lnTo>
                  <a:pt x="12337" y="12045"/>
                </a:lnTo>
                <a:lnTo>
                  <a:pt x="12118" y="11242"/>
                </a:lnTo>
                <a:lnTo>
                  <a:pt x="11899" y="10463"/>
                </a:lnTo>
                <a:lnTo>
                  <a:pt x="11875" y="10390"/>
                </a:lnTo>
                <a:lnTo>
                  <a:pt x="11680" y="9685"/>
                </a:lnTo>
                <a:lnTo>
                  <a:pt x="11680" y="9636"/>
                </a:lnTo>
                <a:lnTo>
                  <a:pt x="11656" y="9563"/>
                </a:lnTo>
                <a:lnTo>
                  <a:pt x="11631" y="9514"/>
                </a:lnTo>
                <a:lnTo>
                  <a:pt x="11680" y="9490"/>
                </a:lnTo>
                <a:lnTo>
                  <a:pt x="11729" y="9466"/>
                </a:lnTo>
                <a:lnTo>
                  <a:pt x="11802" y="9393"/>
                </a:lnTo>
                <a:lnTo>
                  <a:pt x="11850" y="9344"/>
                </a:lnTo>
                <a:lnTo>
                  <a:pt x="12094" y="9101"/>
                </a:lnTo>
                <a:lnTo>
                  <a:pt x="12361" y="8882"/>
                </a:lnTo>
                <a:lnTo>
                  <a:pt x="12897" y="8419"/>
                </a:lnTo>
                <a:lnTo>
                  <a:pt x="13432" y="8006"/>
                </a:lnTo>
                <a:lnTo>
                  <a:pt x="13967" y="7568"/>
                </a:lnTo>
                <a:lnTo>
                  <a:pt x="14211" y="7324"/>
                </a:lnTo>
                <a:lnTo>
                  <a:pt x="14454" y="7105"/>
                </a:lnTo>
                <a:lnTo>
                  <a:pt x="14697" y="6838"/>
                </a:lnTo>
                <a:lnTo>
                  <a:pt x="14892" y="6570"/>
                </a:lnTo>
                <a:lnTo>
                  <a:pt x="15232" y="6205"/>
                </a:lnTo>
                <a:lnTo>
                  <a:pt x="15403" y="5986"/>
                </a:lnTo>
                <a:lnTo>
                  <a:pt x="15451" y="5889"/>
                </a:lnTo>
                <a:lnTo>
                  <a:pt x="15500" y="5767"/>
                </a:lnTo>
                <a:lnTo>
                  <a:pt x="15500" y="5743"/>
                </a:lnTo>
                <a:lnTo>
                  <a:pt x="15476" y="5646"/>
                </a:lnTo>
                <a:lnTo>
                  <a:pt x="15427" y="5573"/>
                </a:lnTo>
                <a:lnTo>
                  <a:pt x="15354" y="5475"/>
                </a:lnTo>
                <a:lnTo>
                  <a:pt x="15257" y="5427"/>
                </a:lnTo>
                <a:lnTo>
                  <a:pt x="15135" y="5378"/>
                </a:lnTo>
                <a:lnTo>
                  <a:pt x="15013" y="5354"/>
                </a:lnTo>
                <a:lnTo>
                  <a:pt x="14770" y="5329"/>
                </a:lnTo>
                <a:lnTo>
                  <a:pt x="14527" y="5305"/>
                </a:lnTo>
                <a:lnTo>
                  <a:pt x="13797" y="5256"/>
                </a:lnTo>
                <a:lnTo>
                  <a:pt x="13091" y="5208"/>
                </a:lnTo>
                <a:lnTo>
                  <a:pt x="12410" y="5208"/>
                </a:lnTo>
                <a:lnTo>
                  <a:pt x="11753" y="5159"/>
                </a:lnTo>
                <a:lnTo>
                  <a:pt x="11485" y="5135"/>
                </a:lnTo>
                <a:lnTo>
                  <a:pt x="11218" y="5086"/>
                </a:lnTo>
                <a:lnTo>
                  <a:pt x="10950" y="5013"/>
                </a:lnTo>
                <a:lnTo>
                  <a:pt x="10682" y="4989"/>
                </a:lnTo>
                <a:lnTo>
                  <a:pt x="10658" y="4940"/>
                </a:lnTo>
                <a:lnTo>
                  <a:pt x="10634" y="4867"/>
                </a:lnTo>
                <a:lnTo>
                  <a:pt x="10415" y="4599"/>
                </a:lnTo>
                <a:lnTo>
                  <a:pt x="10220" y="4332"/>
                </a:lnTo>
                <a:lnTo>
                  <a:pt x="10025" y="4040"/>
                </a:lnTo>
                <a:lnTo>
                  <a:pt x="9855" y="3748"/>
                </a:lnTo>
                <a:lnTo>
                  <a:pt x="9514" y="3164"/>
                </a:lnTo>
                <a:lnTo>
                  <a:pt x="9222" y="2531"/>
                </a:lnTo>
                <a:lnTo>
                  <a:pt x="8638" y="1290"/>
                </a:lnTo>
                <a:lnTo>
                  <a:pt x="8322" y="682"/>
                </a:lnTo>
                <a:lnTo>
                  <a:pt x="7981" y="73"/>
                </a:lnTo>
                <a:lnTo>
                  <a:pt x="7908" y="25"/>
                </a:lnTo>
                <a:lnTo>
                  <a:pt x="7835" y="0"/>
                </a:lnTo>
                <a:close/>
              </a:path>
            </a:pathLst>
          </a:custGeom>
          <a:solidFill>
            <a:srgbClr val="FDDDAA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srgbClr val="6D9EEB"/>
              </a:solidFill>
              <a:latin typeface="UTM Avo" panose="02040603050506020204" pitchFamily="18" charset="0"/>
            </a:endParaRPr>
          </a:p>
        </p:txBody>
      </p:sp>
      <p:sp>
        <p:nvSpPr>
          <p:cNvPr id="7" name="Google Shape;115;p19">
            <a:extLst>
              <a:ext uri="{FF2B5EF4-FFF2-40B4-BE49-F238E27FC236}">
                <a16:creationId xmlns:a16="http://schemas.microsoft.com/office/drawing/2014/main" id="{8BE58251-1717-581F-4D48-0B29BADC4E90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0" y="6028333"/>
            <a:ext cx="12192000" cy="524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 algn="ctr"/>
            <a:fld id="{00000000-1234-1234-1234-123412341234}" type="slidenum">
              <a:rPr lang="en">
                <a:latin typeface="UTM Avo" panose="02040603050506020204" pitchFamily="18" charset="0"/>
              </a:rPr>
              <a:pPr algn="ctr"/>
              <a:t>9</a:t>
            </a:fld>
            <a:endParaRPr>
              <a:latin typeface="UTM Avo" panose="02040603050506020204" pitchFamily="18" charset="0"/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BD82DD29-7673-376D-DC6C-099FE5C222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6009802" y="2349795"/>
            <a:ext cx="5346985" cy="284952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8F98971-F2B7-E11F-86ED-FDF5A2B7D00A}"/>
              </a:ext>
            </a:extLst>
          </p:cNvPr>
          <p:cNvSpPr txBox="1"/>
          <p:nvPr/>
        </p:nvSpPr>
        <p:spPr>
          <a:xfrm>
            <a:off x="7188591" y="2834956"/>
            <a:ext cx="323556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Có </a:t>
            </a:r>
            <a:r>
              <a:rPr lang="en-US" sz="2800" dirty="0" err="1">
                <a:latin typeface="UTM Avo" panose="02040603050506020204" pitchFamily="18" charset="0"/>
                <a:cs typeface="Arial" panose="020B0604020202020204" pitchFamily="34" charset="0"/>
              </a:rPr>
              <a:t>những</a:t>
            </a:r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Arial" panose="020B0604020202020204" pitchFamily="34" charset="0"/>
              </a:rPr>
              <a:t>cách</a:t>
            </a:r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Arial" panose="020B0604020202020204" pitchFamily="34" charset="0"/>
              </a:rPr>
              <a:t>nào</a:t>
            </a:r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Arial" panose="020B0604020202020204" pitchFamily="34" charset="0"/>
              </a:rPr>
              <a:t>để</a:t>
            </a:r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Arial" panose="020B0604020202020204" pitchFamily="34" charset="0"/>
              </a:rPr>
              <a:t>tạo</a:t>
            </a:r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Arial" panose="020B0604020202020204" pitchFamily="34" charset="0"/>
              </a:rPr>
              <a:t>sự</a:t>
            </a:r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Arial" panose="020B0604020202020204" pitchFamily="34" charset="0"/>
              </a:rPr>
              <a:t>lặp</a:t>
            </a:r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Arial" panose="020B0604020202020204" pitchFamily="34" charset="0"/>
              </a:rPr>
              <a:t>lại</a:t>
            </a:r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Arial" panose="020B0604020202020204" pitchFamily="34" charset="0"/>
              </a:rPr>
              <a:t>của</a:t>
            </a:r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Arial" panose="020B0604020202020204" pitchFamily="34" charset="0"/>
              </a:rPr>
              <a:t>chấm</a:t>
            </a:r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800" dirty="0" err="1">
                <a:latin typeface="UTM Avo" panose="02040603050506020204" pitchFamily="18" charset="0"/>
                <a:cs typeface="Arial" panose="020B0604020202020204" pitchFamily="34" charset="0"/>
              </a:rPr>
              <a:t>nét</a:t>
            </a:r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  <a:p>
            <a:pPr algn="ctr"/>
            <a:endParaRPr lang="vi-VN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8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931469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7">
            <a:extLst>
              <a:ext uri="{FF2B5EF4-FFF2-40B4-BE49-F238E27FC236}">
                <a16:creationId xmlns:a16="http://schemas.microsoft.com/office/drawing/2014/main" id="{D7301D1C-4FCE-A1CA-7C90-9D60034AEB4D}"/>
              </a:ext>
            </a:extLst>
          </p:cNvPr>
          <p:cNvGrpSpPr/>
          <p:nvPr/>
        </p:nvGrpSpPr>
        <p:grpSpPr>
          <a:xfrm>
            <a:off x="554517" y="1520562"/>
            <a:ext cx="5109435" cy="1908438"/>
            <a:chOff x="196653" y="-531819"/>
            <a:chExt cx="11899681" cy="3816876"/>
          </a:xfrm>
        </p:grpSpPr>
        <p:sp>
          <p:nvSpPr>
            <p:cNvPr id="7" name="TextBox 8">
              <a:extLst>
                <a:ext uri="{FF2B5EF4-FFF2-40B4-BE49-F238E27FC236}">
                  <a16:creationId xmlns:a16="http://schemas.microsoft.com/office/drawing/2014/main" id="{33A9F273-1F77-798A-5C48-E81CA224F2A1}"/>
                </a:ext>
              </a:extLst>
            </p:cNvPr>
            <p:cNvSpPr txBox="1"/>
            <p:nvPr/>
          </p:nvSpPr>
          <p:spPr>
            <a:xfrm>
              <a:off x="196654" y="-531819"/>
              <a:ext cx="10820400" cy="24508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5222"/>
                </a:lnSpc>
              </a:pPr>
              <a:r>
                <a:rPr lang="en-US" sz="2000" spc="209" dirty="0" err="1">
                  <a:solidFill>
                    <a:srgbClr val="FF0000"/>
                  </a:solidFill>
                  <a:latin typeface="UTM Avo" panose="02040603050506020204" pitchFamily="18" charset="0"/>
                </a:rPr>
                <a:t>Lặp</a:t>
              </a:r>
              <a:r>
                <a:rPr lang="en-US" sz="2000" spc="209" dirty="0">
                  <a:solidFill>
                    <a:srgbClr val="FF000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000" spc="209" dirty="0" err="1">
                  <a:solidFill>
                    <a:srgbClr val="FF0000"/>
                  </a:solidFill>
                  <a:latin typeface="UTM Avo" panose="02040603050506020204" pitchFamily="18" charset="0"/>
                </a:rPr>
                <a:t>lại</a:t>
              </a:r>
              <a:r>
                <a:rPr lang="en-US" sz="2000" spc="209" dirty="0">
                  <a:solidFill>
                    <a:srgbClr val="FF000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000" spc="209" dirty="0" err="1">
                  <a:solidFill>
                    <a:srgbClr val="FF0000"/>
                  </a:solidFill>
                  <a:latin typeface="UTM Avo" panose="02040603050506020204" pitchFamily="18" charset="0"/>
                </a:rPr>
                <a:t>đối</a:t>
              </a:r>
              <a:r>
                <a:rPr lang="en-US" sz="2000" spc="209" dirty="0">
                  <a:solidFill>
                    <a:srgbClr val="FF000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000" spc="209" dirty="0" err="1">
                  <a:solidFill>
                    <a:srgbClr val="FF0000"/>
                  </a:solidFill>
                  <a:latin typeface="UTM Avo" panose="02040603050506020204" pitchFamily="18" charset="0"/>
                </a:rPr>
                <a:t>xứng</a:t>
              </a:r>
              <a:endParaRPr lang="en-US" sz="2000" spc="209" dirty="0">
                <a:solidFill>
                  <a:srgbClr val="FF0000"/>
                </a:solidFill>
                <a:latin typeface="UTM Avo" panose="02040603050506020204" pitchFamily="18" charset="0"/>
              </a:endParaRPr>
            </a:p>
            <a:p>
              <a:pPr>
                <a:lnSpc>
                  <a:spcPts val="5222"/>
                </a:lnSpc>
              </a:pPr>
              <a:endParaRPr lang="vi-VN" sz="2000" spc="209" dirty="0">
                <a:solidFill>
                  <a:srgbClr val="FF0000"/>
                </a:solidFill>
              </a:endParaRPr>
            </a:p>
          </p:txBody>
        </p:sp>
        <p:sp>
          <p:nvSpPr>
            <p:cNvPr id="8" name="TextBox 9">
              <a:extLst>
                <a:ext uri="{FF2B5EF4-FFF2-40B4-BE49-F238E27FC236}">
                  <a16:creationId xmlns:a16="http://schemas.microsoft.com/office/drawing/2014/main" id="{6285AF99-6CA8-C3C3-CA00-46939AC09DE7}"/>
                </a:ext>
              </a:extLst>
            </p:cNvPr>
            <p:cNvSpPr txBox="1"/>
            <p:nvPr/>
          </p:nvSpPr>
          <p:spPr>
            <a:xfrm>
              <a:off x="196653" y="857341"/>
              <a:ext cx="11899681" cy="242771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3263"/>
                </a:lnSpc>
              </a:pPr>
              <a:r>
                <a:rPr lang="en-US" sz="2000" spc="63" dirty="0">
                  <a:solidFill>
                    <a:srgbClr val="FF0000"/>
                  </a:solidFill>
                  <a:latin typeface="UTM Avo" panose="02040603050506020204" pitchFamily="18" charset="0"/>
                </a:rPr>
                <a:t>Có </a:t>
              </a:r>
              <a:r>
                <a:rPr lang="en-US" sz="2000" spc="63" dirty="0" err="1">
                  <a:solidFill>
                    <a:srgbClr val="FF0000"/>
                  </a:solidFill>
                  <a:latin typeface="UTM Avo" panose="02040603050506020204" pitchFamily="18" charset="0"/>
                </a:rPr>
                <a:t>những</a:t>
              </a:r>
              <a:r>
                <a:rPr lang="en-US" sz="2000" spc="63" dirty="0">
                  <a:solidFill>
                    <a:srgbClr val="FF000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000" spc="63" dirty="0" err="1">
                  <a:solidFill>
                    <a:srgbClr val="FF0000"/>
                  </a:solidFill>
                  <a:latin typeface="UTM Avo" panose="02040603050506020204" pitchFamily="18" charset="0"/>
                </a:rPr>
                <a:t>cách</a:t>
              </a:r>
              <a:r>
                <a:rPr lang="en-US" sz="2000" spc="63" dirty="0">
                  <a:solidFill>
                    <a:srgbClr val="FF000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000" spc="63" dirty="0" err="1">
                  <a:solidFill>
                    <a:srgbClr val="FF0000"/>
                  </a:solidFill>
                  <a:latin typeface="UTM Avo" panose="02040603050506020204" pitchFamily="18" charset="0"/>
                </a:rPr>
                <a:t>nào</a:t>
              </a:r>
              <a:r>
                <a:rPr lang="en-US" sz="2000" spc="63" dirty="0">
                  <a:solidFill>
                    <a:srgbClr val="FF000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000" spc="63" dirty="0" err="1">
                  <a:solidFill>
                    <a:srgbClr val="FF0000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2000" spc="63" dirty="0">
                  <a:solidFill>
                    <a:srgbClr val="FF000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000" spc="63" dirty="0" err="1">
                  <a:solidFill>
                    <a:srgbClr val="FF0000"/>
                  </a:solidFill>
                  <a:latin typeface="UTM Avo" panose="02040603050506020204" pitchFamily="18" charset="0"/>
                </a:rPr>
                <a:t>tạo</a:t>
              </a:r>
              <a:r>
                <a:rPr lang="en-US" sz="2000" spc="63" dirty="0">
                  <a:solidFill>
                    <a:srgbClr val="FF000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000" spc="63" dirty="0" err="1">
                  <a:solidFill>
                    <a:srgbClr val="FF0000"/>
                  </a:solidFill>
                  <a:latin typeface="UTM Avo" panose="02040603050506020204" pitchFamily="18" charset="0"/>
                </a:rPr>
                <a:t>sự</a:t>
              </a:r>
              <a:r>
                <a:rPr lang="en-US" sz="2000" spc="63" dirty="0">
                  <a:solidFill>
                    <a:srgbClr val="FF000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000" spc="63" dirty="0" err="1">
                  <a:solidFill>
                    <a:srgbClr val="FF0000"/>
                  </a:solidFill>
                  <a:latin typeface="UTM Avo" panose="02040603050506020204" pitchFamily="18" charset="0"/>
                </a:rPr>
                <a:t>lặp</a:t>
              </a:r>
              <a:r>
                <a:rPr lang="en-US" sz="2000" spc="63" dirty="0">
                  <a:solidFill>
                    <a:srgbClr val="FF000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000" spc="63" dirty="0" err="1">
                  <a:solidFill>
                    <a:srgbClr val="FF0000"/>
                  </a:solidFill>
                  <a:latin typeface="UTM Avo" panose="02040603050506020204" pitchFamily="18" charset="0"/>
                </a:rPr>
                <a:t>lại</a:t>
              </a:r>
              <a:r>
                <a:rPr lang="en-US" sz="2000" spc="63" dirty="0">
                  <a:solidFill>
                    <a:srgbClr val="FF000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000" spc="63" dirty="0" err="1">
                  <a:solidFill>
                    <a:srgbClr val="FF0000"/>
                  </a:solidFill>
                  <a:latin typeface="UTM Avo" panose="02040603050506020204" pitchFamily="18" charset="0"/>
                </a:rPr>
                <a:t>của</a:t>
              </a:r>
              <a:r>
                <a:rPr lang="en-US" sz="2000" spc="63" dirty="0">
                  <a:solidFill>
                    <a:srgbClr val="FF000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000" spc="63" dirty="0" err="1">
                  <a:solidFill>
                    <a:srgbClr val="FF0000"/>
                  </a:solidFill>
                  <a:latin typeface="UTM Avo" panose="02040603050506020204" pitchFamily="18" charset="0"/>
                </a:rPr>
                <a:t>chấm</a:t>
              </a:r>
              <a:r>
                <a:rPr lang="en-US" sz="2000" spc="63" dirty="0">
                  <a:solidFill>
                    <a:srgbClr val="FF0000"/>
                  </a:solidFill>
                  <a:latin typeface="UTM Avo" panose="02040603050506020204" pitchFamily="18" charset="0"/>
                </a:rPr>
                <a:t>, </a:t>
              </a:r>
              <a:r>
                <a:rPr lang="en-US" sz="2000" spc="63" dirty="0" err="1">
                  <a:solidFill>
                    <a:srgbClr val="FF0000"/>
                  </a:solidFill>
                  <a:latin typeface="UTM Avo" panose="02040603050506020204" pitchFamily="18" charset="0"/>
                </a:rPr>
                <a:t>nét</a:t>
              </a:r>
              <a:r>
                <a:rPr lang="en-US" sz="2000" spc="63" dirty="0">
                  <a:solidFill>
                    <a:srgbClr val="FF0000"/>
                  </a:solidFill>
                  <a:latin typeface="UTM Avo" panose="02040603050506020204" pitchFamily="18" charset="0"/>
                </a:rPr>
                <a:t>? </a:t>
              </a:r>
            </a:p>
            <a:p>
              <a:pPr algn="ctr">
                <a:lnSpc>
                  <a:spcPts val="3263"/>
                </a:lnSpc>
              </a:pPr>
              <a:endParaRPr lang="en-US" sz="2000" spc="63" dirty="0">
                <a:solidFill>
                  <a:srgbClr val="FF0000"/>
                </a:solidFill>
                <a:latin typeface="UTM Avo" panose="02040603050506020204" pitchFamily="18" charset="0"/>
              </a:endParaRPr>
            </a:p>
          </p:txBody>
        </p:sp>
      </p:grpSp>
      <p:sp>
        <p:nvSpPr>
          <p:cNvPr id="15" name="TextBox 19">
            <a:extLst>
              <a:ext uri="{FF2B5EF4-FFF2-40B4-BE49-F238E27FC236}">
                <a16:creationId xmlns:a16="http://schemas.microsoft.com/office/drawing/2014/main" id="{E84F4A18-EDEC-D57A-D3BC-14A93D5C1BFD}"/>
              </a:ext>
            </a:extLst>
          </p:cNvPr>
          <p:cNvSpPr txBox="1"/>
          <p:nvPr/>
        </p:nvSpPr>
        <p:spPr>
          <a:xfrm>
            <a:off x="7714645" y="4228821"/>
            <a:ext cx="3376661" cy="5129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040"/>
              </a:lnSpc>
              <a:spcBef>
                <a:spcPct val="0"/>
              </a:spcBef>
            </a:pPr>
            <a:endParaRPr lang="vi-VN" sz="2000">
              <a:solidFill>
                <a:schemeClr val="tx1"/>
              </a:solidFill>
              <a:latin typeface="Quicksand"/>
            </a:endParaRPr>
          </a:p>
          <a:p>
            <a:pPr>
              <a:lnSpc>
                <a:spcPts val="2040"/>
              </a:lnSpc>
              <a:spcBef>
                <a:spcPct val="0"/>
              </a:spcBef>
            </a:pPr>
            <a:endParaRPr lang="en-US" sz="200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C6BC5E2-91F9-7CD5-A6C0-70F678FC871E}"/>
              </a:ext>
            </a:extLst>
          </p:cNvPr>
          <p:cNvSpPr/>
          <p:nvPr/>
        </p:nvSpPr>
        <p:spPr>
          <a:xfrm>
            <a:off x="5919215" y="877787"/>
            <a:ext cx="6096000" cy="9503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l-NL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Bước 1: Kẻ gấp giấy tạo các trục ngang, dọc, vẽ chấm hoặc tiết ở một bên của trục </a:t>
            </a:r>
            <a:endParaRPr lang="en-US" sz="20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C8DF551-96B0-EE1F-82D1-4652068ACBA7}"/>
              </a:ext>
            </a:extLst>
          </p:cNvPr>
          <p:cNvSpPr txBox="1"/>
          <p:nvPr/>
        </p:nvSpPr>
        <p:spPr>
          <a:xfrm>
            <a:off x="5959729" y="1889939"/>
            <a:ext cx="5994656" cy="95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l-NL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Bước 2: Vẽ chấm hoặc nét ở bên đối diện của trục.</a:t>
            </a:r>
            <a:endParaRPr lang="en-US" sz="20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27" name="Picture 26">
            <a:hlinkClick r:id="rId3"/>
            <a:extLst>
              <a:ext uri="{FF2B5EF4-FFF2-40B4-BE49-F238E27FC236}">
                <a16:creationId xmlns:a16="http://schemas.microsoft.com/office/drawing/2014/main" id="{BB59D6E4-8EC5-3D0F-5FCB-F8F8D9B27A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95" y="3330608"/>
            <a:ext cx="6096001" cy="3124011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9076F7C8-6EF4-9B36-92DF-968B825B3C47}"/>
              </a:ext>
            </a:extLst>
          </p:cNvPr>
          <p:cNvSpPr txBox="1"/>
          <p:nvPr/>
        </p:nvSpPr>
        <p:spPr>
          <a:xfrm>
            <a:off x="5938852" y="2870253"/>
            <a:ext cx="617755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l-NL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Bước 3: Vẽ thêm chi tiết hình ảnh giống nhau theo ý thích ở hai bên trục để tạo sự lặp lại đối xứng</a:t>
            </a:r>
            <a:endParaRPr lang="en-US" sz="20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1B235BE-71F1-3CAF-4DC8-773BC641B1A0}"/>
              </a:ext>
            </a:extLst>
          </p:cNvPr>
          <p:cNvGrpSpPr/>
          <p:nvPr/>
        </p:nvGrpSpPr>
        <p:grpSpPr>
          <a:xfrm>
            <a:off x="6228141" y="4485301"/>
            <a:ext cx="2052286" cy="2065733"/>
            <a:chOff x="6734456" y="1026165"/>
            <a:chExt cx="2052286" cy="1905000"/>
          </a:xfrm>
        </p:grpSpPr>
        <p:pic>
          <p:nvPicPr>
            <p:cNvPr id="11" name="Picture 10" descr="Youtube PNG Free Images with Transparent Background - (410 Free Downloads)">
              <a:hlinkClick r:id="rId3"/>
              <a:extLst>
                <a:ext uri="{FF2B5EF4-FFF2-40B4-BE49-F238E27FC236}">
                  <a16:creationId xmlns:a16="http://schemas.microsoft.com/office/drawing/2014/main" id="{40B7008B-C644-5999-4817-F0C037A411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34456" y="1026165"/>
              <a:ext cx="1905000" cy="190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30C3381-A1BF-FF01-883E-D497F2624524}"/>
                </a:ext>
              </a:extLst>
            </p:cNvPr>
            <p:cNvSpPr txBox="1"/>
            <p:nvPr/>
          </p:nvSpPr>
          <p:spPr>
            <a:xfrm>
              <a:off x="6753755" y="1217416"/>
              <a:ext cx="203298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latin typeface="UTM Avo" panose="02040603050506020204" pitchFamily="18" charset="0"/>
                </a:rPr>
                <a:t>Ấn để xem video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5149621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6">
            <a:extLst>
              <a:ext uri="{FF2B5EF4-FFF2-40B4-BE49-F238E27FC236}">
                <a16:creationId xmlns:a16="http://schemas.microsoft.com/office/drawing/2014/main" id="{A6717D73-EFDA-6686-CBE7-BAC559C4B9EB}"/>
              </a:ext>
            </a:extLst>
          </p:cNvPr>
          <p:cNvGrpSpPr/>
          <p:nvPr/>
        </p:nvGrpSpPr>
        <p:grpSpPr>
          <a:xfrm>
            <a:off x="2254629" y="1388774"/>
            <a:ext cx="7682742" cy="952140"/>
            <a:chOff x="1437584" y="727642"/>
            <a:chExt cx="15365483" cy="3280998"/>
          </a:xfrm>
        </p:grpSpPr>
        <p:sp>
          <p:nvSpPr>
            <p:cNvPr id="6" name="TextBox 7">
              <a:extLst>
                <a:ext uri="{FF2B5EF4-FFF2-40B4-BE49-F238E27FC236}">
                  <a16:creationId xmlns:a16="http://schemas.microsoft.com/office/drawing/2014/main" id="{72EE923F-7142-5866-8DAE-9F9531ABE25E}"/>
                </a:ext>
              </a:extLst>
            </p:cNvPr>
            <p:cNvSpPr txBox="1"/>
            <p:nvPr/>
          </p:nvSpPr>
          <p:spPr>
            <a:xfrm>
              <a:off x="4886080" y="727642"/>
              <a:ext cx="8220100" cy="283880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7667"/>
                </a:lnSpc>
              </a:pPr>
              <a:r>
                <a:rPr lang="en-US" sz="2600" b="1" spc="307" dirty="0">
                  <a:solidFill>
                    <a:schemeClr val="tx1"/>
                  </a:solidFill>
                  <a:latin typeface="UTM Avo" panose="02040603050506020204" pitchFamily="18" charset="0"/>
                </a:rPr>
                <a:t>LẶP LẠI XEN KẼ</a:t>
              </a:r>
              <a:r>
                <a:rPr lang="en-US" sz="2600" b="1" spc="307" dirty="0">
                  <a:solidFill>
                    <a:schemeClr val="tx1"/>
                  </a:solidFill>
                  <a:latin typeface="Bryndan Write"/>
                </a:rPr>
                <a:t>  </a:t>
              </a:r>
              <a:endParaRPr lang="en-US" sz="2600" b="1" spc="307" dirty="0">
                <a:solidFill>
                  <a:schemeClr val="tx1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7" name="TextBox 8">
              <a:extLst>
                <a:ext uri="{FF2B5EF4-FFF2-40B4-BE49-F238E27FC236}">
                  <a16:creationId xmlns:a16="http://schemas.microsoft.com/office/drawing/2014/main" id="{AC5186B4-418A-AB25-2919-86387C0F34A2}"/>
                </a:ext>
              </a:extLst>
            </p:cNvPr>
            <p:cNvSpPr txBox="1"/>
            <p:nvPr/>
          </p:nvSpPr>
          <p:spPr>
            <a:xfrm>
              <a:off x="1437584" y="2690655"/>
              <a:ext cx="15365483" cy="13179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263"/>
                </a:lnSpc>
              </a:pPr>
              <a:endParaRPr lang="en-US" sz="2600" b="1" spc="63">
                <a:solidFill>
                  <a:schemeClr val="tx1"/>
                </a:solidFill>
                <a:latin typeface="UTM Avo" panose="02040603050506020204" pitchFamily="18" charset="0"/>
              </a:endParaRPr>
            </a:p>
          </p:txBody>
        </p:sp>
      </p:grpSp>
      <p:pic>
        <p:nvPicPr>
          <p:cNvPr id="28" name="Picture 27">
            <a:hlinkClick r:id="rId3"/>
            <a:extLst>
              <a:ext uri="{FF2B5EF4-FFF2-40B4-BE49-F238E27FC236}">
                <a16:creationId xmlns:a16="http://schemas.microsoft.com/office/drawing/2014/main" id="{16D33EEB-8B58-19C0-BEE3-3CBE43C453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2378" y="2795809"/>
            <a:ext cx="9163050" cy="3648075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31B235BE-71F1-3CAF-4DC8-773BC641B1A0}"/>
              </a:ext>
            </a:extLst>
          </p:cNvPr>
          <p:cNvGrpSpPr/>
          <p:nvPr/>
        </p:nvGrpSpPr>
        <p:grpSpPr>
          <a:xfrm>
            <a:off x="10139714" y="767814"/>
            <a:ext cx="2052286" cy="2065733"/>
            <a:chOff x="6734456" y="1026165"/>
            <a:chExt cx="2052286" cy="1905000"/>
          </a:xfrm>
        </p:grpSpPr>
        <p:pic>
          <p:nvPicPr>
            <p:cNvPr id="9" name="Picture 8" descr="Youtube PNG Free Images with Transparent Background - (410 Free Downloads)">
              <a:hlinkClick r:id="rId3"/>
              <a:extLst>
                <a:ext uri="{FF2B5EF4-FFF2-40B4-BE49-F238E27FC236}">
                  <a16:creationId xmlns:a16="http://schemas.microsoft.com/office/drawing/2014/main" id="{40B7008B-C644-5999-4817-F0C037A411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34456" y="1026165"/>
              <a:ext cx="1905000" cy="190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30C3381-A1BF-FF01-883E-D497F2624524}"/>
                </a:ext>
              </a:extLst>
            </p:cNvPr>
            <p:cNvSpPr txBox="1"/>
            <p:nvPr/>
          </p:nvSpPr>
          <p:spPr>
            <a:xfrm>
              <a:off x="6753755" y="1217416"/>
              <a:ext cx="203298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latin typeface="UTM Avo" panose="02040603050506020204" pitchFamily="18" charset="0"/>
                </a:rPr>
                <a:t>Ấn để xem video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1249372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B039AA4-23C7-D698-FE96-14C955FBE8C3}"/>
              </a:ext>
            </a:extLst>
          </p:cNvPr>
          <p:cNvSpPr txBox="1"/>
          <p:nvPr/>
        </p:nvSpPr>
        <p:spPr>
          <a:xfrm>
            <a:off x="480024" y="1993047"/>
            <a:ext cx="5846348" cy="1807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600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Xem</a:t>
            </a:r>
            <a:r>
              <a:rPr lang="en-US" sz="2600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 video </a:t>
            </a:r>
            <a:r>
              <a:rPr lang="en-US" sz="2600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và</a:t>
            </a:r>
            <a:r>
              <a:rPr lang="en-US" sz="2600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chọn</a:t>
            </a:r>
            <a:r>
              <a:rPr lang="en-US" sz="2600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đáp</a:t>
            </a:r>
            <a:r>
              <a:rPr lang="en-US" sz="2600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án</a:t>
            </a:r>
            <a:r>
              <a:rPr lang="en-US" sz="2600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đúng</a:t>
            </a:r>
            <a:r>
              <a:rPr lang="en-US" sz="2600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en-US" sz="2600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Trong video </a:t>
            </a:r>
            <a:r>
              <a:rPr lang="en-US" sz="2600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đã</a:t>
            </a:r>
            <a:r>
              <a:rPr lang="en-US" sz="2600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sử</a:t>
            </a:r>
            <a:r>
              <a:rPr lang="en-US" sz="2600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dụng</a:t>
            </a:r>
            <a:r>
              <a:rPr lang="en-US" sz="2600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cách</a:t>
            </a:r>
            <a:r>
              <a:rPr lang="en-US" sz="2600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lặp</a:t>
            </a:r>
            <a:r>
              <a:rPr lang="en-US" sz="2600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lại</a:t>
            </a:r>
            <a:r>
              <a:rPr lang="en-US" sz="2600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nào</a:t>
            </a:r>
            <a:r>
              <a:rPr lang="en-US" sz="2600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của</a:t>
            </a:r>
            <a:r>
              <a:rPr lang="en-US" sz="2600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chấm</a:t>
            </a:r>
            <a:r>
              <a:rPr lang="en-US" sz="2600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, </a:t>
            </a:r>
            <a:r>
              <a:rPr lang="en-US" sz="2600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nét</a:t>
            </a:r>
            <a:r>
              <a:rPr lang="en-US" sz="2600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9D5B0DA-B3C1-B46E-A5BE-11FFA38448E4}"/>
              </a:ext>
            </a:extLst>
          </p:cNvPr>
          <p:cNvSpPr txBox="1"/>
          <p:nvPr/>
        </p:nvSpPr>
        <p:spPr>
          <a:xfrm>
            <a:off x="1556607" y="3970484"/>
            <a:ext cx="3706509" cy="15686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AutoNum type="alphaUcPeriod"/>
            </a:pPr>
            <a:r>
              <a:rPr lang="en-US" sz="2600" dirty="0" err="1">
                <a:latin typeface="UTM Avo" panose="02040603050506020204" pitchFamily="18" charset="0"/>
              </a:rPr>
              <a:t>Lặp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lại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đối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xứng</a:t>
            </a:r>
            <a:endParaRPr lang="en-US" sz="2600" dirty="0">
              <a:latin typeface="UTM Avo" panose="02040603050506020204" pitchFamily="18" charset="0"/>
            </a:endParaRPr>
          </a:p>
          <a:p>
            <a:pPr marL="342900" indent="-342900">
              <a:lnSpc>
                <a:spcPct val="200000"/>
              </a:lnSpc>
              <a:buAutoNum type="alphaUcPeriod"/>
            </a:pPr>
            <a:endParaRPr lang="vi-VN" sz="2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4AC34B2-FEA8-F942-9496-27ECA183A59D}"/>
              </a:ext>
            </a:extLst>
          </p:cNvPr>
          <p:cNvSpPr txBox="1"/>
          <p:nvPr/>
        </p:nvSpPr>
        <p:spPr>
          <a:xfrm>
            <a:off x="1556607" y="4799414"/>
            <a:ext cx="3398165" cy="15686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600" dirty="0">
                <a:latin typeface="UTM Avo" panose="02040603050506020204" pitchFamily="18" charset="0"/>
              </a:rPr>
              <a:t>B. </a:t>
            </a:r>
            <a:r>
              <a:rPr lang="en-US" sz="2600" dirty="0" err="1">
                <a:latin typeface="UTM Avo" panose="02040603050506020204" pitchFamily="18" charset="0"/>
              </a:rPr>
              <a:t>Lặp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lại</a:t>
            </a:r>
            <a:r>
              <a:rPr lang="en-US" sz="2600" dirty="0">
                <a:latin typeface="UTM Avo" panose="02040603050506020204" pitchFamily="18" charset="0"/>
              </a:rPr>
              <a:t> xen </a:t>
            </a:r>
            <a:r>
              <a:rPr lang="en-US" sz="2600" dirty="0" err="1">
                <a:latin typeface="UTM Avo" panose="02040603050506020204" pitchFamily="18" charset="0"/>
              </a:rPr>
              <a:t>kẽ</a:t>
            </a:r>
            <a:endParaRPr lang="en-US" sz="2600" dirty="0">
              <a:latin typeface="UTM Avo" panose="02040603050506020204" pitchFamily="18" charset="0"/>
            </a:endParaRPr>
          </a:p>
          <a:p>
            <a:pPr>
              <a:lnSpc>
                <a:spcPct val="200000"/>
              </a:lnSpc>
            </a:pPr>
            <a:endParaRPr lang="vi-VN" sz="26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95E467D-DA3C-22BC-B753-55332A857323}"/>
              </a:ext>
            </a:extLst>
          </p:cNvPr>
          <p:cNvSpPr txBox="1"/>
          <p:nvPr/>
        </p:nvSpPr>
        <p:spPr>
          <a:xfrm>
            <a:off x="1353273" y="3970484"/>
            <a:ext cx="12198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6000" dirty="0">
                <a:solidFill>
                  <a:srgbClr val="FF0000"/>
                </a:solidFill>
              </a:rPr>
              <a:t>O</a:t>
            </a:r>
            <a:endParaRPr lang="en-US" sz="6000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pic>
        <p:nvPicPr>
          <p:cNvPr id="8" name="Thiết-kế-không-tên">
            <a:hlinkClick r:id="" action="ppaction://media"/>
            <a:extLst>
              <a:ext uri="{FF2B5EF4-FFF2-40B4-BE49-F238E27FC236}">
                <a16:creationId xmlns:a16="http://schemas.microsoft.com/office/drawing/2014/main" id="{B1B594FE-3D62-FB51-4940-01C1860706F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595796" y="1515291"/>
            <a:ext cx="5233904" cy="3042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88696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3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34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2337688-212F-840D-F2CF-061091BA3FD2}"/>
              </a:ext>
            </a:extLst>
          </p:cNvPr>
          <p:cNvSpPr/>
          <p:nvPr/>
        </p:nvSpPr>
        <p:spPr>
          <a:xfrm>
            <a:off x="2859677" y="895961"/>
            <a:ext cx="10042271" cy="6960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5600"/>
              </a:lnSpc>
              <a:spcBef>
                <a:spcPct val="0"/>
              </a:spcBef>
            </a:pP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Quan 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sát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hình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ảnh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sáng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tạo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sản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phẩm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của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riêng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mình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3468579-82BE-CB96-7625-230BAFE479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2250" y="1919250"/>
            <a:ext cx="2768197" cy="281086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70915D7-A5A6-69FD-6E33-959692CBE7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256" y="1753728"/>
            <a:ext cx="2876008" cy="256676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7682FA4-C763-7971-D1CD-7F77CEBF07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60498" y="4444409"/>
            <a:ext cx="1750629" cy="231215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146FB85-550C-B183-49BF-20588DEE01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94655" y="4325777"/>
            <a:ext cx="5773958" cy="2532223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32F90B07-3B20-D609-8810-55260138441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03934" y="1715906"/>
            <a:ext cx="2876009" cy="2599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86664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7">
            <a:extLst>
              <a:ext uri="{FF2B5EF4-FFF2-40B4-BE49-F238E27FC236}">
                <a16:creationId xmlns:a16="http://schemas.microsoft.com/office/drawing/2014/main" id="{A18AC28A-F8E6-E710-ED72-A86B2B20931B}"/>
              </a:ext>
            </a:extLst>
          </p:cNvPr>
          <p:cNvSpPr txBox="1"/>
          <p:nvPr/>
        </p:nvSpPr>
        <p:spPr>
          <a:xfrm>
            <a:off x="1193751" y="2154000"/>
            <a:ext cx="9598296" cy="20913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81019" indent="-381019">
              <a:lnSpc>
                <a:spcPct val="200000"/>
              </a:lnSpc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sz="2400" dirty="0" err="1">
                <a:solidFill>
                  <a:srgbClr val="1C5C99"/>
                </a:solidFill>
                <a:latin typeface="UTM Avo" panose="02040603050506020204" pitchFamily="18" charset="0"/>
              </a:rPr>
              <a:t>Sản</a:t>
            </a:r>
            <a:r>
              <a:rPr lang="en-US" sz="2400" dirty="0">
                <a:solidFill>
                  <a:srgbClr val="1C5C99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1C5C99"/>
                </a:solidFill>
                <a:latin typeface="UTM Avo" panose="02040603050506020204" pitchFamily="18" charset="0"/>
              </a:rPr>
              <a:t>phẩm</a:t>
            </a:r>
            <a:r>
              <a:rPr lang="en-US" sz="2400" dirty="0">
                <a:solidFill>
                  <a:srgbClr val="1C5C99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1C5C99"/>
                </a:solidFill>
                <a:latin typeface="UTM Avo" panose="02040603050506020204" pitchFamily="18" charset="0"/>
              </a:rPr>
              <a:t>của</a:t>
            </a:r>
            <a:r>
              <a:rPr lang="en-US" sz="2400" dirty="0">
                <a:solidFill>
                  <a:srgbClr val="1C5C99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1C5C99"/>
                </a:solidFill>
                <a:latin typeface="UTM Avo" panose="02040603050506020204" pitchFamily="18" charset="0"/>
              </a:rPr>
              <a:t>em</a:t>
            </a:r>
            <a:r>
              <a:rPr lang="en-US" sz="2400" dirty="0">
                <a:solidFill>
                  <a:srgbClr val="1C5C99"/>
                </a:solidFill>
                <a:latin typeface="UTM Avo" panose="02040603050506020204" pitchFamily="18" charset="0"/>
              </a:rPr>
              <a:t> có </a:t>
            </a:r>
            <a:r>
              <a:rPr lang="en-US" sz="2400" dirty="0" err="1">
                <a:solidFill>
                  <a:srgbClr val="1C5C99"/>
                </a:solidFill>
                <a:latin typeface="UTM Avo" panose="02040603050506020204" pitchFamily="18" charset="0"/>
              </a:rPr>
              <a:t>những</a:t>
            </a:r>
            <a:r>
              <a:rPr lang="en-US" sz="2400" dirty="0">
                <a:solidFill>
                  <a:srgbClr val="1C5C99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1C5C99"/>
                </a:solidFill>
                <a:latin typeface="UTM Avo" panose="02040603050506020204" pitchFamily="18" charset="0"/>
              </a:rPr>
              <a:t>hình</a:t>
            </a:r>
            <a:r>
              <a:rPr lang="en-US" sz="2400" dirty="0">
                <a:solidFill>
                  <a:srgbClr val="1C5C99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1C5C99"/>
                </a:solidFill>
                <a:latin typeface="UTM Avo" panose="02040603050506020204" pitchFamily="18" charset="0"/>
              </a:rPr>
              <a:t>ảnh</a:t>
            </a:r>
            <a:r>
              <a:rPr lang="en-US" sz="2400" dirty="0">
                <a:solidFill>
                  <a:srgbClr val="1C5C99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1C5C99"/>
                </a:solidFill>
                <a:latin typeface="UTM Avo" panose="02040603050506020204" pitchFamily="18" charset="0"/>
              </a:rPr>
              <a:t>nào</a:t>
            </a:r>
            <a:r>
              <a:rPr lang="en-US" sz="2400" dirty="0">
                <a:solidFill>
                  <a:srgbClr val="1C5C99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1C5C99"/>
                </a:solidFill>
                <a:latin typeface="UTM Avo" panose="02040603050506020204" pitchFamily="18" charset="0"/>
              </a:rPr>
              <a:t>lặp</a:t>
            </a:r>
            <a:r>
              <a:rPr lang="en-US" sz="2400" dirty="0">
                <a:solidFill>
                  <a:srgbClr val="1C5C99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1C5C99"/>
                </a:solidFill>
                <a:latin typeface="UTM Avo" panose="02040603050506020204" pitchFamily="18" charset="0"/>
              </a:rPr>
              <a:t>lại</a:t>
            </a:r>
            <a:r>
              <a:rPr lang="en-US" sz="2400" dirty="0">
                <a:solidFill>
                  <a:srgbClr val="1C5C99"/>
                </a:solidFill>
                <a:latin typeface="UTM Avo" panose="02040603050506020204" pitchFamily="18" charset="0"/>
              </a:rPr>
              <a:t>?</a:t>
            </a:r>
          </a:p>
          <a:p>
            <a:pPr marL="381019" indent="-381019">
              <a:lnSpc>
                <a:spcPct val="200000"/>
              </a:lnSpc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sz="2400" dirty="0" err="1">
                <a:solidFill>
                  <a:srgbClr val="1C5C99"/>
                </a:solidFill>
                <a:latin typeface="UTM Avo" panose="02040603050506020204" pitchFamily="18" charset="0"/>
              </a:rPr>
              <a:t>Em</a:t>
            </a:r>
            <a:r>
              <a:rPr lang="en-US" sz="2400" dirty="0">
                <a:solidFill>
                  <a:srgbClr val="1C5C99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1C5C99"/>
                </a:solidFill>
                <a:latin typeface="UTM Avo" panose="02040603050506020204" pitchFamily="18" charset="0"/>
              </a:rPr>
              <a:t>tạo</a:t>
            </a:r>
            <a:r>
              <a:rPr lang="en-US" sz="2400" dirty="0">
                <a:solidFill>
                  <a:srgbClr val="1C5C99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1C5C99"/>
                </a:solidFill>
                <a:latin typeface="UTM Avo" panose="02040603050506020204" pitchFamily="18" charset="0"/>
              </a:rPr>
              <a:t>sự</a:t>
            </a:r>
            <a:r>
              <a:rPr lang="en-US" sz="2400" dirty="0">
                <a:solidFill>
                  <a:srgbClr val="1C5C99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1C5C99"/>
                </a:solidFill>
                <a:latin typeface="UTM Avo" panose="02040603050506020204" pitchFamily="18" charset="0"/>
              </a:rPr>
              <a:t>lặp</a:t>
            </a:r>
            <a:r>
              <a:rPr lang="en-US" sz="2400" dirty="0">
                <a:solidFill>
                  <a:srgbClr val="1C5C99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1C5C99"/>
                </a:solidFill>
                <a:latin typeface="UTM Avo" panose="02040603050506020204" pitchFamily="18" charset="0"/>
              </a:rPr>
              <a:t>lại</a:t>
            </a:r>
            <a:r>
              <a:rPr lang="en-US" sz="2400" dirty="0">
                <a:solidFill>
                  <a:srgbClr val="1C5C99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1C5C99"/>
                </a:solidFill>
                <a:latin typeface="UTM Avo" panose="02040603050506020204" pitchFamily="18" charset="0"/>
              </a:rPr>
              <a:t>của</a:t>
            </a:r>
            <a:r>
              <a:rPr lang="en-US" sz="2400" dirty="0">
                <a:solidFill>
                  <a:srgbClr val="1C5C99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1C5C99"/>
                </a:solidFill>
                <a:latin typeface="UTM Avo" panose="02040603050506020204" pitchFamily="18" charset="0"/>
              </a:rPr>
              <a:t>chấm</a:t>
            </a:r>
            <a:r>
              <a:rPr lang="en-US" sz="2400" dirty="0">
                <a:solidFill>
                  <a:srgbClr val="1C5C99"/>
                </a:solidFill>
                <a:latin typeface="UTM Avo" panose="02040603050506020204" pitchFamily="18" charset="0"/>
              </a:rPr>
              <a:t>, </a:t>
            </a:r>
            <a:r>
              <a:rPr lang="en-US" sz="2400" dirty="0" err="1">
                <a:solidFill>
                  <a:srgbClr val="1C5C99"/>
                </a:solidFill>
                <a:latin typeface="UTM Avo" panose="02040603050506020204" pitchFamily="18" charset="0"/>
              </a:rPr>
              <a:t>nét</a:t>
            </a:r>
            <a:r>
              <a:rPr lang="en-US" sz="2400" dirty="0">
                <a:solidFill>
                  <a:srgbClr val="1C5C99"/>
                </a:solidFill>
                <a:latin typeface="UTM Avo" panose="02040603050506020204" pitchFamily="18" charset="0"/>
              </a:rPr>
              <a:t> ở </a:t>
            </a:r>
            <a:r>
              <a:rPr lang="en-US" sz="2400" dirty="0" err="1">
                <a:solidFill>
                  <a:srgbClr val="1C5C99"/>
                </a:solidFill>
                <a:latin typeface="UTM Avo" panose="02040603050506020204" pitchFamily="18" charset="0"/>
              </a:rPr>
              <a:t>sản</a:t>
            </a:r>
            <a:r>
              <a:rPr lang="en-US" sz="2400" dirty="0">
                <a:solidFill>
                  <a:srgbClr val="1C5C99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1C5C99"/>
                </a:solidFill>
                <a:latin typeface="UTM Avo" panose="02040603050506020204" pitchFamily="18" charset="0"/>
              </a:rPr>
              <a:t>phẩm</a:t>
            </a:r>
            <a:r>
              <a:rPr lang="en-US" sz="2400" dirty="0">
                <a:solidFill>
                  <a:srgbClr val="1C5C99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1C5C99"/>
                </a:solidFill>
                <a:latin typeface="UTM Avo" panose="02040603050506020204" pitchFamily="18" charset="0"/>
              </a:rPr>
              <a:t>bằng</a:t>
            </a:r>
            <a:r>
              <a:rPr lang="en-US" sz="2400" dirty="0">
                <a:solidFill>
                  <a:srgbClr val="1C5C99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1C5C99"/>
                </a:solidFill>
                <a:latin typeface="UTM Avo" panose="02040603050506020204" pitchFamily="18" charset="0"/>
              </a:rPr>
              <a:t>cách</a:t>
            </a:r>
            <a:r>
              <a:rPr lang="en-US" sz="2400" dirty="0">
                <a:solidFill>
                  <a:srgbClr val="1C5C99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1C5C99"/>
                </a:solidFill>
                <a:latin typeface="UTM Avo" panose="02040603050506020204" pitchFamily="18" charset="0"/>
              </a:rPr>
              <a:t>nào</a:t>
            </a:r>
            <a:r>
              <a:rPr lang="en-US" sz="2400" dirty="0">
                <a:solidFill>
                  <a:srgbClr val="1C5C99"/>
                </a:solidFill>
                <a:latin typeface="UTM Avo" panose="02040603050506020204" pitchFamily="18" charset="0"/>
              </a:rPr>
              <a:t>?</a:t>
            </a:r>
          </a:p>
          <a:p>
            <a:pPr marL="381019" indent="-381019">
              <a:lnSpc>
                <a:spcPct val="200000"/>
              </a:lnSpc>
              <a:spcBef>
                <a:spcPct val="0"/>
              </a:spcBef>
              <a:buFont typeface="Wingdings" panose="05000000000000000000" pitchFamily="2" charset="2"/>
              <a:buChar char="q"/>
            </a:pPr>
            <a:endParaRPr lang="en-US" sz="2400" dirty="0">
              <a:solidFill>
                <a:srgbClr val="1C5C99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9935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555686" y="1273947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8">
            <a:extLst>
              <a:ext uri="{FF2B5EF4-FFF2-40B4-BE49-F238E27FC236}">
                <a16:creationId xmlns:a16="http://schemas.microsoft.com/office/drawing/2014/main" id="{0E9366D8-1F38-D3BA-14CC-E56336425CD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800100" y="386494"/>
            <a:ext cx="734289" cy="719603"/>
          </a:xfrm>
          <a:prstGeom prst="rect">
            <a:avLst/>
          </a:prstGeom>
        </p:spPr>
      </p:pic>
      <p:pic>
        <p:nvPicPr>
          <p:cNvPr id="17" name="Picture 19">
            <a:extLst>
              <a:ext uri="{FF2B5EF4-FFF2-40B4-BE49-F238E27FC236}">
                <a16:creationId xmlns:a16="http://schemas.microsoft.com/office/drawing/2014/main" id="{7A6AD0EF-19D5-48DB-239E-63099C81C3C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1129358">
            <a:off x="4807086" y="5568617"/>
            <a:ext cx="761761" cy="72436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C072A27-9835-E4A4-062C-CDDF238F292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41384" y="1667765"/>
            <a:ext cx="3828846" cy="3075613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4E11FB41-4250-57BD-ECE5-DF24E7353D24}"/>
              </a:ext>
            </a:extLst>
          </p:cNvPr>
          <p:cNvSpPr/>
          <p:nvPr/>
        </p:nvSpPr>
        <p:spPr>
          <a:xfrm>
            <a:off x="3392293" y="4795548"/>
            <a:ext cx="5926622" cy="13615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Tx/>
            </a:pPr>
            <a:r>
              <a:rPr lang="en-US" sz="2600" kern="1200" dirty="0" err="1">
                <a:solidFill>
                  <a:srgbClr val="5B9BD5">
                    <a:lumMod val="75000"/>
                  </a:srgbClr>
                </a:solidFill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Nhận</a:t>
            </a:r>
            <a:r>
              <a:rPr lang="en-US" sz="2600" kern="1200" dirty="0">
                <a:solidFill>
                  <a:srgbClr val="5B9BD5">
                    <a:lumMod val="75000"/>
                  </a:srgbClr>
                </a:solidFill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srgbClr val="5B9BD5">
                    <a:lumMod val="75000"/>
                  </a:srgbClr>
                </a:solidFill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biết</a:t>
            </a:r>
            <a:r>
              <a:rPr lang="en-US" sz="2600" kern="1200" dirty="0">
                <a:solidFill>
                  <a:srgbClr val="5B9BD5">
                    <a:lumMod val="75000"/>
                  </a:srgbClr>
                </a:solidFill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srgbClr val="5B9BD5">
                    <a:lumMod val="75000"/>
                  </a:srgbClr>
                </a:solidFill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sự</a:t>
            </a:r>
            <a:r>
              <a:rPr lang="en-US" sz="2600" kern="1200" dirty="0">
                <a:solidFill>
                  <a:srgbClr val="5B9BD5">
                    <a:lumMod val="75000"/>
                  </a:srgbClr>
                </a:solidFill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srgbClr val="5B9BD5">
                    <a:lumMod val="75000"/>
                  </a:srgbClr>
                </a:solidFill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lặp</a:t>
            </a:r>
            <a:r>
              <a:rPr lang="en-US" sz="2600" kern="1200" dirty="0">
                <a:solidFill>
                  <a:srgbClr val="5B9BD5">
                    <a:lumMod val="75000"/>
                  </a:srgbClr>
                </a:solidFill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srgbClr val="5B9BD5">
                    <a:lumMod val="75000"/>
                  </a:srgbClr>
                </a:solidFill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lại</a:t>
            </a:r>
            <a:r>
              <a:rPr lang="en-US" sz="2600" kern="1200" dirty="0">
                <a:solidFill>
                  <a:srgbClr val="5B9BD5">
                    <a:lumMod val="75000"/>
                  </a:srgbClr>
                </a:solidFill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srgbClr val="5B9BD5">
                    <a:lumMod val="75000"/>
                  </a:srgbClr>
                </a:solidFill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600" kern="1200" dirty="0">
                <a:solidFill>
                  <a:srgbClr val="5B9BD5">
                    <a:lumMod val="75000"/>
                  </a:srgbClr>
                </a:solidFill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srgbClr val="5B9BD5">
                    <a:lumMod val="75000"/>
                  </a:srgbClr>
                </a:solidFill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600" kern="1200" dirty="0">
                <a:solidFill>
                  <a:srgbClr val="5B9BD5">
                    <a:lumMod val="75000"/>
                  </a:srgbClr>
                </a:solidFill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srgbClr val="5B9BD5">
                    <a:lumMod val="75000"/>
                  </a:srgbClr>
                </a:solidFill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ảnh</a:t>
            </a:r>
            <a:r>
              <a:rPr lang="en-US" sz="2600" kern="1200" dirty="0">
                <a:solidFill>
                  <a:srgbClr val="5B9BD5">
                    <a:lumMod val="75000"/>
                  </a:srgbClr>
                </a:solidFill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UTM Avo" panose="02040603050506020204" pitchFamily="18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>
            <a:extLst>
              <a:ext uri="{FF2B5EF4-FFF2-40B4-BE49-F238E27FC236}">
                <a16:creationId xmlns:a16="http://schemas.microsoft.com/office/drawing/2014/main" id="{E00914D3-5500-04B7-14CE-11D577A88811}"/>
              </a:ext>
            </a:extLst>
          </p:cNvPr>
          <p:cNvSpPr txBox="1"/>
          <p:nvPr/>
        </p:nvSpPr>
        <p:spPr>
          <a:xfrm>
            <a:off x="765529" y="2079837"/>
            <a:ext cx="8026838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>
              <a:lnSpc>
                <a:spcPts val="2146"/>
              </a:lnSpc>
              <a:buClrTx/>
            </a:pPr>
            <a:r>
              <a:rPr lang="vi-VN" sz="2600" kern="1200" dirty="0">
                <a:solidFill>
                  <a:srgbClr val="2C453E"/>
                </a:solidFill>
                <a:latin typeface="UTM Avo" panose="02040603050506020204" pitchFamily="18" charset="0"/>
                <a:ea typeface="+mn-ea"/>
                <a:cs typeface="+mn-cs"/>
              </a:rPr>
              <a:t>Em có ý tưởng sáng tạo sản phẩm nào khác?</a:t>
            </a:r>
          </a:p>
          <a:p>
            <a:pPr marL="0" marR="0" lvl="0" indent="0" algn="ctr" defTabSz="914400" rtl="0" eaLnBrk="1" fontAlgn="auto" latinLnBrk="0" hangingPunct="1">
              <a:lnSpc>
                <a:spcPts val="214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rgbClr val="2C453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A5635DE-7457-E02F-1C73-B0B10BEB1A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192" y="2618446"/>
            <a:ext cx="3855362" cy="348190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50EE571-1695-4577-3AEC-30617935C3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2734" y="2735703"/>
            <a:ext cx="6799266" cy="3364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402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7F0D54-B65E-6BA3-06C1-B63951AD2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417" y="3753145"/>
            <a:ext cx="2622541" cy="26225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9Slide.vn</Template>
  <TotalTime>104</TotalTime>
  <Words>394</Words>
  <Application>Microsoft Office PowerPoint</Application>
  <PresentationFormat>Widescreen</PresentationFormat>
  <Paragraphs>39</Paragraphs>
  <Slides>19</Slides>
  <Notes>12</Notes>
  <HiddenSlides>0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9" baseType="lpstr">
      <vt:lpstr>Arial</vt:lpstr>
      <vt:lpstr>Bryndan Write</vt:lpstr>
      <vt:lpstr>Calibri</vt:lpstr>
      <vt:lpstr>Calibri Light</vt:lpstr>
      <vt:lpstr>Montserrat Extra-Light</vt:lpstr>
      <vt:lpstr>Quicksand</vt:lpstr>
      <vt:lpstr>UTM Avo</vt:lpstr>
      <vt:lpstr>Wingdings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9Slide.vn</Manager>
  <Company>9Slide.vn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Chủ đề: Quý trọng thời gian</dc:title>
  <dc:subject>9Slide.vn</dc:subject>
  <dc:creator>Monkey</dc:creator>
  <dc:description>9Slide.vn</dc:description>
  <cp:lastModifiedBy>9Slide</cp:lastModifiedBy>
  <cp:revision>15</cp:revision>
  <dcterms:modified xsi:type="dcterms:W3CDTF">2023-08-16T03:48:40Z</dcterms:modified>
  <cp:category>9Slide.vn</cp:category>
</cp:coreProperties>
</file>