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72" r:id="rId8"/>
    <p:sldId id="293" r:id="rId9"/>
    <p:sldId id="292" r:id="rId10"/>
    <p:sldId id="291" r:id="rId11"/>
    <p:sldId id="290" r:id="rId12"/>
    <p:sldId id="289" r:id="rId13"/>
    <p:sldId id="288" r:id="rId14"/>
    <p:sldId id="287" r:id="rId15"/>
    <p:sldId id="286" r:id="rId16"/>
    <p:sldId id="285" r:id="rId17"/>
    <p:sldId id="273" r:id="rId18"/>
    <p:sldId id="261" r:id="rId19"/>
    <p:sldId id="262" r:id="rId20"/>
    <p:sldId id="295" r:id="rId21"/>
    <p:sldId id="271" r:id="rId22"/>
    <p:sldId id="267" r:id="rId23"/>
    <p:sldId id="296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8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558434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042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0205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9443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0657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230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883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1268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7830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685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20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22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92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6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24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70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888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214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5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04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0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D72C082F-B181-42A5-9543-8CA67DBB932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858D6511-9360-4B31-B3C0-D49D698FC53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7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28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28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hyperlink" Target="https://youtu.be/7_obmAXQWYM" TargetMode="External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20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38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PAwUzQ65-Lc" TargetMode="Externa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hyperlink" Target="https://hoc10.vn/doc-sach/mi-thuat-2/1/18/30/" TargetMode="External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19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Relationship Id="rId9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74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11" Type="http://schemas.openxmlformats.org/officeDocument/2006/relationships/image" Target="../media/image72.sv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31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76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88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29.sv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svg"/><Relationship Id="rId11" Type="http://schemas.openxmlformats.org/officeDocument/2006/relationships/image" Target="../media/image28.png"/><Relationship Id="rId5" Type="http://schemas.openxmlformats.org/officeDocument/2006/relationships/image" Target="../media/image66.png"/><Relationship Id="rId10" Type="http://schemas.openxmlformats.org/officeDocument/2006/relationships/image" Target="../media/image72.svg"/><Relationship Id="rId4" Type="http://schemas.openxmlformats.org/officeDocument/2006/relationships/image" Target="../media/image65.svg"/><Relationship Id="rId9" Type="http://schemas.openxmlformats.org/officeDocument/2006/relationships/image" Target="../media/image71.png"/><Relationship Id="rId14" Type="http://schemas.openxmlformats.org/officeDocument/2006/relationships/image" Target="../media/image8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9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Trang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trí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bằng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chấm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nét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lặp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Hộp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quen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7111" y="124537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D46C34E-BC94-E143-72DD-1A32B5AC21B1}"/>
              </a:ext>
            </a:extLst>
          </p:cNvPr>
          <p:cNvGrpSpPr/>
          <p:nvPr/>
        </p:nvGrpSpPr>
        <p:grpSpPr>
          <a:xfrm>
            <a:off x="685799" y="681038"/>
            <a:ext cx="3277305" cy="2740342"/>
            <a:chOff x="0" y="-9525"/>
            <a:chExt cx="6534443" cy="5480685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3D28728E-7371-A729-FB87-F972C25CF92B}"/>
                </a:ext>
              </a:extLst>
            </p:cNvPr>
            <p:cNvSpPr txBox="1"/>
            <p:nvPr/>
          </p:nvSpPr>
          <p:spPr>
            <a:xfrm>
              <a:off x="0" y="4975510"/>
              <a:ext cx="5996613" cy="495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85"/>
                </a:lnSpc>
              </a:pPr>
              <a:endParaRPr lang="en-US" sz="2600">
                <a:solidFill>
                  <a:srgbClr val="663E2C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D8B20EC-AA9F-B037-7F3E-98F16F61675E}"/>
                </a:ext>
              </a:extLst>
            </p:cNvPr>
            <p:cNvSpPr txBox="1"/>
            <p:nvPr/>
          </p:nvSpPr>
          <p:spPr>
            <a:xfrm>
              <a:off x="0" y="-9525"/>
              <a:ext cx="6534443" cy="10534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800"/>
                </a:lnSpc>
              </a:pPr>
              <a:endParaRPr lang="en-US" sz="2600" dirty="0">
                <a:solidFill>
                  <a:srgbClr val="663E2C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77A79FB-298B-EBAB-A31C-14AF5B674F39}"/>
              </a:ext>
            </a:extLst>
          </p:cNvPr>
          <p:cNvSpPr txBox="1"/>
          <p:nvPr/>
        </p:nvSpPr>
        <p:spPr>
          <a:xfrm>
            <a:off x="2324451" y="1697359"/>
            <a:ext cx="32773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Ôn</a:t>
            </a: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US" sz="26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lại</a:t>
            </a: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US" sz="26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bài</a:t>
            </a: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US" sz="2600" b="1" dirty="0" err="1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cũ</a:t>
            </a:r>
            <a:endParaRPr lang="en-US" sz="2600" b="1" dirty="0">
              <a:solidFill>
                <a:schemeClr val="accent1">
                  <a:lumMod val="75000"/>
                </a:schemeClr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98EEBD-AFE2-D31A-A905-9A074F584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4567" y="1147114"/>
            <a:ext cx="3987154" cy="5557624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6F61F39-78AF-0AF7-9C07-0085EDD750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64573" y="2265587"/>
            <a:ext cx="5156520" cy="34378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71B304-ECF9-00E5-29DC-C7D4FCCDC5B7}"/>
              </a:ext>
            </a:extLst>
          </p:cNvPr>
          <p:cNvSpPr txBox="1"/>
          <p:nvPr/>
        </p:nvSpPr>
        <p:spPr>
          <a:xfrm>
            <a:off x="1604908" y="3286118"/>
            <a:ext cx="376766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6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Xác định cách sắp xếp lặp lại của chấm, nét trong hình ảnh bình hoa bên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B221B89D-7338-F017-4FB4-AADD8F7E8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58618" y="1802080"/>
            <a:ext cx="1285791" cy="1265521"/>
          </a:xfrm>
          <a:prstGeom prst="rect">
            <a:avLst/>
          </a:prstGeom>
        </p:spPr>
      </p:pic>
      <p:sp>
        <p:nvSpPr>
          <p:cNvPr id="10" name="Google Shape;1025;p37">
            <a:extLst>
              <a:ext uri="{FF2B5EF4-FFF2-40B4-BE49-F238E27FC236}">
                <a16:creationId xmlns:a16="http://schemas.microsoft.com/office/drawing/2014/main" id="{11D9C00B-56E0-3728-72DD-A882A27D4AF7}"/>
              </a:ext>
            </a:extLst>
          </p:cNvPr>
          <p:cNvSpPr/>
          <p:nvPr/>
        </p:nvSpPr>
        <p:spPr>
          <a:xfrm rot="20774805">
            <a:off x="198091" y="5429722"/>
            <a:ext cx="1113581" cy="1169382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  <p:sp>
        <p:nvSpPr>
          <p:cNvPr id="11" name="Google Shape;1025;p37">
            <a:extLst>
              <a:ext uri="{FF2B5EF4-FFF2-40B4-BE49-F238E27FC236}">
                <a16:creationId xmlns:a16="http://schemas.microsoft.com/office/drawing/2014/main" id="{FE36B4BF-6CEB-A7F7-3529-96F399355158}"/>
              </a:ext>
            </a:extLst>
          </p:cNvPr>
          <p:cNvSpPr/>
          <p:nvPr/>
        </p:nvSpPr>
        <p:spPr>
          <a:xfrm rot="730143">
            <a:off x="808851" y="5571539"/>
            <a:ext cx="1113581" cy="1169382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9A8C2394-F8C9-08C8-76A4-A4D379C10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9357"/>
          <a:stretch>
            <a:fillRect/>
          </a:stretch>
        </p:blipFill>
        <p:spPr>
          <a:xfrm flipH="1">
            <a:off x="6425346" y="2073348"/>
            <a:ext cx="5444599" cy="3617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FEB157-EF30-B008-466D-DE3B2FBF3C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0065129">
            <a:off x="6554577" y="1608480"/>
            <a:ext cx="508588" cy="9954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5034655-54AD-D551-491E-5F98DC221D14}"/>
              </a:ext>
            </a:extLst>
          </p:cNvPr>
          <p:cNvSpPr txBox="1"/>
          <p:nvPr/>
        </p:nvSpPr>
        <p:spPr>
          <a:xfrm>
            <a:off x="7253152" y="2643683"/>
            <a:ext cx="378899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>
                <a:latin typeface="UTM Avo" panose="02040603050506020204" pitchFamily="18" charset="0"/>
                <a:cs typeface="Arial" panose="020B0604020202020204" pitchFamily="34" charset="0"/>
              </a:rPr>
              <a:t>Ở mỗi hình hộp bút, chấm, nét được sắp xếp lặp lại xen kẽ hay đối xứng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20">
            <a:extLst>
              <a:ext uri="{FF2B5EF4-FFF2-40B4-BE49-F238E27FC236}">
                <a16:creationId xmlns:a16="http://schemas.microsoft.com/office/drawing/2014/main" id="{90BA695B-A5ED-5B67-98FF-BCF910FBF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72853" y="4161317"/>
            <a:ext cx="1691555" cy="2696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92BB5A-77F1-68D4-1B4A-41BA851297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568" y="3026967"/>
            <a:ext cx="4895850" cy="2590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161EA9-9668-95E6-C78D-B411A7A21748}"/>
              </a:ext>
            </a:extLst>
          </p:cNvPr>
          <p:cNvSpPr/>
          <p:nvPr/>
        </p:nvSpPr>
        <p:spPr>
          <a:xfrm>
            <a:off x="903767" y="2934586"/>
            <a:ext cx="669852" cy="372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69E417-23B9-54D1-CF02-047953E80D96}"/>
              </a:ext>
            </a:extLst>
          </p:cNvPr>
          <p:cNvSpPr/>
          <p:nvPr/>
        </p:nvSpPr>
        <p:spPr>
          <a:xfrm>
            <a:off x="3062177" y="2934586"/>
            <a:ext cx="2834241" cy="170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7">
            <a:extLst>
              <a:ext uri="{FF2B5EF4-FFF2-40B4-BE49-F238E27FC236}">
                <a16:creationId xmlns:a16="http://schemas.microsoft.com/office/drawing/2014/main" id="{37FE6E1F-349E-29EA-FFB7-38904670E3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73979">
            <a:off x="1056577" y="5997036"/>
            <a:ext cx="1109363" cy="790673"/>
          </a:xfrm>
          <a:prstGeom prst="rect">
            <a:avLst/>
          </a:prstGeom>
        </p:spPr>
      </p:pic>
      <p:pic>
        <p:nvPicPr>
          <p:cNvPr id="14" name="Picture 19">
            <a:extLst>
              <a:ext uri="{FF2B5EF4-FFF2-40B4-BE49-F238E27FC236}">
                <a16:creationId xmlns:a16="http://schemas.microsoft.com/office/drawing/2014/main" id="{85E540EC-F773-5E02-022F-94A966E0EB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613" y="6269623"/>
            <a:ext cx="342378" cy="428947"/>
          </a:xfrm>
          <a:prstGeom prst="rect">
            <a:avLst/>
          </a:prstGeom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36CFE8EE-8FF9-E489-223D-91C7B8741B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9357"/>
          <a:stretch>
            <a:fillRect/>
          </a:stretch>
        </p:blipFill>
        <p:spPr>
          <a:xfrm flipH="1">
            <a:off x="440242" y="2122740"/>
            <a:ext cx="6217607" cy="237339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BFDD68E-385A-685D-1ACB-14C5D5FCF54C}"/>
              </a:ext>
            </a:extLst>
          </p:cNvPr>
          <p:cNvSpPr txBox="1"/>
          <p:nvPr/>
        </p:nvSpPr>
        <p:spPr>
          <a:xfrm>
            <a:off x="774776" y="2334191"/>
            <a:ext cx="5527175" cy="1501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500" dirty="0" err="1">
                <a:latin typeface="UTM Avo" panose="02040603050506020204" pitchFamily="18" charset="0"/>
              </a:rPr>
              <a:t>Tạo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hộp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bút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từ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vật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liệu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dạng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khối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và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trang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trí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bằng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chấm</a:t>
            </a:r>
            <a:r>
              <a:rPr lang="en-US" sz="2500" dirty="0">
                <a:latin typeface="UTM Avo" panose="02040603050506020204" pitchFamily="18" charset="0"/>
              </a:rPr>
              <a:t>, </a:t>
            </a:r>
            <a:r>
              <a:rPr lang="en-US" sz="2500" dirty="0" err="1">
                <a:latin typeface="UTM Avo" panose="02040603050506020204" pitchFamily="18" charset="0"/>
              </a:rPr>
              <a:t>nét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lặp</a:t>
            </a:r>
            <a:r>
              <a:rPr lang="en-US" sz="2500" dirty="0">
                <a:latin typeface="UTM Avo" panose="02040603050506020204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</a:rPr>
              <a:t>lại</a:t>
            </a:r>
            <a:endParaRPr lang="en-US" sz="2500" dirty="0">
              <a:latin typeface="UTM Avo" panose="020406030505060202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6EC5F5C-9DD8-2171-FAC9-105EB381C66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59"/>
          <a:stretch/>
        </p:blipFill>
        <p:spPr>
          <a:xfrm>
            <a:off x="6657849" y="669851"/>
            <a:ext cx="5534151" cy="618814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4605563" y="574880"/>
            <a:ext cx="2052286" cy="2065733"/>
            <a:chOff x="6734456" y="1026165"/>
            <a:chExt cx="2052286" cy="1905000"/>
          </a:xfrm>
        </p:grpSpPr>
        <p:pic>
          <p:nvPicPr>
            <p:cNvPr id="8" name="Picture 7" descr="Youtube PNG Free Images with Transparent Background - (410 Free Downloads)">
              <a:hlinkClick r:id="rId10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A25B640B-2E09-411A-70C5-9F2C54F8FB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612952">
            <a:off x="5958646" y="951848"/>
            <a:ext cx="788435" cy="961588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9C6B09BF-FA3F-12DA-08F9-4EF0F10585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77879">
            <a:off x="437980" y="3605213"/>
            <a:ext cx="673111" cy="961588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1421841-8024-52F1-22A2-C247E0529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05611">
            <a:off x="6157254" y="5518574"/>
            <a:ext cx="426362" cy="1065905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A3E6CA75-0F43-C5E4-DC55-D89E88B336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14899" y="5691503"/>
            <a:ext cx="1189932" cy="809154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ADAFD7DA-C7F7-5E98-A53F-7D908C3DFEE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382980">
            <a:off x="5329634" y="5615286"/>
            <a:ext cx="575205" cy="961588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271F68BD-996E-83AC-3D93-29F5AA1D9CC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359517">
            <a:off x="10610646" y="936857"/>
            <a:ext cx="1349167" cy="961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9DE365-683D-CFEE-032E-0717456691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11572" y="2063041"/>
            <a:ext cx="8089715" cy="33623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EF83A9E-CB1F-13E6-4D8D-335C405F7B91}"/>
              </a:ext>
            </a:extLst>
          </p:cNvPr>
          <p:cNvSpPr/>
          <p:nvPr/>
        </p:nvSpPr>
        <p:spPr>
          <a:xfrm>
            <a:off x="3593805" y="1871330"/>
            <a:ext cx="1850065" cy="542261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7118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456EB1A8-BFA6-14B4-85F2-3965E4B87666}"/>
              </a:ext>
            </a:extLst>
          </p:cNvPr>
          <p:cNvSpPr txBox="1"/>
          <p:nvPr/>
        </p:nvSpPr>
        <p:spPr>
          <a:xfrm>
            <a:off x="1150974" y="2494791"/>
            <a:ext cx="4733898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Tạo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hộp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bút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từ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giấy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trang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trí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bằng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chấm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nét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lặp</a:t>
            </a:r>
            <a:r>
              <a:rPr lang="en-US" sz="2600" dirty="0">
                <a:solidFill>
                  <a:srgbClr val="39484F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39484F"/>
                </a:solidFill>
                <a:latin typeface="UTM Avo" panose="02040603050506020204" pitchFamily="18" charset="0"/>
              </a:rPr>
              <a:t>lại</a:t>
            </a:r>
            <a:endParaRPr lang="en-US" sz="2600" dirty="0">
              <a:solidFill>
                <a:srgbClr val="39484F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012AE6-53DC-0450-56D4-143B2529A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78"/>
          <a:stretch/>
        </p:blipFill>
        <p:spPr>
          <a:xfrm>
            <a:off x="6896100" y="655010"/>
            <a:ext cx="5295900" cy="6202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1FA40E-EEAD-E770-02A7-A84ADAE83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398456">
            <a:off x="2413003" y="3444200"/>
            <a:ext cx="1828445" cy="187270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4843814" y="655010"/>
            <a:ext cx="2052286" cy="2065733"/>
            <a:chOff x="6734456" y="1026165"/>
            <a:chExt cx="2052286" cy="1905000"/>
          </a:xfrm>
        </p:grpSpPr>
        <p:pic>
          <p:nvPicPr>
            <p:cNvPr id="8" name="Picture 7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5252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74034-5DA3-9587-696E-E7242EE3C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70" y="2094946"/>
            <a:ext cx="3790950" cy="311467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005DF9D-38CB-F0F3-CCE9-AB6099886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98066" y="2094946"/>
            <a:ext cx="5196193" cy="31146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EAE920-52DE-67C8-C696-AB232454B826}"/>
              </a:ext>
            </a:extLst>
          </p:cNvPr>
          <p:cNvSpPr txBox="1"/>
          <p:nvPr/>
        </p:nvSpPr>
        <p:spPr>
          <a:xfrm>
            <a:off x="6841592" y="2639423"/>
            <a:ext cx="3997235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600" dirty="0">
                <a:latin typeface="UTM Avo" panose="02040603050506020204" pitchFamily="18" charset="0"/>
                <a:cs typeface="Arial" panose="020B0604020202020204" pitchFamily="34" charset="0"/>
              </a:rPr>
              <a:t>Bước 1: Xác định kích thước của hộp bút.</a:t>
            </a:r>
            <a:endParaRPr lang="vi-VN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587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0E57349-3627-671B-D52B-B2DCE10E46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50961" y="1415433"/>
            <a:ext cx="5196193" cy="49600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733233-1B07-0FE8-F2A0-941DD4C22400}"/>
              </a:ext>
            </a:extLst>
          </p:cNvPr>
          <p:cNvSpPr txBox="1"/>
          <p:nvPr/>
        </p:nvSpPr>
        <p:spPr>
          <a:xfrm>
            <a:off x="7553976" y="1874851"/>
            <a:ext cx="3997235" cy="205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200" dirty="0">
                <a:latin typeface="UTM Avo" panose="02040603050506020204" pitchFamily="18" charset="0"/>
                <a:cs typeface="Arial" panose="020B0604020202020204" pitchFamily="34" charset="0"/>
              </a:rPr>
              <a:t>Bước 1: Xác định kích thước của hộp bút.</a:t>
            </a:r>
            <a:endParaRPr lang="vi-V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200" dirty="0">
                <a:latin typeface="UTM Avo" panose="02040603050506020204" pitchFamily="18" charset="0"/>
                <a:cs typeface="Arial" panose="020B0604020202020204" pitchFamily="34" charset="0"/>
              </a:rPr>
              <a:t>Bước 2: Gấp theo đường kẻ và dẫn tạo khối hộp.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08D1BD-D32E-6DA2-C9FD-548C2F59D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804" y="2189088"/>
            <a:ext cx="4410075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804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2082370-DB1F-E350-3308-4701CE90F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19062" y="1479228"/>
            <a:ext cx="5196193" cy="49600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19BB50-B133-07B4-22FF-25463D0DA134}"/>
              </a:ext>
            </a:extLst>
          </p:cNvPr>
          <p:cNvSpPr txBox="1"/>
          <p:nvPr/>
        </p:nvSpPr>
        <p:spPr>
          <a:xfrm>
            <a:off x="7522077" y="1938646"/>
            <a:ext cx="3997235" cy="372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1: Xác định kích thước của hộp bút.</a:t>
            </a:r>
            <a:endParaRPr lang="vi-VN" sz="2000" dirty="0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2: Gấp theo đường kẻ và dẫn tạo khối hộp.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3: cắt, tạo kiểu dáng hộp bút theo ý thích. Tham khảo hình minh hoạ và trong SGK và bên cạnh.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36D08-BB01-DABD-0F16-F11311594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306" y="2032701"/>
            <a:ext cx="47910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835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B8F4242-CF4A-737D-AAE1-947F59D82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96000" y="1363667"/>
            <a:ext cx="5697747" cy="52072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F51D9-D160-6900-2C13-966DEC7D438C}"/>
              </a:ext>
            </a:extLst>
          </p:cNvPr>
          <p:cNvSpPr txBox="1"/>
          <p:nvPr/>
        </p:nvSpPr>
        <p:spPr>
          <a:xfrm>
            <a:off x="6743282" y="1832320"/>
            <a:ext cx="4848446" cy="418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1: Xác định kích thước của hộp bút.</a:t>
            </a:r>
            <a:endParaRPr lang="vi-VN" sz="2000" dirty="0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2: Gấp theo đường kẻ và dẫn tạo khối hộp.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3: cắt, tạo kiểu dáng hộp bút theo ý thích. Tham khảo hình minh hoạ và trong SGK và bên cạnh.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000" dirty="0">
                <a:latin typeface="UTM Avo" panose="02040603050506020204" pitchFamily="18" charset="0"/>
                <a:cs typeface="Arial" panose="020B0604020202020204" pitchFamily="34" charset="0"/>
              </a:rPr>
              <a:t>Bước 4: Trang trí chấm, nét lặp lại xen kẽ hoặc đối xứng theo ý thích.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3F8F7E95-9FC1-A30F-4937-D31D6C5909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1"/>
          <a:stretch/>
        </p:blipFill>
        <p:spPr>
          <a:xfrm>
            <a:off x="1733106" y="2020186"/>
            <a:ext cx="3076393" cy="455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62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553F670B-6F84-3C59-DBD7-0265326065D7}"/>
              </a:ext>
            </a:extLst>
          </p:cNvPr>
          <p:cNvSpPr txBox="1"/>
          <p:nvPr/>
        </p:nvSpPr>
        <p:spPr>
          <a:xfrm>
            <a:off x="1647203" y="1593591"/>
            <a:ext cx="8530239" cy="170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4"/>
              </a:lnSpc>
            </a:pP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Em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hãy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tham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khảo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cách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thực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hiện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ở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trên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để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sáng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tạo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và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trang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trí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hộp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bút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bằng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chấm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,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nét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lặp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lại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heo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ý </a:t>
            </a:r>
            <a:r>
              <a:rPr lang="en-US" sz="2500" dirty="0" err="1">
                <a:solidFill>
                  <a:srgbClr val="965A38"/>
                </a:solidFill>
                <a:latin typeface="UTM Avo" panose="02040603050506020204" pitchFamily="18" charset="0"/>
              </a:rPr>
              <a:t>thích</a:t>
            </a:r>
            <a:r>
              <a:rPr lang="en-US" sz="2500" dirty="0">
                <a:solidFill>
                  <a:srgbClr val="965A38"/>
                </a:solidFill>
                <a:latin typeface="UTM Avo" panose="02040603050506020204" pitchFamily="18" charset="0"/>
              </a:rPr>
              <a:t> 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8EF09D0-FE96-808C-5F16-7C4CFB6CDD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99104" y="274199"/>
            <a:ext cx="395507" cy="49551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D43DF53E-13FC-3DA2-2A75-8287BAA678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268874" y="3162945"/>
            <a:ext cx="395507" cy="495511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6F254EB4-1CA2-8D8E-69A3-1527F7C5DB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61405" y="5942080"/>
            <a:ext cx="367355" cy="4602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92C55E-1951-E9F1-0A02-00BFC8F6C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078" y="3898705"/>
            <a:ext cx="6333572" cy="295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014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5C75EFD-2DD0-3356-A0B8-BC9571F76109}"/>
              </a:ext>
            </a:extLst>
          </p:cNvPr>
          <p:cNvGrpSpPr/>
          <p:nvPr/>
        </p:nvGrpSpPr>
        <p:grpSpPr>
          <a:xfrm>
            <a:off x="2001258" y="2074629"/>
            <a:ext cx="8505844" cy="4669072"/>
            <a:chOff x="0" y="0"/>
            <a:chExt cx="2979532" cy="168960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8E5C4A4-3DE1-FD52-FE58-0EC3F54892A5}"/>
                </a:ext>
              </a:extLst>
            </p:cNvPr>
            <p:cNvSpPr/>
            <p:nvPr/>
          </p:nvSpPr>
          <p:spPr>
            <a:xfrm>
              <a:off x="0" y="-1270"/>
              <a:ext cx="2980802" cy="1688333"/>
            </a:xfrm>
            <a:custGeom>
              <a:avLst/>
              <a:gdLst/>
              <a:ahLst/>
              <a:cxnLst/>
              <a:rect l="l" t="t" r="r" b="b"/>
              <a:pathLst>
                <a:path w="2980802" h="1688333">
                  <a:moveTo>
                    <a:pt x="2969372" y="27940"/>
                  </a:moveTo>
                  <a:cubicBezTo>
                    <a:pt x="2960482" y="24130"/>
                    <a:pt x="2951593" y="21590"/>
                    <a:pt x="2942702" y="21590"/>
                  </a:cubicBezTo>
                  <a:cubicBezTo>
                    <a:pt x="2916032" y="20320"/>
                    <a:pt x="2871903" y="20320"/>
                    <a:pt x="2823672" y="17780"/>
                  </a:cubicBezTo>
                  <a:cubicBezTo>
                    <a:pt x="2713431" y="12700"/>
                    <a:pt x="2605486" y="6350"/>
                    <a:pt x="2495244" y="3810"/>
                  </a:cubicBezTo>
                  <a:cubicBezTo>
                    <a:pt x="2405673" y="1270"/>
                    <a:pt x="2318398" y="3810"/>
                    <a:pt x="2228827" y="2540"/>
                  </a:cubicBezTo>
                  <a:cubicBezTo>
                    <a:pt x="2189783" y="2540"/>
                    <a:pt x="2150739" y="0"/>
                    <a:pt x="2111696" y="2540"/>
                  </a:cubicBezTo>
                  <a:cubicBezTo>
                    <a:pt x="2017531" y="10160"/>
                    <a:pt x="1923366" y="11430"/>
                    <a:pt x="1826905" y="8890"/>
                  </a:cubicBezTo>
                  <a:cubicBezTo>
                    <a:pt x="1778674" y="7620"/>
                    <a:pt x="1730443" y="7620"/>
                    <a:pt x="1682213" y="7620"/>
                  </a:cubicBezTo>
                  <a:cubicBezTo>
                    <a:pt x="1594938" y="7620"/>
                    <a:pt x="1507663" y="7620"/>
                    <a:pt x="1420389" y="6350"/>
                  </a:cubicBezTo>
                  <a:cubicBezTo>
                    <a:pt x="1328521" y="5080"/>
                    <a:pt x="423621" y="2540"/>
                    <a:pt x="334050" y="1270"/>
                  </a:cubicBezTo>
                  <a:cubicBezTo>
                    <a:pt x="260555" y="0"/>
                    <a:pt x="189358" y="1270"/>
                    <a:pt x="115863" y="1270"/>
                  </a:cubicBezTo>
                  <a:cubicBezTo>
                    <a:pt x="6533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17455"/>
                    <a:pt x="16510" y="188936"/>
                    <a:pt x="17780" y="259163"/>
                  </a:cubicBezTo>
                  <a:cubicBezTo>
                    <a:pt x="19050" y="330645"/>
                    <a:pt x="17780" y="402126"/>
                    <a:pt x="16510" y="474862"/>
                  </a:cubicBezTo>
                  <a:cubicBezTo>
                    <a:pt x="15240" y="548851"/>
                    <a:pt x="2540" y="1325115"/>
                    <a:pt x="2540" y="1399104"/>
                  </a:cubicBezTo>
                  <a:cubicBezTo>
                    <a:pt x="2540" y="1471840"/>
                    <a:pt x="1270" y="1544575"/>
                    <a:pt x="0" y="1617311"/>
                  </a:cubicBezTo>
                  <a:cubicBezTo>
                    <a:pt x="0" y="1633723"/>
                    <a:pt x="3810" y="1643883"/>
                    <a:pt x="15240" y="1648963"/>
                  </a:cubicBezTo>
                  <a:cubicBezTo>
                    <a:pt x="22860" y="1652773"/>
                    <a:pt x="31750" y="1655313"/>
                    <a:pt x="40640" y="1656583"/>
                  </a:cubicBezTo>
                  <a:cubicBezTo>
                    <a:pt x="113566" y="1661663"/>
                    <a:pt x="200841" y="1665473"/>
                    <a:pt x="288116" y="1670553"/>
                  </a:cubicBezTo>
                  <a:cubicBezTo>
                    <a:pt x="336346" y="1673093"/>
                    <a:pt x="384577" y="1678173"/>
                    <a:pt x="432808" y="1679443"/>
                  </a:cubicBezTo>
                  <a:cubicBezTo>
                    <a:pt x="513192" y="1681983"/>
                    <a:pt x="1408905" y="1683253"/>
                    <a:pt x="1489290" y="1684523"/>
                  </a:cubicBezTo>
                  <a:cubicBezTo>
                    <a:pt x="1500773" y="1684523"/>
                    <a:pt x="1512257" y="1684523"/>
                    <a:pt x="1523740" y="1684523"/>
                  </a:cubicBezTo>
                  <a:cubicBezTo>
                    <a:pt x="1578861" y="1684523"/>
                    <a:pt x="1636278" y="1683253"/>
                    <a:pt x="1691399" y="1683253"/>
                  </a:cubicBezTo>
                  <a:cubicBezTo>
                    <a:pt x="1755707" y="1683253"/>
                    <a:pt x="1817718" y="1684523"/>
                    <a:pt x="1882025" y="1684523"/>
                  </a:cubicBezTo>
                  <a:cubicBezTo>
                    <a:pt x="1976190" y="1684523"/>
                    <a:pt x="2072652" y="1684523"/>
                    <a:pt x="2166816" y="1684523"/>
                  </a:cubicBezTo>
                  <a:cubicBezTo>
                    <a:pt x="2254091" y="1684523"/>
                    <a:pt x="2341365" y="1685793"/>
                    <a:pt x="2428640" y="1687063"/>
                  </a:cubicBezTo>
                  <a:cubicBezTo>
                    <a:pt x="2467684" y="1687063"/>
                    <a:pt x="2509025" y="1688333"/>
                    <a:pt x="2548068" y="1688333"/>
                  </a:cubicBezTo>
                  <a:cubicBezTo>
                    <a:pt x="2674387" y="1687063"/>
                    <a:pt x="2798409" y="1680713"/>
                    <a:pt x="2919842" y="1680713"/>
                  </a:cubicBezTo>
                  <a:cubicBezTo>
                    <a:pt x="2923652" y="1680713"/>
                    <a:pt x="2928732" y="1678173"/>
                    <a:pt x="2932542" y="1675633"/>
                  </a:cubicBezTo>
                  <a:cubicBezTo>
                    <a:pt x="2937622" y="1671823"/>
                    <a:pt x="2940162" y="1665473"/>
                    <a:pt x="2942702" y="1662933"/>
                  </a:cubicBezTo>
                  <a:cubicBezTo>
                    <a:pt x="2943972" y="1608532"/>
                    <a:pt x="2945242" y="1555862"/>
                    <a:pt x="2946512" y="1503191"/>
                  </a:cubicBezTo>
                  <a:cubicBezTo>
                    <a:pt x="2947782" y="1421677"/>
                    <a:pt x="2957942" y="639144"/>
                    <a:pt x="2959212" y="557630"/>
                  </a:cubicBezTo>
                  <a:cubicBezTo>
                    <a:pt x="2959212" y="508721"/>
                    <a:pt x="2960482" y="459813"/>
                    <a:pt x="2961752" y="410905"/>
                  </a:cubicBezTo>
                  <a:cubicBezTo>
                    <a:pt x="2963022" y="358234"/>
                    <a:pt x="2964292" y="305564"/>
                    <a:pt x="2966832" y="252893"/>
                  </a:cubicBezTo>
                  <a:cubicBezTo>
                    <a:pt x="2968102" y="221542"/>
                    <a:pt x="2968102" y="188936"/>
                    <a:pt x="2973182" y="157585"/>
                  </a:cubicBezTo>
                  <a:cubicBezTo>
                    <a:pt x="2978262" y="119963"/>
                    <a:pt x="2980802" y="83595"/>
                    <a:pt x="2979532" y="44450"/>
                  </a:cubicBezTo>
                  <a:cubicBezTo>
                    <a:pt x="2979532" y="38100"/>
                    <a:pt x="2975722" y="30480"/>
                    <a:pt x="2969372" y="27940"/>
                  </a:cubicBezTo>
                  <a:close/>
                </a:path>
              </a:pathLst>
            </a:custGeom>
            <a:solidFill>
              <a:srgbClr val="FFF9ED"/>
            </a:solidFill>
          </p:spPr>
        </p:sp>
      </p:grpSp>
      <p:pic>
        <p:nvPicPr>
          <p:cNvPr id="4" name="Picture 9">
            <a:extLst>
              <a:ext uri="{FF2B5EF4-FFF2-40B4-BE49-F238E27FC236}">
                <a16:creationId xmlns:a16="http://schemas.microsoft.com/office/drawing/2014/main" id="{3ACF2446-2970-AFEC-E42E-B1AB4A6DD3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3380424">
            <a:off x="1884243" y="5419484"/>
            <a:ext cx="580609" cy="1707674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F11AB269-C598-B0B5-433B-E07AFA010F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7680534">
            <a:off x="9289624" y="1731658"/>
            <a:ext cx="1537081" cy="503044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E16ACF9C-FC04-A40E-88E3-4517378D06CF}"/>
              </a:ext>
            </a:extLst>
          </p:cNvPr>
          <p:cNvSpPr txBox="1"/>
          <p:nvPr/>
        </p:nvSpPr>
        <p:spPr>
          <a:xfrm>
            <a:off x="2707653" y="1222752"/>
            <a:ext cx="6903185" cy="603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Tham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khảo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thêm</a:t>
            </a:r>
            <a:endParaRPr lang="en-US" sz="2600" dirty="0">
              <a:solidFill>
                <a:srgbClr val="272626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huong-dan-lam-hop-dung-but-bang-giay-i-pen-box">
            <a:hlinkClick r:id="" action="ppaction://media"/>
            <a:extLst>
              <a:ext uri="{FF2B5EF4-FFF2-40B4-BE49-F238E27FC236}">
                <a16:creationId xmlns:a16="http://schemas.microsoft.com/office/drawing/2014/main" id="{6D1231B9-B367-CCA5-60C4-22C1F240BB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97385" y="2464989"/>
            <a:ext cx="6813453" cy="382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029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5870ABF-1BF4-A26B-8B6B-2C08C202F9F6}"/>
              </a:ext>
            </a:extLst>
          </p:cNvPr>
          <p:cNvGrpSpPr/>
          <p:nvPr/>
        </p:nvGrpSpPr>
        <p:grpSpPr>
          <a:xfrm>
            <a:off x="1594884" y="1828800"/>
            <a:ext cx="9981604" cy="4431220"/>
            <a:chOff x="0" y="0"/>
            <a:chExt cx="3739902" cy="19019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927236-4BB6-8242-9728-72025056A045}"/>
                </a:ext>
              </a:extLst>
            </p:cNvPr>
            <p:cNvSpPr/>
            <p:nvPr/>
          </p:nvSpPr>
          <p:spPr>
            <a:xfrm>
              <a:off x="0" y="-1270"/>
              <a:ext cx="3741172" cy="1900663"/>
            </a:xfrm>
            <a:custGeom>
              <a:avLst/>
              <a:gdLst/>
              <a:ahLst/>
              <a:cxnLst/>
              <a:rect l="l" t="t" r="r" b="b"/>
              <a:pathLst>
                <a:path w="3741172" h="1900663">
                  <a:moveTo>
                    <a:pt x="3729742" y="27940"/>
                  </a:moveTo>
                  <a:cubicBezTo>
                    <a:pt x="3720852" y="24130"/>
                    <a:pt x="3711961" y="21590"/>
                    <a:pt x="3703072" y="21590"/>
                  </a:cubicBezTo>
                  <a:cubicBezTo>
                    <a:pt x="3676402" y="20320"/>
                    <a:pt x="3621115" y="20320"/>
                    <a:pt x="3560042" y="17780"/>
                  </a:cubicBezTo>
                  <a:cubicBezTo>
                    <a:pt x="3420444" y="12700"/>
                    <a:pt x="3283754" y="6350"/>
                    <a:pt x="3144156" y="3810"/>
                  </a:cubicBezTo>
                  <a:cubicBezTo>
                    <a:pt x="3030733" y="1270"/>
                    <a:pt x="2920218" y="3810"/>
                    <a:pt x="2806795" y="2540"/>
                  </a:cubicBezTo>
                  <a:cubicBezTo>
                    <a:pt x="2757354" y="2540"/>
                    <a:pt x="2707913" y="0"/>
                    <a:pt x="2658472" y="2540"/>
                  </a:cubicBezTo>
                  <a:cubicBezTo>
                    <a:pt x="2539232" y="10160"/>
                    <a:pt x="2419992" y="11430"/>
                    <a:pt x="2297844" y="8890"/>
                  </a:cubicBezTo>
                  <a:cubicBezTo>
                    <a:pt x="2236770" y="7620"/>
                    <a:pt x="2175696" y="7620"/>
                    <a:pt x="2114622" y="7620"/>
                  </a:cubicBezTo>
                  <a:cubicBezTo>
                    <a:pt x="2004107" y="7620"/>
                    <a:pt x="1893592" y="7620"/>
                    <a:pt x="1783077" y="6350"/>
                  </a:cubicBezTo>
                  <a:cubicBezTo>
                    <a:pt x="1666745" y="5080"/>
                    <a:pt x="520879" y="2540"/>
                    <a:pt x="407456" y="1270"/>
                  </a:cubicBezTo>
                  <a:cubicBezTo>
                    <a:pt x="314390" y="0"/>
                    <a:pt x="224233" y="1270"/>
                    <a:pt x="131168" y="1270"/>
                  </a:cubicBezTo>
                  <a:cubicBezTo>
                    <a:pt x="67186" y="1270"/>
                    <a:pt x="33020" y="3810"/>
                    <a:pt x="5080" y="5080"/>
                  </a:cubicBezTo>
                  <a:cubicBezTo>
                    <a:pt x="3810" y="5080"/>
                    <a:pt x="2540" y="7620"/>
                    <a:pt x="0" y="8890"/>
                  </a:cubicBezTo>
                  <a:cubicBezTo>
                    <a:pt x="1270" y="21590"/>
                    <a:pt x="3810" y="34290"/>
                    <a:pt x="5080" y="46990"/>
                  </a:cubicBezTo>
                  <a:cubicBezTo>
                    <a:pt x="15240" y="124476"/>
                    <a:pt x="16510" y="205692"/>
                    <a:pt x="17780" y="285483"/>
                  </a:cubicBezTo>
                  <a:cubicBezTo>
                    <a:pt x="19050" y="366700"/>
                    <a:pt x="17780" y="447916"/>
                    <a:pt x="16510" y="530557"/>
                  </a:cubicBezTo>
                  <a:cubicBezTo>
                    <a:pt x="15240" y="614622"/>
                    <a:pt x="2540" y="1496601"/>
                    <a:pt x="2540" y="1580667"/>
                  </a:cubicBezTo>
                  <a:cubicBezTo>
                    <a:pt x="2540" y="1663308"/>
                    <a:pt x="1270" y="1745949"/>
                    <a:pt x="0" y="1828589"/>
                  </a:cubicBezTo>
                  <a:cubicBezTo>
                    <a:pt x="0" y="1846053"/>
                    <a:pt x="3810" y="1856213"/>
                    <a:pt x="15240" y="1861293"/>
                  </a:cubicBezTo>
                  <a:cubicBezTo>
                    <a:pt x="22860" y="1865103"/>
                    <a:pt x="31750" y="1867643"/>
                    <a:pt x="40640" y="1868913"/>
                  </a:cubicBezTo>
                  <a:cubicBezTo>
                    <a:pt x="128260" y="1873993"/>
                    <a:pt x="238775" y="1877803"/>
                    <a:pt x="349290" y="1882882"/>
                  </a:cubicBezTo>
                  <a:cubicBezTo>
                    <a:pt x="410364" y="1885422"/>
                    <a:pt x="471438" y="1890503"/>
                    <a:pt x="532512" y="1891772"/>
                  </a:cubicBezTo>
                  <a:cubicBezTo>
                    <a:pt x="634302" y="1894313"/>
                    <a:pt x="1768535" y="1895582"/>
                    <a:pt x="1870325" y="1896853"/>
                  </a:cubicBezTo>
                  <a:cubicBezTo>
                    <a:pt x="1884867" y="1896853"/>
                    <a:pt x="1899408" y="1896853"/>
                    <a:pt x="1913949" y="1896853"/>
                  </a:cubicBezTo>
                  <a:cubicBezTo>
                    <a:pt x="1983748" y="1896853"/>
                    <a:pt x="2056456" y="1895582"/>
                    <a:pt x="2126255" y="1895582"/>
                  </a:cubicBezTo>
                  <a:cubicBezTo>
                    <a:pt x="2207687" y="1895582"/>
                    <a:pt x="2286211" y="1896853"/>
                    <a:pt x="2367643" y="1896853"/>
                  </a:cubicBezTo>
                  <a:cubicBezTo>
                    <a:pt x="2486883" y="1896853"/>
                    <a:pt x="2609031" y="1896853"/>
                    <a:pt x="2728271" y="1896853"/>
                  </a:cubicBezTo>
                  <a:cubicBezTo>
                    <a:pt x="2838786" y="1896853"/>
                    <a:pt x="2949301" y="1898122"/>
                    <a:pt x="3059816" y="1899393"/>
                  </a:cubicBezTo>
                  <a:cubicBezTo>
                    <a:pt x="3109257" y="1899393"/>
                    <a:pt x="3161606" y="1900663"/>
                    <a:pt x="3211047" y="1900663"/>
                  </a:cubicBezTo>
                  <a:cubicBezTo>
                    <a:pt x="3371002" y="1899393"/>
                    <a:pt x="3528050" y="1893043"/>
                    <a:pt x="3680211" y="1893043"/>
                  </a:cubicBezTo>
                  <a:cubicBezTo>
                    <a:pt x="3684022" y="1893043"/>
                    <a:pt x="3689102" y="1890503"/>
                    <a:pt x="3692911" y="1887963"/>
                  </a:cubicBezTo>
                  <a:cubicBezTo>
                    <a:pt x="3697992" y="1884153"/>
                    <a:pt x="3700531" y="1877803"/>
                    <a:pt x="3703072" y="1875263"/>
                  </a:cubicBezTo>
                  <a:cubicBezTo>
                    <a:pt x="3704342" y="1818616"/>
                    <a:pt x="3705611" y="1758772"/>
                    <a:pt x="3706881" y="1698929"/>
                  </a:cubicBezTo>
                  <a:cubicBezTo>
                    <a:pt x="3708152" y="1606314"/>
                    <a:pt x="3718311" y="717211"/>
                    <a:pt x="3719581" y="624596"/>
                  </a:cubicBezTo>
                  <a:cubicBezTo>
                    <a:pt x="3719581" y="569027"/>
                    <a:pt x="3720852" y="513458"/>
                    <a:pt x="3722122" y="457890"/>
                  </a:cubicBezTo>
                  <a:cubicBezTo>
                    <a:pt x="3723392" y="398046"/>
                    <a:pt x="3724661" y="338203"/>
                    <a:pt x="3727202" y="278359"/>
                  </a:cubicBezTo>
                  <a:cubicBezTo>
                    <a:pt x="3728472" y="242738"/>
                    <a:pt x="3728472" y="205692"/>
                    <a:pt x="3733552" y="170071"/>
                  </a:cubicBezTo>
                  <a:cubicBezTo>
                    <a:pt x="3738631" y="127326"/>
                    <a:pt x="3741172" y="86005"/>
                    <a:pt x="3739902" y="44450"/>
                  </a:cubicBezTo>
                  <a:cubicBezTo>
                    <a:pt x="3739902" y="38100"/>
                    <a:pt x="3736092" y="30480"/>
                    <a:pt x="3729742" y="27940"/>
                  </a:cubicBezTo>
                  <a:close/>
                </a:path>
              </a:pathLst>
            </a:custGeom>
            <a:solidFill>
              <a:srgbClr val="FFF9ED"/>
            </a:solidFill>
          </p:spPr>
        </p:sp>
      </p:grpSp>
      <p:sp>
        <p:nvSpPr>
          <p:cNvPr id="4" name="TextBox 16">
            <a:extLst>
              <a:ext uri="{FF2B5EF4-FFF2-40B4-BE49-F238E27FC236}">
                <a16:creationId xmlns:a16="http://schemas.microsoft.com/office/drawing/2014/main" id="{6C054177-59B6-C6FE-4FFD-BAEB4B1466B9}"/>
              </a:ext>
            </a:extLst>
          </p:cNvPr>
          <p:cNvSpPr txBox="1"/>
          <p:nvPr/>
        </p:nvSpPr>
        <p:spPr>
          <a:xfrm>
            <a:off x="2347634" y="1673839"/>
            <a:ext cx="7958637" cy="603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Một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số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sản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phẩm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tham</a:t>
            </a:r>
            <a:r>
              <a:rPr lang="en-US" sz="2600" dirty="0">
                <a:solidFill>
                  <a:srgbClr val="272626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272626"/>
                </a:solidFill>
                <a:latin typeface="UTM Avo" panose="02040603050506020204" pitchFamily="18" charset="0"/>
              </a:rPr>
              <a:t>khảo</a:t>
            </a:r>
            <a:endParaRPr lang="en-US" sz="2600" dirty="0">
              <a:solidFill>
                <a:srgbClr val="272626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17">
            <a:extLst>
              <a:ext uri="{FF2B5EF4-FFF2-40B4-BE49-F238E27FC236}">
                <a16:creationId xmlns:a16="http://schemas.microsoft.com/office/drawing/2014/main" id="{286DB48A-AF38-ECF0-C4AC-D9ECA6548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91183" y="1270267"/>
            <a:ext cx="1458324" cy="905228"/>
          </a:xfrm>
          <a:prstGeom prst="rect">
            <a:avLst/>
          </a:prstGeom>
        </p:spPr>
      </p:pic>
      <p:pic>
        <p:nvPicPr>
          <p:cNvPr id="6" name="Picture 18">
            <a:extLst>
              <a:ext uri="{FF2B5EF4-FFF2-40B4-BE49-F238E27FC236}">
                <a16:creationId xmlns:a16="http://schemas.microsoft.com/office/drawing/2014/main" id="{427AFEE1-5ADE-FB7F-C77F-B3CA69E50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837182">
            <a:off x="10039584" y="5430534"/>
            <a:ext cx="2130286" cy="670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D9FF3B-9DAF-39B3-0108-961B955A69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05423">
            <a:off x="1262442" y="2935592"/>
            <a:ext cx="2849628" cy="2474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8D3387-E470-A08B-2419-7021FA95F2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4642" y="2939260"/>
            <a:ext cx="3283168" cy="2244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9CAF75-31CD-25C5-3653-30A881F8C5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4962" y="3015999"/>
            <a:ext cx="3544611" cy="2074723"/>
          </a:xfrm>
          <a:prstGeom prst="cloud">
            <a:avLst/>
          </a:prstGeom>
        </p:spPr>
      </p:pic>
      <p:sp>
        <p:nvSpPr>
          <p:cNvPr id="13" name="Freeform 13">
            <a:extLst>
              <a:ext uri="{FF2B5EF4-FFF2-40B4-BE49-F238E27FC236}">
                <a16:creationId xmlns:a16="http://schemas.microsoft.com/office/drawing/2014/main" id="{76236DBE-42A3-C7EF-F7B8-97C1288ED6CA}"/>
              </a:ext>
            </a:extLst>
          </p:cNvPr>
          <p:cNvSpPr/>
          <p:nvPr/>
        </p:nvSpPr>
        <p:spPr>
          <a:xfrm rot="1431091">
            <a:off x="10574387" y="2914778"/>
            <a:ext cx="1061773" cy="290260"/>
          </a:xfrm>
          <a:custGeom>
            <a:avLst/>
            <a:gdLst/>
            <a:ahLst/>
            <a:cxnLst/>
            <a:rect l="l" t="t" r="r" b="b"/>
            <a:pathLst>
              <a:path w="3914842" h="1325575">
                <a:moveTo>
                  <a:pt x="2975943" y="1314388"/>
                </a:moveTo>
                <a:cubicBezTo>
                  <a:pt x="2975943" y="1314388"/>
                  <a:pt x="2556190" y="1325575"/>
                  <a:pt x="2093605" y="1322954"/>
                </a:cubicBezTo>
                <a:cubicBezTo>
                  <a:pt x="1711879" y="1320791"/>
                  <a:pt x="1057073" y="1312967"/>
                  <a:pt x="1057073" y="1312967"/>
                </a:cubicBezTo>
                <a:cubicBezTo>
                  <a:pt x="812931" y="1304133"/>
                  <a:pt x="565145" y="1287151"/>
                  <a:pt x="398404" y="1228974"/>
                </a:cubicBezTo>
                <a:cubicBezTo>
                  <a:pt x="120505" y="1132012"/>
                  <a:pt x="0" y="954484"/>
                  <a:pt x="0" y="628801"/>
                </a:cubicBezTo>
                <a:lnTo>
                  <a:pt x="0" y="628798"/>
                </a:lnTo>
                <a:cubicBezTo>
                  <a:pt x="8536" y="440430"/>
                  <a:pt x="34263" y="311302"/>
                  <a:pt x="140291" y="225758"/>
                </a:cubicBezTo>
                <a:cubicBezTo>
                  <a:pt x="342602" y="62530"/>
                  <a:pt x="736658" y="7673"/>
                  <a:pt x="1155311" y="7673"/>
                </a:cubicBezTo>
                <a:cubicBezTo>
                  <a:pt x="1155311" y="7673"/>
                  <a:pt x="1551711" y="15681"/>
                  <a:pt x="1952851" y="7673"/>
                </a:cubicBezTo>
                <a:cubicBezTo>
                  <a:pt x="2337264" y="0"/>
                  <a:pt x="2801191" y="7673"/>
                  <a:pt x="2801191" y="7673"/>
                </a:cubicBezTo>
                <a:cubicBezTo>
                  <a:pt x="3169498" y="15152"/>
                  <a:pt x="3532811" y="84484"/>
                  <a:pt x="3730551" y="207066"/>
                </a:cubicBezTo>
                <a:cubicBezTo>
                  <a:pt x="3881568" y="300683"/>
                  <a:pt x="3914842" y="425358"/>
                  <a:pt x="3905702" y="628801"/>
                </a:cubicBezTo>
                <a:lnTo>
                  <a:pt x="3905702" y="628803"/>
                </a:lnTo>
                <a:cubicBezTo>
                  <a:pt x="3905702" y="1072449"/>
                  <a:pt x="3622706" y="1286547"/>
                  <a:pt x="2975943" y="1314388"/>
                </a:cubicBezTo>
                <a:close/>
              </a:path>
            </a:pathLst>
          </a:custGeom>
          <a:solidFill>
            <a:srgbClr val="A09BFF"/>
          </a:solidFill>
        </p:spPr>
      </p:sp>
    </p:spTree>
    <p:extLst>
      <p:ext uri="{BB962C8B-B14F-4D97-AF65-F5344CB8AC3E}">
        <p14:creationId xmlns:p14="http://schemas.microsoft.com/office/powerpoint/2010/main" val="2433331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51C4223-F744-7413-98EC-DB0B83BEFE4A}"/>
              </a:ext>
            </a:extLst>
          </p:cNvPr>
          <p:cNvSpPr txBox="1"/>
          <p:nvPr/>
        </p:nvSpPr>
        <p:spPr>
          <a:xfrm>
            <a:off x="429276" y="2278210"/>
            <a:ext cx="5238392" cy="3526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600" dirty="0">
                <a:solidFill>
                  <a:srgbClr val="965A3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đã tạo sản phẩm hộp bút của mình bằng cách nào?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600" dirty="0">
                <a:solidFill>
                  <a:srgbClr val="965A3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 chấm, nét, màu sắc nào được lặp lại trên sản phẩm của em, của bạn?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vi-VN" sz="2600" dirty="0">
              <a:solidFill>
                <a:srgbClr val="965A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554B4904-FE01-558C-F5EF-65525C8BB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13450">
            <a:off x="5438577" y="4977790"/>
            <a:ext cx="2843091" cy="1793732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66F3DFD4-F2DB-11D2-11DE-D3E05C88EC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683453" y="3613836"/>
            <a:ext cx="944954" cy="855613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65056BC5-C6EA-F533-4E8E-A52802896F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04895">
            <a:off x="6096000" y="912682"/>
            <a:ext cx="614718" cy="5565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5738E4-C51A-03E9-5780-F93DB5CBEC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8841" y="1116215"/>
            <a:ext cx="5238393" cy="3831690"/>
          </a:xfrm>
          <a:prstGeom prst="cloud">
            <a:avLst/>
          </a:prstGeom>
        </p:spPr>
      </p:pic>
      <p:pic>
        <p:nvPicPr>
          <p:cNvPr id="9" name="Picture 30">
            <a:extLst>
              <a:ext uri="{FF2B5EF4-FFF2-40B4-BE49-F238E27FC236}">
                <a16:creationId xmlns:a16="http://schemas.microsoft.com/office/drawing/2014/main" id="{79C5B6B5-A707-1602-6C9D-DD153DD8D0C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42147" y="5890426"/>
            <a:ext cx="702585" cy="841877"/>
          </a:xfrm>
          <a:prstGeom prst="rect">
            <a:avLst/>
          </a:prstGeom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BDDDFDC9-FBAC-B719-A05E-25B985C8847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459455" flipV="1">
            <a:off x="83666" y="970494"/>
            <a:ext cx="1256713" cy="29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7111" y="13025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>
            <a:extLst>
              <a:ext uri="{FF2B5EF4-FFF2-40B4-BE49-F238E27FC236}">
                <a16:creationId xmlns:a16="http://schemas.microsoft.com/office/drawing/2014/main" id="{DA5CF285-BA2C-DBCC-81EF-F0414D24AA07}"/>
              </a:ext>
            </a:extLst>
          </p:cNvPr>
          <p:cNvGrpSpPr>
            <a:grpSpLocks noChangeAspect="1"/>
          </p:cNvGrpSpPr>
          <p:nvPr/>
        </p:nvGrpSpPr>
        <p:grpSpPr>
          <a:xfrm>
            <a:off x="161312" y="1685108"/>
            <a:ext cx="2099605" cy="2100025"/>
            <a:chOff x="338180" y="-688536"/>
            <a:chExt cx="6350000" cy="635127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A0C0AC50-F3C6-09FC-590C-C9D2BEE7155E}"/>
                </a:ext>
              </a:extLst>
            </p:cNvPr>
            <p:cNvSpPr/>
            <p:nvPr/>
          </p:nvSpPr>
          <p:spPr>
            <a:xfrm>
              <a:off x="338180" y="-688536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16197" r="-34208"/>
              </a:stretch>
            </a:blipFill>
          </p:spPr>
        </p:sp>
      </p:grpSp>
      <p:pic>
        <p:nvPicPr>
          <p:cNvPr id="9" name="Picture 3">
            <a:extLst>
              <a:ext uri="{FF2B5EF4-FFF2-40B4-BE49-F238E27FC236}">
                <a16:creationId xmlns:a16="http://schemas.microsoft.com/office/drawing/2014/main" id="{413D12FC-CEA5-4C96-4715-3E0E759DB7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43650" y="828865"/>
            <a:ext cx="6007557" cy="35062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4D504E-E1FC-1768-94FD-9AB93C9EDB0A}"/>
              </a:ext>
            </a:extLst>
          </p:cNvPr>
          <p:cNvSpPr txBox="1"/>
          <p:nvPr/>
        </p:nvSpPr>
        <p:spPr>
          <a:xfrm>
            <a:off x="5772901" y="1685108"/>
            <a:ext cx="4911634" cy="1807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làm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hộp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bút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bằng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lõi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giấy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vệ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sinh</a:t>
            </a:r>
            <a:endParaRPr lang="en-US" sz="2600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endParaRPr lang="en-US" sz="2600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49F4BA-7E8B-EA18-2548-98A45CB62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8843" y="4471657"/>
            <a:ext cx="2753271" cy="2097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36D97E-C6F7-65EC-8EAC-65BAF90747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2063" y="2806778"/>
            <a:ext cx="2184998" cy="2570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528B970-7FF1-BCB6-62FD-C4E1845BCB9C}"/>
              </a:ext>
            </a:extLst>
          </p:cNvPr>
          <p:cNvGrpSpPr/>
          <p:nvPr/>
        </p:nvGrpSpPr>
        <p:grpSpPr>
          <a:xfrm rot="857715">
            <a:off x="4942332" y="570885"/>
            <a:ext cx="3349438" cy="2431829"/>
            <a:chOff x="-173077" y="1407704"/>
            <a:chExt cx="3349438" cy="2565542"/>
          </a:xfrm>
        </p:grpSpPr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AF884C5F-8C5C-1EB2-1AD9-592BDBD65768}"/>
                </a:ext>
              </a:extLst>
            </p:cNvPr>
            <p:cNvGrpSpPr/>
            <p:nvPr/>
          </p:nvGrpSpPr>
          <p:grpSpPr>
            <a:xfrm rot="20932828">
              <a:off x="-173077" y="1407704"/>
              <a:ext cx="3349438" cy="2565542"/>
              <a:chOff x="0" y="0"/>
              <a:chExt cx="1913890" cy="2435298"/>
            </a:xfrm>
          </p:grpSpPr>
          <p:sp>
            <p:nvSpPr>
              <p:cNvPr id="15" name="Freeform 22">
                <a:extLst>
                  <a:ext uri="{FF2B5EF4-FFF2-40B4-BE49-F238E27FC236}">
                    <a16:creationId xmlns:a16="http://schemas.microsoft.com/office/drawing/2014/main" id="{885FB847-7A7F-F1ED-CB08-73668110E17D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2435298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2435298">
                    <a:moveTo>
                      <a:pt x="1789430" y="2435298"/>
                    </a:moveTo>
                    <a:lnTo>
                      <a:pt x="124460" y="2435298"/>
                    </a:lnTo>
                    <a:cubicBezTo>
                      <a:pt x="55880" y="2435298"/>
                      <a:pt x="0" y="2379418"/>
                      <a:pt x="0" y="231083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2310838"/>
                    </a:lnTo>
                    <a:cubicBezTo>
                      <a:pt x="1913890" y="2379418"/>
                      <a:pt x="1858010" y="2435298"/>
                      <a:pt x="1789430" y="2435298"/>
                    </a:cubicBezTo>
                    <a:close/>
                  </a:path>
                </a:pathLst>
              </a:custGeom>
              <a:solidFill>
                <a:srgbClr val="FDF6F2"/>
              </a:solidFill>
            </p:spPr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927D8C3-45E5-53B1-E5E0-650C9A85A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774048">
              <a:off x="120697" y="1606252"/>
              <a:ext cx="2864169" cy="21392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FBC604-A6DA-F401-87FF-F361C443298E}"/>
              </a:ext>
            </a:extLst>
          </p:cNvPr>
          <p:cNvGrpSpPr/>
          <p:nvPr/>
        </p:nvGrpSpPr>
        <p:grpSpPr>
          <a:xfrm rot="721158">
            <a:off x="7426332" y="4285920"/>
            <a:ext cx="4414253" cy="2541410"/>
            <a:chOff x="8079719" y="174257"/>
            <a:chExt cx="4791346" cy="3025254"/>
          </a:xfrm>
        </p:grpSpPr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25E591F2-5DAC-AC08-E218-E63C10D0F07B}"/>
                </a:ext>
              </a:extLst>
            </p:cNvPr>
            <p:cNvGrpSpPr/>
            <p:nvPr/>
          </p:nvGrpSpPr>
          <p:grpSpPr>
            <a:xfrm rot="21071286">
              <a:off x="8079719" y="174257"/>
              <a:ext cx="4791346" cy="3025254"/>
              <a:chOff x="0" y="0"/>
              <a:chExt cx="1913890" cy="2435298"/>
            </a:xfrm>
          </p:grpSpPr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E9F27F43-61D8-607D-66E1-7EB8F1F828CD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2435298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2435298">
                    <a:moveTo>
                      <a:pt x="1789430" y="2435298"/>
                    </a:moveTo>
                    <a:lnTo>
                      <a:pt x="124460" y="2435298"/>
                    </a:lnTo>
                    <a:cubicBezTo>
                      <a:pt x="55880" y="2435298"/>
                      <a:pt x="0" y="2379418"/>
                      <a:pt x="0" y="231083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2310838"/>
                    </a:lnTo>
                    <a:cubicBezTo>
                      <a:pt x="1913890" y="2379418"/>
                      <a:pt x="1858010" y="2435298"/>
                      <a:pt x="1789430" y="2435298"/>
                    </a:cubicBezTo>
                    <a:close/>
                  </a:path>
                </a:pathLst>
              </a:custGeom>
              <a:solidFill>
                <a:srgbClr val="FDF6F2"/>
              </a:solidFill>
            </p:spPr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A60C334-9394-E1BD-FEDB-FF6BDA2AA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093221">
              <a:off x="8231964" y="453421"/>
              <a:ext cx="4486854" cy="24313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79019C7-690E-1CCF-800F-0AD03DA20911}"/>
              </a:ext>
            </a:extLst>
          </p:cNvPr>
          <p:cNvGrpSpPr/>
          <p:nvPr/>
        </p:nvGrpSpPr>
        <p:grpSpPr>
          <a:xfrm rot="21127009">
            <a:off x="8281414" y="1545111"/>
            <a:ext cx="3743739" cy="2690948"/>
            <a:chOff x="4157942" y="496209"/>
            <a:chExt cx="3349438" cy="2370365"/>
          </a:xfrm>
        </p:grpSpPr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id="{9DC13124-303A-8B56-8901-DD79DC354AB6}"/>
                </a:ext>
              </a:extLst>
            </p:cNvPr>
            <p:cNvGrpSpPr/>
            <p:nvPr/>
          </p:nvGrpSpPr>
          <p:grpSpPr>
            <a:xfrm>
              <a:off x="4157942" y="496209"/>
              <a:ext cx="3349438" cy="2370365"/>
              <a:chOff x="0" y="0"/>
              <a:chExt cx="1913890" cy="2435298"/>
            </a:xfrm>
          </p:grpSpPr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118316B7-9081-4571-7895-55BD1023971D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2435298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2435298">
                    <a:moveTo>
                      <a:pt x="1789430" y="2435298"/>
                    </a:moveTo>
                    <a:lnTo>
                      <a:pt x="124460" y="2435298"/>
                    </a:lnTo>
                    <a:cubicBezTo>
                      <a:pt x="55880" y="2435298"/>
                      <a:pt x="0" y="2379418"/>
                      <a:pt x="0" y="2310838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1789430" y="0"/>
                    </a:lnTo>
                    <a:cubicBezTo>
                      <a:pt x="1858010" y="0"/>
                      <a:pt x="1913890" y="55880"/>
                      <a:pt x="1913890" y="124460"/>
                    </a:cubicBezTo>
                    <a:lnTo>
                      <a:pt x="1913890" y="2310838"/>
                    </a:lnTo>
                    <a:cubicBezTo>
                      <a:pt x="1913890" y="2379418"/>
                      <a:pt x="1858010" y="2435298"/>
                      <a:pt x="1789430" y="2435298"/>
                    </a:cubicBezTo>
                    <a:close/>
                  </a:path>
                </a:pathLst>
              </a:custGeom>
              <a:solidFill>
                <a:srgbClr val="FDF6F2"/>
              </a:solidFill>
            </p:spPr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ABE5832-1D05-4801-21E9-412CBF743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44376" y="690791"/>
              <a:ext cx="3176570" cy="19812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93243E-B77A-E4B6-D078-E47B1CF35B40}"/>
              </a:ext>
            </a:extLst>
          </p:cNvPr>
          <p:cNvGrpSpPr/>
          <p:nvPr/>
        </p:nvGrpSpPr>
        <p:grpSpPr>
          <a:xfrm>
            <a:off x="445283" y="2591892"/>
            <a:ext cx="6033597" cy="3947420"/>
            <a:chOff x="1155648" y="2120251"/>
            <a:chExt cx="3700934" cy="3947420"/>
          </a:xfrm>
        </p:grpSpPr>
        <p:grpSp>
          <p:nvGrpSpPr>
            <p:cNvPr id="25" name="Group 2">
              <a:extLst>
                <a:ext uri="{FF2B5EF4-FFF2-40B4-BE49-F238E27FC236}">
                  <a16:creationId xmlns:a16="http://schemas.microsoft.com/office/drawing/2014/main" id="{585DC7AA-671D-A218-C4F3-3601C83BB905}"/>
                </a:ext>
              </a:extLst>
            </p:cNvPr>
            <p:cNvGrpSpPr/>
            <p:nvPr/>
          </p:nvGrpSpPr>
          <p:grpSpPr>
            <a:xfrm>
              <a:off x="1155648" y="2278113"/>
              <a:ext cx="3700934" cy="3789558"/>
              <a:chOff x="0" y="0"/>
              <a:chExt cx="1801589" cy="1709420"/>
            </a:xfrm>
          </p:grpSpPr>
          <p:sp>
            <p:nvSpPr>
              <p:cNvPr id="29" name="Freeform 3">
                <a:extLst>
                  <a:ext uri="{FF2B5EF4-FFF2-40B4-BE49-F238E27FC236}">
                    <a16:creationId xmlns:a16="http://schemas.microsoft.com/office/drawing/2014/main" id="{E6C816F5-F734-AA75-75AC-820CC36921C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0815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110"/>
                      <a:pt x="16510" y="190500"/>
                      <a:pt x="17780" y="261620"/>
                    </a:cubicBezTo>
                    <a:cubicBezTo>
                      <a:pt x="19050" y="334010"/>
                      <a:pt x="17780" y="406400"/>
                      <a:pt x="16510" y="480060"/>
                    </a:cubicBezTo>
                    <a:cubicBezTo>
                      <a:pt x="15240" y="554990"/>
                      <a:pt x="2540" y="1341120"/>
                      <a:pt x="2540" y="1416050"/>
                    </a:cubicBezTo>
                    <a:cubicBezTo>
                      <a:pt x="2540" y="1489710"/>
                      <a:pt x="1270" y="1563370"/>
                      <a:pt x="0" y="1637030"/>
                    </a:cubicBezTo>
                    <a:cubicBezTo>
                      <a:pt x="0" y="1653540"/>
                      <a:pt x="3810" y="1663700"/>
                      <a:pt x="15240" y="1668780"/>
                    </a:cubicBezTo>
                    <a:cubicBezTo>
                      <a:pt x="22860" y="1672590"/>
                      <a:pt x="31750" y="1675130"/>
                      <a:pt x="40640" y="1676400"/>
                    </a:cubicBezTo>
                    <a:cubicBezTo>
                      <a:pt x="90804" y="1681480"/>
                      <a:pt x="142075" y="1685290"/>
                      <a:pt x="193346" y="1690370"/>
                    </a:cubicBezTo>
                    <a:cubicBezTo>
                      <a:pt x="221680" y="1692910"/>
                      <a:pt x="250014" y="1697990"/>
                      <a:pt x="278348" y="1699260"/>
                    </a:cubicBezTo>
                    <a:cubicBezTo>
                      <a:pt x="325572" y="1701800"/>
                      <a:pt x="851776" y="1703070"/>
                      <a:pt x="899000" y="1704340"/>
                    </a:cubicBezTo>
                    <a:cubicBezTo>
                      <a:pt x="905746" y="1704340"/>
                      <a:pt x="912492" y="1704340"/>
                      <a:pt x="919238" y="1704340"/>
                    </a:cubicBezTo>
                    <a:cubicBezTo>
                      <a:pt x="951620" y="1704340"/>
                      <a:pt x="985351" y="1703070"/>
                      <a:pt x="1017733" y="1703070"/>
                    </a:cubicBezTo>
                    <a:cubicBezTo>
                      <a:pt x="1055512" y="1703070"/>
                      <a:pt x="1091941" y="1704340"/>
                      <a:pt x="1129720" y="1704340"/>
                    </a:cubicBezTo>
                    <a:cubicBezTo>
                      <a:pt x="1185039" y="1704340"/>
                      <a:pt x="1241707" y="1704340"/>
                      <a:pt x="1297026" y="1704340"/>
                    </a:cubicBezTo>
                    <a:cubicBezTo>
                      <a:pt x="1348297" y="1704340"/>
                      <a:pt x="1399568" y="1705610"/>
                      <a:pt x="1450839" y="1706880"/>
                    </a:cubicBezTo>
                    <a:cubicBezTo>
                      <a:pt x="1473777" y="1706880"/>
                      <a:pt x="1498063" y="1708150"/>
                      <a:pt x="1521000" y="1708150"/>
                    </a:cubicBezTo>
                    <a:cubicBezTo>
                      <a:pt x="1595208" y="1706880"/>
                      <a:pt x="1668067" y="1700530"/>
                      <a:pt x="1741899" y="1700530"/>
                    </a:cubicBezTo>
                    <a:cubicBezTo>
                      <a:pt x="1745709" y="1700530"/>
                      <a:pt x="1750789" y="1697990"/>
                      <a:pt x="1754599" y="1695450"/>
                    </a:cubicBezTo>
                    <a:cubicBezTo>
                      <a:pt x="1759679" y="1691640"/>
                      <a:pt x="1762219" y="1685290"/>
                      <a:pt x="1764759" y="1682750"/>
                    </a:cubicBezTo>
                    <a:cubicBezTo>
                      <a:pt x="1766029" y="1628140"/>
                      <a:pt x="1767299" y="1574800"/>
                      <a:pt x="1768569" y="1521460"/>
                    </a:cubicBezTo>
                    <a:cubicBezTo>
                      <a:pt x="1769839" y="1438910"/>
                      <a:pt x="1779999" y="646430"/>
                      <a:pt x="1781269" y="563880"/>
                    </a:cubicBezTo>
                    <a:cubicBezTo>
                      <a:pt x="1781269" y="514350"/>
                      <a:pt x="1782539" y="464820"/>
                      <a:pt x="1783809" y="415290"/>
                    </a:cubicBezTo>
                    <a:cubicBezTo>
                      <a:pt x="1785079" y="361950"/>
                      <a:pt x="1786349" y="308610"/>
                      <a:pt x="1788889" y="255270"/>
                    </a:cubicBezTo>
                    <a:cubicBezTo>
                      <a:pt x="1790159" y="223520"/>
                      <a:pt x="1790159" y="190500"/>
                      <a:pt x="1795239" y="158750"/>
                    </a:cubicBezTo>
                    <a:cubicBezTo>
                      <a:pt x="1800319" y="120650"/>
                      <a:pt x="1802859" y="83820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FD7E5"/>
              </a:solidFill>
            </p:spPr>
          </p:sp>
        </p:grpSp>
        <p:grpSp>
          <p:nvGrpSpPr>
            <p:cNvPr id="26" name="Group 4">
              <a:extLst>
                <a:ext uri="{FF2B5EF4-FFF2-40B4-BE49-F238E27FC236}">
                  <a16:creationId xmlns:a16="http://schemas.microsoft.com/office/drawing/2014/main" id="{8373AE5C-4855-6D25-FFBF-D583D43E2415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1311811" y="2485097"/>
              <a:ext cx="3332850" cy="3480888"/>
              <a:chOff x="-17780" y="-54610"/>
              <a:chExt cx="6404610" cy="6689090"/>
            </a:xfrm>
          </p:grpSpPr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7195D0A0-D8D0-4338-125B-B79C4B31BC97}"/>
                  </a:ext>
                </a:extLst>
              </p:cNvPr>
              <p:cNvSpPr/>
              <p:nvPr/>
            </p:nvSpPr>
            <p:spPr>
              <a:xfrm>
                <a:off x="-17780" y="-54610"/>
                <a:ext cx="6404610" cy="6689090"/>
              </a:xfrm>
              <a:custGeom>
                <a:avLst/>
                <a:gdLst/>
                <a:ahLst/>
                <a:cxnLst/>
                <a:rect l="l" t="t" r="r" b="b"/>
                <a:pathLst>
                  <a:path w="6404610" h="6689090">
                    <a:moveTo>
                      <a:pt x="4058920" y="645160"/>
                    </a:moveTo>
                    <a:cubicBezTo>
                      <a:pt x="5140960" y="523240"/>
                      <a:pt x="5530850" y="1365250"/>
                      <a:pt x="5530850" y="1365250"/>
                    </a:cubicBezTo>
                    <a:cubicBezTo>
                      <a:pt x="5530850" y="1365250"/>
                      <a:pt x="6325870" y="1554480"/>
                      <a:pt x="6365240" y="2411730"/>
                    </a:cubicBezTo>
                    <a:cubicBezTo>
                      <a:pt x="6404610" y="3268980"/>
                      <a:pt x="5963920" y="3547110"/>
                      <a:pt x="5963920" y="3547110"/>
                    </a:cubicBezTo>
                    <a:cubicBezTo>
                      <a:pt x="5963920" y="3547110"/>
                      <a:pt x="6220460" y="4083050"/>
                      <a:pt x="5985510" y="4803140"/>
                    </a:cubicBezTo>
                    <a:cubicBezTo>
                      <a:pt x="5750560" y="5523230"/>
                      <a:pt x="5247640" y="5610860"/>
                      <a:pt x="5247640" y="5610860"/>
                    </a:cubicBezTo>
                    <a:cubicBezTo>
                      <a:pt x="5247640" y="5610860"/>
                      <a:pt x="5129530" y="6126480"/>
                      <a:pt x="4212590" y="6408420"/>
                    </a:cubicBezTo>
                    <a:cubicBezTo>
                      <a:pt x="3295650" y="6689090"/>
                      <a:pt x="2987040" y="6186170"/>
                      <a:pt x="2987040" y="6186170"/>
                    </a:cubicBezTo>
                    <a:cubicBezTo>
                      <a:pt x="2987040" y="6186170"/>
                      <a:pt x="2194560" y="6305550"/>
                      <a:pt x="1450340" y="6106160"/>
                    </a:cubicBezTo>
                    <a:cubicBezTo>
                      <a:pt x="706120" y="5906770"/>
                      <a:pt x="642620" y="4909820"/>
                      <a:pt x="642620" y="4909820"/>
                    </a:cubicBezTo>
                    <a:cubicBezTo>
                      <a:pt x="642620" y="4909820"/>
                      <a:pt x="35560" y="4425950"/>
                      <a:pt x="19050" y="3544570"/>
                    </a:cubicBezTo>
                    <a:cubicBezTo>
                      <a:pt x="0" y="2536190"/>
                      <a:pt x="416560" y="2109470"/>
                      <a:pt x="416560" y="2109470"/>
                    </a:cubicBezTo>
                    <a:cubicBezTo>
                      <a:pt x="416560" y="2109470"/>
                      <a:pt x="151130" y="1360170"/>
                      <a:pt x="693420" y="826770"/>
                    </a:cubicBezTo>
                    <a:cubicBezTo>
                      <a:pt x="1478280" y="54610"/>
                      <a:pt x="1997710" y="407670"/>
                      <a:pt x="1997710" y="407670"/>
                    </a:cubicBezTo>
                    <a:cubicBezTo>
                      <a:pt x="1997710" y="407670"/>
                      <a:pt x="2462530" y="0"/>
                      <a:pt x="3036570" y="59690"/>
                    </a:cubicBezTo>
                    <a:cubicBezTo>
                      <a:pt x="3610610" y="119380"/>
                      <a:pt x="4058920" y="645160"/>
                      <a:pt x="4058920" y="645160"/>
                    </a:cubicBezTo>
                    <a:close/>
                  </a:path>
                </a:pathLst>
              </a:custGeom>
              <a:solidFill>
                <a:srgbClr val="FFF9ED"/>
              </a:solidFill>
            </p:spPr>
          </p:sp>
        </p:grpSp>
        <p:pic>
          <p:nvPicPr>
            <p:cNvPr id="27" name="Picture 7">
              <a:extLst>
                <a:ext uri="{FF2B5EF4-FFF2-40B4-BE49-F238E27FC236}">
                  <a16:creationId xmlns:a16="http://schemas.microsoft.com/office/drawing/2014/main" id="{8CE83309-9194-059F-EA3D-7E97A2213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641945" y="2120251"/>
              <a:ext cx="2612564" cy="365759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6AFF815-85D1-B301-9315-B4E70DCE60A1}"/>
              </a:ext>
            </a:extLst>
          </p:cNvPr>
          <p:cNvSpPr txBox="1"/>
          <p:nvPr/>
        </p:nvSpPr>
        <p:spPr>
          <a:xfrm>
            <a:off x="1694056" y="4010106"/>
            <a:ext cx="3532878" cy="1695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Em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có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thể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sử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dụng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chấm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,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nét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hình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,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màu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lặp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lại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trang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trí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cho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những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đồ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vật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nào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khác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UTM Avo" panose="02040603050506020204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en-US" sz="1800" dirty="0">
              <a:solidFill>
                <a:schemeClr val="accent3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851D1C-EB34-1C1D-E058-B5D4008A7C57}"/>
              </a:ext>
            </a:extLst>
          </p:cNvPr>
          <p:cNvSpPr txBox="1"/>
          <p:nvPr/>
        </p:nvSpPr>
        <p:spPr>
          <a:xfrm>
            <a:off x="1222689" y="3456108"/>
            <a:ext cx="4424698" cy="2803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</a:rPr>
              <a:t>BÀI HỌC </a:t>
            </a:r>
            <a:endParaRPr lang="vi-VN" sz="18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Có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rất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nhiêu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cách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tạo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nên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hộp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bút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từ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vật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sẵn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có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Có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thể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sử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dụng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chấm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nét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,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màu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sắc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lặp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lại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trang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trí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,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làm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đệp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cho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đồ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vật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yêu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thích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?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1800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42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CF4B64-C56E-8202-CA9E-2A901CA8F378}"/>
              </a:ext>
            </a:extLst>
          </p:cNvPr>
          <p:cNvSpPr txBox="1"/>
          <p:nvPr/>
        </p:nvSpPr>
        <p:spPr>
          <a:xfrm>
            <a:off x="3336362" y="3104707"/>
            <a:ext cx="51248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0" dirty="0" err="1">
                <a:effectLst/>
                <a:latin typeface="UTM Avo" panose="02040603050506020204" pitchFamily="18" charset="0"/>
              </a:rPr>
              <a:t>Chuẩn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bị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bài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tiếp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theo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: </a:t>
            </a:r>
          </a:p>
          <a:p>
            <a:r>
              <a:rPr lang="en-US" sz="2600" b="0" dirty="0" err="1">
                <a:effectLst/>
                <a:latin typeface="UTM Avo" panose="02040603050506020204" pitchFamily="18" charset="0"/>
              </a:rPr>
              <a:t>Bài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7 – “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Làm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quen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với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</a:t>
            </a:r>
            <a:r>
              <a:rPr lang="en-US" sz="2600" b="0" dirty="0" err="1">
                <a:effectLst/>
                <a:latin typeface="UTM Avo" panose="02040603050506020204" pitchFamily="18" charset="0"/>
              </a:rPr>
              <a:t>tranh</a:t>
            </a:r>
            <a:r>
              <a:rPr lang="en-US" sz="2600" b="0" dirty="0">
                <a:effectLst/>
                <a:latin typeface="UTM Avo" panose="02040603050506020204" pitchFamily="18" charset="0"/>
              </a:rPr>
              <a:t> in”</a:t>
            </a:r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F6B671-0CF0-9333-B8BF-40E875E1F804}"/>
              </a:ext>
            </a:extLst>
          </p:cNvPr>
          <p:cNvSpPr txBox="1"/>
          <p:nvPr/>
        </p:nvSpPr>
        <p:spPr>
          <a:xfrm>
            <a:off x="3530009" y="2017394"/>
            <a:ext cx="439735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UTM Avo" panose="02040603050506020204" pitchFamily="18" charset="0"/>
              </a:rPr>
              <a:t>HƯỚNG DẪN VỀ NHÀ</a:t>
            </a:r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E78CAF38-36AE-75B4-46F8-9E8E0F29E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13450">
            <a:off x="4307142" y="4993559"/>
            <a:ext cx="2843091" cy="1793732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B88E0E19-19CF-2B08-81A2-0D45BB0810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683453" y="3613836"/>
            <a:ext cx="944954" cy="855613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8DC0BE44-BF16-4E8D-AA93-96ADCD0BC4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004895">
            <a:off x="6096000" y="912682"/>
            <a:ext cx="614718" cy="556599"/>
          </a:xfrm>
          <a:prstGeom prst="rect">
            <a:avLst/>
          </a:prstGeom>
        </p:spPr>
      </p:pic>
      <p:pic>
        <p:nvPicPr>
          <p:cNvPr id="8" name="Picture 30">
            <a:extLst>
              <a:ext uri="{FF2B5EF4-FFF2-40B4-BE49-F238E27FC236}">
                <a16:creationId xmlns:a16="http://schemas.microsoft.com/office/drawing/2014/main" id="{DB639CC9-F8B4-853A-7FB4-8806C40F17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42147" y="5890426"/>
            <a:ext cx="702585" cy="841877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8D24B38-C107-8598-9B62-DCC477ADE2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612952">
            <a:off x="10762476" y="993510"/>
            <a:ext cx="788435" cy="961588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F119A189-19D9-61F5-B756-05E16EA60A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62853" y="1055806"/>
            <a:ext cx="1030943" cy="96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88</TotalTime>
  <Words>472</Words>
  <Application>Microsoft Office PowerPoint</Application>
  <PresentationFormat>Widescreen</PresentationFormat>
  <Paragraphs>42</Paragraphs>
  <Slides>22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Urdu Typesetting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9Slide</cp:lastModifiedBy>
  <cp:revision>18</cp:revision>
  <dcterms:modified xsi:type="dcterms:W3CDTF">2023-08-16T03:50:56Z</dcterms:modified>
  <cp:category>9Slide.vn</cp:category>
</cp:coreProperties>
</file>