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  <p:sldMasterId id="2147483660" r:id="rId2"/>
  </p:sldMasterIdLst>
  <p:notesMasterIdLst>
    <p:notesMasterId r:id="rId24"/>
  </p:notesMasterIdLst>
  <p:sldIdLst>
    <p:sldId id="256" r:id="rId3"/>
    <p:sldId id="257" r:id="rId4"/>
    <p:sldId id="258" r:id="rId5"/>
    <p:sldId id="276" r:id="rId6"/>
    <p:sldId id="259" r:id="rId7"/>
    <p:sldId id="278" r:id="rId8"/>
    <p:sldId id="280" r:id="rId9"/>
    <p:sldId id="279" r:id="rId10"/>
    <p:sldId id="260" r:id="rId11"/>
    <p:sldId id="272" r:id="rId12"/>
    <p:sldId id="292" r:id="rId13"/>
    <p:sldId id="291" r:id="rId14"/>
    <p:sldId id="290" r:id="rId15"/>
    <p:sldId id="289" r:id="rId16"/>
    <p:sldId id="273" r:id="rId17"/>
    <p:sldId id="261" r:id="rId18"/>
    <p:sldId id="262" r:id="rId19"/>
    <p:sldId id="295" r:id="rId20"/>
    <p:sldId id="271" r:id="rId21"/>
    <p:sldId id="267" r:id="rId22"/>
    <p:sldId id="296" r:id="rId23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286" autoAdjust="0"/>
    <p:restoredTop sz="94660"/>
  </p:normalViewPr>
  <p:slideViewPr>
    <p:cSldViewPr snapToGrid="0">
      <p:cViewPr varScale="1">
        <p:scale>
          <a:sx n="82" d="100"/>
          <a:sy n="82" d="100"/>
        </p:scale>
        <p:origin x="7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989003172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5145276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060071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92" name="Google Shape;92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935551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92" name="Google Shape;92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3751981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" name="Google Shape;96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996766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00" name="Google Shape;10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7171501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00" name="Google Shape;10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7712836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00" name="Google Shape;10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3320720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00" name="Google Shape;10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3045696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79972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616738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08" name="Google Shape;108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2832642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08" name="Google Shape;108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431948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75448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163EA-5E16-0164-3BF7-EC6193188E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76C1A5-D051-8CD0-E385-04A1BB9C46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5E8B92-5EBB-861C-F641-232B78583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DEAE1-69FA-42CF-B65D-944C8BD08CC2}" type="datetimeFigureOut">
              <a:rPr lang="en-US" smtClean="0"/>
              <a:t>8/16/2023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E1FA5-F0E9-920C-9617-20FF0411F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35CBFB-D74C-A513-032C-49C669C55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CAD0A-DAF0-46D1-BC9F-C74D800057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6248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F5FB1-B7B6-E690-03F9-233493113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55743-94AF-F71F-6977-BA5AC7FF25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935840-7275-07FB-4ECD-6A47C5E26F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DEAE1-69FA-42CF-B65D-944C8BD08CC2}" type="datetimeFigureOut">
              <a:rPr lang="en-US" smtClean="0"/>
              <a:t>8/16/2023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F6FB95-8616-2719-0EF2-AD6DA12AD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D52DA1-4EAA-5B92-2E1E-54F03167D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CAD0A-DAF0-46D1-BC9F-C74D800057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4639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35860-AEC1-F21E-9439-AC5E985F8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516979-79D4-4C8A-C601-95DC67AF07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0C1366-F510-43D2-F98E-965A52513E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DEAE1-69FA-42CF-B65D-944C8BD08CC2}" type="datetimeFigureOut">
              <a:rPr lang="en-US" smtClean="0"/>
              <a:t>8/16/2023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A0301-AFD1-A01E-9432-7C0E9BEA62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AA5184-EEF7-EE92-A5D4-839DE873B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CAD0A-DAF0-46D1-BC9F-C74D800057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1726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B18EF-B2D9-B1BE-C161-D13DE6897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CEA824-C61F-1EF0-F51E-18319AA1BC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94C721-113D-8B59-E65F-84AE609CA1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02189D-BD29-274B-72ED-B84764A07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DEAE1-69FA-42CF-B65D-944C8BD08CC2}" type="datetimeFigureOut">
              <a:rPr lang="en-US" smtClean="0"/>
              <a:t>8/16/2023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ECB693-E414-2C0A-CAA5-15C4CB3F7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7725BF-2EEF-84C6-2BB1-729C28E20F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CAD0A-DAF0-46D1-BC9F-C74D800057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9853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96D48-1528-BF8A-2F89-D761D88D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3901AC-E4A8-58D0-A52E-5CADBFB11D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DA3EE9-7C77-EEFC-CE78-00E89BAE88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B90C92-E471-B5F7-6BEC-2CE3E14082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400897-423C-07E1-A10A-7C59F23AA4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9D8E054-52BB-9483-E1EB-D05C5880E8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DEAE1-69FA-42CF-B65D-944C8BD08CC2}" type="datetimeFigureOut">
              <a:rPr lang="en-US" smtClean="0"/>
              <a:t>8/16/2023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EC79F0-876F-DCD2-6992-E25F90C2D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89AE4E-2FE4-95BC-1725-EACD29A4E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CAD0A-DAF0-46D1-BC9F-C74D800057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6808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3D625-FC08-D663-FF18-8710C7E8A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14C6F2-7565-5AD1-9625-7F784BA6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DEAE1-69FA-42CF-B65D-944C8BD08CC2}" type="datetimeFigureOut">
              <a:rPr lang="en-US" smtClean="0"/>
              <a:t>8/16/2023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8EB37D-3164-F74D-30C0-A3CF9C906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D8DA1A-C6DA-15F4-F28F-12A6846DE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CAD0A-DAF0-46D1-BC9F-C74D800057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7677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0373B0-FE23-81C5-1342-81A7DE13F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DEAE1-69FA-42CF-B65D-944C8BD08CC2}" type="datetimeFigureOut">
              <a:rPr lang="en-US" smtClean="0"/>
              <a:t>8/16/2023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A0B33B-6F6D-08CE-F79B-EDC97DD9C0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02294D-94A1-C185-CA85-2DE03FE4C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CAD0A-DAF0-46D1-BC9F-C74D800057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7685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85DBE-06F2-A90E-2773-94F8464192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90A59-53B7-5DAD-4D2D-46531514AE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C06CDE-6ADF-3AE3-6DFD-D9A0EC8BB5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6B2EB0-C857-5536-3D6F-AEB2489AF9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DEAE1-69FA-42CF-B65D-944C8BD08CC2}" type="datetimeFigureOut">
              <a:rPr lang="en-US" smtClean="0"/>
              <a:t>8/16/2023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D6DA25-59E1-8576-4DDB-60DD5B5CB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9E5CBE-DCE2-C05B-F325-632066928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CAD0A-DAF0-46D1-BC9F-C74D800057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2498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5A1A3-C002-BE74-93F5-FDB4A1AC8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077B58-B74F-002B-32B6-14E76C63AD2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11DC5D-FF3E-4100-4F80-E4D1073F84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EA2486-3500-0000-44B3-599E88FABF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DEAE1-69FA-42CF-B65D-944C8BD08CC2}" type="datetimeFigureOut">
              <a:rPr lang="en-US" smtClean="0"/>
              <a:t>8/16/2023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029E0-8C18-D056-9955-D030C24E8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A773AE-FB84-2633-7C9E-CF58AF68EA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CAD0A-DAF0-46D1-BC9F-C74D800057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73428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393D7-77AB-6883-3786-975512956D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748A89-586A-D3F5-2955-B2C04E3398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D291DF-C5C3-9C6D-FABE-2704A8FE99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DEAE1-69FA-42CF-B65D-944C8BD08CC2}" type="datetimeFigureOut">
              <a:rPr lang="en-US" smtClean="0"/>
              <a:t>8/16/2023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A8887F-0F21-1832-AFB6-2C135249C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075050-4C27-476B-843C-DD44B93ADC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CAD0A-DAF0-46D1-BC9F-C74D800057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634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EFA051-CA26-FA49-A07B-5EA4E5FC91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B17C35-63EA-6A66-24CE-146DFB585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B6019F-AA6A-078D-9D2E-AB27C7AACB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DEAE1-69FA-42CF-B65D-944C8BD08CC2}" type="datetimeFigureOut">
              <a:rPr lang="en-US" smtClean="0"/>
              <a:t>8/16/2023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38E183-218B-EC4C-402E-8CFDF480AC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13DF49-864D-94D6-0F01-4C5F95F28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CAD0A-DAF0-46D1-BC9F-C74D800057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635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9Slide.vn - 2019">
            <a:extLst>
              <a:ext uri="{FF2B5EF4-FFF2-40B4-BE49-F238E27FC236}">
                <a16:creationId xmlns:a16="http://schemas.microsoft.com/office/drawing/2014/main" id="{13733071-716A-4A17-849A-3680E3771133}"/>
              </a:ext>
            </a:extLst>
          </p:cNvPr>
          <p:cNvSpPr txBox="1"/>
          <p:nvPr userDrawn="1"/>
        </p:nvSpPr>
        <p:spPr>
          <a:xfrm>
            <a:off x="0" y="-2734965"/>
            <a:ext cx="12192000" cy="461665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US" sz="2400">
                <a:solidFill>
                  <a:srgbClr val="CFCFCF"/>
                </a:solidFill>
              </a:rPr>
              <a:t>www.9slide.vn</a:t>
            </a:r>
          </a:p>
        </p:txBody>
      </p:sp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9Slide.vn - 2019">
            <a:extLst>
              <a:ext uri="{FF2B5EF4-FFF2-40B4-BE49-F238E27FC236}">
                <a16:creationId xmlns:a16="http://schemas.microsoft.com/office/drawing/2014/main" id="{9A264C6B-A756-47C0-8E15-8D23A7E7E1ED}"/>
              </a:ext>
            </a:extLst>
          </p:cNvPr>
          <p:cNvSpPr txBox="1"/>
          <p:nvPr userDrawn="1"/>
        </p:nvSpPr>
        <p:spPr>
          <a:xfrm>
            <a:off x="0" y="-2734965"/>
            <a:ext cx="12192000" cy="461665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US" sz="2400">
                <a:solidFill>
                  <a:srgbClr val="CFCFCF"/>
                </a:solidFill>
              </a:rPr>
              <a:t>www.9slide.vn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2C8457-2C65-AECF-4226-BAA6D30A4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05DB20-E44C-5BFC-4FA7-C96AFFC982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A4B673-F1CA-CC81-D3CF-2EA41B43D8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DEAE1-69FA-42CF-B65D-944C8BD08CC2}" type="datetimeFigureOut">
              <a:rPr lang="en-US" smtClean="0"/>
              <a:t>8/16/2023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5DDE0-5353-BD71-71EC-BEA2574C6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E4915A-B8CD-FCF9-59A0-649E8CB848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FCAD0A-DAF0-46D1-BC9F-C74D800057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0624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openxmlformats.org/officeDocument/2006/relationships/hyperlink" Target="https://hoc10.vn/doc-sach/mi-thuat-2/1/18/33/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sv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sv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4.png"/><Relationship Id="rId7" Type="http://schemas.openxmlformats.org/officeDocument/2006/relationships/image" Target="../media/image8.svg"/><Relationship Id="rId12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0.png"/><Relationship Id="rId5" Type="http://schemas.openxmlformats.org/officeDocument/2006/relationships/image" Target="../media/image6.sv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openxmlformats.org/officeDocument/2006/relationships/hyperlink" Target="https://hoc10.vn/doc-sach/dao-duc-2/1/15/1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sv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1.svg"/><Relationship Id="rId12" Type="http://schemas.openxmlformats.org/officeDocument/2006/relationships/image" Target="../media/image26.png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6" Type="http://schemas.openxmlformats.org/officeDocument/2006/relationships/image" Target="../media/image20.png"/><Relationship Id="rId11" Type="http://schemas.openxmlformats.org/officeDocument/2006/relationships/image" Target="../media/image25.svg"/><Relationship Id="rId5" Type="http://schemas.openxmlformats.org/officeDocument/2006/relationships/image" Target="../media/image15.png"/><Relationship Id="rId10" Type="http://schemas.openxmlformats.org/officeDocument/2006/relationships/image" Target="../media/image24.pn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23.svg"/><Relationship Id="rId1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6.png"/><Relationship Id="rId7" Type="http://schemas.openxmlformats.org/officeDocument/2006/relationships/hyperlink" Target="https://youtu.be/w96d9dRrBRM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hyperlink" Target="https://www.youtube.com/watch?v=w96d9dRrBRM&amp;feature=youtu.be&amp;ab_channel=H%E1%BB%8Dc1bi%E1%BA%BFt10" TargetMode="Externa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png"/><Relationship Id="rId4" Type="http://schemas.openxmlformats.org/officeDocument/2006/relationships/hyperlink" Target="https://youtu.be/w96d9dRrBRM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youtu.be/Nph7F2JNqUA" TargetMode="External"/><Relationship Id="rId2" Type="http://schemas.openxmlformats.org/officeDocument/2006/relationships/video" Target="../media/media2.wmv"/><Relationship Id="rId1" Type="http://schemas.microsoft.com/office/2007/relationships/media" Target="../media/media2.wmv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7" Type="http://schemas.openxmlformats.org/officeDocument/2006/relationships/image" Target="../media/image38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youtu.be/aDYbwHe3l1A" TargetMode="Externa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svg"/><Relationship Id="rId9" Type="http://schemas.openxmlformats.org/officeDocument/2006/relationships/image" Target="../media/image51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openxmlformats.org/officeDocument/2006/relationships/hyperlink" Target="https://hoc10.vn/doc-sach/mi-thuat-2/1/18/37/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56.png"/><Relationship Id="rId7" Type="http://schemas.openxmlformats.org/officeDocument/2006/relationships/image" Target="../media/image60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png"/><Relationship Id="rId11" Type="http://schemas.openxmlformats.org/officeDocument/2006/relationships/image" Target="../media/image64.svg"/><Relationship Id="rId5" Type="http://schemas.openxmlformats.org/officeDocument/2006/relationships/image" Target="../media/image58.svg"/><Relationship Id="rId10" Type="http://schemas.openxmlformats.org/officeDocument/2006/relationships/image" Target="../media/image63.png"/><Relationship Id="rId4" Type="http://schemas.openxmlformats.org/officeDocument/2006/relationships/image" Target="../media/image57.png"/><Relationship Id="rId9" Type="http://schemas.openxmlformats.org/officeDocument/2006/relationships/image" Target="../media/image62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png"/><Relationship Id="rId5" Type="http://schemas.openxmlformats.org/officeDocument/2006/relationships/image" Target="../media/image66.svg"/><Relationship Id="rId4" Type="http://schemas.openxmlformats.org/officeDocument/2006/relationships/image" Target="../media/image65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svg"/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.svg"/><Relationship Id="rId5" Type="http://schemas.openxmlformats.org/officeDocument/2006/relationships/image" Target="../media/image71.png"/><Relationship Id="rId4" Type="http://schemas.openxmlformats.org/officeDocument/2006/relationships/image" Target="../media/image70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12.xml"/><Relationship Id="rId6" Type="http://schemas.microsoft.com/office/2007/relationships/hdphoto" Target="../media/hdphoto2.wdp"/><Relationship Id="rId5" Type="http://schemas.openxmlformats.org/officeDocument/2006/relationships/image" Target="../media/image78.png"/><Relationship Id="rId4" Type="http://schemas.openxmlformats.org/officeDocument/2006/relationships/hyperlink" Target="https://www.facebook.com/groups/hoc10donghanhcunggiaovientieuho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FFD71C9-E11C-1516-4D8D-3AFE2CD15D99}"/>
              </a:ext>
            </a:extLst>
          </p:cNvPr>
          <p:cNvSpPr txBox="1"/>
          <p:nvPr/>
        </p:nvSpPr>
        <p:spPr>
          <a:xfrm>
            <a:off x="9431045" y="209464"/>
            <a:ext cx="268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</a:rPr>
              <a:t>Mĩ thuật 2</a:t>
            </a:r>
          </a:p>
        </p:txBody>
      </p:sp>
      <p:sp>
        <p:nvSpPr>
          <p:cNvPr id="9" name="Google Shape;54;p1">
            <a:extLst>
              <a:ext uri="{FF2B5EF4-FFF2-40B4-BE49-F238E27FC236}">
                <a16:creationId xmlns:a16="http://schemas.microsoft.com/office/drawing/2014/main" id="{D2B0C381-AC83-477C-A42B-612BDE63DE3C}"/>
              </a:ext>
            </a:extLst>
          </p:cNvPr>
          <p:cNvSpPr txBox="1">
            <a:spLocks/>
          </p:cNvSpPr>
          <p:nvPr/>
        </p:nvSpPr>
        <p:spPr>
          <a:xfrm>
            <a:off x="1029810" y="1484791"/>
            <a:ext cx="10820462" cy="1964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ct val="150000"/>
              </a:lnSpc>
              <a:buSzPts val="990"/>
              <a:buFont typeface="Arial"/>
              <a:buNone/>
            </a:pPr>
            <a:r>
              <a:rPr lang="en-US" b="1" dirty="0" err="1">
                <a:solidFill>
                  <a:srgbClr val="002060"/>
                </a:solidFill>
                <a:latin typeface="UTM Avo" panose="02040603050506020204" pitchFamily="18" charset="0"/>
              </a:rPr>
              <a:t>Chủ</a:t>
            </a:r>
            <a:r>
              <a:rPr lang="en-US" b="1" dirty="0">
                <a:solidFill>
                  <a:srgbClr val="002060"/>
                </a:solidFill>
                <a:latin typeface="UTM Avo" panose="02040603050506020204" pitchFamily="18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UTM Avo" panose="02040603050506020204" pitchFamily="18" charset="0"/>
              </a:rPr>
              <a:t>đề</a:t>
            </a:r>
            <a:r>
              <a:rPr lang="en-US" b="1" dirty="0">
                <a:solidFill>
                  <a:srgbClr val="002060"/>
                </a:solidFill>
                <a:latin typeface="UTM Avo" panose="02040603050506020204" pitchFamily="18" charset="0"/>
              </a:rPr>
              <a:t> 4</a:t>
            </a:r>
          </a:p>
          <a:p>
            <a:pPr algn="ctr">
              <a:lnSpc>
                <a:spcPct val="150000"/>
              </a:lnSpc>
              <a:buSzPts val="990"/>
              <a:buFont typeface="Arial"/>
              <a:buNone/>
            </a:pPr>
            <a:r>
              <a:rPr lang="en-US" b="1" dirty="0" err="1">
                <a:solidFill>
                  <a:srgbClr val="002060"/>
                </a:solidFill>
                <a:latin typeface="UTM Avo" panose="02040603050506020204" pitchFamily="18" charset="0"/>
              </a:rPr>
              <a:t>Vui</a:t>
            </a:r>
            <a:r>
              <a:rPr lang="en-US" b="1" dirty="0">
                <a:solidFill>
                  <a:srgbClr val="002060"/>
                </a:solidFill>
                <a:latin typeface="UTM Avo" panose="02040603050506020204" pitchFamily="18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UTM Avo" panose="02040603050506020204" pitchFamily="18" charset="0"/>
              </a:rPr>
              <a:t>học</a:t>
            </a:r>
            <a:r>
              <a:rPr lang="en-US" b="1" dirty="0">
                <a:solidFill>
                  <a:srgbClr val="002060"/>
                </a:solidFill>
                <a:latin typeface="UTM Avo" panose="02040603050506020204" pitchFamily="18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UTM Avo" panose="02040603050506020204" pitchFamily="18" charset="0"/>
              </a:rPr>
              <a:t>với</a:t>
            </a:r>
            <a:r>
              <a:rPr lang="en-US" b="1" dirty="0">
                <a:solidFill>
                  <a:srgbClr val="002060"/>
                </a:solidFill>
                <a:latin typeface="UTM Avo" panose="02040603050506020204" pitchFamily="18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UTM Avo" panose="02040603050506020204" pitchFamily="18" charset="0"/>
              </a:rPr>
              <a:t>tranh</a:t>
            </a:r>
            <a:r>
              <a:rPr lang="en-US" b="1" dirty="0">
                <a:solidFill>
                  <a:srgbClr val="002060"/>
                </a:solidFill>
                <a:latin typeface="UTM Avo" panose="02040603050506020204" pitchFamily="18" charset="0"/>
              </a:rPr>
              <a:t> in</a:t>
            </a:r>
          </a:p>
        </p:txBody>
      </p:sp>
      <p:sp>
        <p:nvSpPr>
          <p:cNvPr id="3" name="Google Shape;54;p1">
            <a:extLst>
              <a:ext uri="{FF2B5EF4-FFF2-40B4-BE49-F238E27FC236}">
                <a16:creationId xmlns:a16="http://schemas.microsoft.com/office/drawing/2014/main" id="{50121D54-0636-A8A0-7723-842661EDF632}"/>
              </a:ext>
            </a:extLst>
          </p:cNvPr>
          <p:cNvSpPr txBox="1">
            <a:spLocks/>
          </p:cNvSpPr>
          <p:nvPr/>
        </p:nvSpPr>
        <p:spPr>
          <a:xfrm>
            <a:off x="-258046" y="3275860"/>
            <a:ext cx="13235781" cy="14484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ct val="150000"/>
              </a:lnSpc>
              <a:buSzPts val="990"/>
              <a:buFont typeface="Arial"/>
              <a:buNone/>
            </a:pPr>
            <a:r>
              <a:rPr lang="en-US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Bài</a:t>
            </a:r>
            <a:r>
              <a:rPr lang="en-US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7: </a:t>
            </a:r>
            <a:r>
              <a:rPr lang="en-US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Làm</a:t>
            </a:r>
            <a:r>
              <a:rPr lang="en-US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quen</a:t>
            </a:r>
            <a:r>
              <a:rPr lang="en-US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với</a:t>
            </a:r>
            <a:r>
              <a:rPr lang="en-US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tranh</a:t>
            </a:r>
            <a:r>
              <a:rPr lang="en-US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in</a:t>
            </a:r>
          </a:p>
        </p:txBody>
      </p: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A2FF2E24-D014-6EC9-08AA-4998122B0520}"/>
              </a:ext>
            </a:extLst>
          </p:cNvPr>
          <p:cNvGrpSpPr/>
          <p:nvPr/>
        </p:nvGrpSpPr>
        <p:grpSpPr>
          <a:xfrm>
            <a:off x="598549" y="1316810"/>
            <a:ext cx="2736543" cy="1558939"/>
            <a:chOff x="309542" y="967667"/>
            <a:chExt cx="2878585" cy="1558939"/>
          </a:xfrm>
        </p:grpSpPr>
        <p:pic>
          <p:nvPicPr>
            <p:cNvPr id="3" name="Picture 2">
              <a:hlinkClick r:id="rId4"/>
              <a:extLst>
                <a:ext uri="{FF2B5EF4-FFF2-40B4-BE49-F238E27FC236}">
                  <a16:creationId xmlns:a16="http://schemas.microsoft.com/office/drawing/2014/main" id="{98210454-4689-A42D-67DD-7B828379525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000" b="90000" l="10000" r="90000"/>
                      </a14:imgEffect>
                    </a14:imgLayer>
                  </a14:imgProps>
                </a:ext>
              </a:extLst>
            </a:blip>
            <a:srcRect l="7499" t="15368" r="7236" b="7264"/>
            <a:stretch/>
          </p:blipFill>
          <p:spPr>
            <a:xfrm>
              <a:off x="905522" y="1221589"/>
              <a:ext cx="1438182" cy="1305017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E64F97C-8BDB-D2B3-AE1B-BD7C80542DB5}"/>
                </a:ext>
              </a:extLst>
            </p:cNvPr>
            <p:cNvSpPr txBox="1"/>
            <p:nvPr/>
          </p:nvSpPr>
          <p:spPr>
            <a:xfrm>
              <a:off x="309542" y="967667"/>
              <a:ext cx="287858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800" b="1">
                  <a:solidFill>
                    <a:schemeClr val="accent2"/>
                  </a:solidFill>
                  <a:latin typeface="UTM Avo" panose="02040603050506020204" pitchFamily="18" charset="0"/>
                </a:rPr>
                <a:t>Ấn để đến trang sách</a:t>
              </a:r>
            </a:p>
          </p:txBody>
        </p:sp>
      </p:grpSp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4">
            <a:extLst>
              <a:ext uri="{FF2B5EF4-FFF2-40B4-BE49-F238E27FC236}">
                <a16:creationId xmlns:a16="http://schemas.microsoft.com/office/drawing/2014/main" id="{35EECAB8-6F06-6153-F8C4-B32367AAE1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19172" y="6084754"/>
            <a:ext cx="542678" cy="77324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804E3CD-3A00-31AD-2E50-37FE6DB9B1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208191">
            <a:off x="10759725" y="6395322"/>
            <a:ext cx="990322" cy="741841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3CA4B960-C063-F135-ED35-A61FD7881901}"/>
              </a:ext>
            </a:extLst>
          </p:cNvPr>
          <p:cNvGrpSpPr/>
          <p:nvPr/>
        </p:nvGrpSpPr>
        <p:grpSpPr>
          <a:xfrm>
            <a:off x="5144108" y="1039631"/>
            <a:ext cx="7027852" cy="5326121"/>
            <a:chOff x="4151984" y="1065840"/>
            <a:chExt cx="7027852" cy="5326121"/>
          </a:xfrm>
        </p:grpSpPr>
        <p:grpSp>
          <p:nvGrpSpPr>
            <p:cNvPr id="7" name="Group 3">
              <a:extLst>
                <a:ext uri="{FF2B5EF4-FFF2-40B4-BE49-F238E27FC236}">
                  <a16:creationId xmlns:a16="http://schemas.microsoft.com/office/drawing/2014/main" id="{0752ACFC-84FA-F4FA-05A7-23EA720CD171}"/>
                </a:ext>
              </a:extLst>
            </p:cNvPr>
            <p:cNvGrpSpPr/>
            <p:nvPr/>
          </p:nvGrpSpPr>
          <p:grpSpPr>
            <a:xfrm>
              <a:off x="4151984" y="1065840"/>
              <a:ext cx="7027852" cy="5066312"/>
              <a:chOff x="-4213" y="0"/>
              <a:chExt cx="1965151" cy="1925060"/>
            </a:xfrm>
            <a:solidFill>
              <a:schemeClr val="accent6">
                <a:lumMod val="60000"/>
                <a:lumOff val="40000"/>
              </a:schemeClr>
            </a:solidFill>
          </p:grpSpPr>
          <p:sp>
            <p:nvSpPr>
              <p:cNvPr id="16" name="Freeform 4">
                <a:extLst>
                  <a:ext uri="{FF2B5EF4-FFF2-40B4-BE49-F238E27FC236}">
                    <a16:creationId xmlns:a16="http://schemas.microsoft.com/office/drawing/2014/main" id="{7F37837A-8415-8F8C-E8D2-A4097D1EFAF5}"/>
                  </a:ext>
                </a:extLst>
              </p:cNvPr>
              <p:cNvSpPr/>
              <p:nvPr/>
            </p:nvSpPr>
            <p:spPr>
              <a:xfrm>
                <a:off x="-4213" y="0"/>
                <a:ext cx="1965151" cy="1925060"/>
              </a:xfrm>
              <a:custGeom>
                <a:avLst/>
                <a:gdLst/>
                <a:ahLst/>
                <a:cxnLst/>
                <a:rect l="l" t="t" r="r" b="b"/>
                <a:pathLst>
                  <a:path w="1965151" h="1925060">
                    <a:moveTo>
                      <a:pt x="278431" y="16918"/>
                    </a:moveTo>
                    <a:cubicBezTo>
                      <a:pt x="278431" y="16918"/>
                      <a:pt x="604014" y="12258"/>
                      <a:pt x="905084" y="12454"/>
                    </a:cubicBezTo>
                    <a:cubicBezTo>
                      <a:pt x="1078197" y="12671"/>
                      <a:pt x="1691083" y="0"/>
                      <a:pt x="1691083" y="0"/>
                    </a:cubicBezTo>
                    <a:cubicBezTo>
                      <a:pt x="1758546" y="0"/>
                      <a:pt x="1834483" y="0"/>
                      <a:pt x="1913256" y="85073"/>
                    </a:cubicBezTo>
                    <a:cubicBezTo>
                      <a:pt x="1956234" y="131488"/>
                      <a:pt x="1957302" y="240224"/>
                      <a:pt x="1957708" y="320281"/>
                    </a:cubicBezTo>
                    <a:cubicBezTo>
                      <a:pt x="1957708" y="320281"/>
                      <a:pt x="1956003" y="970303"/>
                      <a:pt x="1956003" y="1162476"/>
                    </a:cubicBezTo>
                    <a:cubicBezTo>
                      <a:pt x="1956003" y="1376634"/>
                      <a:pt x="1965151" y="1675813"/>
                      <a:pt x="1965151" y="1675813"/>
                    </a:cubicBezTo>
                    <a:cubicBezTo>
                      <a:pt x="1965151" y="1804482"/>
                      <a:pt x="1960982" y="1925060"/>
                      <a:pt x="1708144" y="1916925"/>
                    </a:cubicBezTo>
                    <a:cubicBezTo>
                      <a:pt x="1708144" y="1916925"/>
                      <a:pt x="1331671" y="1896627"/>
                      <a:pt x="1084396" y="1904225"/>
                    </a:cubicBezTo>
                    <a:cubicBezTo>
                      <a:pt x="938234" y="1912360"/>
                      <a:pt x="304023" y="1925060"/>
                      <a:pt x="304023" y="1925060"/>
                    </a:cubicBezTo>
                    <a:cubicBezTo>
                      <a:pt x="132548" y="1925060"/>
                      <a:pt x="4213" y="1823991"/>
                      <a:pt x="8532" y="1621443"/>
                    </a:cubicBezTo>
                    <a:cubicBezTo>
                      <a:pt x="8532" y="1621443"/>
                      <a:pt x="9630" y="1122902"/>
                      <a:pt x="4815" y="939024"/>
                    </a:cubicBezTo>
                    <a:cubicBezTo>
                      <a:pt x="0" y="663668"/>
                      <a:pt x="25592" y="330596"/>
                      <a:pt x="25592" y="330596"/>
                    </a:cubicBezTo>
                    <a:cubicBezTo>
                      <a:pt x="27224" y="150571"/>
                      <a:pt x="143504" y="16918"/>
                      <a:pt x="278431" y="16918"/>
                    </a:cubicBez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en-US" dirty="0"/>
              </a:p>
            </p:txBody>
          </p:sp>
        </p:grp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7176855D-BDC3-69D2-CAD4-2B7346A170BD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4667009" y="1202538"/>
              <a:ext cx="2909447" cy="2152029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FBFE0575-7F9C-ED0A-6F7D-31F3C9DDA2AF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4627082" y="3955581"/>
              <a:ext cx="3067438" cy="1917589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54DF8CA1-BAAB-5C3C-F1CF-4B9094A9B9ED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7797682" y="1265069"/>
              <a:ext cx="3147348" cy="2000113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12CC3D0A-122A-DCA0-E286-D3F5657C8B81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7909874" y="3732905"/>
              <a:ext cx="3086100" cy="2095500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C7C3CFC-23D0-BEE8-1F30-9632287CAEAF}"/>
                </a:ext>
              </a:extLst>
            </p:cNvPr>
            <p:cNvSpPr txBox="1"/>
            <p:nvPr/>
          </p:nvSpPr>
          <p:spPr>
            <a:xfrm>
              <a:off x="9271436" y="3287705"/>
              <a:ext cx="499471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vi-VN" sz="2600"/>
                <a:t>B</a:t>
              </a:r>
              <a:endParaRPr lang="en-US" sz="2600">
                <a:latin typeface="UTM Avo" panose="02040603050506020204" pitchFamily="18" charset="0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76B956E-A20E-7D36-7213-A734D592F3CD}"/>
                </a:ext>
              </a:extLst>
            </p:cNvPr>
            <p:cNvSpPr/>
            <p:nvPr/>
          </p:nvSpPr>
          <p:spPr>
            <a:xfrm>
              <a:off x="5884574" y="3414330"/>
              <a:ext cx="552454" cy="49244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vi-VN" sz="2600"/>
                <a:t>A</a:t>
              </a:r>
              <a:endParaRPr lang="en-US" sz="2600">
                <a:latin typeface="UTM Avo" panose="02040603050506020204" pitchFamily="18" charset="0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3CBA1404-2744-C30B-A8FA-3D2C6C1F6AA3}"/>
                </a:ext>
              </a:extLst>
            </p:cNvPr>
            <p:cNvSpPr/>
            <p:nvPr/>
          </p:nvSpPr>
          <p:spPr>
            <a:xfrm>
              <a:off x="5952455" y="5899518"/>
              <a:ext cx="425116" cy="49244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vi-VN" sz="2600"/>
                <a:t>C</a:t>
              </a:r>
              <a:endParaRPr lang="en-US" sz="2600">
                <a:latin typeface="UTM Avo" panose="02040603050506020204" pitchFamily="18" charset="0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A3549D61-E5D7-1654-EC8A-B93495597ACB}"/>
                </a:ext>
              </a:extLst>
            </p:cNvPr>
            <p:cNvSpPr/>
            <p:nvPr/>
          </p:nvSpPr>
          <p:spPr>
            <a:xfrm>
              <a:off x="9371356" y="5847301"/>
              <a:ext cx="710299" cy="49244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vi-VN" sz="2600"/>
                <a:t>D</a:t>
              </a:r>
              <a:endParaRPr lang="en-US" sz="2600">
                <a:latin typeface="UTM Avo" panose="02040603050506020204" pitchFamily="18" charset="0"/>
              </a:endParaRP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0CC74E5F-3B55-618E-E592-1F056C05AC01}"/>
              </a:ext>
            </a:extLst>
          </p:cNvPr>
          <p:cNvSpPr txBox="1"/>
          <p:nvPr/>
        </p:nvSpPr>
        <p:spPr>
          <a:xfrm>
            <a:off x="506027" y="1736229"/>
            <a:ext cx="4554245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600" dirty="0">
                <a:latin typeface="UTM Avo" panose="02040603050506020204" pitchFamily="18" charset="0"/>
              </a:rPr>
              <a:t>Quan </a:t>
            </a:r>
            <a:r>
              <a:rPr lang="en-US" sz="2600" dirty="0" err="1">
                <a:latin typeface="UTM Avo" panose="02040603050506020204" pitchFamily="18" charset="0"/>
              </a:rPr>
              <a:t>sát</a:t>
            </a:r>
            <a:r>
              <a:rPr lang="en-US" sz="2600" dirty="0">
                <a:latin typeface="UTM Avo" panose="02040603050506020204" pitchFamily="18" charset="0"/>
              </a:rPr>
              <a:t> </a:t>
            </a:r>
            <a:r>
              <a:rPr lang="en-US" sz="2600" dirty="0" err="1">
                <a:latin typeface="UTM Avo" panose="02040603050506020204" pitchFamily="18" charset="0"/>
              </a:rPr>
              <a:t>và</a:t>
            </a:r>
            <a:r>
              <a:rPr lang="en-US" sz="2600" dirty="0">
                <a:latin typeface="UTM Avo" panose="02040603050506020204" pitchFamily="18" charset="0"/>
              </a:rPr>
              <a:t> </a:t>
            </a:r>
            <a:r>
              <a:rPr lang="en-US" sz="2600" dirty="0" err="1">
                <a:latin typeface="UTM Avo" panose="02040603050506020204" pitchFamily="18" charset="0"/>
              </a:rPr>
              <a:t>sắp</a:t>
            </a:r>
            <a:r>
              <a:rPr lang="en-US" sz="2600" dirty="0">
                <a:latin typeface="UTM Avo" panose="02040603050506020204" pitchFamily="18" charset="0"/>
              </a:rPr>
              <a:t> </a:t>
            </a:r>
            <a:r>
              <a:rPr lang="en-US" sz="2600" dirty="0" err="1">
                <a:latin typeface="UTM Avo" panose="02040603050506020204" pitchFamily="18" charset="0"/>
              </a:rPr>
              <a:t>xếp</a:t>
            </a:r>
            <a:r>
              <a:rPr lang="en-US" sz="2600" dirty="0">
                <a:latin typeface="UTM Avo" panose="02040603050506020204" pitchFamily="18" charset="0"/>
              </a:rPr>
              <a:t> </a:t>
            </a:r>
            <a:r>
              <a:rPr lang="en-US" sz="2600" dirty="0" err="1">
                <a:latin typeface="UTM Avo" panose="02040603050506020204" pitchFamily="18" charset="0"/>
              </a:rPr>
              <a:t>các</a:t>
            </a:r>
            <a:r>
              <a:rPr lang="en-US" sz="2600" dirty="0">
                <a:latin typeface="UTM Avo" panose="02040603050506020204" pitchFamily="18" charset="0"/>
              </a:rPr>
              <a:t> </a:t>
            </a:r>
            <a:r>
              <a:rPr lang="en-US" sz="2600" dirty="0" err="1">
                <a:latin typeface="UTM Avo" panose="02040603050506020204" pitchFamily="18" charset="0"/>
              </a:rPr>
              <a:t>bức</a:t>
            </a:r>
            <a:r>
              <a:rPr lang="en-US" sz="2600" dirty="0">
                <a:latin typeface="UTM Avo" panose="02040603050506020204" pitchFamily="18" charset="0"/>
              </a:rPr>
              <a:t> </a:t>
            </a:r>
            <a:r>
              <a:rPr lang="en-US" sz="2600" dirty="0" err="1">
                <a:latin typeface="UTM Avo" panose="02040603050506020204" pitchFamily="18" charset="0"/>
              </a:rPr>
              <a:t>tranh</a:t>
            </a:r>
            <a:r>
              <a:rPr lang="en-US" sz="2600" dirty="0">
                <a:latin typeface="UTM Avo" panose="02040603050506020204" pitchFamily="18" charset="0"/>
              </a:rPr>
              <a:t> </a:t>
            </a:r>
            <a:r>
              <a:rPr lang="en-US" sz="2600" dirty="0" err="1">
                <a:latin typeface="UTM Avo" panose="02040603050506020204" pitchFamily="18" charset="0"/>
              </a:rPr>
              <a:t>vào</a:t>
            </a:r>
            <a:r>
              <a:rPr lang="en-US" sz="2600" dirty="0">
                <a:latin typeface="UTM Avo" panose="02040603050506020204" pitchFamily="18" charset="0"/>
              </a:rPr>
              <a:t> </a:t>
            </a:r>
            <a:r>
              <a:rPr lang="en-US" sz="2600" dirty="0" err="1">
                <a:latin typeface="UTM Avo" panose="02040603050506020204" pitchFamily="18" charset="0"/>
              </a:rPr>
              <a:t>bảng</a:t>
            </a:r>
            <a:endParaRPr lang="en-US" sz="2600" dirty="0">
              <a:latin typeface="UTM Avo" panose="02040603050506020204" pitchFamily="18" charset="0"/>
            </a:endParaRPr>
          </a:p>
          <a:p>
            <a:pPr algn="just"/>
            <a:endParaRPr lang="en-US" sz="2600" dirty="0">
              <a:latin typeface="UTM Avo" panose="02040603050506020204" pitchFamily="18" charset="0"/>
            </a:endParaRPr>
          </a:p>
        </p:txBody>
      </p:sp>
      <p:pic>
        <p:nvPicPr>
          <p:cNvPr id="18" name="Picture 31">
            <a:extLst>
              <a:ext uri="{FF2B5EF4-FFF2-40B4-BE49-F238E27FC236}">
                <a16:creationId xmlns:a16="http://schemas.microsoft.com/office/drawing/2014/main" id="{C8046F33-9490-0DEB-D288-75E98A415EC6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>
          <a:xfrm>
            <a:off x="143984" y="1824892"/>
            <a:ext cx="298067" cy="318575"/>
          </a:xfrm>
          <a:prstGeom prst="rect">
            <a:avLst/>
          </a:prstGeom>
        </p:spPr>
      </p:pic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BB50CDC4-42F9-7D18-F1DD-E22D9D6F81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0741178"/>
              </p:ext>
            </p:extLst>
          </p:nvPr>
        </p:nvGraphicFramePr>
        <p:xfrm>
          <a:off x="119172" y="3608575"/>
          <a:ext cx="4803704" cy="24162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7247">
                  <a:extLst>
                    <a:ext uri="{9D8B030D-6E8A-4147-A177-3AD203B41FA5}">
                      <a16:colId xmlns:a16="http://schemas.microsoft.com/office/drawing/2014/main" val="2576473303"/>
                    </a:ext>
                  </a:extLst>
                </a:gridCol>
                <a:gridCol w="1404605">
                  <a:extLst>
                    <a:ext uri="{9D8B030D-6E8A-4147-A177-3AD203B41FA5}">
                      <a16:colId xmlns:a16="http://schemas.microsoft.com/office/drawing/2014/main" val="282524643"/>
                    </a:ext>
                  </a:extLst>
                </a:gridCol>
                <a:gridCol w="1200926">
                  <a:extLst>
                    <a:ext uri="{9D8B030D-6E8A-4147-A177-3AD203B41FA5}">
                      <a16:colId xmlns:a16="http://schemas.microsoft.com/office/drawing/2014/main" val="295439580"/>
                    </a:ext>
                  </a:extLst>
                </a:gridCol>
                <a:gridCol w="1200926">
                  <a:extLst>
                    <a:ext uri="{9D8B030D-6E8A-4147-A177-3AD203B41FA5}">
                      <a16:colId xmlns:a16="http://schemas.microsoft.com/office/drawing/2014/main" val="2606882458"/>
                    </a:ext>
                  </a:extLst>
                </a:gridCol>
              </a:tblGrid>
              <a:tr h="956077">
                <a:tc>
                  <a:txBody>
                    <a:bodyPr/>
                    <a:lstStyle/>
                    <a:p>
                      <a:pPr algn="ctr"/>
                      <a:endParaRPr lang="en-US" dirty="0">
                        <a:latin typeface="UTM Avo" panose="02040603050506020204" pitchFamily="18" charset="0"/>
                      </a:endParaRPr>
                    </a:p>
                    <a:p>
                      <a:pPr algn="ctr"/>
                      <a:r>
                        <a:rPr lang="en-US" dirty="0">
                          <a:latin typeface="UTM Avo" panose="02040603050506020204" pitchFamily="18" charset="0"/>
                        </a:rPr>
                        <a:t>Tranh 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latin typeface="UTM Avo" panose="02040603050506020204" pitchFamily="18" charset="0"/>
                      </a:endParaRPr>
                    </a:p>
                    <a:p>
                      <a:pPr algn="ctr"/>
                      <a:r>
                        <a:rPr lang="en-US" dirty="0">
                          <a:latin typeface="UTM Avo" panose="02040603050506020204" pitchFamily="18" charset="0"/>
                        </a:rPr>
                        <a:t>Tranh </a:t>
                      </a:r>
                      <a:r>
                        <a:rPr lang="en-US" dirty="0" err="1">
                          <a:latin typeface="UTM Avo" panose="02040603050506020204" pitchFamily="18" charset="0"/>
                        </a:rPr>
                        <a:t>cắt</a:t>
                      </a:r>
                      <a:r>
                        <a:rPr lang="en-US" dirty="0">
                          <a:latin typeface="UTM Avo" panose="02040603050506020204" pitchFamily="18" charset="0"/>
                        </a:rPr>
                        <a:t> </a:t>
                      </a:r>
                      <a:r>
                        <a:rPr lang="en-US" dirty="0" err="1">
                          <a:latin typeface="UTM Avo" panose="02040603050506020204" pitchFamily="18" charset="0"/>
                        </a:rPr>
                        <a:t>dán</a:t>
                      </a:r>
                      <a:endParaRPr lang="en-US" dirty="0">
                        <a:latin typeface="UTM Avo" panose="020406030505060202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latin typeface="UTM Avo" panose="02040603050506020204" pitchFamily="18" charset="0"/>
                      </a:endParaRPr>
                    </a:p>
                    <a:p>
                      <a:pPr algn="ctr"/>
                      <a:r>
                        <a:rPr lang="en-US" dirty="0">
                          <a:latin typeface="UTM Avo" panose="02040603050506020204" pitchFamily="18" charset="0"/>
                        </a:rPr>
                        <a:t>Tranh </a:t>
                      </a:r>
                      <a:r>
                        <a:rPr lang="en-US" dirty="0" err="1">
                          <a:latin typeface="UTM Avo" panose="02040603050506020204" pitchFamily="18" charset="0"/>
                        </a:rPr>
                        <a:t>vẽ</a:t>
                      </a:r>
                      <a:endParaRPr lang="en-US" dirty="0">
                        <a:latin typeface="UTM Avo" panose="02040603050506020204" pitchFamily="18" charset="0"/>
                      </a:endParaRPr>
                    </a:p>
                    <a:p>
                      <a:pPr algn="ctr"/>
                      <a:endParaRPr lang="en-US" dirty="0">
                        <a:latin typeface="UTM Avo" panose="020406030505060202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latin typeface="UTM Avo" panose="02040603050506020204" pitchFamily="18" charset="0"/>
                      </a:endParaRPr>
                    </a:p>
                    <a:p>
                      <a:pPr algn="ctr"/>
                      <a:r>
                        <a:rPr lang="en-US" dirty="0">
                          <a:latin typeface="UTM Avo" panose="02040603050506020204" pitchFamily="18" charset="0"/>
                        </a:rPr>
                        <a:t>Tranh </a:t>
                      </a:r>
                      <a:r>
                        <a:rPr lang="en-US" dirty="0" err="1">
                          <a:latin typeface="UTM Avo" panose="02040603050506020204" pitchFamily="18" charset="0"/>
                        </a:rPr>
                        <a:t>nặn</a:t>
                      </a:r>
                      <a:endParaRPr lang="en-US" dirty="0">
                        <a:latin typeface="UTM Avo" panose="020406030505060202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2340727"/>
                  </a:ext>
                </a:extLst>
              </a:tr>
              <a:tr h="146021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6443610"/>
                  </a:ext>
                </a:extLst>
              </a:tr>
            </a:tbl>
          </a:graphicData>
        </a:graphic>
      </p:graphicFrame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4">
            <a:extLst>
              <a:ext uri="{FF2B5EF4-FFF2-40B4-BE49-F238E27FC236}">
                <a16:creationId xmlns:a16="http://schemas.microsoft.com/office/drawing/2014/main" id="{E67FADEC-2C57-7637-3005-E274487A3B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19172" y="6084754"/>
            <a:ext cx="542678" cy="77324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1837FC0-CAD5-D67C-323C-496D4DDC7E4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208191">
            <a:off x="10759725" y="6395322"/>
            <a:ext cx="990322" cy="741841"/>
          </a:xfrm>
          <a:prstGeom prst="rect">
            <a:avLst/>
          </a:prstGeom>
        </p:spPr>
      </p:pic>
      <p:pic>
        <p:nvPicPr>
          <p:cNvPr id="6" name="Picture 31">
            <a:extLst>
              <a:ext uri="{FF2B5EF4-FFF2-40B4-BE49-F238E27FC236}">
                <a16:creationId xmlns:a16="http://schemas.microsoft.com/office/drawing/2014/main" id="{CDF9650A-B162-D55D-BD4E-CEEBED06373A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661849" y="1851525"/>
            <a:ext cx="298067" cy="318575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2099E5B-496A-986E-1014-D2300F64DA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4342102"/>
              </p:ext>
            </p:extLst>
          </p:nvPr>
        </p:nvGraphicFramePr>
        <p:xfrm>
          <a:off x="1141389" y="1815915"/>
          <a:ext cx="9788776" cy="35512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9448">
                  <a:extLst>
                    <a:ext uri="{9D8B030D-6E8A-4147-A177-3AD203B41FA5}">
                      <a16:colId xmlns:a16="http://schemas.microsoft.com/office/drawing/2014/main" val="2576473303"/>
                    </a:ext>
                  </a:extLst>
                </a:gridCol>
                <a:gridCol w="2514940">
                  <a:extLst>
                    <a:ext uri="{9D8B030D-6E8A-4147-A177-3AD203B41FA5}">
                      <a16:colId xmlns:a16="http://schemas.microsoft.com/office/drawing/2014/main" val="282524643"/>
                    </a:ext>
                  </a:extLst>
                </a:gridCol>
                <a:gridCol w="2447194">
                  <a:extLst>
                    <a:ext uri="{9D8B030D-6E8A-4147-A177-3AD203B41FA5}">
                      <a16:colId xmlns:a16="http://schemas.microsoft.com/office/drawing/2014/main" val="295439580"/>
                    </a:ext>
                  </a:extLst>
                </a:gridCol>
                <a:gridCol w="2447194">
                  <a:extLst>
                    <a:ext uri="{9D8B030D-6E8A-4147-A177-3AD203B41FA5}">
                      <a16:colId xmlns:a16="http://schemas.microsoft.com/office/drawing/2014/main" val="2606882458"/>
                    </a:ext>
                  </a:extLst>
                </a:gridCol>
              </a:tblGrid>
              <a:tr h="597676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UTM Avo" panose="02040603050506020204" pitchFamily="18" charset="0"/>
                        </a:rPr>
                        <a:t>Tranh 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UTM Avo" panose="02040603050506020204" pitchFamily="18" charset="0"/>
                        </a:rPr>
                        <a:t>Tranh </a:t>
                      </a:r>
                      <a:r>
                        <a:rPr lang="en-US" sz="2000" dirty="0" err="1">
                          <a:latin typeface="UTM Avo" panose="02040603050506020204" pitchFamily="18" charset="0"/>
                        </a:rPr>
                        <a:t>cắt</a:t>
                      </a:r>
                      <a:r>
                        <a:rPr lang="en-US" sz="2000" dirty="0">
                          <a:latin typeface="UTM Avo" panose="020406030505060202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UTM Avo" panose="02040603050506020204" pitchFamily="18" charset="0"/>
                        </a:rPr>
                        <a:t>dán</a:t>
                      </a:r>
                      <a:endParaRPr lang="en-US" sz="2000" dirty="0">
                        <a:latin typeface="UTM Avo" panose="020406030505060202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UTM Avo" panose="02040603050506020204" pitchFamily="18" charset="0"/>
                        </a:rPr>
                        <a:t>Tranh </a:t>
                      </a:r>
                      <a:r>
                        <a:rPr lang="en-US" sz="2000" dirty="0" err="1">
                          <a:latin typeface="UTM Avo" panose="02040603050506020204" pitchFamily="18" charset="0"/>
                        </a:rPr>
                        <a:t>vẽ</a:t>
                      </a:r>
                      <a:endParaRPr lang="en-US" sz="2000" dirty="0">
                        <a:latin typeface="UTM Avo" panose="020406030505060202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UTM Avo" panose="02040603050506020204" pitchFamily="18" charset="0"/>
                        </a:rPr>
                        <a:t>Tranh </a:t>
                      </a:r>
                      <a:r>
                        <a:rPr lang="en-US" sz="2000" dirty="0" err="1">
                          <a:latin typeface="UTM Avo" panose="02040603050506020204" pitchFamily="18" charset="0"/>
                        </a:rPr>
                        <a:t>nặn</a:t>
                      </a:r>
                      <a:endParaRPr lang="en-US" sz="2000" dirty="0">
                        <a:latin typeface="UTM Avo" panose="020406030505060202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2340727"/>
                  </a:ext>
                </a:extLst>
              </a:tr>
              <a:tr h="295358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6443610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9037B680-8E5F-84A9-61B5-DE695DFCB88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5800" y="2935927"/>
            <a:ext cx="2208209" cy="163334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B55460E-ED72-C4AA-AFCA-7405EFA84B9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631904" y="2935927"/>
            <a:ext cx="2160888" cy="165239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E71058F-D8BA-2972-8EEA-C2FC4649BF7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46806" y="2927382"/>
            <a:ext cx="2345049" cy="155764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98D0880-984C-A690-B0BF-6B6E86C8504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184680" y="2900087"/>
            <a:ext cx="2191987" cy="14883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98686879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A2FF2E24-D014-6EC9-08AA-4998122B0520}"/>
              </a:ext>
            </a:extLst>
          </p:cNvPr>
          <p:cNvGrpSpPr/>
          <p:nvPr/>
        </p:nvGrpSpPr>
        <p:grpSpPr>
          <a:xfrm>
            <a:off x="9342499" y="1273947"/>
            <a:ext cx="2736543" cy="1558939"/>
            <a:chOff x="309542" y="967667"/>
            <a:chExt cx="2878585" cy="1558939"/>
          </a:xfrm>
        </p:grpSpPr>
        <p:pic>
          <p:nvPicPr>
            <p:cNvPr id="3" name="Picture 2">
              <a:hlinkClick r:id="rId4"/>
              <a:extLst>
                <a:ext uri="{FF2B5EF4-FFF2-40B4-BE49-F238E27FC236}">
                  <a16:creationId xmlns:a16="http://schemas.microsoft.com/office/drawing/2014/main" id="{98210454-4689-A42D-67DD-7B828379525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000" b="90000" l="10000" r="90000"/>
                      </a14:imgEffect>
                    </a14:imgLayer>
                  </a14:imgProps>
                </a:ext>
              </a:extLst>
            </a:blip>
            <a:srcRect l="7499" t="15368" r="7236" b="7264"/>
            <a:stretch/>
          </p:blipFill>
          <p:spPr>
            <a:xfrm>
              <a:off x="905522" y="1221589"/>
              <a:ext cx="1438182" cy="1305017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E64F97C-8BDB-D2B3-AE1B-BD7C80542DB5}"/>
                </a:ext>
              </a:extLst>
            </p:cNvPr>
            <p:cNvSpPr txBox="1"/>
            <p:nvPr/>
          </p:nvSpPr>
          <p:spPr>
            <a:xfrm>
              <a:off x="309542" y="967667"/>
              <a:ext cx="287858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800" b="1">
                  <a:solidFill>
                    <a:schemeClr val="accent2"/>
                  </a:solidFill>
                  <a:latin typeface="UTM Avo" panose="02040603050506020204" pitchFamily="18" charset="0"/>
                </a:rPr>
                <a:t>Ấn để đến trang sách</a:t>
              </a:r>
            </a:p>
          </p:txBody>
        </p:sp>
      </p:grpSp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id="{AABB7A7C-0EEF-5B82-5152-240EB465D0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t="39357"/>
          <a:stretch>
            <a:fillRect/>
          </a:stretch>
        </p:blipFill>
        <p:spPr>
          <a:xfrm flipH="1">
            <a:off x="7854234" y="1243117"/>
            <a:ext cx="3478093" cy="2176478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19DDB1BB-C2A7-4DDE-9ECA-982B3970ED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t="39357"/>
          <a:stretch>
            <a:fillRect/>
          </a:stretch>
        </p:blipFill>
        <p:spPr>
          <a:xfrm flipH="1">
            <a:off x="2005506" y="4268144"/>
            <a:ext cx="3640381" cy="1912688"/>
          </a:xfrm>
          <a:prstGeom prst="rect">
            <a:avLst/>
          </a:prstGeom>
        </p:spPr>
      </p:pic>
      <p:sp>
        <p:nvSpPr>
          <p:cNvPr id="9" name="Cloud Callout 14">
            <a:extLst>
              <a:ext uri="{FF2B5EF4-FFF2-40B4-BE49-F238E27FC236}">
                <a16:creationId xmlns:a16="http://schemas.microsoft.com/office/drawing/2014/main" id="{9FECBC0F-0A06-3CE0-A135-60693039FFD0}"/>
              </a:ext>
            </a:extLst>
          </p:cNvPr>
          <p:cNvSpPr/>
          <p:nvPr/>
        </p:nvSpPr>
        <p:spPr>
          <a:xfrm>
            <a:off x="287080" y="1721175"/>
            <a:ext cx="5156608" cy="143118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vi-VN" sz="2300" dirty="0">
                <a:solidFill>
                  <a:schemeClr val="tx1"/>
                </a:solidFill>
                <a:latin typeface="UTM Avo" panose="02040603050506020204" pitchFamily="18" charset="0"/>
              </a:rPr>
              <a:t>Em có biết những hình ảnh dưới đây không?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5A6776F-8DBD-111E-A173-7CEB064F6CB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1250" y="3632676"/>
            <a:ext cx="2064134" cy="274539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8B893E2-0DFF-5B58-401B-AEDB8A462FF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6000" y="657949"/>
            <a:ext cx="2094334" cy="276164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F238375-553C-4226-B86F-14D043D4918A}"/>
              </a:ext>
            </a:extLst>
          </p:cNvPr>
          <p:cNvSpPr txBox="1"/>
          <p:nvPr/>
        </p:nvSpPr>
        <p:spPr>
          <a:xfrm>
            <a:off x="8753317" y="2038772"/>
            <a:ext cx="239050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 err="1">
                <a:solidFill>
                  <a:schemeClr val="tx1"/>
                </a:solidFill>
                <a:latin typeface="UTM Avo" panose="02040603050506020204" pitchFamily="18" charset="0"/>
              </a:rPr>
              <a:t>Bản</a:t>
            </a:r>
            <a:r>
              <a:rPr lang="en-US" sz="2600" dirty="0">
                <a:solidFill>
                  <a:schemeClr val="tx1"/>
                </a:solidFill>
                <a:latin typeface="UTM Avo" panose="02040603050506020204" pitchFamily="18" charset="0"/>
              </a:rPr>
              <a:t> </a:t>
            </a:r>
            <a:r>
              <a:rPr lang="en-US" sz="2600" dirty="0" err="1">
                <a:solidFill>
                  <a:schemeClr val="tx1"/>
                </a:solidFill>
                <a:latin typeface="UTM Avo" panose="02040603050506020204" pitchFamily="18" charset="0"/>
              </a:rPr>
              <a:t>khắc</a:t>
            </a:r>
            <a:endParaRPr lang="en-US" sz="2600" dirty="0">
              <a:solidFill>
                <a:schemeClr val="tx1"/>
              </a:solidFill>
              <a:latin typeface="UTM Avo" panose="02040603050506020204" pitchFamily="18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6CEBD38-9485-6ECA-EC5D-843AE0B046C0}"/>
              </a:ext>
            </a:extLst>
          </p:cNvPr>
          <p:cNvSpPr/>
          <p:nvPr/>
        </p:nvSpPr>
        <p:spPr>
          <a:xfrm>
            <a:off x="3661543" y="4759155"/>
            <a:ext cx="1170513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600" dirty="0" err="1">
                <a:solidFill>
                  <a:schemeClr val="tx1"/>
                </a:solidFill>
                <a:latin typeface="UTM Avo" panose="02040603050506020204" pitchFamily="18" charset="0"/>
              </a:rPr>
              <a:t>Bản</a:t>
            </a:r>
            <a:r>
              <a:rPr lang="en-US" sz="2600" dirty="0">
                <a:solidFill>
                  <a:schemeClr val="tx1"/>
                </a:solidFill>
                <a:latin typeface="UTM Avo" panose="02040603050506020204" pitchFamily="18" charset="0"/>
              </a:rPr>
              <a:t> in</a:t>
            </a:r>
          </a:p>
        </p:txBody>
      </p:sp>
    </p:spTree>
    <p:extLst>
      <p:ext uri="{BB962C8B-B14F-4D97-AF65-F5344CB8AC3E}">
        <p14:creationId xmlns:p14="http://schemas.microsoft.com/office/powerpoint/2010/main" val="4120993780"/>
      </p:ext>
    </p:extLst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7">
            <a:extLst>
              <a:ext uri="{FF2B5EF4-FFF2-40B4-BE49-F238E27FC236}">
                <a16:creationId xmlns:a16="http://schemas.microsoft.com/office/drawing/2014/main" id="{32F2C126-3C9A-4861-93AA-F7C6B54DC05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-914173" y="5295409"/>
            <a:ext cx="3846265" cy="1482561"/>
          </a:xfrm>
          <a:prstGeom prst="rect">
            <a:avLst/>
          </a:prstGeom>
        </p:spPr>
      </p:pic>
      <p:pic>
        <p:nvPicPr>
          <p:cNvPr id="3" name="Picture 6">
            <a:extLst>
              <a:ext uri="{FF2B5EF4-FFF2-40B4-BE49-F238E27FC236}">
                <a16:creationId xmlns:a16="http://schemas.microsoft.com/office/drawing/2014/main" id="{9028F5FD-7F0C-582D-F04C-9FB3BE70336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268416" y="2218451"/>
            <a:ext cx="1548088" cy="1528385"/>
          </a:xfrm>
          <a:prstGeom prst="rect">
            <a:avLst/>
          </a:prstGeom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E665BA64-B2AC-E150-28E7-140BF98CDBA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 t="39357"/>
          <a:stretch>
            <a:fillRect/>
          </a:stretch>
        </p:blipFill>
        <p:spPr>
          <a:xfrm flipH="1">
            <a:off x="3381623" y="1344550"/>
            <a:ext cx="7767917" cy="5120441"/>
          </a:xfrm>
          <a:prstGeom prst="rect">
            <a:avLst/>
          </a:prstGeom>
        </p:spPr>
      </p:pic>
      <p:pic>
        <p:nvPicPr>
          <p:cNvPr id="5" name="Picture 13">
            <a:extLst>
              <a:ext uri="{FF2B5EF4-FFF2-40B4-BE49-F238E27FC236}">
                <a16:creationId xmlns:a16="http://schemas.microsoft.com/office/drawing/2014/main" id="{2E519957-7EBD-8D9B-8979-C9CD6E033A6C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1419575">
            <a:off x="9646402" y="1113723"/>
            <a:ext cx="1897429" cy="672725"/>
          </a:xfrm>
          <a:prstGeom prst="rect">
            <a:avLst/>
          </a:prstGeom>
        </p:spPr>
      </p:pic>
      <p:pic>
        <p:nvPicPr>
          <p:cNvPr id="7" name="Quy-trình-làm-tranh-Đông-Hồ">
            <a:hlinkClick r:id="" action="ppaction://media"/>
            <a:extLst>
              <a:ext uri="{FF2B5EF4-FFF2-40B4-BE49-F238E27FC236}">
                <a16:creationId xmlns:a16="http://schemas.microsoft.com/office/drawing/2014/main" id="{9ABF83F7-73CD-F362-9017-C79A9CD2232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134789" y="1844472"/>
            <a:ext cx="6074228" cy="4075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8122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476EE73D-E357-3B35-C8C6-3566ABB74EB8}"/>
              </a:ext>
            </a:extLst>
          </p:cNvPr>
          <p:cNvGrpSpPr/>
          <p:nvPr/>
        </p:nvGrpSpPr>
        <p:grpSpPr>
          <a:xfrm>
            <a:off x="440696" y="2048967"/>
            <a:ext cx="6454587" cy="828418"/>
            <a:chOff x="685801" y="664206"/>
            <a:chExt cx="9265023" cy="1097359"/>
          </a:xfrm>
        </p:grpSpPr>
        <p:grpSp>
          <p:nvGrpSpPr>
            <p:cNvPr id="44" name="Group 4">
              <a:extLst>
                <a:ext uri="{FF2B5EF4-FFF2-40B4-BE49-F238E27FC236}">
                  <a16:creationId xmlns:a16="http://schemas.microsoft.com/office/drawing/2014/main" id="{3FF12828-3F8E-3853-FEC8-FAC7D9F633E2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85801" y="664206"/>
              <a:ext cx="9265023" cy="1097359"/>
              <a:chOff x="0" y="0"/>
              <a:chExt cx="12311380" cy="3175000"/>
            </a:xfrm>
          </p:grpSpPr>
          <p:sp>
            <p:nvSpPr>
              <p:cNvPr id="46" name="Freeform 5">
                <a:extLst>
                  <a:ext uri="{FF2B5EF4-FFF2-40B4-BE49-F238E27FC236}">
                    <a16:creationId xmlns:a16="http://schemas.microsoft.com/office/drawing/2014/main" id="{F34EAC4D-47CD-768E-31C3-2FA28B006CDD}"/>
                  </a:ext>
                </a:extLst>
              </p:cNvPr>
              <p:cNvSpPr/>
              <p:nvPr/>
            </p:nvSpPr>
            <p:spPr>
              <a:xfrm>
                <a:off x="0" y="0"/>
                <a:ext cx="12311380" cy="3175000"/>
              </a:xfrm>
              <a:custGeom>
                <a:avLst/>
                <a:gdLst/>
                <a:ahLst/>
                <a:cxnLst/>
                <a:rect l="l" t="t" r="r" b="b"/>
                <a:pathLst>
                  <a:path w="12311380" h="3175000">
                    <a:moveTo>
                      <a:pt x="12311380" y="414020"/>
                    </a:moveTo>
                    <a:lnTo>
                      <a:pt x="12311380" y="2760980"/>
                    </a:lnTo>
                    <a:cubicBezTo>
                      <a:pt x="12311380" y="2989580"/>
                      <a:pt x="12124690" y="3175000"/>
                      <a:pt x="11897361" y="3175000"/>
                    </a:cubicBezTo>
                    <a:lnTo>
                      <a:pt x="414020" y="3175000"/>
                    </a:lnTo>
                    <a:cubicBezTo>
                      <a:pt x="185420" y="3175000"/>
                      <a:pt x="0" y="2989580"/>
                      <a:pt x="0" y="2762250"/>
                    </a:cubicBezTo>
                    <a:lnTo>
                      <a:pt x="0" y="414020"/>
                    </a:lnTo>
                    <a:cubicBezTo>
                      <a:pt x="0" y="185420"/>
                      <a:pt x="185420" y="0"/>
                      <a:pt x="414020" y="0"/>
                    </a:cubicBezTo>
                    <a:lnTo>
                      <a:pt x="11897360" y="0"/>
                    </a:lnTo>
                    <a:cubicBezTo>
                      <a:pt x="12125960" y="0"/>
                      <a:pt x="12311380" y="185420"/>
                      <a:pt x="12311380" y="414020"/>
                    </a:cubicBezTo>
                    <a:close/>
                  </a:path>
                </a:pathLst>
              </a:custGeom>
              <a:solidFill>
                <a:srgbClr val="231F20"/>
              </a:solidFill>
            </p:spPr>
          </p:sp>
          <p:sp>
            <p:nvSpPr>
              <p:cNvPr id="47" name="Freeform 6">
                <a:extLst>
                  <a:ext uri="{FF2B5EF4-FFF2-40B4-BE49-F238E27FC236}">
                    <a16:creationId xmlns:a16="http://schemas.microsoft.com/office/drawing/2014/main" id="{DE788D4B-F39B-D87D-193F-CD652BA9B911}"/>
                  </a:ext>
                </a:extLst>
              </p:cNvPr>
              <p:cNvSpPr/>
              <p:nvPr/>
            </p:nvSpPr>
            <p:spPr>
              <a:xfrm>
                <a:off x="22860" y="548640"/>
                <a:ext cx="12265660" cy="2603500"/>
              </a:xfrm>
              <a:custGeom>
                <a:avLst/>
                <a:gdLst/>
                <a:ahLst/>
                <a:cxnLst/>
                <a:rect l="l" t="t" r="r" b="b"/>
                <a:pathLst>
                  <a:path w="12265660" h="2603500">
                    <a:moveTo>
                      <a:pt x="12265660" y="2212340"/>
                    </a:moveTo>
                    <a:cubicBezTo>
                      <a:pt x="12265660" y="2428240"/>
                      <a:pt x="12090400" y="2603500"/>
                      <a:pt x="11874500" y="2603500"/>
                    </a:cubicBezTo>
                    <a:lnTo>
                      <a:pt x="391160" y="2603500"/>
                    </a:lnTo>
                    <a:cubicBezTo>
                      <a:pt x="175260" y="2603500"/>
                      <a:pt x="0" y="2428240"/>
                      <a:pt x="0" y="2212340"/>
                    </a:cubicBezTo>
                    <a:lnTo>
                      <a:pt x="0" y="0"/>
                    </a:lnTo>
                    <a:lnTo>
                      <a:pt x="12265660" y="0"/>
                    </a:lnTo>
                    <a:lnTo>
                      <a:pt x="12265660" y="2212340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48" name="Freeform 7">
                <a:extLst>
                  <a:ext uri="{FF2B5EF4-FFF2-40B4-BE49-F238E27FC236}">
                    <a16:creationId xmlns:a16="http://schemas.microsoft.com/office/drawing/2014/main" id="{B33711B0-96CC-D410-C1FC-EAF21905A167}"/>
                  </a:ext>
                </a:extLst>
              </p:cNvPr>
              <p:cNvSpPr/>
              <p:nvPr/>
            </p:nvSpPr>
            <p:spPr>
              <a:xfrm>
                <a:off x="22860" y="22860"/>
                <a:ext cx="12265660" cy="502920"/>
              </a:xfrm>
              <a:custGeom>
                <a:avLst/>
                <a:gdLst/>
                <a:ahLst/>
                <a:cxnLst/>
                <a:rect l="l" t="t" r="r" b="b"/>
                <a:pathLst>
                  <a:path w="12265660" h="502920">
                    <a:moveTo>
                      <a:pt x="11874500" y="0"/>
                    </a:moveTo>
                    <a:lnTo>
                      <a:pt x="391160" y="0"/>
                    </a:lnTo>
                    <a:cubicBezTo>
                      <a:pt x="175260" y="0"/>
                      <a:pt x="0" y="175260"/>
                      <a:pt x="0" y="391160"/>
                    </a:cubicBezTo>
                    <a:lnTo>
                      <a:pt x="0" y="502920"/>
                    </a:lnTo>
                    <a:lnTo>
                      <a:pt x="12265660" y="502920"/>
                    </a:lnTo>
                    <a:lnTo>
                      <a:pt x="12265660" y="391160"/>
                    </a:lnTo>
                    <a:cubicBezTo>
                      <a:pt x="12265660" y="175260"/>
                      <a:pt x="12090400" y="0"/>
                      <a:pt x="11874500" y="0"/>
                    </a:cubicBezTo>
                    <a:close/>
                    <a:moveTo>
                      <a:pt x="560070" y="361950"/>
                    </a:moveTo>
                    <a:cubicBezTo>
                      <a:pt x="560070" y="368300"/>
                      <a:pt x="554990" y="373380"/>
                      <a:pt x="548640" y="373380"/>
                    </a:cubicBezTo>
                    <a:lnTo>
                      <a:pt x="321310" y="373380"/>
                    </a:lnTo>
                    <a:cubicBezTo>
                      <a:pt x="314960" y="373380"/>
                      <a:pt x="309880" y="368300"/>
                      <a:pt x="309880" y="361950"/>
                    </a:cubicBezTo>
                    <a:lnTo>
                      <a:pt x="309880" y="135890"/>
                    </a:lnTo>
                    <a:cubicBezTo>
                      <a:pt x="309880" y="129540"/>
                      <a:pt x="314960" y="124460"/>
                      <a:pt x="321310" y="124460"/>
                    </a:cubicBezTo>
                    <a:lnTo>
                      <a:pt x="548640" y="124460"/>
                    </a:lnTo>
                    <a:cubicBezTo>
                      <a:pt x="554990" y="124460"/>
                      <a:pt x="560070" y="129540"/>
                      <a:pt x="560070" y="135890"/>
                    </a:cubicBezTo>
                    <a:lnTo>
                      <a:pt x="560070" y="361950"/>
                    </a:lnTo>
                    <a:close/>
                    <a:moveTo>
                      <a:pt x="905510" y="361950"/>
                    </a:moveTo>
                    <a:cubicBezTo>
                      <a:pt x="905510" y="368300"/>
                      <a:pt x="900430" y="373380"/>
                      <a:pt x="894080" y="373380"/>
                    </a:cubicBezTo>
                    <a:lnTo>
                      <a:pt x="666750" y="373380"/>
                    </a:lnTo>
                    <a:cubicBezTo>
                      <a:pt x="660400" y="373380"/>
                      <a:pt x="655320" y="368300"/>
                      <a:pt x="655320" y="361950"/>
                    </a:cubicBezTo>
                    <a:lnTo>
                      <a:pt x="655320" y="135890"/>
                    </a:lnTo>
                    <a:cubicBezTo>
                      <a:pt x="655320" y="129540"/>
                      <a:pt x="660400" y="124460"/>
                      <a:pt x="666750" y="124460"/>
                    </a:cubicBezTo>
                    <a:lnTo>
                      <a:pt x="894080" y="124460"/>
                    </a:lnTo>
                    <a:cubicBezTo>
                      <a:pt x="900430" y="124460"/>
                      <a:pt x="905510" y="129540"/>
                      <a:pt x="905510" y="135890"/>
                    </a:cubicBezTo>
                    <a:lnTo>
                      <a:pt x="905510" y="361950"/>
                    </a:lnTo>
                    <a:close/>
                    <a:moveTo>
                      <a:pt x="1250950" y="361950"/>
                    </a:moveTo>
                    <a:cubicBezTo>
                      <a:pt x="1250950" y="368300"/>
                      <a:pt x="1245870" y="373380"/>
                      <a:pt x="1239520" y="373380"/>
                    </a:cubicBezTo>
                    <a:lnTo>
                      <a:pt x="1013460" y="373380"/>
                    </a:lnTo>
                    <a:cubicBezTo>
                      <a:pt x="1007110" y="373380"/>
                      <a:pt x="1002030" y="368300"/>
                      <a:pt x="1002030" y="361950"/>
                    </a:cubicBezTo>
                    <a:lnTo>
                      <a:pt x="1002030" y="135890"/>
                    </a:lnTo>
                    <a:cubicBezTo>
                      <a:pt x="1002030" y="129540"/>
                      <a:pt x="1007110" y="124460"/>
                      <a:pt x="1013460" y="124460"/>
                    </a:cubicBezTo>
                    <a:lnTo>
                      <a:pt x="1240790" y="124460"/>
                    </a:lnTo>
                    <a:cubicBezTo>
                      <a:pt x="1245870" y="124460"/>
                      <a:pt x="1250950" y="129540"/>
                      <a:pt x="1252220" y="135890"/>
                    </a:cubicBezTo>
                    <a:lnTo>
                      <a:pt x="1252220" y="361950"/>
                    </a:lnTo>
                    <a:close/>
                    <a:moveTo>
                      <a:pt x="11926570" y="228600"/>
                    </a:moveTo>
                    <a:lnTo>
                      <a:pt x="11866880" y="285750"/>
                    </a:lnTo>
                    <a:lnTo>
                      <a:pt x="11880850" y="367030"/>
                    </a:lnTo>
                    <a:cubicBezTo>
                      <a:pt x="11882120" y="370840"/>
                      <a:pt x="11879580" y="375920"/>
                      <a:pt x="11877040" y="377190"/>
                    </a:cubicBezTo>
                    <a:cubicBezTo>
                      <a:pt x="11874500" y="378460"/>
                      <a:pt x="11873230" y="379730"/>
                      <a:pt x="11870690" y="379730"/>
                    </a:cubicBezTo>
                    <a:cubicBezTo>
                      <a:pt x="11868150" y="379730"/>
                      <a:pt x="11868150" y="379730"/>
                      <a:pt x="11865610" y="378460"/>
                    </a:cubicBezTo>
                    <a:lnTo>
                      <a:pt x="11791950" y="340360"/>
                    </a:lnTo>
                    <a:lnTo>
                      <a:pt x="11718290" y="378460"/>
                    </a:lnTo>
                    <a:cubicBezTo>
                      <a:pt x="11714480" y="379730"/>
                      <a:pt x="11709400" y="379730"/>
                      <a:pt x="11706860" y="377190"/>
                    </a:cubicBezTo>
                    <a:cubicBezTo>
                      <a:pt x="11704320" y="374650"/>
                      <a:pt x="11701779" y="370840"/>
                      <a:pt x="11701779" y="367030"/>
                    </a:cubicBezTo>
                    <a:lnTo>
                      <a:pt x="11715749" y="285750"/>
                    </a:lnTo>
                    <a:lnTo>
                      <a:pt x="11656059" y="228600"/>
                    </a:lnTo>
                    <a:cubicBezTo>
                      <a:pt x="11653519" y="226060"/>
                      <a:pt x="11652249" y="220980"/>
                      <a:pt x="11653519" y="217170"/>
                    </a:cubicBezTo>
                    <a:cubicBezTo>
                      <a:pt x="11654788" y="213360"/>
                      <a:pt x="11657329" y="209550"/>
                      <a:pt x="11662409" y="209550"/>
                    </a:cubicBezTo>
                    <a:lnTo>
                      <a:pt x="11743689" y="196850"/>
                    </a:lnTo>
                    <a:lnTo>
                      <a:pt x="11779249" y="123190"/>
                    </a:lnTo>
                    <a:cubicBezTo>
                      <a:pt x="11783059" y="115570"/>
                      <a:pt x="11795759" y="115570"/>
                      <a:pt x="11799569" y="123190"/>
                    </a:cubicBezTo>
                    <a:lnTo>
                      <a:pt x="11836399" y="196850"/>
                    </a:lnTo>
                    <a:lnTo>
                      <a:pt x="11917679" y="209550"/>
                    </a:lnTo>
                    <a:cubicBezTo>
                      <a:pt x="11922760" y="209550"/>
                      <a:pt x="11925299" y="212090"/>
                      <a:pt x="11929110" y="217170"/>
                    </a:cubicBezTo>
                    <a:cubicBezTo>
                      <a:pt x="11930380" y="220980"/>
                      <a:pt x="11929110" y="224790"/>
                      <a:pt x="11926570" y="228600"/>
                    </a:cubicBezTo>
                    <a:close/>
                  </a:path>
                </a:pathLst>
              </a:custGeom>
              <a:solidFill>
                <a:srgbClr val="FFC5DE"/>
              </a:solidFill>
            </p:spPr>
          </p:sp>
          <p:sp>
            <p:nvSpPr>
              <p:cNvPr id="49" name="Freeform 8">
                <a:extLst>
                  <a:ext uri="{FF2B5EF4-FFF2-40B4-BE49-F238E27FC236}">
                    <a16:creationId xmlns:a16="http://schemas.microsoft.com/office/drawing/2014/main" id="{D393B6AD-6C22-FD6B-1A05-6C1F732A43CF}"/>
                  </a:ext>
                </a:extLst>
              </p:cNvPr>
              <p:cNvSpPr/>
              <p:nvPr/>
            </p:nvSpPr>
            <p:spPr>
              <a:xfrm>
                <a:off x="355600" y="170180"/>
                <a:ext cx="11562079" cy="204470"/>
              </a:xfrm>
              <a:custGeom>
                <a:avLst/>
                <a:gdLst/>
                <a:ahLst/>
                <a:cxnLst/>
                <a:rect l="l" t="t" r="r" b="b"/>
                <a:pathLst>
                  <a:path w="11562079" h="204470">
                    <a:moveTo>
                      <a:pt x="346710" y="0"/>
                    </a:moveTo>
                    <a:lnTo>
                      <a:pt x="346710" y="204470"/>
                    </a:lnTo>
                    <a:lnTo>
                      <a:pt x="551180" y="204470"/>
                    </a:lnTo>
                    <a:lnTo>
                      <a:pt x="551180" y="0"/>
                    </a:lnTo>
                    <a:lnTo>
                      <a:pt x="346710" y="0"/>
                    </a:lnTo>
                    <a:close/>
                    <a:moveTo>
                      <a:pt x="521970" y="165100"/>
                    </a:moveTo>
                    <a:cubicBezTo>
                      <a:pt x="521970" y="171450"/>
                      <a:pt x="516890" y="176530"/>
                      <a:pt x="510540" y="176530"/>
                    </a:cubicBezTo>
                    <a:lnTo>
                      <a:pt x="384810" y="176530"/>
                    </a:lnTo>
                    <a:cubicBezTo>
                      <a:pt x="378460" y="176530"/>
                      <a:pt x="373380" y="171450"/>
                      <a:pt x="373380" y="165100"/>
                    </a:cubicBezTo>
                    <a:lnTo>
                      <a:pt x="373380" y="39370"/>
                    </a:lnTo>
                    <a:cubicBezTo>
                      <a:pt x="373380" y="33020"/>
                      <a:pt x="378460" y="27940"/>
                      <a:pt x="384810" y="27940"/>
                    </a:cubicBezTo>
                    <a:lnTo>
                      <a:pt x="510540" y="27940"/>
                    </a:lnTo>
                    <a:cubicBezTo>
                      <a:pt x="516890" y="27940"/>
                      <a:pt x="521970" y="33020"/>
                      <a:pt x="521970" y="39370"/>
                    </a:cubicBezTo>
                    <a:lnTo>
                      <a:pt x="521970" y="165100"/>
                    </a:lnTo>
                    <a:close/>
                    <a:moveTo>
                      <a:pt x="396240" y="50800"/>
                    </a:moveTo>
                    <a:lnTo>
                      <a:pt x="499110" y="50800"/>
                    </a:lnTo>
                    <a:lnTo>
                      <a:pt x="499110" y="73660"/>
                    </a:lnTo>
                    <a:lnTo>
                      <a:pt x="396240" y="73660"/>
                    </a:lnTo>
                    <a:lnTo>
                      <a:pt x="396240" y="50800"/>
                    </a:lnTo>
                    <a:close/>
                    <a:moveTo>
                      <a:pt x="0" y="0"/>
                    </a:moveTo>
                    <a:lnTo>
                      <a:pt x="0" y="204470"/>
                    </a:lnTo>
                    <a:lnTo>
                      <a:pt x="204470" y="204470"/>
                    </a:lnTo>
                    <a:lnTo>
                      <a:pt x="204470" y="0"/>
                    </a:lnTo>
                    <a:lnTo>
                      <a:pt x="0" y="0"/>
                    </a:lnTo>
                    <a:close/>
                    <a:moveTo>
                      <a:pt x="170180" y="152400"/>
                    </a:moveTo>
                    <a:cubicBezTo>
                      <a:pt x="175260" y="157480"/>
                      <a:pt x="175260" y="163830"/>
                      <a:pt x="170180" y="167640"/>
                    </a:cubicBezTo>
                    <a:cubicBezTo>
                      <a:pt x="168910" y="168910"/>
                      <a:pt x="165100" y="170180"/>
                      <a:pt x="162560" y="170180"/>
                    </a:cubicBezTo>
                    <a:cubicBezTo>
                      <a:pt x="160020" y="170180"/>
                      <a:pt x="156210" y="168910"/>
                      <a:pt x="154940" y="167640"/>
                    </a:cubicBezTo>
                    <a:lnTo>
                      <a:pt x="102870" y="116840"/>
                    </a:lnTo>
                    <a:lnTo>
                      <a:pt x="52070" y="167640"/>
                    </a:lnTo>
                    <a:cubicBezTo>
                      <a:pt x="50800" y="168910"/>
                      <a:pt x="46990" y="170180"/>
                      <a:pt x="44450" y="170180"/>
                    </a:cubicBezTo>
                    <a:cubicBezTo>
                      <a:pt x="41910" y="170180"/>
                      <a:pt x="38100" y="168910"/>
                      <a:pt x="36830" y="167640"/>
                    </a:cubicBezTo>
                    <a:cubicBezTo>
                      <a:pt x="34290" y="163830"/>
                      <a:pt x="34290" y="156210"/>
                      <a:pt x="38100" y="152400"/>
                    </a:cubicBezTo>
                    <a:lnTo>
                      <a:pt x="90170" y="101600"/>
                    </a:lnTo>
                    <a:lnTo>
                      <a:pt x="38100" y="49530"/>
                    </a:lnTo>
                    <a:cubicBezTo>
                      <a:pt x="34290" y="45720"/>
                      <a:pt x="34290" y="38100"/>
                      <a:pt x="38100" y="34290"/>
                    </a:cubicBezTo>
                    <a:cubicBezTo>
                      <a:pt x="43180" y="30480"/>
                      <a:pt x="49530" y="30480"/>
                      <a:pt x="53340" y="34290"/>
                    </a:cubicBezTo>
                    <a:lnTo>
                      <a:pt x="105410" y="86360"/>
                    </a:lnTo>
                    <a:lnTo>
                      <a:pt x="156210" y="34290"/>
                    </a:lnTo>
                    <a:cubicBezTo>
                      <a:pt x="161290" y="30480"/>
                      <a:pt x="167640" y="30480"/>
                      <a:pt x="171450" y="34290"/>
                    </a:cubicBezTo>
                    <a:cubicBezTo>
                      <a:pt x="176530" y="39370"/>
                      <a:pt x="176530" y="45720"/>
                      <a:pt x="171450" y="49530"/>
                    </a:cubicBezTo>
                    <a:lnTo>
                      <a:pt x="120650" y="101600"/>
                    </a:lnTo>
                    <a:lnTo>
                      <a:pt x="170180" y="152400"/>
                    </a:lnTo>
                    <a:close/>
                    <a:moveTo>
                      <a:pt x="396240" y="95250"/>
                    </a:moveTo>
                    <a:lnTo>
                      <a:pt x="499110" y="95250"/>
                    </a:lnTo>
                    <a:lnTo>
                      <a:pt x="499110" y="153670"/>
                    </a:lnTo>
                    <a:lnTo>
                      <a:pt x="396240" y="153670"/>
                    </a:lnTo>
                    <a:lnTo>
                      <a:pt x="396240" y="95250"/>
                    </a:lnTo>
                    <a:close/>
                    <a:moveTo>
                      <a:pt x="11512550" y="127000"/>
                    </a:moveTo>
                    <a:cubicBezTo>
                      <a:pt x="11510010" y="129540"/>
                      <a:pt x="11508740" y="133350"/>
                      <a:pt x="11510010" y="137160"/>
                    </a:cubicBezTo>
                    <a:lnTo>
                      <a:pt x="11520170" y="201930"/>
                    </a:lnTo>
                    <a:lnTo>
                      <a:pt x="11463020" y="171450"/>
                    </a:lnTo>
                    <a:cubicBezTo>
                      <a:pt x="11460480" y="170180"/>
                      <a:pt x="11456670" y="170180"/>
                      <a:pt x="11452860" y="171450"/>
                    </a:cubicBezTo>
                    <a:lnTo>
                      <a:pt x="11395710" y="201930"/>
                    </a:lnTo>
                    <a:lnTo>
                      <a:pt x="11405870" y="137160"/>
                    </a:lnTo>
                    <a:cubicBezTo>
                      <a:pt x="11405870" y="133350"/>
                      <a:pt x="11405870" y="129540"/>
                      <a:pt x="11403330" y="127000"/>
                    </a:cubicBezTo>
                    <a:lnTo>
                      <a:pt x="11356339" y="81280"/>
                    </a:lnTo>
                    <a:lnTo>
                      <a:pt x="11421109" y="71120"/>
                    </a:lnTo>
                    <a:cubicBezTo>
                      <a:pt x="11424919" y="71120"/>
                      <a:pt x="11427459" y="68580"/>
                      <a:pt x="11429999" y="64770"/>
                    </a:cubicBezTo>
                    <a:lnTo>
                      <a:pt x="11459209" y="6350"/>
                    </a:lnTo>
                    <a:lnTo>
                      <a:pt x="11488419" y="64770"/>
                    </a:lnTo>
                    <a:cubicBezTo>
                      <a:pt x="11490959" y="67310"/>
                      <a:pt x="11493499" y="71120"/>
                      <a:pt x="11497309" y="71120"/>
                    </a:cubicBezTo>
                    <a:lnTo>
                      <a:pt x="11562079" y="81280"/>
                    </a:lnTo>
                    <a:lnTo>
                      <a:pt x="11512550" y="127000"/>
                    </a:lnTo>
                    <a:close/>
                    <a:moveTo>
                      <a:pt x="692150" y="0"/>
                    </a:moveTo>
                    <a:lnTo>
                      <a:pt x="692150" y="204470"/>
                    </a:lnTo>
                    <a:lnTo>
                      <a:pt x="896620" y="204470"/>
                    </a:lnTo>
                    <a:lnTo>
                      <a:pt x="896620" y="0"/>
                    </a:lnTo>
                    <a:lnTo>
                      <a:pt x="692150" y="0"/>
                    </a:lnTo>
                    <a:close/>
                    <a:moveTo>
                      <a:pt x="868680" y="172720"/>
                    </a:moveTo>
                    <a:lnTo>
                      <a:pt x="720090" y="172720"/>
                    </a:lnTo>
                    <a:cubicBezTo>
                      <a:pt x="713740" y="172720"/>
                      <a:pt x="708660" y="167640"/>
                      <a:pt x="708660" y="161290"/>
                    </a:cubicBezTo>
                    <a:cubicBezTo>
                      <a:pt x="708660" y="154940"/>
                      <a:pt x="713740" y="149860"/>
                      <a:pt x="720090" y="149860"/>
                    </a:cubicBezTo>
                    <a:lnTo>
                      <a:pt x="867410" y="149860"/>
                    </a:lnTo>
                    <a:cubicBezTo>
                      <a:pt x="873760" y="149860"/>
                      <a:pt x="878840" y="154940"/>
                      <a:pt x="878840" y="161290"/>
                    </a:cubicBezTo>
                    <a:cubicBezTo>
                      <a:pt x="878840" y="167640"/>
                      <a:pt x="875030" y="172720"/>
                      <a:pt x="868680" y="172720"/>
                    </a:cubicBezTo>
                    <a:close/>
                  </a:path>
                </a:pathLst>
              </a:custGeom>
              <a:solidFill>
                <a:srgbClr val="FFE6F1"/>
              </a:solidFill>
            </p:spPr>
          </p:sp>
        </p:grpSp>
        <p:sp>
          <p:nvSpPr>
            <p:cNvPr id="45" name="TextBox 24">
              <a:extLst>
                <a:ext uri="{FF2B5EF4-FFF2-40B4-BE49-F238E27FC236}">
                  <a16:creationId xmlns:a16="http://schemas.microsoft.com/office/drawing/2014/main" id="{A5C0C4D5-3DD2-8A73-625B-E47234126F1D}"/>
                </a:ext>
              </a:extLst>
            </p:cNvPr>
            <p:cNvSpPr txBox="1"/>
            <p:nvPr/>
          </p:nvSpPr>
          <p:spPr>
            <a:xfrm>
              <a:off x="1637174" y="884202"/>
              <a:ext cx="7715831" cy="68450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4800"/>
                </a:lnSpc>
              </a:pPr>
              <a:r>
                <a:rPr lang="en-US" sz="2200" dirty="0" err="1">
                  <a:solidFill>
                    <a:srgbClr val="231F20"/>
                  </a:solidFill>
                  <a:latin typeface="UTM Avo" panose="02040603050506020204" pitchFamily="18" charset="0"/>
                </a:rPr>
                <a:t>Em</a:t>
              </a:r>
              <a:r>
                <a:rPr lang="en-US" sz="2200" dirty="0">
                  <a:solidFill>
                    <a:srgbClr val="231F20"/>
                  </a:solidFill>
                  <a:latin typeface="UTM Avo" panose="02040603050506020204" pitchFamily="18" charset="0"/>
                </a:rPr>
                <a:t> </a:t>
              </a:r>
              <a:r>
                <a:rPr lang="en-US" sz="2200" dirty="0" err="1">
                  <a:solidFill>
                    <a:srgbClr val="231F20"/>
                  </a:solidFill>
                  <a:latin typeface="UTM Avo" panose="02040603050506020204" pitchFamily="18" charset="0"/>
                </a:rPr>
                <a:t>đã</a:t>
              </a:r>
              <a:r>
                <a:rPr lang="en-US" sz="2200" dirty="0">
                  <a:solidFill>
                    <a:srgbClr val="231F20"/>
                  </a:solidFill>
                  <a:latin typeface="UTM Avo" panose="02040603050506020204" pitchFamily="18" charset="0"/>
                </a:rPr>
                <a:t> </a:t>
              </a:r>
              <a:r>
                <a:rPr lang="en-US" sz="2200" dirty="0" err="1">
                  <a:solidFill>
                    <a:srgbClr val="231F20"/>
                  </a:solidFill>
                  <a:latin typeface="UTM Avo" panose="02040603050506020204" pitchFamily="18" charset="0"/>
                </a:rPr>
                <a:t>biết</a:t>
              </a:r>
              <a:r>
                <a:rPr lang="en-US" sz="2200" dirty="0">
                  <a:solidFill>
                    <a:srgbClr val="231F20"/>
                  </a:solidFill>
                  <a:latin typeface="UTM Avo" panose="02040603050506020204" pitchFamily="18" charset="0"/>
                </a:rPr>
                <a:t> </a:t>
              </a:r>
              <a:r>
                <a:rPr lang="en-US" sz="2200" dirty="0" err="1">
                  <a:solidFill>
                    <a:srgbClr val="231F20"/>
                  </a:solidFill>
                  <a:latin typeface="UTM Avo" panose="02040603050506020204" pitchFamily="18" charset="0"/>
                </a:rPr>
                <a:t>những</a:t>
              </a:r>
              <a:r>
                <a:rPr lang="en-US" sz="2200" dirty="0">
                  <a:solidFill>
                    <a:srgbClr val="231F20"/>
                  </a:solidFill>
                  <a:latin typeface="UTM Avo" panose="02040603050506020204" pitchFamily="18" charset="0"/>
                </a:rPr>
                <a:t> </a:t>
              </a:r>
              <a:r>
                <a:rPr lang="en-US" sz="2200" dirty="0" err="1">
                  <a:solidFill>
                    <a:srgbClr val="231F20"/>
                  </a:solidFill>
                  <a:latin typeface="UTM Avo" panose="02040603050506020204" pitchFamily="18" charset="0"/>
                </a:rPr>
                <a:t>hình</a:t>
              </a:r>
              <a:r>
                <a:rPr lang="en-US" sz="2200" dirty="0">
                  <a:solidFill>
                    <a:srgbClr val="231F20"/>
                  </a:solidFill>
                  <a:latin typeface="UTM Avo" panose="02040603050506020204" pitchFamily="18" charset="0"/>
                </a:rPr>
                <a:t> </a:t>
              </a:r>
              <a:r>
                <a:rPr lang="en-US" sz="2200" dirty="0" err="1">
                  <a:solidFill>
                    <a:srgbClr val="231F20"/>
                  </a:solidFill>
                  <a:latin typeface="UTM Avo" panose="02040603050506020204" pitchFamily="18" charset="0"/>
                </a:rPr>
                <a:t>ảnh</a:t>
              </a:r>
              <a:r>
                <a:rPr lang="en-US" sz="2200" dirty="0">
                  <a:solidFill>
                    <a:srgbClr val="231F20"/>
                  </a:solidFill>
                  <a:latin typeface="UTM Avo" panose="02040603050506020204" pitchFamily="18" charset="0"/>
                </a:rPr>
                <a:t> </a:t>
              </a:r>
              <a:r>
                <a:rPr lang="en-US" sz="2200" dirty="0" err="1">
                  <a:solidFill>
                    <a:srgbClr val="231F20"/>
                  </a:solidFill>
                  <a:latin typeface="UTM Avo" panose="02040603050506020204" pitchFamily="18" charset="0"/>
                </a:rPr>
                <a:t>này</a:t>
              </a:r>
              <a:r>
                <a:rPr lang="en-US" sz="2200" dirty="0">
                  <a:solidFill>
                    <a:srgbClr val="231F20"/>
                  </a:solidFill>
                  <a:latin typeface="UTM Avo" panose="02040603050506020204" pitchFamily="18" charset="0"/>
                </a:rPr>
                <a:t> </a:t>
              </a:r>
              <a:r>
                <a:rPr lang="en-US" sz="2200" dirty="0" err="1">
                  <a:solidFill>
                    <a:srgbClr val="231F20"/>
                  </a:solidFill>
                  <a:latin typeface="UTM Avo" panose="02040603050506020204" pitchFamily="18" charset="0"/>
                </a:rPr>
                <a:t>chưa</a:t>
              </a:r>
              <a:endParaRPr lang="en-US" sz="2200" dirty="0">
                <a:solidFill>
                  <a:srgbClr val="231F20"/>
                </a:solidFill>
                <a:latin typeface="UTM Avo" panose="02040603050506020204" pitchFamily="18" charset="0"/>
              </a:endParaRPr>
            </a:p>
          </p:txBody>
        </p:sp>
      </p:grpSp>
      <p:pic>
        <p:nvPicPr>
          <p:cNvPr id="81" name="Picture 80">
            <a:extLst>
              <a:ext uri="{FF2B5EF4-FFF2-40B4-BE49-F238E27FC236}">
                <a16:creationId xmlns:a16="http://schemas.microsoft.com/office/drawing/2014/main" id="{1AAAE4A7-4FA9-A495-30ED-13976E1420F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2040"/>
          <a:stretch/>
        </p:blipFill>
        <p:spPr>
          <a:xfrm>
            <a:off x="267295" y="4083247"/>
            <a:ext cx="3143693" cy="2560523"/>
          </a:xfrm>
          <a:prstGeom prst="rect">
            <a:avLst/>
          </a:prstGeom>
        </p:spPr>
      </p:pic>
      <p:pic>
        <p:nvPicPr>
          <p:cNvPr id="85" name="Picture 84">
            <a:extLst>
              <a:ext uri="{FF2B5EF4-FFF2-40B4-BE49-F238E27FC236}">
                <a16:creationId xmlns:a16="http://schemas.microsoft.com/office/drawing/2014/main" id="{B9D65D2C-B247-69F6-39C2-9EDF2F53A77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65251" y="4409111"/>
            <a:ext cx="4286288" cy="2157773"/>
          </a:xfrm>
          <a:prstGeom prst="rect">
            <a:avLst/>
          </a:prstGeom>
        </p:spPr>
      </p:pic>
      <p:pic>
        <p:nvPicPr>
          <p:cNvPr id="87" name="Picture 86">
            <a:extLst>
              <a:ext uri="{FF2B5EF4-FFF2-40B4-BE49-F238E27FC236}">
                <a16:creationId xmlns:a16="http://schemas.microsoft.com/office/drawing/2014/main" id="{A1C0C191-140B-BB76-82E9-8FFFEBB5806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51539" y="955889"/>
            <a:ext cx="3418659" cy="2274962"/>
          </a:xfrm>
          <a:prstGeom prst="rect">
            <a:avLst/>
          </a:prstGeom>
        </p:spPr>
      </p:pic>
      <p:pic>
        <p:nvPicPr>
          <p:cNvPr id="89" name="Picture 88">
            <a:extLst>
              <a:ext uri="{FF2B5EF4-FFF2-40B4-BE49-F238E27FC236}">
                <a16:creationId xmlns:a16="http://schemas.microsoft.com/office/drawing/2014/main" id="{95717DF8-0AAC-2FA7-2A9E-3C0F2A66CBD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12762"/>
          <a:stretch/>
        </p:blipFill>
        <p:spPr>
          <a:xfrm>
            <a:off x="8074389" y="3520597"/>
            <a:ext cx="3990112" cy="3198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112997"/>
      </p:ext>
    </p:extLst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37;p22">
            <a:extLst>
              <a:ext uri="{FF2B5EF4-FFF2-40B4-BE49-F238E27FC236}">
                <a16:creationId xmlns:a16="http://schemas.microsoft.com/office/drawing/2014/main" id="{900E1507-03EE-2DA3-FF0C-7B218BABDED1}"/>
              </a:ext>
            </a:extLst>
          </p:cNvPr>
          <p:cNvSpPr txBox="1">
            <a:spLocks/>
          </p:cNvSpPr>
          <p:nvPr/>
        </p:nvSpPr>
        <p:spPr>
          <a:xfrm>
            <a:off x="4549926" y="967806"/>
            <a:ext cx="3395589" cy="522196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121900" tIns="121900" rIns="121900" bIns="121900" rtlCol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sz="2600" b="1" dirty="0">
                <a:latin typeface="UTM Avo" panose="02040603050506020204" pitchFamily="18" charset="0"/>
                <a:ea typeface="Tinos"/>
                <a:cs typeface="Arial" panose="020B0604020202020204" pitchFamily="34" charset="0"/>
                <a:sym typeface="Tinos"/>
              </a:rPr>
              <a:t>TRANH KHẮC GỖ</a:t>
            </a:r>
            <a:endParaRPr lang="vi-VN" sz="2600" b="1" dirty="0">
              <a:latin typeface="Arial" panose="020B0604020202020204" pitchFamily="34" charset="0"/>
              <a:ea typeface="Tinos"/>
              <a:cs typeface="Arial" panose="020B0604020202020204" pitchFamily="34" charset="0"/>
              <a:sym typeface="Tinos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DEDA9C5-B270-6F7C-BB30-751843D36229}"/>
              </a:ext>
            </a:extLst>
          </p:cNvPr>
          <p:cNvGrpSpPr/>
          <p:nvPr/>
        </p:nvGrpSpPr>
        <p:grpSpPr>
          <a:xfrm>
            <a:off x="1393225" y="1832748"/>
            <a:ext cx="4917636" cy="3126545"/>
            <a:chOff x="488578" y="700973"/>
            <a:chExt cx="7338800" cy="4451200"/>
          </a:xfrm>
        </p:grpSpPr>
        <p:sp>
          <p:nvSpPr>
            <p:cNvPr id="5" name="Google Shape;136;p22">
              <a:extLst>
                <a:ext uri="{FF2B5EF4-FFF2-40B4-BE49-F238E27FC236}">
                  <a16:creationId xmlns:a16="http://schemas.microsoft.com/office/drawing/2014/main" id="{B34A715B-2E5E-D91C-260D-228F5EC2AEEE}"/>
                </a:ext>
              </a:extLst>
            </p:cNvPr>
            <p:cNvSpPr/>
            <p:nvPr/>
          </p:nvSpPr>
          <p:spPr>
            <a:xfrm>
              <a:off x="488578" y="700973"/>
              <a:ext cx="7338800" cy="4451200"/>
            </a:xfrm>
            <a:prstGeom prst="rect">
              <a:avLst/>
            </a:prstGeom>
            <a:solidFill>
              <a:srgbClr val="000000">
                <a:alpha val="962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600">
                <a:latin typeface="UTM Avo" panose="02040603050506020204" pitchFamily="18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DFA9D731-E020-585A-D4A5-B18618FA395D}"/>
                </a:ext>
              </a:extLst>
            </p:cNvPr>
            <p:cNvSpPr/>
            <p:nvPr/>
          </p:nvSpPr>
          <p:spPr>
            <a:xfrm>
              <a:off x="735509" y="921425"/>
              <a:ext cx="6893200" cy="399021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>
                <a:latin typeface="UTM Avo" panose="02040603050506020204" pitchFamily="18" charset="0"/>
              </a:endParaRPr>
            </a:p>
          </p:txBody>
        </p:sp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AE1E098A-FD5F-B65D-5E71-32D07CAD165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18487" y="995935"/>
              <a:ext cx="6566530" cy="3762375"/>
            </a:xfrm>
            <a:prstGeom prst="rect">
              <a:avLst/>
            </a:prstGeom>
          </p:spPr>
        </p:pic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9A071071-AFAF-1108-AD43-7D762A6BFA7B}"/>
              </a:ext>
            </a:extLst>
          </p:cNvPr>
          <p:cNvGrpSpPr/>
          <p:nvPr/>
        </p:nvGrpSpPr>
        <p:grpSpPr>
          <a:xfrm>
            <a:off x="8118790" y="1490002"/>
            <a:ext cx="3906633" cy="4380694"/>
            <a:chOff x="7419703" y="40758"/>
            <a:chExt cx="4665612" cy="5423810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A7C569-9A62-EAD1-1C06-11BDAA6ECBF1}"/>
                </a:ext>
              </a:extLst>
            </p:cNvPr>
            <p:cNvGrpSpPr/>
            <p:nvPr/>
          </p:nvGrpSpPr>
          <p:grpSpPr>
            <a:xfrm>
              <a:off x="7419703" y="40758"/>
              <a:ext cx="4665612" cy="5423810"/>
              <a:chOff x="488578" y="700973"/>
              <a:chExt cx="7338800" cy="4451200"/>
            </a:xfrm>
          </p:grpSpPr>
          <p:sp>
            <p:nvSpPr>
              <p:cNvPr id="11" name="Google Shape;136;p22">
                <a:extLst>
                  <a:ext uri="{FF2B5EF4-FFF2-40B4-BE49-F238E27FC236}">
                    <a16:creationId xmlns:a16="http://schemas.microsoft.com/office/drawing/2014/main" id="{CCFC82E4-96AF-C43D-B517-92543FE653B8}"/>
                  </a:ext>
                </a:extLst>
              </p:cNvPr>
              <p:cNvSpPr/>
              <p:nvPr/>
            </p:nvSpPr>
            <p:spPr>
              <a:xfrm>
                <a:off x="488578" y="700973"/>
                <a:ext cx="7338800" cy="4451200"/>
              </a:xfrm>
              <a:prstGeom prst="rect">
                <a:avLst/>
              </a:prstGeom>
              <a:solidFill>
                <a:srgbClr val="000000">
                  <a:alpha val="9620"/>
                </a:srgbClr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endParaRPr sz="2600">
                  <a:latin typeface="UTM Avo" panose="02040603050506020204" pitchFamily="18" charset="0"/>
                </a:endParaRPr>
              </a:p>
            </p:txBody>
          </p:sp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76BF3C69-6B68-7B82-58F4-EF013729F184}"/>
                  </a:ext>
                </a:extLst>
              </p:cNvPr>
              <p:cNvSpPr/>
              <p:nvPr/>
            </p:nvSpPr>
            <p:spPr>
              <a:xfrm>
                <a:off x="735509" y="921425"/>
                <a:ext cx="6893200" cy="399021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600">
                  <a:latin typeface="UTM Avo" panose="02040603050506020204" pitchFamily="18" charset="0"/>
                </a:endParaRPr>
              </a:p>
            </p:txBody>
          </p:sp>
        </p:grp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1DA77F38-CF49-A713-2629-6806957A8FB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576687" y="377761"/>
              <a:ext cx="4339051" cy="4562007"/>
            </a:xfrm>
            <a:prstGeom prst="rect">
              <a:avLst/>
            </a:prstGeom>
          </p:spPr>
        </p:pic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861F615-D270-534E-E35A-CA232EAF7932}"/>
              </a:ext>
            </a:extLst>
          </p:cNvPr>
          <p:cNvGrpSpPr/>
          <p:nvPr/>
        </p:nvGrpSpPr>
        <p:grpSpPr>
          <a:xfrm>
            <a:off x="3540786" y="3695567"/>
            <a:ext cx="4917636" cy="3126545"/>
            <a:chOff x="3496657" y="2754143"/>
            <a:chExt cx="5873033" cy="3871027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F05E0589-86EB-D243-28A9-C19CCE20417E}"/>
                </a:ext>
              </a:extLst>
            </p:cNvPr>
            <p:cNvGrpSpPr/>
            <p:nvPr/>
          </p:nvGrpSpPr>
          <p:grpSpPr>
            <a:xfrm>
              <a:off x="3496657" y="2754143"/>
              <a:ext cx="5873033" cy="3871027"/>
              <a:chOff x="488578" y="700973"/>
              <a:chExt cx="7338800" cy="4451200"/>
            </a:xfrm>
          </p:grpSpPr>
          <p:sp>
            <p:nvSpPr>
              <p:cNvPr id="16" name="Google Shape;136;p22">
                <a:extLst>
                  <a:ext uri="{FF2B5EF4-FFF2-40B4-BE49-F238E27FC236}">
                    <a16:creationId xmlns:a16="http://schemas.microsoft.com/office/drawing/2014/main" id="{75F91207-FCC3-AD03-BC5B-C8C8769A6DA2}"/>
                  </a:ext>
                </a:extLst>
              </p:cNvPr>
              <p:cNvSpPr/>
              <p:nvPr/>
            </p:nvSpPr>
            <p:spPr>
              <a:xfrm>
                <a:off x="488578" y="700973"/>
                <a:ext cx="7338800" cy="4451200"/>
              </a:xfrm>
              <a:prstGeom prst="rect">
                <a:avLst/>
              </a:prstGeom>
              <a:solidFill>
                <a:srgbClr val="000000">
                  <a:alpha val="9620"/>
                </a:srgbClr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endParaRPr sz="2600">
                  <a:latin typeface="UTM Avo" panose="02040603050506020204" pitchFamily="18" charset="0"/>
                </a:endParaRPr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6CFB5F63-4817-D12C-9972-2D9DBD3D8F12}"/>
                  </a:ext>
                </a:extLst>
              </p:cNvPr>
              <p:cNvSpPr/>
              <p:nvPr/>
            </p:nvSpPr>
            <p:spPr>
              <a:xfrm>
                <a:off x="735509" y="921425"/>
                <a:ext cx="6893200" cy="399021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600">
                  <a:latin typeface="UTM Avo" panose="02040603050506020204" pitchFamily="18" charset="0"/>
                </a:endParaRPr>
              </a:p>
            </p:txBody>
          </p:sp>
        </p:grp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0CDC2A8-D50A-A284-64B2-DFBA5EB073B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694268" y="3069172"/>
              <a:ext cx="5477809" cy="3260694"/>
            </a:xfrm>
            <a:prstGeom prst="rect">
              <a:avLst/>
            </a:prstGeom>
          </p:spPr>
        </p:pic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11">
            <a:extLst>
              <a:ext uri="{FF2B5EF4-FFF2-40B4-BE49-F238E27FC236}">
                <a16:creationId xmlns:a16="http://schemas.microsoft.com/office/drawing/2014/main" id="{1B34460F-29E9-D173-CC61-4C6A34845C42}"/>
              </a:ext>
            </a:extLst>
          </p:cNvPr>
          <p:cNvGrpSpPr/>
          <p:nvPr/>
        </p:nvGrpSpPr>
        <p:grpSpPr>
          <a:xfrm>
            <a:off x="397387" y="3460897"/>
            <a:ext cx="11570971" cy="3317358"/>
            <a:chOff x="0" y="0"/>
            <a:chExt cx="7098228" cy="2444461"/>
          </a:xfrm>
        </p:grpSpPr>
        <p:grpSp>
          <p:nvGrpSpPr>
            <p:cNvPr id="10" name="Group 12">
              <a:extLst>
                <a:ext uri="{FF2B5EF4-FFF2-40B4-BE49-F238E27FC236}">
                  <a16:creationId xmlns:a16="http://schemas.microsoft.com/office/drawing/2014/main" id="{31E367BD-B781-D8A1-B1CE-18A80CF64DC1}"/>
                </a:ext>
              </a:extLst>
            </p:cNvPr>
            <p:cNvGrpSpPr/>
            <p:nvPr/>
          </p:nvGrpSpPr>
          <p:grpSpPr>
            <a:xfrm>
              <a:off x="0" y="0"/>
              <a:ext cx="7098228" cy="2444461"/>
              <a:chOff x="0" y="0"/>
              <a:chExt cx="3472874" cy="1200783"/>
            </a:xfrm>
          </p:grpSpPr>
          <p:sp>
            <p:nvSpPr>
              <p:cNvPr id="14" name="Freeform 13">
                <a:extLst>
                  <a:ext uri="{FF2B5EF4-FFF2-40B4-BE49-F238E27FC236}">
                    <a16:creationId xmlns:a16="http://schemas.microsoft.com/office/drawing/2014/main" id="{F7D08CFC-A1DC-2174-0223-52220D6E8967}"/>
                  </a:ext>
                </a:extLst>
              </p:cNvPr>
              <p:cNvSpPr/>
              <p:nvPr/>
            </p:nvSpPr>
            <p:spPr>
              <a:xfrm>
                <a:off x="0" y="0"/>
                <a:ext cx="3472874" cy="1200783"/>
              </a:xfrm>
              <a:custGeom>
                <a:avLst/>
                <a:gdLst/>
                <a:ahLst/>
                <a:cxnLst/>
                <a:rect l="l" t="t" r="r" b="b"/>
                <a:pathLst>
                  <a:path w="3472874" h="1200783">
                    <a:moveTo>
                      <a:pt x="3348414" y="1200783"/>
                    </a:moveTo>
                    <a:lnTo>
                      <a:pt x="124460" y="1200783"/>
                    </a:lnTo>
                    <a:cubicBezTo>
                      <a:pt x="55880" y="1200783"/>
                      <a:pt x="0" y="1144903"/>
                      <a:pt x="0" y="1076323"/>
                    </a:cubicBezTo>
                    <a:lnTo>
                      <a:pt x="0" y="124460"/>
                    </a:lnTo>
                    <a:cubicBezTo>
                      <a:pt x="0" y="55880"/>
                      <a:pt x="55880" y="0"/>
                      <a:pt x="124460" y="0"/>
                    </a:cubicBezTo>
                    <a:lnTo>
                      <a:pt x="3348414" y="0"/>
                    </a:lnTo>
                    <a:cubicBezTo>
                      <a:pt x="3416994" y="0"/>
                      <a:pt x="3472874" y="55880"/>
                      <a:pt x="3472874" y="124460"/>
                    </a:cubicBezTo>
                    <a:lnTo>
                      <a:pt x="3472874" y="1076323"/>
                    </a:lnTo>
                    <a:cubicBezTo>
                      <a:pt x="3472874" y="1144903"/>
                      <a:pt x="3416994" y="1200783"/>
                      <a:pt x="3348414" y="1200783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sp>
          <p:nvSpPr>
            <p:cNvPr id="11" name="TextBox 14">
              <a:extLst>
                <a:ext uri="{FF2B5EF4-FFF2-40B4-BE49-F238E27FC236}">
                  <a16:creationId xmlns:a16="http://schemas.microsoft.com/office/drawing/2014/main" id="{40E40DC0-0476-4458-8931-56FB56E93054}"/>
                </a:ext>
              </a:extLst>
            </p:cNvPr>
            <p:cNvSpPr txBox="1"/>
            <p:nvPr/>
          </p:nvSpPr>
          <p:spPr>
            <a:xfrm>
              <a:off x="1395068" y="1642471"/>
              <a:ext cx="5318404" cy="1583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700"/>
                </a:lnSpc>
                <a:spcBef>
                  <a:spcPct val="0"/>
                </a:spcBef>
              </a:pPr>
              <a:endParaRPr lang="en-US" sz="2000">
                <a:solidFill>
                  <a:srgbClr val="E87883"/>
                </a:solidFill>
                <a:latin typeface="UTM Avo" panose="02040603050506020204" pitchFamily="18" charset="0"/>
              </a:endParaRPr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40DD2109-04CA-D8DE-3D4C-9C8E9930CAE2}"/>
                </a:ext>
              </a:extLst>
            </p:cNvPr>
            <p:cNvSpPr txBox="1"/>
            <p:nvPr/>
          </p:nvSpPr>
          <p:spPr>
            <a:xfrm>
              <a:off x="1395068" y="243793"/>
              <a:ext cx="5326107" cy="1583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700"/>
                </a:lnSpc>
                <a:spcBef>
                  <a:spcPct val="0"/>
                </a:spcBef>
              </a:pPr>
              <a:endParaRPr lang="en-US" sz="2000">
                <a:solidFill>
                  <a:srgbClr val="965A38"/>
                </a:solidFill>
                <a:latin typeface="UTM Avo" panose="02040603050506020204" pitchFamily="18" charset="0"/>
              </a:endParaRPr>
            </a:p>
          </p:txBody>
        </p:sp>
        <p:pic>
          <p:nvPicPr>
            <p:cNvPr id="13" name="Picture 16">
              <a:extLst>
                <a:ext uri="{FF2B5EF4-FFF2-40B4-BE49-F238E27FC236}">
                  <a16:creationId xmlns:a16="http://schemas.microsoft.com/office/drawing/2014/main" id="{6E6FE6B9-2B19-2D0E-C794-1000C42BCB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314867" y="124530"/>
              <a:ext cx="765333" cy="327439"/>
            </a:xfrm>
            <a:prstGeom prst="rect">
              <a:avLst/>
            </a:prstGeom>
          </p:spPr>
        </p:pic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CC491F59-586C-B5F9-0F3B-52C345488A4F}"/>
              </a:ext>
            </a:extLst>
          </p:cNvPr>
          <p:cNvSpPr/>
          <p:nvPr/>
        </p:nvSpPr>
        <p:spPr>
          <a:xfrm>
            <a:off x="789318" y="3979546"/>
            <a:ext cx="11274734" cy="21698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nl-NL" sz="2000" i="1" dirty="0"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Cách tạo khuôn in:</a:t>
            </a:r>
            <a:endParaRPr lang="en-US" sz="2000" dirty="0">
              <a:latin typeface="UTM Avo" panose="020406030505060202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1000"/>
              </a:spcAft>
              <a:buFont typeface="Wingdings" panose="05000000000000000000" pitchFamily="2" charset="2"/>
              <a:buChar char="q"/>
            </a:pPr>
            <a:r>
              <a:rPr lang="nl-NL" sz="2000" dirty="0"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Bước 1: Vẽ nét tạo hình bằng bút chỉ trên lời giấy vệ sinh. </a:t>
            </a:r>
            <a:endParaRPr lang="en-US" sz="2000" dirty="0">
              <a:latin typeface="UTM Avo" panose="020406030505060202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1000"/>
              </a:spcAft>
              <a:buFont typeface="Wingdings" panose="05000000000000000000" pitchFamily="2" charset="2"/>
              <a:buChar char="q"/>
            </a:pPr>
            <a:r>
              <a:rPr lang="nl-NL" sz="2000" dirty="0"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Bước 2: Dùng kéo cắt theo nét bút chỉ để lược phần bỏ đi.</a:t>
            </a:r>
            <a:endParaRPr lang="en-US" sz="2000" dirty="0">
              <a:latin typeface="UTM Avo" panose="020406030505060202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nl-NL" sz="2000" dirty="0"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Bước 3: Bè ngang phần còn lại sau khi cắt, tạo khuôn in giống hình bông hoa 4 cảnh </a:t>
            </a:r>
            <a:endParaRPr lang="en-US" sz="2000" dirty="0">
              <a:latin typeface="UTM Avo" panose="02040603050506020204" pitchFamily="18" charset="0"/>
              <a:cs typeface="Arial" panose="020B0604020202020204" pitchFamily="34" charset="0"/>
            </a:endParaRPr>
          </a:p>
        </p:txBody>
      </p:sp>
      <p:pic>
        <p:nvPicPr>
          <p:cNvPr id="16" name="Picture 15">
            <a:hlinkClick r:id="rId5"/>
            <a:extLst>
              <a:ext uri="{FF2B5EF4-FFF2-40B4-BE49-F238E27FC236}">
                <a16:creationId xmlns:a16="http://schemas.microsoft.com/office/drawing/2014/main" id="{5E325C93-F190-570B-0CAF-66FE6C7483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39284" y="1274612"/>
            <a:ext cx="6304176" cy="2942946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A72239D-1814-707E-F21E-0D9268554607}"/>
              </a:ext>
            </a:extLst>
          </p:cNvPr>
          <p:cNvSpPr/>
          <p:nvPr/>
        </p:nvSpPr>
        <p:spPr>
          <a:xfrm>
            <a:off x="789318" y="3460897"/>
            <a:ext cx="1539212" cy="6133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31B235BE-71F1-3CAF-4DC8-773BC641B1A0}"/>
              </a:ext>
            </a:extLst>
          </p:cNvPr>
          <p:cNvGrpSpPr/>
          <p:nvPr/>
        </p:nvGrpSpPr>
        <p:grpSpPr>
          <a:xfrm>
            <a:off x="1253440" y="1738988"/>
            <a:ext cx="2052286" cy="2065733"/>
            <a:chOff x="6734456" y="1026165"/>
            <a:chExt cx="2052286" cy="1905000"/>
          </a:xfrm>
        </p:grpSpPr>
        <p:pic>
          <p:nvPicPr>
            <p:cNvPr id="19" name="Picture 18" descr="Youtube PNG Free Images with Transparent Background - (410 Free Downloads)">
              <a:hlinkClick r:id="rId7"/>
              <a:extLst>
                <a:ext uri="{FF2B5EF4-FFF2-40B4-BE49-F238E27FC236}">
                  <a16:creationId xmlns:a16="http://schemas.microsoft.com/office/drawing/2014/main" id="{40B7008B-C644-5999-4817-F0C037A411B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4456" y="1026165"/>
              <a:ext cx="1905000" cy="1905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630C3381-A1BF-FF01-883E-D497F2624524}"/>
                </a:ext>
              </a:extLst>
            </p:cNvPr>
            <p:cNvSpPr txBox="1"/>
            <p:nvPr/>
          </p:nvSpPr>
          <p:spPr>
            <a:xfrm>
              <a:off x="6753755" y="1217416"/>
              <a:ext cx="203298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>
                  <a:latin typeface="UTM Avo" panose="02040603050506020204" pitchFamily="18" charset="0"/>
                </a:rPr>
                <a:t>Ấn để xem video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6988696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F2A54E5D-332B-EC9F-E0C2-799A71F870F0}"/>
              </a:ext>
            </a:extLst>
          </p:cNvPr>
          <p:cNvGrpSpPr>
            <a:grpSpLocks noChangeAspect="1"/>
          </p:cNvGrpSpPr>
          <p:nvPr/>
        </p:nvGrpSpPr>
        <p:grpSpPr>
          <a:xfrm>
            <a:off x="374081" y="1752959"/>
            <a:ext cx="4803975" cy="5105041"/>
            <a:chOff x="0" y="0"/>
            <a:chExt cx="18938240" cy="6350000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4E1BE89A-182C-40D6-26E0-B8870149B366}"/>
                </a:ext>
              </a:extLst>
            </p:cNvPr>
            <p:cNvSpPr/>
            <p:nvPr/>
          </p:nvSpPr>
          <p:spPr>
            <a:xfrm>
              <a:off x="27940" y="27940"/>
              <a:ext cx="18882360" cy="918210"/>
            </a:xfrm>
            <a:custGeom>
              <a:avLst/>
              <a:gdLst/>
              <a:ahLst/>
              <a:cxnLst/>
              <a:rect l="l" t="t" r="r" b="b"/>
              <a:pathLst>
                <a:path w="18882360" h="918210">
                  <a:moveTo>
                    <a:pt x="18882360" y="918210"/>
                  </a:moveTo>
                  <a:lnTo>
                    <a:pt x="12447270" y="918210"/>
                  </a:lnTo>
                  <a:moveTo>
                    <a:pt x="12447270" y="918210"/>
                  </a:moveTo>
                  <a:lnTo>
                    <a:pt x="0" y="918210"/>
                  </a:lnTo>
                  <a:lnTo>
                    <a:pt x="0" y="445770"/>
                  </a:lnTo>
                  <a:cubicBezTo>
                    <a:pt x="0" y="200660"/>
                    <a:pt x="199390" y="0"/>
                    <a:pt x="445770" y="0"/>
                  </a:cubicBezTo>
                  <a:lnTo>
                    <a:pt x="18437860" y="0"/>
                  </a:lnTo>
                  <a:cubicBezTo>
                    <a:pt x="18682971" y="0"/>
                    <a:pt x="18882360" y="199390"/>
                    <a:pt x="18882360" y="445770"/>
                  </a:cubicBezTo>
                  <a:lnTo>
                    <a:pt x="18882360" y="918210"/>
                  </a:lnTo>
                </a:path>
              </a:pathLst>
            </a:custGeom>
            <a:solidFill>
              <a:srgbClr val="FFC5DE"/>
            </a:solidFill>
          </p:spPr>
        </p:sp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BA58E9B0-D4DA-AE6F-5752-F8A9F412AD91}"/>
                </a:ext>
              </a:extLst>
            </p:cNvPr>
            <p:cNvSpPr/>
            <p:nvPr/>
          </p:nvSpPr>
          <p:spPr>
            <a:xfrm>
              <a:off x="27940" y="944880"/>
              <a:ext cx="18882360" cy="5377180"/>
            </a:xfrm>
            <a:custGeom>
              <a:avLst/>
              <a:gdLst/>
              <a:ahLst/>
              <a:cxnLst/>
              <a:rect l="l" t="t" r="r" b="b"/>
              <a:pathLst>
                <a:path w="18882360" h="5377180">
                  <a:moveTo>
                    <a:pt x="9331960" y="0"/>
                  </a:moveTo>
                  <a:lnTo>
                    <a:pt x="18882360" y="0"/>
                  </a:lnTo>
                  <a:lnTo>
                    <a:pt x="18882360" y="4931410"/>
                  </a:lnTo>
                  <a:cubicBezTo>
                    <a:pt x="18882360" y="5176520"/>
                    <a:pt x="18682971" y="5377180"/>
                    <a:pt x="18436590" y="5377180"/>
                  </a:cubicBezTo>
                  <a:lnTo>
                    <a:pt x="445770" y="5377180"/>
                  </a:lnTo>
                  <a:cubicBezTo>
                    <a:pt x="200660" y="5377180"/>
                    <a:pt x="0" y="5177790"/>
                    <a:pt x="0" y="4931410"/>
                  </a:cubicBezTo>
                  <a:lnTo>
                    <a:pt x="0" y="0"/>
                  </a:lnTo>
                  <a:lnTo>
                    <a:pt x="9014460" y="0"/>
                  </a:lnTo>
                  <a:moveTo>
                    <a:pt x="9014460" y="0"/>
                  </a:moveTo>
                  <a:lnTo>
                    <a:pt x="9331960" y="0"/>
                  </a:lnTo>
                </a:path>
              </a:pathLst>
            </a:custGeom>
            <a:solidFill>
              <a:srgbClr val="FFFFFF"/>
            </a:solidFill>
          </p:spPr>
        </p:sp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1E08D95D-6B9B-BE41-5E34-4BFBB41DDDA0}"/>
                </a:ext>
              </a:extLst>
            </p:cNvPr>
            <p:cNvSpPr/>
            <p:nvPr/>
          </p:nvSpPr>
          <p:spPr>
            <a:xfrm>
              <a:off x="499110" y="299720"/>
              <a:ext cx="1515110" cy="368300"/>
            </a:xfrm>
            <a:custGeom>
              <a:avLst/>
              <a:gdLst/>
              <a:ahLst/>
              <a:cxnLst/>
              <a:rect l="l" t="t" r="r" b="b"/>
              <a:pathLst>
                <a:path w="1515110" h="368300">
                  <a:moveTo>
                    <a:pt x="184150" y="0"/>
                  </a:moveTo>
                  <a:cubicBezTo>
                    <a:pt x="82550" y="0"/>
                    <a:pt x="0" y="82550"/>
                    <a:pt x="0" y="184150"/>
                  </a:cubicBezTo>
                  <a:cubicBezTo>
                    <a:pt x="0" y="285750"/>
                    <a:pt x="82550" y="368300"/>
                    <a:pt x="184150" y="368300"/>
                  </a:cubicBezTo>
                  <a:cubicBezTo>
                    <a:pt x="285750" y="368300"/>
                    <a:pt x="368300" y="285750"/>
                    <a:pt x="368300" y="184150"/>
                  </a:cubicBezTo>
                  <a:cubicBezTo>
                    <a:pt x="368300" y="82550"/>
                    <a:pt x="285750" y="0"/>
                    <a:pt x="184150" y="0"/>
                  </a:cubicBezTo>
                  <a:close/>
                  <a:moveTo>
                    <a:pt x="756920" y="0"/>
                  </a:moveTo>
                  <a:cubicBezTo>
                    <a:pt x="655320" y="0"/>
                    <a:pt x="572770" y="82550"/>
                    <a:pt x="572770" y="184150"/>
                  </a:cubicBezTo>
                  <a:cubicBezTo>
                    <a:pt x="572770" y="285750"/>
                    <a:pt x="655320" y="368300"/>
                    <a:pt x="756920" y="368300"/>
                  </a:cubicBezTo>
                  <a:cubicBezTo>
                    <a:pt x="858520" y="368300"/>
                    <a:pt x="941070" y="285750"/>
                    <a:pt x="941070" y="184150"/>
                  </a:cubicBezTo>
                  <a:cubicBezTo>
                    <a:pt x="941070" y="82550"/>
                    <a:pt x="858520" y="0"/>
                    <a:pt x="756920" y="0"/>
                  </a:cubicBezTo>
                  <a:close/>
                  <a:moveTo>
                    <a:pt x="1330960" y="0"/>
                  </a:moveTo>
                  <a:cubicBezTo>
                    <a:pt x="1229360" y="0"/>
                    <a:pt x="1146810" y="82550"/>
                    <a:pt x="1146810" y="184150"/>
                  </a:cubicBezTo>
                  <a:cubicBezTo>
                    <a:pt x="1146810" y="285750"/>
                    <a:pt x="1229360" y="368300"/>
                    <a:pt x="1330960" y="368300"/>
                  </a:cubicBezTo>
                  <a:cubicBezTo>
                    <a:pt x="1432560" y="368300"/>
                    <a:pt x="1515110" y="285750"/>
                    <a:pt x="1515110" y="184150"/>
                  </a:cubicBezTo>
                  <a:cubicBezTo>
                    <a:pt x="1515110" y="82550"/>
                    <a:pt x="1432560" y="0"/>
                    <a:pt x="1330960" y="0"/>
                  </a:cubicBezTo>
                  <a:close/>
                </a:path>
              </a:pathLst>
            </a:custGeom>
            <a:solidFill>
              <a:srgbClr val="FFE6F1"/>
            </a:solidFill>
          </p:spPr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7D6EB7D8-3EDB-A85B-2140-49481835F49A}"/>
                </a:ext>
              </a:extLst>
            </p:cNvPr>
            <p:cNvSpPr/>
            <p:nvPr/>
          </p:nvSpPr>
          <p:spPr>
            <a:xfrm>
              <a:off x="0" y="0"/>
              <a:ext cx="18939511" cy="6350000"/>
            </a:xfrm>
            <a:custGeom>
              <a:avLst/>
              <a:gdLst/>
              <a:ahLst/>
              <a:cxnLst/>
              <a:rect l="l" t="t" r="r" b="b"/>
              <a:pathLst>
                <a:path w="18939511" h="6350000">
                  <a:moveTo>
                    <a:pt x="18464530" y="0"/>
                  </a:moveTo>
                  <a:lnTo>
                    <a:pt x="473710" y="0"/>
                  </a:lnTo>
                  <a:cubicBezTo>
                    <a:pt x="212090" y="0"/>
                    <a:pt x="0" y="212090"/>
                    <a:pt x="0" y="473710"/>
                  </a:cubicBezTo>
                  <a:lnTo>
                    <a:pt x="0" y="946150"/>
                  </a:lnTo>
                  <a:lnTo>
                    <a:pt x="0" y="5877560"/>
                  </a:lnTo>
                  <a:cubicBezTo>
                    <a:pt x="0" y="6137910"/>
                    <a:pt x="212090" y="6350000"/>
                    <a:pt x="473710" y="6350000"/>
                  </a:cubicBezTo>
                  <a:lnTo>
                    <a:pt x="18465800" y="6350000"/>
                  </a:lnTo>
                  <a:cubicBezTo>
                    <a:pt x="18727420" y="6350000"/>
                    <a:pt x="18939511" y="6137910"/>
                    <a:pt x="18939511" y="5876290"/>
                  </a:cubicBezTo>
                  <a:lnTo>
                    <a:pt x="18939511" y="944880"/>
                  </a:lnTo>
                  <a:lnTo>
                    <a:pt x="18939511" y="473710"/>
                  </a:lnTo>
                  <a:cubicBezTo>
                    <a:pt x="18938239" y="212090"/>
                    <a:pt x="18726150" y="0"/>
                    <a:pt x="18464530" y="0"/>
                  </a:cubicBezTo>
                  <a:close/>
                  <a:moveTo>
                    <a:pt x="55880" y="473710"/>
                  </a:moveTo>
                  <a:cubicBezTo>
                    <a:pt x="55880" y="243840"/>
                    <a:pt x="242570" y="55880"/>
                    <a:pt x="473710" y="55880"/>
                  </a:cubicBezTo>
                  <a:lnTo>
                    <a:pt x="18465800" y="55880"/>
                  </a:lnTo>
                  <a:cubicBezTo>
                    <a:pt x="18695670" y="55880"/>
                    <a:pt x="18883630" y="242570"/>
                    <a:pt x="18883630" y="473710"/>
                  </a:cubicBezTo>
                  <a:lnTo>
                    <a:pt x="18883630" y="918210"/>
                  </a:lnTo>
                  <a:lnTo>
                    <a:pt x="55880" y="918210"/>
                  </a:lnTo>
                  <a:lnTo>
                    <a:pt x="55880" y="473710"/>
                  </a:lnTo>
                  <a:close/>
                  <a:moveTo>
                    <a:pt x="18464530" y="6294120"/>
                  </a:moveTo>
                  <a:lnTo>
                    <a:pt x="473710" y="6294120"/>
                  </a:lnTo>
                  <a:cubicBezTo>
                    <a:pt x="243840" y="6294120"/>
                    <a:pt x="55880" y="6107430"/>
                    <a:pt x="55880" y="5876290"/>
                  </a:cubicBezTo>
                  <a:lnTo>
                    <a:pt x="55880" y="972820"/>
                  </a:lnTo>
                  <a:lnTo>
                    <a:pt x="18882361" y="972820"/>
                  </a:lnTo>
                  <a:lnTo>
                    <a:pt x="18882361" y="5876290"/>
                  </a:lnTo>
                  <a:cubicBezTo>
                    <a:pt x="18882361" y="6107430"/>
                    <a:pt x="18695670" y="6294120"/>
                    <a:pt x="18464530" y="6294120"/>
                  </a:cubicBezTo>
                  <a:close/>
                  <a:moveTo>
                    <a:pt x="683260" y="273050"/>
                  </a:moveTo>
                  <a:cubicBezTo>
                    <a:pt x="566420" y="273050"/>
                    <a:pt x="471170" y="368300"/>
                    <a:pt x="471170" y="485140"/>
                  </a:cubicBezTo>
                  <a:cubicBezTo>
                    <a:pt x="471170" y="601980"/>
                    <a:pt x="566420" y="697230"/>
                    <a:pt x="683260" y="697230"/>
                  </a:cubicBezTo>
                  <a:cubicBezTo>
                    <a:pt x="800100" y="697230"/>
                    <a:pt x="895350" y="601980"/>
                    <a:pt x="895350" y="485140"/>
                  </a:cubicBezTo>
                  <a:cubicBezTo>
                    <a:pt x="895350" y="368300"/>
                    <a:pt x="800100" y="273050"/>
                    <a:pt x="683260" y="273050"/>
                  </a:cubicBezTo>
                  <a:close/>
                  <a:moveTo>
                    <a:pt x="683260" y="641350"/>
                  </a:moveTo>
                  <a:cubicBezTo>
                    <a:pt x="596900" y="641350"/>
                    <a:pt x="527050" y="571500"/>
                    <a:pt x="527050" y="485140"/>
                  </a:cubicBezTo>
                  <a:cubicBezTo>
                    <a:pt x="527050" y="398780"/>
                    <a:pt x="596900" y="328930"/>
                    <a:pt x="683260" y="328930"/>
                  </a:cubicBezTo>
                  <a:cubicBezTo>
                    <a:pt x="769620" y="328930"/>
                    <a:pt x="839470" y="398780"/>
                    <a:pt x="839470" y="485140"/>
                  </a:cubicBezTo>
                  <a:cubicBezTo>
                    <a:pt x="839470" y="571500"/>
                    <a:pt x="769620" y="641350"/>
                    <a:pt x="683260" y="641350"/>
                  </a:cubicBezTo>
                  <a:close/>
                  <a:moveTo>
                    <a:pt x="1256030" y="273050"/>
                  </a:moveTo>
                  <a:cubicBezTo>
                    <a:pt x="1139190" y="273050"/>
                    <a:pt x="1043940" y="368300"/>
                    <a:pt x="1043940" y="485140"/>
                  </a:cubicBezTo>
                  <a:cubicBezTo>
                    <a:pt x="1043940" y="601980"/>
                    <a:pt x="1139190" y="697230"/>
                    <a:pt x="1256030" y="697230"/>
                  </a:cubicBezTo>
                  <a:cubicBezTo>
                    <a:pt x="1372870" y="697230"/>
                    <a:pt x="1468120" y="601980"/>
                    <a:pt x="1468120" y="485140"/>
                  </a:cubicBezTo>
                  <a:cubicBezTo>
                    <a:pt x="1468120" y="368300"/>
                    <a:pt x="1372870" y="273050"/>
                    <a:pt x="1256030" y="273050"/>
                  </a:cubicBezTo>
                  <a:close/>
                  <a:moveTo>
                    <a:pt x="1256030" y="641350"/>
                  </a:moveTo>
                  <a:cubicBezTo>
                    <a:pt x="1169670" y="641350"/>
                    <a:pt x="1099820" y="571500"/>
                    <a:pt x="1099820" y="485140"/>
                  </a:cubicBezTo>
                  <a:cubicBezTo>
                    <a:pt x="1099820" y="398780"/>
                    <a:pt x="1169670" y="328930"/>
                    <a:pt x="1256030" y="328930"/>
                  </a:cubicBezTo>
                  <a:cubicBezTo>
                    <a:pt x="1342390" y="328930"/>
                    <a:pt x="1412240" y="398780"/>
                    <a:pt x="1412240" y="485140"/>
                  </a:cubicBezTo>
                  <a:cubicBezTo>
                    <a:pt x="1412240" y="571500"/>
                    <a:pt x="1342390" y="641350"/>
                    <a:pt x="1256030" y="641350"/>
                  </a:cubicBezTo>
                  <a:close/>
                  <a:moveTo>
                    <a:pt x="1830070" y="273050"/>
                  </a:moveTo>
                  <a:cubicBezTo>
                    <a:pt x="1713230" y="273050"/>
                    <a:pt x="1617980" y="368300"/>
                    <a:pt x="1617980" y="485140"/>
                  </a:cubicBezTo>
                  <a:cubicBezTo>
                    <a:pt x="1617980" y="601980"/>
                    <a:pt x="1713230" y="697230"/>
                    <a:pt x="1830070" y="697230"/>
                  </a:cubicBezTo>
                  <a:cubicBezTo>
                    <a:pt x="1946910" y="697230"/>
                    <a:pt x="2042160" y="601980"/>
                    <a:pt x="2042160" y="485140"/>
                  </a:cubicBezTo>
                  <a:cubicBezTo>
                    <a:pt x="2042160" y="368300"/>
                    <a:pt x="1946910" y="273050"/>
                    <a:pt x="1830070" y="273050"/>
                  </a:cubicBezTo>
                  <a:close/>
                  <a:moveTo>
                    <a:pt x="1830070" y="641350"/>
                  </a:moveTo>
                  <a:cubicBezTo>
                    <a:pt x="1743710" y="641350"/>
                    <a:pt x="1673860" y="571500"/>
                    <a:pt x="1673860" y="485140"/>
                  </a:cubicBezTo>
                  <a:cubicBezTo>
                    <a:pt x="1673860" y="398780"/>
                    <a:pt x="1743710" y="328930"/>
                    <a:pt x="1830070" y="328930"/>
                  </a:cubicBezTo>
                  <a:cubicBezTo>
                    <a:pt x="1916430" y="328930"/>
                    <a:pt x="1986280" y="398780"/>
                    <a:pt x="1986280" y="485140"/>
                  </a:cubicBezTo>
                  <a:cubicBezTo>
                    <a:pt x="1986280" y="571500"/>
                    <a:pt x="1915160" y="641350"/>
                    <a:pt x="1830070" y="641350"/>
                  </a:cubicBezTo>
                  <a:close/>
                  <a:moveTo>
                    <a:pt x="18502630" y="488950"/>
                  </a:moveTo>
                  <a:cubicBezTo>
                    <a:pt x="18502630" y="504190"/>
                    <a:pt x="18489930" y="516890"/>
                    <a:pt x="18474691" y="516890"/>
                  </a:cubicBezTo>
                  <a:lnTo>
                    <a:pt x="18474691" y="516890"/>
                  </a:lnTo>
                  <a:lnTo>
                    <a:pt x="18318480" y="515620"/>
                  </a:lnTo>
                  <a:lnTo>
                    <a:pt x="18318480" y="670560"/>
                  </a:lnTo>
                  <a:cubicBezTo>
                    <a:pt x="18318480" y="685800"/>
                    <a:pt x="18305780" y="698500"/>
                    <a:pt x="18290541" y="698500"/>
                  </a:cubicBezTo>
                  <a:cubicBezTo>
                    <a:pt x="18275302" y="698500"/>
                    <a:pt x="18262602" y="685800"/>
                    <a:pt x="18262602" y="670560"/>
                  </a:cubicBezTo>
                  <a:lnTo>
                    <a:pt x="18262602" y="515620"/>
                  </a:lnTo>
                  <a:lnTo>
                    <a:pt x="18106391" y="514350"/>
                  </a:lnTo>
                  <a:cubicBezTo>
                    <a:pt x="18091152" y="514350"/>
                    <a:pt x="18078452" y="501650"/>
                    <a:pt x="18078452" y="486410"/>
                  </a:cubicBezTo>
                  <a:cubicBezTo>
                    <a:pt x="18078452" y="471170"/>
                    <a:pt x="18091152" y="458470"/>
                    <a:pt x="18106391" y="458470"/>
                  </a:cubicBezTo>
                  <a:lnTo>
                    <a:pt x="18106391" y="458470"/>
                  </a:lnTo>
                  <a:lnTo>
                    <a:pt x="18262602" y="459740"/>
                  </a:lnTo>
                  <a:lnTo>
                    <a:pt x="18262602" y="302260"/>
                  </a:lnTo>
                  <a:cubicBezTo>
                    <a:pt x="18262602" y="287020"/>
                    <a:pt x="18275302" y="274320"/>
                    <a:pt x="18290541" y="274320"/>
                  </a:cubicBezTo>
                  <a:cubicBezTo>
                    <a:pt x="18305780" y="274320"/>
                    <a:pt x="18318480" y="287020"/>
                    <a:pt x="18318480" y="302260"/>
                  </a:cubicBezTo>
                  <a:lnTo>
                    <a:pt x="18318480" y="459740"/>
                  </a:lnTo>
                  <a:lnTo>
                    <a:pt x="18474691" y="461010"/>
                  </a:lnTo>
                  <a:cubicBezTo>
                    <a:pt x="18491200" y="461010"/>
                    <a:pt x="18502630" y="473710"/>
                    <a:pt x="18502630" y="488950"/>
                  </a:cubicBezTo>
                  <a:close/>
                </a:path>
              </a:pathLst>
            </a:custGeom>
            <a:solidFill>
              <a:srgbClr val="231F20"/>
            </a:solidFill>
          </p:spPr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9D650C47-26B0-66B7-B9B1-7FB745565ED7}"/>
              </a:ext>
            </a:extLst>
          </p:cNvPr>
          <p:cNvSpPr txBox="1"/>
          <p:nvPr/>
        </p:nvSpPr>
        <p:spPr>
          <a:xfrm>
            <a:off x="798608" y="2732106"/>
            <a:ext cx="4164228" cy="35388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nl-NL" sz="1900" dirty="0">
                <a:latin typeface="UTM Avo" panose="02040603050506020204" pitchFamily="18" charset="0"/>
                <a:cs typeface="Arial" panose="020B0604020202020204" pitchFamily="34" charset="0"/>
              </a:rPr>
              <a:t>Bước 1: Dùng bút lông hoặc màu nước tô màu lên hình khuôn in vừa tao được. </a:t>
            </a:r>
            <a:endParaRPr lang="vi-VN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nl-NL" sz="1900" dirty="0">
                <a:latin typeface="UTM Avo" panose="02040603050506020204" pitchFamily="18" charset="0"/>
                <a:cs typeface="Arial" panose="020B0604020202020204" pitchFamily="34" charset="0"/>
              </a:rPr>
              <a:t>Bước 2: Úp phần khuôn in vừa vẽ màu lên mặt giấy (hoặc vãi, bìa...), nhắc khuôn in ra khỏi giấy và sản phẩm tranh in đã tạo được theo ý thích. </a:t>
            </a:r>
            <a:endParaRPr lang="en-US" sz="1900" dirty="0">
              <a:latin typeface="UTM Avo" panose="020406030505060202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9578161-ED8B-BE1D-B454-C92D498129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0276" y="1993917"/>
            <a:ext cx="6571046" cy="2311914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31B235BE-71F1-3CAF-4DC8-773BC641B1A0}"/>
              </a:ext>
            </a:extLst>
          </p:cNvPr>
          <p:cNvGrpSpPr/>
          <p:nvPr/>
        </p:nvGrpSpPr>
        <p:grpSpPr>
          <a:xfrm>
            <a:off x="5595818" y="4501533"/>
            <a:ext cx="2052286" cy="2065733"/>
            <a:chOff x="6734456" y="1026165"/>
            <a:chExt cx="2052286" cy="1905000"/>
          </a:xfrm>
        </p:grpSpPr>
        <p:pic>
          <p:nvPicPr>
            <p:cNvPr id="10" name="Picture 9" descr="Youtube PNG Free Images with Transparent Background - (410 Free Downloads)">
              <a:hlinkClick r:id="rId4"/>
              <a:extLst>
                <a:ext uri="{FF2B5EF4-FFF2-40B4-BE49-F238E27FC236}">
                  <a16:creationId xmlns:a16="http://schemas.microsoft.com/office/drawing/2014/main" id="{40B7008B-C644-5999-4817-F0C037A411B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4456" y="1026165"/>
              <a:ext cx="1905000" cy="1905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630C3381-A1BF-FF01-883E-D497F2624524}"/>
                </a:ext>
              </a:extLst>
            </p:cNvPr>
            <p:cNvSpPr txBox="1"/>
            <p:nvPr/>
          </p:nvSpPr>
          <p:spPr>
            <a:xfrm>
              <a:off x="6753755" y="1217416"/>
              <a:ext cx="203298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>
                  <a:latin typeface="UTM Avo" panose="02040603050506020204" pitchFamily="18" charset="0"/>
                </a:rPr>
                <a:t>Ấn để xem video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3233966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4">
            <a:extLst>
              <a:ext uri="{FF2B5EF4-FFF2-40B4-BE49-F238E27FC236}">
                <a16:creationId xmlns:a16="http://schemas.microsoft.com/office/drawing/2014/main" id="{0437D9F1-5594-0294-D94A-F0619C9F9901}"/>
              </a:ext>
            </a:extLst>
          </p:cNvPr>
          <p:cNvGrpSpPr>
            <a:grpSpLocks noChangeAspect="1"/>
          </p:cNvGrpSpPr>
          <p:nvPr/>
        </p:nvGrpSpPr>
        <p:grpSpPr>
          <a:xfrm>
            <a:off x="545746" y="1793127"/>
            <a:ext cx="4858452" cy="4179499"/>
            <a:chOff x="0" y="0"/>
            <a:chExt cx="5397500" cy="6350000"/>
          </a:xfrm>
        </p:grpSpPr>
        <p:sp>
          <p:nvSpPr>
            <p:cNvPr id="3" name="Freeform 16">
              <a:extLst>
                <a:ext uri="{FF2B5EF4-FFF2-40B4-BE49-F238E27FC236}">
                  <a16:creationId xmlns:a16="http://schemas.microsoft.com/office/drawing/2014/main" id="{EF8C97E0-2DBC-4E75-87A5-C0365F0EBC30}"/>
                </a:ext>
              </a:extLst>
            </p:cNvPr>
            <p:cNvSpPr/>
            <p:nvPr/>
          </p:nvSpPr>
          <p:spPr>
            <a:xfrm>
              <a:off x="5148580" y="471170"/>
              <a:ext cx="236220" cy="5868670"/>
            </a:xfrm>
            <a:custGeom>
              <a:avLst/>
              <a:gdLst/>
              <a:ahLst/>
              <a:cxnLst/>
              <a:rect l="l" t="t" r="r" b="b"/>
              <a:pathLst>
                <a:path w="236220" h="5868670">
                  <a:moveTo>
                    <a:pt x="236220" y="240030"/>
                  </a:moveTo>
                  <a:lnTo>
                    <a:pt x="236220" y="494030"/>
                  </a:lnTo>
                  <a:moveTo>
                    <a:pt x="236220" y="494030"/>
                  </a:moveTo>
                  <a:lnTo>
                    <a:pt x="236220" y="5868670"/>
                  </a:lnTo>
                  <a:lnTo>
                    <a:pt x="0" y="5868670"/>
                  </a:lnTo>
                  <a:lnTo>
                    <a:pt x="0" y="0"/>
                  </a:lnTo>
                  <a:lnTo>
                    <a:pt x="236220" y="0"/>
                  </a:lnTo>
                  <a:lnTo>
                    <a:pt x="236220" y="240030"/>
                  </a:lnTo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Freeform 17">
              <a:extLst>
                <a:ext uri="{FF2B5EF4-FFF2-40B4-BE49-F238E27FC236}">
                  <a16:creationId xmlns:a16="http://schemas.microsoft.com/office/drawing/2014/main" id="{143C7FA4-6421-99EF-11EF-2C7A03B21F15}"/>
                </a:ext>
              </a:extLst>
            </p:cNvPr>
            <p:cNvSpPr/>
            <p:nvPr/>
          </p:nvSpPr>
          <p:spPr>
            <a:xfrm>
              <a:off x="11430" y="11430"/>
              <a:ext cx="5373370" cy="4245610"/>
            </a:xfrm>
            <a:custGeom>
              <a:avLst/>
              <a:gdLst/>
              <a:ahLst/>
              <a:cxnLst/>
              <a:rect l="l" t="t" r="r" b="b"/>
              <a:pathLst>
                <a:path w="5373370" h="4245610">
                  <a:moveTo>
                    <a:pt x="5373370" y="2345690"/>
                  </a:moveTo>
                  <a:lnTo>
                    <a:pt x="5373370" y="4182110"/>
                  </a:lnTo>
                  <a:cubicBezTo>
                    <a:pt x="5373370" y="4217670"/>
                    <a:pt x="5344160" y="4245610"/>
                    <a:pt x="5309870" y="4245610"/>
                  </a:cubicBezTo>
                  <a:lnTo>
                    <a:pt x="5201920" y="4245610"/>
                  </a:lnTo>
                  <a:cubicBezTo>
                    <a:pt x="5166360" y="4245610"/>
                    <a:pt x="5138420" y="4216400"/>
                    <a:pt x="5138420" y="4182110"/>
                  </a:cubicBezTo>
                  <a:lnTo>
                    <a:pt x="5138420" y="2345690"/>
                  </a:lnTo>
                  <a:cubicBezTo>
                    <a:pt x="5138420" y="2310130"/>
                    <a:pt x="5167630" y="2282190"/>
                    <a:pt x="5201920" y="2282190"/>
                  </a:cubicBezTo>
                  <a:lnTo>
                    <a:pt x="5309870" y="2282190"/>
                  </a:lnTo>
                  <a:cubicBezTo>
                    <a:pt x="5344160" y="2282190"/>
                    <a:pt x="5373370" y="2310130"/>
                    <a:pt x="5373370" y="2345690"/>
                  </a:cubicBezTo>
                  <a:close/>
                  <a:moveTo>
                    <a:pt x="5126990" y="0"/>
                  </a:moveTo>
                  <a:lnTo>
                    <a:pt x="246380" y="0"/>
                  </a:lnTo>
                  <a:cubicBezTo>
                    <a:pt x="110490" y="0"/>
                    <a:pt x="0" y="110490"/>
                    <a:pt x="0" y="246380"/>
                  </a:cubicBezTo>
                  <a:lnTo>
                    <a:pt x="0" y="458470"/>
                  </a:lnTo>
                  <a:lnTo>
                    <a:pt x="5373370" y="458470"/>
                  </a:lnTo>
                  <a:lnTo>
                    <a:pt x="5373370" y="246380"/>
                  </a:lnTo>
                  <a:cubicBezTo>
                    <a:pt x="5373370" y="110490"/>
                    <a:pt x="5262880" y="0"/>
                    <a:pt x="5126990" y="0"/>
                  </a:cubicBezTo>
                  <a:close/>
                </a:path>
              </a:pathLst>
            </a:custGeom>
            <a:solidFill>
              <a:srgbClr val="EFEFEF"/>
            </a:solidFill>
          </p:spPr>
        </p:sp>
        <p:sp>
          <p:nvSpPr>
            <p:cNvPr id="5" name="Freeform 18">
              <a:extLst>
                <a:ext uri="{FF2B5EF4-FFF2-40B4-BE49-F238E27FC236}">
                  <a16:creationId xmlns:a16="http://schemas.microsoft.com/office/drawing/2014/main" id="{327E96E0-16A9-278A-E458-72613634BB41}"/>
                </a:ext>
              </a:extLst>
            </p:cNvPr>
            <p:cNvSpPr/>
            <p:nvPr/>
          </p:nvSpPr>
          <p:spPr>
            <a:xfrm>
              <a:off x="220980" y="160020"/>
              <a:ext cx="651510" cy="162560"/>
            </a:xfrm>
            <a:custGeom>
              <a:avLst/>
              <a:gdLst/>
              <a:ahLst/>
              <a:cxnLst/>
              <a:rect l="l" t="t" r="r" b="b"/>
              <a:pathLst>
                <a:path w="651510" h="162560">
                  <a:moveTo>
                    <a:pt x="162560" y="81280"/>
                  </a:moveTo>
                  <a:cubicBezTo>
                    <a:pt x="162560" y="125730"/>
                    <a:pt x="125730" y="162560"/>
                    <a:pt x="81280" y="162560"/>
                  </a:cubicBezTo>
                  <a:cubicBezTo>
                    <a:pt x="36830" y="162560"/>
                    <a:pt x="0" y="125730"/>
                    <a:pt x="0" y="81280"/>
                  </a:cubicBezTo>
                  <a:cubicBezTo>
                    <a:pt x="0" y="36830"/>
                    <a:pt x="36830" y="0"/>
                    <a:pt x="81280" y="0"/>
                  </a:cubicBezTo>
                  <a:cubicBezTo>
                    <a:pt x="125730" y="0"/>
                    <a:pt x="162560" y="35560"/>
                    <a:pt x="162560" y="81280"/>
                  </a:cubicBezTo>
                  <a:close/>
                  <a:moveTo>
                    <a:pt x="570230" y="0"/>
                  </a:moveTo>
                  <a:cubicBezTo>
                    <a:pt x="525780" y="0"/>
                    <a:pt x="488950" y="36830"/>
                    <a:pt x="488950" y="81280"/>
                  </a:cubicBezTo>
                  <a:cubicBezTo>
                    <a:pt x="488950" y="125730"/>
                    <a:pt x="525780" y="162560"/>
                    <a:pt x="570230" y="162560"/>
                  </a:cubicBezTo>
                  <a:cubicBezTo>
                    <a:pt x="614680" y="162560"/>
                    <a:pt x="651510" y="125730"/>
                    <a:pt x="651510" y="81280"/>
                  </a:cubicBezTo>
                  <a:cubicBezTo>
                    <a:pt x="651510" y="36830"/>
                    <a:pt x="614680" y="0"/>
                    <a:pt x="570230" y="0"/>
                  </a:cubicBezTo>
                  <a:close/>
                  <a:moveTo>
                    <a:pt x="325120" y="0"/>
                  </a:moveTo>
                  <a:cubicBezTo>
                    <a:pt x="280670" y="0"/>
                    <a:pt x="243840" y="36830"/>
                    <a:pt x="243840" y="81280"/>
                  </a:cubicBezTo>
                  <a:cubicBezTo>
                    <a:pt x="243840" y="125730"/>
                    <a:pt x="280670" y="162560"/>
                    <a:pt x="325120" y="162560"/>
                  </a:cubicBezTo>
                  <a:cubicBezTo>
                    <a:pt x="369570" y="162560"/>
                    <a:pt x="406400" y="125730"/>
                    <a:pt x="406400" y="81280"/>
                  </a:cubicBezTo>
                  <a:cubicBezTo>
                    <a:pt x="406400" y="36830"/>
                    <a:pt x="370840" y="0"/>
                    <a:pt x="32512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6" name="Freeform 19">
              <a:extLst>
                <a:ext uri="{FF2B5EF4-FFF2-40B4-BE49-F238E27FC236}">
                  <a16:creationId xmlns:a16="http://schemas.microsoft.com/office/drawing/2014/main" id="{D3C1AB74-507F-2F5D-DDE2-6F3A804237DB}"/>
                </a:ext>
              </a:extLst>
            </p:cNvPr>
            <p:cNvSpPr/>
            <p:nvPr/>
          </p:nvSpPr>
          <p:spPr>
            <a:xfrm>
              <a:off x="0" y="0"/>
              <a:ext cx="5397500" cy="6350000"/>
            </a:xfrm>
            <a:custGeom>
              <a:avLst/>
              <a:gdLst/>
              <a:ahLst/>
              <a:cxnLst/>
              <a:rect l="l" t="t" r="r" b="b"/>
              <a:pathLst>
                <a:path w="5397500" h="6350000">
                  <a:moveTo>
                    <a:pt x="5137150" y="0"/>
                  </a:moveTo>
                  <a:lnTo>
                    <a:pt x="259080" y="0"/>
                  </a:lnTo>
                  <a:cubicBezTo>
                    <a:pt x="115570" y="0"/>
                    <a:pt x="0" y="115570"/>
                    <a:pt x="0" y="259080"/>
                  </a:cubicBezTo>
                  <a:lnTo>
                    <a:pt x="0" y="6090920"/>
                  </a:lnTo>
                  <a:cubicBezTo>
                    <a:pt x="0" y="6234430"/>
                    <a:pt x="115570" y="6350000"/>
                    <a:pt x="259080" y="6350000"/>
                  </a:cubicBezTo>
                  <a:lnTo>
                    <a:pt x="5137150" y="6350000"/>
                  </a:lnTo>
                  <a:cubicBezTo>
                    <a:pt x="5140960" y="6350000"/>
                    <a:pt x="5143500" y="6350000"/>
                    <a:pt x="5147310" y="6350000"/>
                  </a:cubicBezTo>
                  <a:lnTo>
                    <a:pt x="5148580" y="6350000"/>
                  </a:lnTo>
                  <a:cubicBezTo>
                    <a:pt x="5149850" y="6350000"/>
                    <a:pt x="5149850" y="6350000"/>
                    <a:pt x="5151120" y="6350000"/>
                  </a:cubicBezTo>
                  <a:cubicBezTo>
                    <a:pt x="5288280" y="6343650"/>
                    <a:pt x="5397500" y="6230620"/>
                    <a:pt x="5397500" y="6092190"/>
                  </a:cubicBezTo>
                  <a:lnTo>
                    <a:pt x="5397500" y="4145280"/>
                  </a:lnTo>
                  <a:lnTo>
                    <a:pt x="5397500" y="2406650"/>
                  </a:lnTo>
                  <a:lnTo>
                    <a:pt x="5397500" y="471170"/>
                  </a:lnTo>
                  <a:lnTo>
                    <a:pt x="5397500" y="259080"/>
                  </a:lnTo>
                  <a:cubicBezTo>
                    <a:pt x="5396230" y="115570"/>
                    <a:pt x="5279390" y="0"/>
                    <a:pt x="5137150" y="0"/>
                  </a:cubicBezTo>
                  <a:close/>
                  <a:moveTo>
                    <a:pt x="259080" y="22860"/>
                  </a:moveTo>
                  <a:lnTo>
                    <a:pt x="5137150" y="22860"/>
                  </a:lnTo>
                  <a:cubicBezTo>
                    <a:pt x="5267960" y="22860"/>
                    <a:pt x="5373370" y="128270"/>
                    <a:pt x="5373370" y="259080"/>
                  </a:cubicBezTo>
                  <a:lnTo>
                    <a:pt x="5373370" y="459740"/>
                  </a:lnTo>
                  <a:lnTo>
                    <a:pt x="5147310" y="459740"/>
                  </a:lnTo>
                  <a:lnTo>
                    <a:pt x="22860" y="459740"/>
                  </a:lnTo>
                  <a:lnTo>
                    <a:pt x="22860" y="259080"/>
                  </a:lnTo>
                  <a:cubicBezTo>
                    <a:pt x="22860" y="128270"/>
                    <a:pt x="128270" y="22860"/>
                    <a:pt x="259080" y="22860"/>
                  </a:cubicBezTo>
                  <a:close/>
                  <a:moveTo>
                    <a:pt x="22860" y="6090920"/>
                  </a:moveTo>
                  <a:lnTo>
                    <a:pt x="22860" y="481330"/>
                  </a:lnTo>
                  <a:lnTo>
                    <a:pt x="5137150" y="481330"/>
                  </a:lnTo>
                  <a:lnTo>
                    <a:pt x="5137150" y="6327140"/>
                  </a:lnTo>
                  <a:lnTo>
                    <a:pt x="259080" y="6327140"/>
                  </a:lnTo>
                  <a:cubicBezTo>
                    <a:pt x="128270" y="6327140"/>
                    <a:pt x="22860" y="6221730"/>
                    <a:pt x="22860" y="6090920"/>
                  </a:cubicBezTo>
                  <a:close/>
                  <a:moveTo>
                    <a:pt x="5373370" y="6090920"/>
                  </a:moveTo>
                  <a:cubicBezTo>
                    <a:pt x="5373370" y="6214110"/>
                    <a:pt x="5279390" y="6314440"/>
                    <a:pt x="5158740" y="6325870"/>
                  </a:cubicBezTo>
                  <a:lnTo>
                    <a:pt x="5158740" y="4216400"/>
                  </a:lnTo>
                  <a:cubicBezTo>
                    <a:pt x="5181600" y="4248150"/>
                    <a:pt x="5218430" y="4269740"/>
                    <a:pt x="5260340" y="4269740"/>
                  </a:cubicBezTo>
                  <a:lnTo>
                    <a:pt x="5270500" y="4269740"/>
                  </a:lnTo>
                  <a:cubicBezTo>
                    <a:pt x="5312410" y="4269740"/>
                    <a:pt x="5350510" y="4248150"/>
                    <a:pt x="5372100" y="4216400"/>
                  </a:cubicBezTo>
                  <a:lnTo>
                    <a:pt x="5372100" y="6090920"/>
                  </a:lnTo>
                  <a:lnTo>
                    <a:pt x="5373370" y="6090920"/>
                  </a:lnTo>
                  <a:close/>
                  <a:moveTo>
                    <a:pt x="5158740" y="4145280"/>
                  </a:moveTo>
                  <a:lnTo>
                    <a:pt x="5158740" y="2406650"/>
                  </a:lnTo>
                  <a:cubicBezTo>
                    <a:pt x="5158740" y="2350770"/>
                    <a:pt x="5204460" y="2305050"/>
                    <a:pt x="5260340" y="2305050"/>
                  </a:cubicBezTo>
                  <a:lnTo>
                    <a:pt x="5270500" y="2305050"/>
                  </a:lnTo>
                  <a:cubicBezTo>
                    <a:pt x="5326380" y="2305050"/>
                    <a:pt x="5372100" y="2350770"/>
                    <a:pt x="5372100" y="2406650"/>
                  </a:cubicBezTo>
                  <a:lnTo>
                    <a:pt x="5372100" y="4145280"/>
                  </a:lnTo>
                  <a:cubicBezTo>
                    <a:pt x="5372100" y="4201160"/>
                    <a:pt x="5326380" y="4246880"/>
                    <a:pt x="5270500" y="4246880"/>
                  </a:cubicBezTo>
                  <a:lnTo>
                    <a:pt x="5260340" y="4246880"/>
                  </a:lnTo>
                  <a:cubicBezTo>
                    <a:pt x="5204460" y="4246880"/>
                    <a:pt x="5158740" y="4201160"/>
                    <a:pt x="5158740" y="4145280"/>
                  </a:cubicBezTo>
                  <a:close/>
                  <a:moveTo>
                    <a:pt x="5271770" y="2282190"/>
                  </a:moveTo>
                  <a:lnTo>
                    <a:pt x="5261610" y="2282190"/>
                  </a:lnTo>
                  <a:cubicBezTo>
                    <a:pt x="5219700" y="2282190"/>
                    <a:pt x="5181600" y="2303780"/>
                    <a:pt x="5160010" y="2335530"/>
                  </a:cubicBezTo>
                  <a:lnTo>
                    <a:pt x="5160010" y="481330"/>
                  </a:lnTo>
                  <a:lnTo>
                    <a:pt x="5374640" y="481330"/>
                  </a:lnTo>
                  <a:lnTo>
                    <a:pt x="5374640" y="2334260"/>
                  </a:lnTo>
                  <a:cubicBezTo>
                    <a:pt x="5350510" y="2303780"/>
                    <a:pt x="5313680" y="2282190"/>
                    <a:pt x="5271770" y="2282190"/>
                  </a:cubicBezTo>
                  <a:close/>
                  <a:moveTo>
                    <a:pt x="302260" y="332740"/>
                  </a:moveTo>
                  <a:cubicBezTo>
                    <a:pt x="353060" y="332740"/>
                    <a:pt x="394970" y="290830"/>
                    <a:pt x="394970" y="240030"/>
                  </a:cubicBezTo>
                  <a:cubicBezTo>
                    <a:pt x="394970" y="189230"/>
                    <a:pt x="353060" y="147320"/>
                    <a:pt x="302260" y="147320"/>
                  </a:cubicBezTo>
                  <a:cubicBezTo>
                    <a:pt x="251460" y="147320"/>
                    <a:pt x="209550" y="190500"/>
                    <a:pt x="209550" y="241300"/>
                  </a:cubicBezTo>
                  <a:cubicBezTo>
                    <a:pt x="209550" y="292100"/>
                    <a:pt x="251460" y="332740"/>
                    <a:pt x="302260" y="332740"/>
                  </a:cubicBezTo>
                  <a:close/>
                  <a:moveTo>
                    <a:pt x="302260" y="171450"/>
                  </a:moveTo>
                  <a:cubicBezTo>
                    <a:pt x="340360" y="171450"/>
                    <a:pt x="372110" y="203200"/>
                    <a:pt x="372110" y="241300"/>
                  </a:cubicBezTo>
                  <a:cubicBezTo>
                    <a:pt x="372110" y="279400"/>
                    <a:pt x="340360" y="311150"/>
                    <a:pt x="302260" y="311150"/>
                  </a:cubicBezTo>
                  <a:cubicBezTo>
                    <a:pt x="264160" y="311150"/>
                    <a:pt x="232410" y="279400"/>
                    <a:pt x="232410" y="241300"/>
                  </a:cubicBezTo>
                  <a:cubicBezTo>
                    <a:pt x="232410" y="201930"/>
                    <a:pt x="264160" y="171450"/>
                    <a:pt x="302260" y="171450"/>
                  </a:cubicBezTo>
                  <a:close/>
                  <a:moveTo>
                    <a:pt x="546100" y="332740"/>
                  </a:moveTo>
                  <a:cubicBezTo>
                    <a:pt x="596900" y="332740"/>
                    <a:pt x="638810" y="290830"/>
                    <a:pt x="638810" y="240030"/>
                  </a:cubicBezTo>
                  <a:cubicBezTo>
                    <a:pt x="638810" y="189230"/>
                    <a:pt x="596900" y="148590"/>
                    <a:pt x="546100" y="148590"/>
                  </a:cubicBezTo>
                  <a:cubicBezTo>
                    <a:pt x="495300" y="148590"/>
                    <a:pt x="454660" y="190500"/>
                    <a:pt x="454660" y="241300"/>
                  </a:cubicBezTo>
                  <a:cubicBezTo>
                    <a:pt x="454660" y="292100"/>
                    <a:pt x="495300" y="332740"/>
                    <a:pt x="546100" y="332740"/>
                  </a:cubicBezTo>
                  <a:close/>
                  <a:moveTo>
                    <a:pt x="546100" y="171450"/>
                  </a:moveTo>
                  <a:cubicBezTo>
                    <a:pt x="584200" y="171450"/>
                    <a:pt x="615950" y="203200"/>
                    <a:pt x="615950" y="241300"/>
                  </a:cubicBezTo>
                  <a:cubicBezTo>
                    <a:pt x="615950" y="279400"/>
                    <a:pt x="584200" y="311150"/>
                    <a:pt x="546100" y="311150"/>
                  </a:cubicBezTo>
                  <a:cubicBezTo>
                    <a:pt x="508000" y="311150"/>
                    <a:pt x="476250" y="279400"/>
                    <a:pt x="476250" y="241300"/>
                  </a:cubicBezTo>
                  <a:cubicBezTo>
                    <a:pt x="476250" y="201930"/>
                    <a:pt x="508000" y="171450"/>
                    <a:pt x="546100" y="171450"/>
                  </a:cubicBezTo>
                  <a:close/>
                  <a:moveTo>
                    <a:pt x="791210" y="332740"/>
                  </a:moveTo>
                  <a:cubicBezTo>
                    <a:pt x="842010" y="332740"/>
                    <a:pt x="883920" y="290830"/>
                    <a:pt x="883920" y="240030"/>
                  </a:cubicBezTo>
                  <a:cubicBezTo>
                    <a:pt x="883920" y="189230"/>
                    <a:pt x="842010" y="147320"/>
                    <a:pt x="791210" y="147320"/>
                  </a:cubicBezTo>
                  <a:cubicBezTo>
                    <a:pt x="740410" y="147320"/>
                    <a:pt x="698500" y="190500"/>
                    <a:pt x="698500" y="241300"/>
                  </a:cubicBezTo>
                  <a:cubicBezTo>
                    <a:pt x="698500" y="292100"/>
                    <a:pt x="740410" y="332740"/>
                    <a:pt x="791210" y="332740"/>
                  </a:cubicBezTo>
                  <a:close/>
                  <a:moveTo>
                    <a:pt x="791210" y="171450"/>
                  </a:moveTo>
                  <a:cubicBezTo>
                    <a:pt x="829310" y="171450"/>
                    <a:pt x="861060" y="203200"/>
                    <a:pt x="861060" y="241300"/>
                  </a:cubicBezTo>
                  <a:cubicBezTo>
                    <a:pt x="861060" y="279400"/>
                    <a:pt x="829310" y="311150"/>
                    <a:pt x="791210" y="311150"/>
                  </a:cubicBezTo>
                  <a:cubicBezTo>
                    <a:pt x="753110" y="311150"/>
                    <a:pt x="721360" y="279400"/>
                    <a:pt x="721360" y="241300"/>
                  </a:cubicBezTo>
                  <a:cubicBezTo>
                    <a:pt x="721360" y="201930"/>
                    <a:pt x="751840" y="171450"/>
                    <a:pt x="791210" y="171450"/>
                  </a:cubicBezTo>
                  <a:close/>
                </a:path>
              </a:pathLst>
            </a:custGeom>
            <a:solidFill>
              <a:srgbClr val="231F20"/>
            </a:solidFill>
          </p:spPr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61DDC98E-6F7A-AB5B-0ECB-E0DE43943008}"/>
              </a:ext>
            </a:extLst>
          </p:cNvPr>
          <p:cNvSpPr/>
          <p:nvPr/>
        </p:nvSpPr>
        <p:spPr>
          <a:xfrm>
            <a:off x="818109" y="2129233"/>
            <a:ext cx="4421075" cy="384339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>
              <a:latin typeface="UTM Avo" panose="02040603050506020204" pitchFamily="18" charset="0"/>
            </a:endParaRPr>
          </a:p>
        </p:txBody>
      </p:sp>
      <p:pic>
        <p:nvPicPr>
          <p:cNvPr id="8" name="Tranh-in-Hoa-Lá-Nghệ-thuật-vẽ-tranh-bằng-lá-cây-_Mĩ-thuật-lớp-6_-_-Floral-prints-_-KC-art">
            <a:hlinkClick r:id="" action="ppaction://media"/>
            <a:extLst>
              <a:ext uri="{FF2B5EF4-FFF2-40B4-BE49-F238E27FC236}">
                <a16:creationId xmlns:a16="http://schemas.microsoft.com/office/drawing/2014/main" id="{84C78E06-3F57-66D0-C12F-F9E1C6F9CB4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8109" y="2112895"/>
            <a:ext cx="4421075" cy="384339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442ED22-A3FF-7D25-403C-FD00F44ECB8A}"/>
              </a:ext>
            </a:extLst>
          </p:cNvPr>
          <p:cNvSpPr txBox="1"/>
          <p:nvPr/>
        </p:nvSpPr>
        <p:spPr>
          <a:xfrm>
            <a:off x="208657" y="6082690"/>
            <a:ext cx="62027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UTM Avo" panose="02040603050506020204" pitchFamily="18" charset="0"/>
              </a:rPr>
              <a:t>Video </a:t>
            </a:r>
            <a:r>
              <a:rPr lang="en-US" sz="2000" dirty="0" err="1">
                <a:latin typeface="UTM Avo" panose="02040603050506020204" pitchFamily="18" charset="0"/>
              </a:rPr>
              <a:t>về</a:t>
            </a:r>
            <a:r>
              <a:rPr lang="en-US" sz="2000" dirty="0">
                <a:latin typeface="UTM Avo" panose="02040603050506020204" pitchFamily="18" charset="0"/>
              </a:rPr>
              <a:t> </a:t>
            </a:r>
            <a:r>
              <a:rPr lang="en-US" sz="2000" dirty="0" err="1">
                <a:latin typeface="UTM Avo" panose="02040603050506020204" pitchFamily="18" charset="0"/>
              </a:rPr>
              <a:t>cách</a:t>
            </a:r>
            <a:r>
              <a:rPr lang="en-US" sz="2000" dirty="0">
                <a:latin typeface="UTM Avo" panose="02040603050506020204" pitchFamily="18" charset="0"/>
              </a:rPr>
              <a:t> </a:t>
            </a:r>
            <a:r>
              <a:rPr lang="en-US" sz="2000" dirty="0" err="1">
                <a:latin typeface="UTM Avo" panose="02040603050506020204" pitchFamily="18" charset="0"/>
              </a:rPr>
              <a:t>làm</a:t>
            </a:r>
            <a:r>
              <a:rPr lang="en-US" sz="2000" dirty="0">
                <a:latin typeface="UTM Avo" panose="02040603050506020204" pitchFamily="18" charset="0"/>
              </a:rPr>
              <a:t> </a:t>
            </a:r>
            <a:r>
              <a:rPr lang="en-US" sz="2000" dirty="0" err="1">
                <a:latin typeface="UTM Avo" panose="02040603050506020204" pitchFamily="18" charset="0"/>
              </a:rPr>
              <a:t>một</a:t>
            </a:r>
            <a:r>
              <a:rPr lang="en-US" sz="2000" dirty="0">
                <a:latin typeface="UTM Avo" panose="02040603050506020204" pitchFamily="18" charset="0"/>
              </a:rPr>
              <a:t> </a:t>
            </a:r>
            <a:r>
              <a:rPr lang="en-US" sz="2000" dirty="0" err="1">
                <a:latin typeface="UTM Avo" panose="02040603050506020204" pitchFamily="18" charset="0"/>
              </a:rPr>
              <a:t>sản</a:t>
            </a:r>
            <a:r>
              <a:rPr lang="en-US" sz="2000" dirty="0">
                <a:latin typeface="UTM Avo" panose="02040603050506020204" pitchFamily="18" charset="0"/>
              </a:rPr>
              <a:t> </a:t>
            </a:r>
            <a:r>
              <a:rPr lang="en-US" sz="2000" dirty="0" err="1">
                <a:latin typeface="UTM Avo" panose="02040603050506020204" pitchFamily="18" charset="0"/>
              </a:rPr>
              <a:t>phẩm</a:t>
            </a:r>
            <a:r>
              <a:rPr lang="en-US" sz="2000" dirty="0">
                <a:latin typeface="UTM Avo" panose="02040603050506020204" pitchFamily="18" charset="0"/>
              </a:rPr>
              <a:t> </a:t>
            </a:r>
            <a:r>
              <a:rPr lang="en-US" sz="2000" dirty="0" err="1">
                <a:latin typeface="UTM Avo" panose="02040603050506020204" pitchFamily="18" charset="0"/>
              </a:rPr>
              <a:t>bằng</a:t>
            </a:r>
            <a:r>
              <a:rPr lang="en-US" sz="2000" dirty="0">
                <a:latin typeface="UTM Avo" panose="02040603050506020204" pitchFamily="18" charset="0"/>
              </a:rPr>
              <a:t> </a:t>
            </a:r>
            <a:r>
              <a:rPr lang="en-US" sz="2000" dirty="0" err="1">
                <a:latin typeface="UTM Avo" panose="02040603050506020204" pitchFamily="18" charset="0"/>
              </a:rPr>
              <a:t>lá</a:t>
            </a:r>
            <a:r>
              <a:rPr lang="en-US" sz="2000" dirty="0">
                <a:latin typeface="UTM Avo" panose="02040603050506020204" pitchFamily="18" charset="0"/>
              </a:rPr>
              <a:t> </a:t>
            </a:r>
            <a:r>
              <a:rPr lang="en-US" sz="2000" dirty="0" err="1">
                <a:latin typeface="UTM Avo" panose="02040603050506020204" pitchFamily="18" charset="0"/>
              </a:rPr>
              <a:t>cây</a:t>
            </a:r>
            <a:endParaRPr lang="en-US" sz="2000" dirty="0">
              <a:latin typeface="UTM Avo" panose="020406030505060202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0401166-6D06-8CFE-2825-D32E338237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1547" y="2129233"/>
            <a:ext cx="6644066" cy="2751111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31B235BE-71F1-3CAF-4DC8-773BC641B1A0}"/>
              </a:ext>
            </a:extLst>
          </p:cNvPr>
          <p:cNvGrpSpPr/>
          <p:nvPr/>
        </p:nvGrpSpPr>
        <p:grpSpPr>
          <a:xfrm>
            <a:off x="6282640" y="4792267"/>
            <a:ext cx="2052286" cy="2065733"/>
            <a:chOff x="6734456" y="1026165"/>
            <a:chExt cx="2052286" cy="1905000"/>
          </a:xfrm>
        </p:grpSpPr>
        <p:pic>
          <p:nvPicPr>
            <p:cNvPr id="12" name="Picture 11" descr="Youtube PNG Free Images with Transparent Background - (410 Free Downloads)">
              <a:hlinkClick r:id="rId7"/>
              <a:extLst>
                <a:ext uri="{FF2B5EF4-FFF2-40B4-BE49-F238E27FC236}">
                  <a16:creationId xmlns:a16="http://schemas.microsoft.com/office/drawing/2014/main" id="{40B7008B-C644-5999-4817-F0C037A411B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4456" y="1026165"/>
              <a:ext cx="1905000" cy="1905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30C3381-A1BF-FF01-883E-D497F2624524}"/>
                </a:ext>
              </a:extLst>
            </p:cNvPr>
            <p:cNvSpPr txBox="1"/>
            <p:nvPr/>
          </p:nvSpPr>
          <p:spPr>
            <a:xfrm>
              <a:off x="6753755" y="1217416"/>
              <a:ext cx="203298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>
                  <a:latin typeface="UTM Avo" panose="02040603050506020204" pitchFamily="18" charset="0"/>
                </a:rPr>
                <a:t>Ấn để xem video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5039140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4ED793-C80D-4EDD-470A-26E9AAA16B1D}"/>
              </a:ext>
            </a:extLst>
          </p:cNvPr>
          <p:cNvSpPr/>
          <p:nvPr/>
        </p:nvSpPr>
        <p:spPr>
          <a:xfrm>
            <a:off x="990403" y="1733471"/>
            <a:ext cx="10705411" cy="12800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Bước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1: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Đặt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lá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trên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mặt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bàn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bảng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dùng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mặt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trái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lên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phía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trên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đặt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giấy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lên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trên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lá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. Tay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trái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giữ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chặt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giấy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tay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phải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dùng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bút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sáp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chà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đều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theo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hình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lá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và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khắp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bề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mặt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lá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nên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ấn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hơi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mạnh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tay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để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mẫu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sau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khi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trên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mặt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giấy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rõ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hơn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AD7B28-C38D-E714-E0FD-17F8987AAE00}"/>
              </a:ext>
            </a:extLst>
          </p:cNvPr>
          <p:cNvSpPr/>
          <p:nvPr/>
        </p:nvSpPr>
        <p:spPr>
          <a:xfrm>
            <a:off x="990403" y="3411015"/>
            <a:ext cx="10504444" cy="4490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Bước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 2: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Bỏ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lá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phía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dưới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giấy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ra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và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sản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phẩm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tranh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 in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tạo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tử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 là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cây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đã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hoàn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chemeClr val="accent1">
                    <a:lumMod val="50000"/>
                  </a:schemeClr>
                </a:solidFill>
                <a:latin typeface="UTM Avo" panose="02040603050506020204" pitchFamily="18" charset="0"/>
                <a:ea typeface="Arial" panose="020B0604020202020204" pitchFamily="34" charset="0"/>
              </a:rPr>
              <a:t>thành</a:t>
            </a:r>
            <a:endParaRPr lang="en-US" sz="1800" dirty="0">
              <a:solidFill>
                <a:schemeClr val="accent1">
                  <a:lumMod val="50000"/>
                </a:schemeClr>
              </a:solidFill>
              <a:latin typeface="UTM Avo" panose="02040603050506020204" pitchFamily="18" charset="0"/>
            </a:endParaRPr>
          </a:p>
        </p:txBody>
      </p:sp>
      <p:pic>
        <p:nvPicPr>
          <p:cNvPr id="12" name="Picture 4">
            <a:extLst>
              <a:ext uri="{FF2B5EF4-FFF2-40B4-BE49-F238E27FC236}">
                <a16:creationId xmlns:a16="http://schemas.microsoft.com/office/drawing/2014/main" id="{AA7CDD8F-8DE9-B592-D756-F32B54781A6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1072950" y="5482823"/>
            <a:ext cx="1119050" cy="1375177"/>
          </a:xfrm>
          <a:prstGeom prst="rect">
            <a:avLst/>
          </a:prstGeom>
        </p:spPr>
      </p:pic>
      <p:pic>
        <p:nvPicPr>
          <p:cNvPr id="13" name="Picture 6">
            <a:extLst>
              <a:ext uri="{FF2B5EF4-FFF2-40B4-BE49-F238E27FC236}">
                <a16:creationId xmlns:a16="http://schemas.microsoft.com/office/drawing/2014/main" id="{3BB0BF97-AB97-BFF2-B311-3198C89F2FF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340347" y="4622711"/>
            <a:ext cx="1308290" cy="1300113"/>
          </a:xfrm>
          <a:prstGeom prst="rect">
            <a:avLst/>
          </a:prstGeom>
        </p:spPr>
      </p:pic>
      <p:pic>
        <p:nvPicPr>
          <p:cNvPr id="14" name="Picture 6">
            <a:extLst>
              <a:ext uri="{FF2B5EF4-FFF2-40B4-BE49-F238E27FC236}">
                <a16:creationId xmlns:a16="http://schemas.microsoft.com/office/drawing/2014/main" id="{482BE9C5-B336-3E3D-FE4A-54EF7EA936D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1049316" y="728619"/>
            <a:ext cx="912050" cy="906350"/>
          </a:xfrm>
          <a:prstGeom prst="rect">
            <a:avLst/>
          </a:prstGeom>
        </p:spPr>
      </p:pic>
      <p:pic>
        <p:nvPicPr>
          <p:cNvPr id="15" name="Picture 6">
            <a:extLst>
              <a:ext uri="{FF2B5EF4-FFF2-40B4-BE49-F238E27FC236}">
                <a16:creationId xmlns:a16="http://schemas.microsoft.com/office/drawing/2014/main" id="{3669078F-F712-69E8-4AC1-E5A5F718A4A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8511109" y="4232781"/>
            <a:ext cx="729469" cy="724910"/>
          </a:xfrm>
          <a:prstGeom prst="rect">
            <a:avLst/>
          </a:prstGeom>
        </p:spPr>
      </p:pic>
      <p:pic>
        <p:nvPicPr>
          <p:cNvPr id="16" name="Picture 6">
            <a:extLst>
              <a:ext uri="{FF2B5EF4-FFF2-40B4-BE49-F238E27FC236}">
                <a16:creationId xmlns:a16="http://schemas.microsoft.com/office/drawing/2014/main" id="{B778E08D-371A-37DF-FC8C-D42FE1928A2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9398732" y="4385181"/>
            <a:ext cx="729469" cy="72491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921C019-F21C-E9F0-77D8-A3ABE14C4B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98920" y="4013746"/>
            <a:ext cx="6296911" cy="2788445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31B235BE-71F1-3CAF-4DC8-773BC641B1A0}"/>
              </a:ext>
            </a:extLst>
          </p:cNvPr>
          <p:cNvGrpSpPr/>
          <p:nvPr/>
        </p:nvGrpSpPr>
        <p:grpSpPr>
          <a:xfrm>
            <a:off x="9020664" y="395521"/>
            <a:ext cx="2052286" cy="2065733"/>
            <a:chOff x="6734456" y="1026165"/>
            <a:chExt cx="2052286" cy="1905000"/>
          </a:xfrm>
        </p:grpSpPr>
        <p:pic>
          <p:nvPicPr>
            <p:cNvPr id="19" name="Picture 18" descr="Youtube PNG Free Images with Transparent Background - (410 Free Downloads)">
              <a:hlinkClick r:id="rId6"/>
              <a:extLst>
                <a:ext uri="{FF2B5EF4-FFF2-40B4-BE49-F238E27FC236}">
                  <a16:creationId xmlns:a16="http://schemas.microsoft.com/office/drawing/2014/main" id="{40B7008B-C644-5999-4817-F0C037A411B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4456" y="1026165"/>
              <a:ext cx="1905000" cy="1905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630C3381-A1BF-FF01-883E-D497F2624524}"/>
                </a:ext>
              </a:extLst>
            </p:cNvPr>
            <p:cNvSpPr txBox="1"/>
            <p:nvPr/>
          </p:nvSpPr>
          <p:spPr>
            <a:xfrm>
              <a:off x="6753755" y="1217416"/>
              <a:ext cx="203298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>
                  <a:latin typeface="UTM Avo" panose="02040603050506020204" pitchFamily="18" charset="0"/>
                </a:rPr>
                <a:t>Ấn để xem video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6057314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16D46A58-ABC9-4D16-B429-7CE203E488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flipV="1">
            <a:off x="2266341" y="1926745"/>
            <a:ext cx="3237678" cy="165438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B3C47BF-F3A8-B204-1BAD-02158F6643B3}"/>
              </a:ext>
            </a:extLst>
          </p:cNvPr>
          <p:cNvSpPr txBox="1"/>
          <p:nvPr/>
        </p:nvSpPr>
        <p:spPr>
          <a:xfrm>
            <a:off x="2371060" y="2372559"/>
            <a:ext cx="277509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>
                <a:latin typeface="UTM Avo" panose="02040603050506020204" pitchFamily="18" charset="0"/>
              </a:rPr>
              <a:t>Tham</a:t>
            </a:r>
            <a:r>
              <a:rPr lang="en-US" sz="2000" dirty="0">
                <a:latin typeface="UTM Avo" panose="02040603050506020204" pitchFamily="18" charset="0"/>
              </a:rPr>
              <a:t> </a:t>
            </a:r>
            <a:r>
              <a:rPr lang="en-US" sz="2000" dirty="0" err="1">
                <a:latin typeface="UTM Avo" panose="02040603050506020204" pitchFamily="18" charset="0"/>
              </a:rPr>
              <a:t>khảo</a:t>
            </a:r>
            <a:r>
              <a:rPr lang="en-US" sz="2000" dirty="0">
                <a:latin typeface="UTM Avo" panose="02040603050506020204" pitchFamily="18" charset="0"/>
              </a:rPr>
              <a:t> </a:t>
            </a:r>
            <a:r>
              <a:rPr lang="en-US" sz="2000" dirty="0" err="1">
                <a:latin typeface="UTM Avo" panose="02040603050506020204" pitchFamily="18" charset="0"/>
              </a:rPr>
              <a:t>một</a:t>
            </a:r>
            <a:r>
              <a:rPr lang="en-US" sz="2000" dirty="0">
                <a:latin typeface="UTM Avo" panose="02040603050506020204" pitchFamily="18" charset="0"/>
              </a:rPr>
              <a:t> </a:t>
            </a:r>
            <a:r>
              <a:rPr lang="en-US" sz="2000" dirty="0" err="1">
                <a:latin typeface="UTM Avo" panose="02040603050506020204" pitchFamily="18" charset="0"/>
              </a:rPr>
              <a:t>số</a:t>
            </a:r>
            <a:r>
              <a:rPr lang="en-US" sz="2000" dirty="0">
                <a:latin typeface="UTM Avo" panose="02040603050506020204" pitchFamily="18" charset="0"/>
              </a:rPr>
              <a:t> </a:t>
            </a:r>
            <a:r>
              <a:rPr lang="en-US" sz="2000" dirty="0" err="1">
                <a:latin typeface="UTM Avo" panose="02040603050506020204" pitchFamily="18" charset="0"/>
              </a:rPr>
              <a:t>sản</a:t>
            </a:r>
            <a:r>
              <a:rPr lang="en-US" sz="2000" dirty="0">
                <a:latin typeface="UTM Avo" panose="02040603050506020204" pitchFamily="18" charset="0"/>
              </a:rPr>
              <a:t> </a:t>
            </a:r>
            <a:r>
              <a:rPr lang="en-US" sz="2000" dirty="0" err="1">
                <a:latin typeface="UTM Avo" panose="02040603050506020204" pitchFamily="18" charset="0"/>
              </a:rPr>
              <a:t>phẩm</a:t>
            </a:r>
            <a:r>
              <a:rPr lang="en-US" sz="2000" dirty="0">
                <a:latin typeface="UTM Avo" panose="02040603050506020204" pitchFamily="18" charset="0"/>
              </a:rPr>
              <a:t> </a:t>
            </a:r>
            <a:r>
              <a:rPr lang="en-US" sz="2000" dirty="0" err="1">
                <a:latin typeface="UTM Avo" panose="02040603050506020204" pitchFamily="18" charset="0"/>
              </a:rPr>
              <a:t>khác</a:t>
            </a:r>
            <a:endParaRPr lang="en-US" sz="2000" dirty="0">
              <a:latin typeface="UTM Avo" panose="02040603050506020204" pitchFamily="18" charset="0"/>
            </a:endParaRPr>
          </a:p>
          <a:p>
            <a:pPr algn="ctr"/>
            <a:endParaRPr lang="en-US" sz="2000" dirty="0">
              <a:latin typeface="UTM Avo" panose="0204060305050602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ADB5F1-0151-0D61-301D-7E0827B09B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42046" y="1051811"/>
            <a:ext cx="3543357" cy="237718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2EFD2CA-E181-6E08-5CEC-5FFFC26C252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92453" y="3930354"/>
            <a:ext cx="3943958" cy="242485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E6A2A72-4FAF-7326-5B37-4A22500C824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84765" y="3868344"/>
            <a:ext cx="3257920" cy="254887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Picture 20">
            <a:extLst>
              <a:ext uri="{FF2B5EF4-FFF2-40B4-BE49-F238E27FC236}">
                <a16:creationId xmlns:a16="http://schemas.microsoft.com/office/drawing/2014/main" id="{8665ECC7-FD71-3671-142D-FE20C674D48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2811292" y="3581127"/>
            <a:ext cx="634415" cy="574434"/>
          </a:xfrm>
          <a:prstGeom prst="rect">
            <a:avLst/>
          </a:prstGeom>
        </p:spPr>
      </p:pic>
      <p:pic>
        <p:nvPicPr>
          <p:cNvPr id="8" name="Picture 20">
            <a:extLst>
              <a:ext uri="{FF2B5EF4-FFF2-40B4-BE49-F238E27FC236}">
                <a16:creationId xmlns:a16="http://schemas.microsoft.com/office/drawing/2014/main" id="{C3D181BF-8C50-8F0C-E981-47C5AE22823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9096516" y="3074238"/>
            <a:ext cx="634415" cy="574434"/>
          </a:xfrm>
          <a:prstGeom prst="rect">
            <a:avLst/>
          </a:prstGeom>
        </p:spPr>
      </p:pic>
      <p:pic>
        <p:nvPicPr>
          <p:cNvPr id="9" name="Picture 20">
            <a:extLst>
              <a:ext uri="{FF2B5EF4-FFF2-40B4-BE49-F238E27FC236}">
                <a16:creationId xmlns:a16="http://schemas.microsoft.com/office/drawing/2014/main" id="{50AB1825-07A4-C369-B735-97B5B619673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7593229" y="6022640"/>
            <a:ext cx="634415" cy="574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36305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id="{D39187E0-91F1-0D3E-B6B2-EB42AEA1F3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8600675" y="776176"/>
            <a:ext cx="3591325" cy="2381694"/>
          </a:xfrm>
          <a:prstGeom prst="rect">
            <a:avLst/>
          </a:prstGeom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C1911213-4E75-6052-529B-419CD9F3B75A}"/>
              </a:ext>
            </a:extLst>
          </p:cNvPr>
          <p:cNvSpPr txBox="1"/>
          <p:nvPr/>
        </p:nvSpPr>
        <p:spPr>
          <a:xfrm>
            <a:off x="537882" y="1217743"/>
            <a:ext cx="4370294" cy="3419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987"/>
              </a:lnSpc>
              <a:spcBef>
                <a:spcPct val="0"/>
              </a:spcBef>
            </a:pPr>
            <a:endParaRPr lang="en-US" sz="2200">
              <a:solidFill>
                <a:srgbClr val="26416D"/>
              </a:solidFill>
              <a:latin typeface="UTM Avo" panose="020406030505060202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8A96FB-5C84-4AAE-7159-8450C8D86B00}"/>
              </a:ext>
            </a:extLst>
          </p:cNvPr>
          <p:cNvSpPr txBox="1"/>
          <p:nvPr/>
        </p:nvSpPr>
        <p:spPr>
          <a:xfrm>
            <a:off x="954741" y="2178424"/>
            <a:ext cx="412974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200">
              <a:latin typeface="UTM Avo" panose="02040603050506020204" pitchFamily="18" charset="0"/>
            </a:endParaRPr>
          </a:p>
        </p:txBody>
      </p:sp>
      <p:sp>
        <p:nvSpPr>
          <p:cNvPr id="8" name="Cloud Callout 8">
            <a:extLst>
              <a:ext uri="{FF2B5EF4-FFF2-40B4-BE49-F238E27FC236}">
                <a16:creationId xmlns:a16="http://schemas.microsoft.com/office/drawing/2014/main" id="{05A2A890-3003-E704-9798-F2A3EA90A2D2}"/>
              </a:ext>
            </a:extLst>
          </p:cNvPr>
          <p:cNvSpPr/>
          <p:nvPr/>
        </p:nvSpPr>
        <p:spPr>
          <a:xfrm>
            <a:off x="189198" y="2837567"/>
            <a:ext cx="8284952" cy="3217988"/>
          </a:xfrm>
          <a:prstGeom prst="cloudCallout">
            <a:avLst>
              <a:gd name="adj1" fmla="val 59632"/>
              <a:gd name="adj2" fmla="val 47192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nl-NL" sz="2200" dirty="0">
                <a:solidFill>
                  <a:schemeClr val="accent1">
                    <a:lumMod val="75000"/>
                  </a:schemeClr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Em nhận ra cách in nào trên sản phẩm của bạn? </a:t>
            </a:r>
            <a:endParaRPr lang="en-US" sz="2200" dirty="0">
              <a:solidFill>
                <a:schemeClr val="accent1">
                  <a:lumMod val="75000"/>
                </a:schemeClr>
              </a:solidFill>
              <a:latin typeface="UTM Avo" panose="02040603050506020204" pitchFamily="18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nl-NL" sz="2200" dirty="0">
                <a:solidFill>
                  <a:schemeClr val="accent1">
                    <a:lumMod val="75000"/>
                  </a:schemeClr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Em/nhóm em đã sử dụng vật liệu và loại màu gì để tạo sản phẩm?</a:t>
            </a:r>
            <a:endParaRPr lang="en-US" sz="2200" dirty="0">
              <a:solidFill>
                <a:schemeClr val="accent1">
                  <a:lumMod val="75000"/>
                </a:schemeClr>
              </a:solidFill>
              <a:latin typeface="UTM Avo" panose="02040603050506020204" pitchFamily="18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nl-NL" sz="2200" dirty="0">
                <a:solidFill>
                  <a:schemeClr val="accent1">
                    <a:lumMod val="75000"/>
                  </a:schemeClr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Em thích sản phẩm của ai? </a:t>
            </a:r>
            <a:endParaRPr lang="en-US" sz="2200" dirty="0">
              <a:solidFill>
                <a:schemeClr val="accent1">
                  <a:lumMod val="75000"/>
                </a:schemeClr>
              </a:solidFill>
              <a:latin typeface="UTM Avo" panose="0204060305050602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9935472"/>
      </p:ext>
    </p:extLst>
  </p:cSld>
  <p:clrMapOvr>
    <a:masterClrMapping/>
  </p:clrMapOvr>
  <p:transition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A2FF2E24-D014-6EC9-08AA-4998122B0520}"/>
              </a:ext>
            </a:extLst>
          </p:cNvPr>
          <p:cNvGrpSpPr/>
          <p:nvPr/>
        </p:nvGrpSpPr>
        <p:grpSpPr>
          <a:xfrm>
            <a:off x="727136" y="1302522"/>
            <a:ext cx="2736543" cy="1558939"/>
            <a:chOff x="309542" y="967667"/>
            <a:chExt cx="2878585" cy="1558939"/>
          </a:xfrm>
        </p:grpSpPr>
        <p:pic>
          <p:nvPicPr>
            <p:cNvPr id="3" name="Picture 2">
              <a:hlinkClick r:id="rId4"/>
              <a:extLst>
                <a:ext uri="{FF2B5EF4-FFF2-40B4-BE49-F238E27FC236}">
                  <a16:creationId xmlns:a16="http://schemas.microsoft.com/office/drawing/2014/main" id="{98210454-4689-A42D-67DD-7B828379525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000" b="90000" l="10000" r="90000"/>
                      </a14:imgEffect>
                    </a14:imgLayer>
                  </a14:imgProps>
                </a:ext>
              </a:extLst>
            </a:blip>
            <a:srcRect l="7499" t="15368" r="7236" b="7264"/>
            <a:stretch/>
          </p:blipFill>
          <p:spPr>
            <a:xfrm>
              <a:off x="905522" y="1221589"/>
              <a:ext cx="1438182" cy="1305017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E64F97C-8BDB-D2B3-AE1B-BD7C80542DB5}"/>
                </a:ext>
              </a:extLst>
            </p:cNvPr>
            <p:cNvSpPr txBox="1"/>
            <p:nvPr/>
          </p:nvSpPr>
          <p:spPr>
            <a:xfrm>
              <a:off x="309542" y="967667"/>
              <a:ext cx="287858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800" b="1">
                  <a:solidFill>
                    <a:schemeClr val="accent2"/>
                  </a:solidFill>
                  <a:latin typeface="UTM Avo" panose="02040603050506020204" pitchFamily="18" charset="0"/>
                </a:rPr>
                <a:t>Ấn để đến trang sách</a:t>
              </a:r>
            </a:p>
          </p:txBody>
        </p:sp>
      </p:grpSp>
    </p:spTree>
  </p:cSld>
  <p:clrMapOvr>
    <a:masterClrMapping/>
  </p:clrMapOvr>
  <p:transition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FD20591F-88A8-8DC0-083C-06CA7E7498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492329" y="1897168"/>
            <a:ext cx="9207341" cy="3666701"/>
          </a:xfrm>
          <a:prstGeom prst="rect">
            <a:avLst/>
          </a:prstGeom>
        </p:spPr>
      </p:pic>
      <p:sp>
        <p:nvSpPr>
          <p:cNvPr id="4" name="TextBox 4">
            <a:extLst>
              <a:ext uri="{FF2B5EF4-FFF2-40B4-BE49-F238E27FC236}">
                <a16:creationId xmlns:a16="http://schemas.microsoft.com/office/drawing/2014/main" id="{4BCBD15C-274B-9210-F758-EA23BF9B6EF2}"/>
              </a:ext>
            </a:extLst>
          </p:cNvPr>
          <p:cNvSpPr txBox="1"/>
          <p:nvPr/>
        </p:nvSpPr>
        <p:spPr>
          <a:xfrm>
            <a:off x="1830881" y="2726691"/>
            <a:ext cx="8530239" cy="26344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334"/>
              </a:lnSpc>
            </a:pPr>
            <a:r>
              <a:rPr lang="en-US" sz="2400" dirty="0" err="1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Các</a:t>
            </a:r>
            <a:r>
              <a:rPr lang="en-US" sz="2400" dirty="0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em</a:t>
            </a:r>
            <a:r>
              <a:rPr lang="en-US" sz="2400" dirty="0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hãy</a:t>
            </a:r>
            <a:r>
              <a:rPr lang="en-US" sz="2400" dirty="0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tạo</a:t>
            </a:r>
            <a:r>
              <a:rPr lang="en-US" sz="2400" dirty="0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một</a:t>
            </a:r>
            <a:r>
              <a:rPr lang="en-US" sz="2400" dirty="0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bức</a:t>
            </a:r>
            <a:r>
              <a:rPr lang="en-US" sz="2400" dirty="0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tranh</a:t>
            </a:r>
            <a:r>
              <a:rPr lang="en-US" sz="2400" dirty="0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bằng</a:t>
            </a:r>
            <a:r>
              <a:rPr lang="en-US" sz="2400" dirty="0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cách</a:t>
            </a:r>
            <a:r>
              <a:rPr lang="en-US" sz="2400" dirty="0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sử</a:t>
            </a:r>
            <a:r>
              <a:rPr lang="en-US" sz="2400" dirty="0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dụng</a:t>
            </a:r>
            <a:r>
              <a:rPr lang="en-US" sz="2400" dirty="0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những</a:t>
            </a:r>
            <a:r>
              <a:rPr lang="en-US" sz="2400" dirty="0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vật</a:t>
            </a:r>
            <a:r>
              <a:rPr lang="en-US" sz="2400" dirty="0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liệu</a:t>
            </a:r>
            <a:r>
              <a:rPr lang="en-US" sz="2400" dirty="0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gần</a:t>
            </a:r>
            <a:r>
              <a:rPr lang="en-US" sz="2400" dirty="0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gũi</a:t>
            </a:r>
            <a:r>
              <a:rPr lang="en-US" sz="2400" dirty="0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có </a:t>
            </a:r>
            <a:r>
              <a:rPr lang="en-US" sz="2400" dirty="0" err="1">
                <a:solidFill>
                  <a:srgbClr val="965A38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sẵn</a:t>
            </a:r>
            <a:endParaRPr lang="en-US" sz="2400" dirty="0">
              <a:solidFill>
                <a:srgbClr val="965A38"/>
              </a:solidFill>
              <a:latin typeface="UTM Avo" panose="02040603050506020204" pitchFamily="18" charset="0"/>
              <a:cs typeface="Arial" panose="020B0604020202020204" pitchFamily="34" charset="0"/>
            </a:endParaRPr>
          </a:p>
          <a:p>
            <a:pPr algn="ctr">
              <a:lnSpc>
                <a:spcPts val="7334"/>
              </a:lnSpc>
            </a:pPr>
            <a:endParaRPr lang="en-US" sz="2400" dirty="0">
              <a:solidFill>
                <a:srgbClr val="965A38"/>
              </a:solidFill>
              <a:latin typeface="UTM Avo" panose="02040603050506020204" pitchFamily="18" charset="0"/>
              <a:cs typeface="Arial" panose="020B0604020202020204" pitchFamily="34" charset="0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79FCC46B-C734-6063-2E9E-9A435F0B2E8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205165">
            <a:off x="10303486" y="4594003"/>
            <a:ext cx="1332206" cy="1903152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D12E0971-93DA-320B-645F-78184B65AD3D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424547" y="2774378"/>
            <a:ext cx="522507" cy="654622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BC136B23-0BCE-CCDD-B211-FDA657BCCB69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1308447" y="3562245"/>
            <a:ext cx="395507" cy="495511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C2F186E6-290B-893C-3EC6-36ACA344AD1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9661405" y="5942080"/>
            <a:ext cx="367355" cy="460241"/>
          </a:xfrm>
          <a:prstGeom prst="rect">
            <a:avLst/>
          </a:prstGeom>
        </p:spPr>
      </p:pic>
      <p:pic>
        <p:nvPicPr>
          <p:cNvPr id="11" name="Picture 17">
            <a:extLst>
              <a:ext uri="{FF2B5EF4-FFF2-40B4-BE49-F238E27FC236}">
                <a16:creationId xmlns:a16="http://schemas.microsoft.com/office/drawing/2014/main" id="{53BA3284-A38E-1078-01A2-DBD571885DF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580065">
            <a:off x="554738" y="4914201"/>
            <a:ext cx="2173328" cy="1477862"/>
          </a:xfrm>
          <a:prstGeom prst="rect">
            <a:avLst/>
          </a:prstGeom>
        </p:spPr>
      </p:pic>
    </p:spTree>
  </p:cSld>
  <p:clrMapOvr>
    <a:masterClrMapping/>
  </p:clrMapOvr>
  <p:transition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>
            <a:extLst>
              <a:ext uri="{FF2B5EF4-FFF2-40B4-BE49-F238E27FC236}">
                <a16:creationId xmlns:a16="http://schemas.microsoft.com/office/drawing/2014/main" id="{BE2E2F1F-DF8D-308A-314C-D9F7C8BBEFD1}"/>
              </a:ext>
            </a:extLst>
          </p:cNvPr>
          <p:cNvSpPr txBox="1"/>
          <p:nvPr/>
        </p:nvSpPr>
        <p:spPr>
          <a:xfrm>
            <a:off x="771336" y="2312052"/>
            <a:ext cx="5493639" cy="11541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987"/>
              </a:lnSpc>
            </a:pPr>
            <a:r>
              <a:rPr lang="en-US" sz="2600" dirty="0" err="1">
                <a:solidFill>
                  <a:srgbClr val="26416D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Em</a:t>
            </a:r>
            <a:r>
              <a:rPr lang="en-US" sz="2600" dirty="0">
                <a:solidFill>
                  <a:srgbClr val="26416D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có </a:t>
            </a:r>
            <a:r>
              <a:rPr lang="en-US" sz="2600" dirty="0" err="1">
                <a:solidFill>
                  <a:srgbClr val="26416D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thể</a:t>
            </a:r>
            <a:r>
              <a:rPr lang="en-US" sz="2600" dirty="0">
                <a:solidFill>
                  <a:srgbClr val="26416D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26416D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sáng</a:t>
            </a:r>
            <a:r>
              <a:rPr lang="en-US" sz="2600" dirty="0">
                <a:solidFill>
                  <a:srgbClr val="26416D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26416D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tạo</a:t>
            </a:r>
            <a:r>
              <a:rPr lang="en-US" sz="2600" dirty="0">
                <a:solidFill>
                  <a:srgbClr val="26416D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26416D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sản</a:t>
            </a:r>
            <a:r>
              <a:rPr lang="en-US" sz="2600" dirty="0">
                <a:solidFill>
                  <a:srgbClr val="26416D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26416D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phẩm</a:t>
            </a:r>
            <a:r>
              <a:rPr lang="en-US" sz="2600" dirty="0">
                <a:solidFill>
                  <a:srgbClr val="26416D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26416D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tranh</a:t>
            </a:r>
            <a:r>
              <a:rPr lang="en-US" sz="2600" dirty="0">
                <a:solidFill>
                  <a:srgbClr val="26416D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in </a:t>
            </a:r>
            <a:r>
              <a:rPr lang="en-US" sz="2600" dirty="0" err="1">
                <a:solidFill>
                  <a:srgbClr val="26416D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bằng</a:t>
            </a:r>
            <a:r>
              <a:rPr lang="en-US" sz="2600" dirty="0">
                <a:solidFill>
                  <a:srgbClr val="26416D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26416D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cách</a:t>
            </a:r>
            <a:r>
              <a:rPr lang="en-US" sz="2600" dirty="0">
                <a:solidFill>
                  <a:srgbClr val="26416D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26416D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nào</a:t>
            </a:r>
            <a:r>
              <a:rPr lang="en-US" sz="2600" dirty="0">
                <a:solidFill>
                  <a:srgbClr val="26416D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26416D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khác</a:t>
            </a:r>
            <a:r>
              <a:rPr lang="en-US" sz="2600" dirty="0">
                <a:solidFill>
                  <a:srgbClr val="26416D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ts val="2987"/>
              </a:lnSpc>
            </a:pPr>
            <a:endParaRPr lang="en-US" sz="2600" dirty="0">
              <a:solidFill>
                <a:srgbClr val="26416D"/>
              </a:solidFill>
              <a:latin typeface="UTM Avo" panose="02040603050506020204" pitchFamily="18" charset="0"/>
              <a:cs typeface="Arial" panose="020B0604020202020204" pitchFamily="34" charset="0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9E9E7C66-4579-9662-300E-30744304EC2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771336" y="4617010"/>
            <a:ext cx="1593490" cy="202833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F943557-3C94-E0DA-890D-86BC94CF5A9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8891" y="851365"/>
            <a:ext cx="5553075" cy="5848350"/>
          </a:xfrm>
          <a:prstGeom prst="rect">
            <a:avLst/>
          </a:prstGeom>
        </p:spPr>
      </p:pic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B00CDD5E-C5DA-C9C9-DAD2-67FD651A72AC}"/>
              </a:ext>
            </a:extLst>
          </p:cNvPr>
          <p:cNvSpPr/>
          <p:nvPr/>
        </p:nvSpPr>
        <p:spPr>
          <a:xfrm>
            <a:off x="7687340" y="776177"/>
            <a:ext cx="2838893" cy="15948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39140"/>
      </p:ext>
    </p:extLst>
  </p:cSld>
  <p:clrMapOvr>
    <a:masterClrMapping/>
  </p:clrMapOvr>
  <p:transition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BCB5134-2756-6A50-B413-E16727EF25B7}"/>
              </a:ext>
            </a:extLst>
          </p:cNvPr>
          <p:cNvSpPr txBox="1"/>
          <p:nvPr/>
        </p:nvSpPr>
        <p:spPr>
          <a:xfrm>
            <a:off x="3645294" y="2966768"/>
            <a:ext cx="4478966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600" b="0" i="1" dirty="0" err="1">
                <a:effectLst/>
                <a:latin typeface="UTM Avo" panose="02040603050506020204" pitchFamily="18" charset="0"/>
              </a:rPr>
              <a:t>Chuẩn</a:t>
            </a:r>
            <a:r>
              <a:rPr lang="en-US" sz="2600" b="0" i="1" dirty="0">
                <a:effectLst/>
                <a:latin typeface="UTM Avo" panose="02040603050506020204" pitchFamily="18" charset="0"/>
              </a:rPr>
              <a:t> </a:t>
            </a:r>
            <a:r>
              <a:rPr lang="en-US" sz="2600" b="0" i="1" dirty="0" err="1">
                <a:effectLst/>
                <a:latin typeface="UTM Avo" panose="02040603050506020204" pitchFamily="18" charset="0"/>
              </a:rPr>
              <a:t>bị</a:t>
            </a:r>
            <a:r>
              <a:rPr lang="en-US" sz="2600" b="0" i="1" dirty="0">
                <a:effectLst/>
                <a:latin typeface="UTM Avo" panose="02040603050506020204" pitchFamily="18" charset="0"/>
              </a:rPr>
              <a:t> </a:t>
            </a:r>
            <a:r>
              <a:rPr lang="en-US" sz="2600" b="0" i="1" dirty="0" err="1">
                <a:effectLst/>
                <a:latin typeface="UTM Avo" panose="02040603050506020204" pitchFamily="18" charset="0"/>
              </a:rPr>
              <a:t>bài</a:t>
            </a:r>
            <a:r>
              <a:rPr lang="en-US" sz="2600" b="0" i="1" dirty="0">
                <a:effectLst/>
                <a:latin typeface="UTM Avo" panose="02040603050506020204" pitchFamily="18" charset="0"/>
              </a:rPr>
              <a:t> </a:t>
            </a:r>
            <a:r>
              <a:rPr lang="en-US" sz="2600" b="0" i="1" dirty="0" err="1">
                <a:effectLst/>
                <a:latin typeface="UTM Avo" panose="02040603050506020204" pitchFamily="18" charset="0"/>
              </a:rPr>
              <a:t>tiếp</a:t>
            </a:r>
            <a:r>
              <a:rPr lang="en-US" sz="2600" b="0" i="1" dirty="0">
                <a:effectLst/>
                <a:latin typeface="UTM Avo" panose="02040603050506020204" pitchFamily="18" charset="0"/>
              </a:rPr>
              <a:t> </a:t>
            </a:r>
            <a:r>
              <a:rPr lang="en-US" sz="2600" b="0" i="1" dirty="0" err="1">
                <a:effectLst/>
                <a:latin typeface="UTM Avo" panose="02040603050506020204" pitchFamily="18" charset="0"/>
              </a:rPr>
              <a:t>theo</a:t>
            </a:r>
            <a:endParaRPr lang="en-US" sz="2600" i="1" dirty="0">
              <a:latin typeface="UTM Avo" panose="02040603050506020204" pitchFamily="18" charset="0"/>
            </a:endParaRPr>
          </a:p>
          <a:p>
            <a:r>
              <a:rPr lang="en-US" sz="2600" b="0" i="1" dirty="0" err="1">
                <a:effectLst/>
                <a:latin typeface="UTM Avo" panose="02040603050506020204" pitchFamily="18" charset="0"/>
              </a:rPr>
              <a:t>Bài</a:t>
            </a:r>
            <a:r>
              <a:rPr lang="en-US" sz="2600" b="0" i="1" dirty="0">
                <a:effectLst/>
                <a:latin typeface="UTM Avo" panose="02040603050506020204" pitchFamily="18" charset="0"/>
              </a:rPr>
              <a:t> 8 - </a:t>
            </a:r>
            <a:r>
              <a:rPr lang="en-US" sz="2600" b="0" i="1" dirty="0" err="1">
                <a:effectLst/>
                <a:latin typeface="UTM Avo" panose="02040603050506020204" pitchFamily="18" charset="0"/>
              </a:rPr>
              <a:t>Hoa</a:t>
            </a:r>
            <a:r>
              <a:rPr lang="en-US" sz="2600" b="0" i="1" dirty="0">
                <a:effectLst/>
                <a:latin typeface="UTM Avo" panose="02040603050506020204" pitchFamily="18" charset="0"/>
              </a:rPr>
              <a:t>, </a:t>
            </a:r>
            <a:r>
              <a:rPr lang="en-US" sz="2600" b="0" i="1" dirty="0" err="1">
                <a:effectLst/>
                <a:latin typeface="UTM Avo" panose="02040603050506020204" pitchFamily="18" charset="0"/>
              </a:rPr>
              <a:t>quả</a:t>
            </a:r>
            <a:r>
              <a:rPr lang="en-US" sz="2600" b="0" i="1" dirty="0">
                <a:effectLst/>
                <a:latin typeface="UTM Avo" panose="02040603050506020204" pitchFamily="18" charset="0"/>
              </a:rPr>
              <a:t> </a:t>
            </a:r>
            <a:r>
              <a:rPr lang="en-US" sz="2600" b="0" i="1" dirty="0" err="1">
                <a:effectLst/>
                <a:latin typeface="UTM Avo" panose="02040603050506020204" pitchFamily="18" charset="0"/>
              </a:rPr>
              <a:t>mùa</a:t>
            </a:r>
            <a:r>
              <a:rPr lang="en-US" sz="2600" b="0" i="1" dirty="0">
                <a:effectLst/>
                <a:latin typeface="UTM Avo" panose="02040603050506020204" pitchFamily="18" charset="0"/>
              </a:rPr>
              <a:t> </a:t>
            </a:r>
            <a:r>
              <a:rPr lang="en-US" sz="2600" b="0" i="1" dirty="0" err="1">
                <a:effectLst/>
                <a:latin typeface="UTM Avo" panose="02040603050506020204" pitchFamily="18" charset="0"/>
              </a:rPr>
              <a:t>xuân</a:t>
            </a:r>
            <a:endParaRPr lang="en-US" sz="2600" b="0" i="1" dirty="0">
              <a:effectLst/>
              <a:latin typeface="UTM Avo" panose="02040603050506020204" pitchFamily="18" charset="0"/>
            </a:endParaRPr>
          </a:p>
          <a:p>
            <a:endParaRPr lang="en-US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718BBE-355A-9B18-16BF-FE24A21014CD}"/>
              </a:ext>
            </a:extLst>
          </p:cNvPr>
          <p:cNvSpPr txBox="1"/>
          <p:nvPr/>
        </p:nvSpPr>
        <p:spPr>
          <a:xfrm flipH="1">
            <a:off x="3161181" y="1805966"/>
            <a:ext cx="5447193" cy="76944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400" dirty="0" err="1">
                <a:latin typeface="UTM Avo" panose="02040603050506020204" pitchFamily="18" charset="0"/>
              </a:rPr>
              <a:t>Hướng</a:t>
            </a:r>
            <a:r>
              <a:rPr lang="en-US" sz="4400" dirty="0">
                <a:latin typeface="UTM Avo" panose="02040603050506020204" pitchFamily="18" charset="0"/>
              </a:rPr>
              <a:t> </a:t>
            </a:r>
            <a:r>
              <a:rPr lang="en-US" sz="4400" dirty="0" err="1">
                <a:latin typeface="UTM Avo" panose="02040603050506020204" pitchFamily="18" charset="0"/>
              </a:rPr>
              <a:t>dẫn</a:t>
            </a:r>
            <a:r>
              <a:rPr lang="en-US" sz="4400" dirty="0">
                <a:latin typeface="UTM Avo" panose="02040603050506020204" pitchFamily="18" charset="0"/>
              </a:rPr>
              <a:t> </a:t>
            </a:r>
            <a:r>
              <a:rPr lang="en-US" sz="4400" dirty="0" err="1">
                <a:latin typeface="UTM Avo" panose="02040603050506020204" pitchFamily="18" charset="0"/>
              </a:rPr>
              <a:t>về</a:t>
            </a:r>
            <a:r>
              <a:rPr lang="en-US" sz="4400" dirty="0">
                <a:latin typeface="UTM Avo" panose="02040603050506020204" pitchFamily="18" charset="0"/>
              </a:rPr>
              <a:t> </a:t>
            </a:r>
            <a:r>
              <a:rPr lang="en-US" sz="4400" dirty="0" err="1">
                <a:latin typeface="UTM Avo" panose="02040603050506020204" pitchFamily="18" charset="0"/>
              </a:rPr>
              <a:t>nhà</a:t>
            </a:r>
            <a:endParaRPr lang="en-US" sz="4400" dirty="0">
              <a:latin typeface="UTM Avo" panose="02040603050506020204" pitchFamily="18" charset="0"/>
            </a:endParaRPr>
          </a:p>
        </p:txBody>
      </p:sp>
      <p:pic>
        <p:nvPicPr>
          <p:cNvPr id="5" name="Picture 7">
            <a:extLst>
              <a:ext uri="{FF2B5EF4-FFF2-40B4-BE49-F238E27FC236}">
                <a16:creationId xmlns:a16="http://schemas.microsoft.com/office/drawing/2014/main" id="{D22A581E-6CEB-46A6-E163-04AE30D901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35200" y="689038"/>
            <a:ext cx="2708581" cy="2502119"/>
          </a:xfrm>
          <a:prstGeom prst="rect">
            <a:avLst/>
          </a:prstGeom>
        </p:spPr>
      </p:pic>
      <p:pic>
        <p:nvPicPr>
          <p:cNvPr id="6" name="Picture 8">
            <a:extLst>
              <a:ext uri="{FF2B5EF4-FFF2-40B4-BE49-F238E27FC236}">
                <a16:creationId xmlns:a16="http://schemas.microsoft.com/office/drawing/2014/main" id="{B0AB955E-09CD-0DFA-54D0-69970D33610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-957600">
            <a:off x="719557" y="3875076"/>
            <a:ext cx="1319390" cy="2845744"/>
          </a:xfrm>
          <a:prstGeom prst="rect">
            <a:avLst/>
          </a:prstGeom>
        </p:spPr>
      </p:pic>
      <p:pic>
        <p:nvPicPr>
          <p:cNvPr id="7" name="Picture 9">
            <a:extLst>
              <a:ext uri="{FF2B5EF4-FFF2-40B4-BE49-F238E27FC236}">
                <a16:creationId xmlns:a16="http://schemas.microsoft.com/office/drawing/2014/main" id="{795EC252-3D17-A28E-2681-3CD454D4F52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9425521" y="859193"/>
            <a:ext cx="2631279" cy="1450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56612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CB027CB-33A2-DB8E-FDCD-11D3E26EE0D0}"/>
              </a:ext>
            </a:extLst>
          </p:cNvPr>
          <p:cNvSpPr/>
          <p:nvPr/>
        </p:nvSpPr>
        <p:spPr>
          <a:xfrm>
            <a:off x="4775418" y="3585180"/>
            <a:ext cx="2944537" cy="2958470"/>
          </a:xfrm>
          <a:prstGeom prst="roundRect">
            <a:avLst/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7F0D54-B65E-6BA3-06C1-B63951AD2B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6417" y="3753145"/>
            <a:ext cx="2622541" cy="262254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3EB4BD1-2902-EC4A-0F38-79BCCA9B2602}"/>
              </a:ext>
            </a:extLst>
          </p:cNvPr>
          <p:cNvSpPr txBox="1"/>
          <p:nvPr/>
        </p:nvSpPr>
        <p:spPr>
          <a:xfrm>
            <a:off x="454403" y="574846"/>
            <a:ext cx="11367083" cy="1411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rgbClr val="ED7D31">
                    <a:lumMod val="50000"/>
                  </a:srgbClr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Để kết nối cộng đồng giáo viên và nhận thêm nhiều tài liệu giảng dạy,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ED7D31">
                    <a:lumMod val="50000"/>
                  </a:srgbClr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mời quý thầy cô tham gia Group Facebook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ED7D31">
                    <a:lumMod val="50000"/>
                  </a:srgbClr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theo đường link: 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77F7C17-E574-9332-676F-7B4FC88CD262}"/>
              </a:ext>
            </a:extLst>
          </p:cNvPr>
          <p:cNvSpPr/>
          <p:nvPr/>
        </p:nvSpPr>
        <p:spPr>
          <a:xfrm>
            <a:off x="2441908" y="2000034"/>
            <a:ext cx="7407478" cy="46166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hlinkClick r:id="rId4"/>
            <a:extLst>
              <a:ext uri="{FF2B5EF4-FFF2-40B4-BE49-F238E27FC236}">
                <a16:creationId xmlns:a16="http://schemas.microsoft.com/office/drawing/2014/main" id="{EEDCC7DA-65BA-6B5F-4904-487E49566583}"/>
              </a:ext>
            </a:extLst>
          </p:cNvPr>
          <p:cNvSpPr txBox="1"/>
          <p:nvPr/>
        </p:nvSpPr>
        <p:spPr>
          <a:xfrm>
            <a:off x="2644617" y="2000034"/>
            <a:ext cx="71222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sng" strike="noStrike" kern="1200" cap="none" spc="0" normalizeH="0" baseline="0" noProof="0">
                <a:ln>
                  <a:noFill/>
                </a:ln>
                <a:solidFill>
                  <a:srgbClr val="ED7D31">
                    <a:lumMod val="50000"/>
                  </a:srgbClr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Hoc10 – Đồng hành cùng giáo viên tiểu học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7B892AE-66B0-F635-0B83-4AD3E5525730}"/>
              </a:ext>
            </a:extLst>
          </p:cNvPr>
          <p:cNvSpPr txBox="1"/>
          <p:nvPr/>
        </p:nvSpPr>
        <p:spPr>
          <a:xfrm>
            <a:off x="4011326" y="2381351"/>
            <a:ext cx="4321723" cy="488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ED7D31">
                    <a:lumMod val="50000"/>
                  </a:srgbClr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Hoặc truy cập qua QR code</a:t>
            </a:r>
          </a:p>
        </p:txBody>
      </p:sp>
      <p:pic>
        <p:nvPicPr>
          <p:cNvPr id="1026" name="Picture 2" descr="Ngón Trỏ, ngón tay, Máy tính Biểu tượng Tay - tay png tải về - Miễn phí  trong suốt Tay png Tải về.">
            <a:extLst>
              <a:ext uri="{FF2B5EF4-FFF2-40B4-BE49-F238E27FC236}">
                <a16:creationId xmlns:a16="http://schemas.microsoft.com/office/drawing/2014/main" id="{7E39AE3B-04ED-AC20-C486-F5B9A97F62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679086" y="2851979"/>
            <a:ext cx="1053311" cy="749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533566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mph" presetSubtype="2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5E0B3"/>
                                      </p:to>
                                    </p:animClr>
                                    <p:set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1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9Slide.vn</Template>
  <TotalTime>111</TotalTime>
  <Words>450</Words>
  <Application>Microsoft Office PowerPoint</Application>
  <PresentationFormat>Widescreen</PresentationFormat>
  <Paragraphs>56</Paragraphs>
  <Slides>21</Slides>
  <Notes>14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Calibri</vt:lpstr>
      <vt:lpstr>Calibri Light</vt:lpstr>
      <vt:lpstr>Tinos</vt:lpstr>
      <vt:lpstr>UTM Avo</vt:lpstr>
      <vt:lpstr>Wingdings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>9Slide.vn</Manager>
  <Company>9Slide.vn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Chủ đề: Quý trọng thời gian</dc:title>
  <dc:subject>9Slide.vn</dc:subject>
  <dc:creator>Monkey</dc:creator>
  <dc:description>9Slide.vn</dc:description>
  <cp:lastModifiedBy>9Slide</cp:lastModifiedBy>
  <cp:revision>17</cp:revision>
  <dcterms:modified xsi:type="dcterms:W3CDTF">2023-08-16T03:52:08Z</dcterms:modified>
  <cp:category>9Slide.vn</cp:category>
</cp:coreProperties>
</file>