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4"/>
  </p:notesMasterIdLst>
  <p:sldIdLst>
    <p:sldId id="256" r:id="rId3"/>
    <p:sldId id="257" r:id="rId4"/>
    <p:sldId id="258" r:id="rId5"/>
    <p:sldId id="259" r:id="rId6"/>
    <p:sldId id="260" r:id="rId7"/>
    <p:sldId id="275" r:id="rId8"/>
    <p:sldId id="272" r:id="rId9"/>
    <p:sldId id="285" r:id="rId10"/>
    <p:sldId id="284" r:id="rId11"/>
    <p:sldId id="283" r:id="rId12"/>
    <p:sldId id="282" r:id="rId13"/>
    <p:sldId id="281" r:id="rId14"/>
    <p:sldId id="280" r:id="rId15"/>
    <p:sldId id="279" r:id="rId16"/>
    <p:sldId id="273" r:id="rId17"/>
    <p:sldId id="261" r:id="rId18"/>
    <p:sldId id="262" r:id="rId19"/>
    <p:sldId id="288" r:id="rId20"/>
    <p:sldId id="271" r:id="rId21"/>
    <p:sldId id="267" r:id="rId22"/>
    <p:sldId id="289"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040723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141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7661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486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442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8205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8097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051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4181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5938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933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9816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47719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073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59081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1443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15179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67253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44689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84536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717714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37605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9ABDD3D7-0945-4A9F-9B7B-CD4A29B1FB75}"/>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8156468-EEFB-4C5A-9FAE-D33E8C427A3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84227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38/"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38/"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9.png"/><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hyperlink" Target="https://youtu.be/ym_sHyN49aQ" TargetMode="External"/><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hyperlink" Target="https://youtu.be/ym_sHyN49aQ" TargetMode="External"/><Relationship Id="rId3" Type="http://schemas.openxmlformats.org/officeDocument/2006/relationships/image" Target="../media/image30.png"/><Relationship Id="rId7" Type="http://schemas.openxmlformats.org/officeDocument/2006/relationships/image" Target="../media/image3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hyperlink" Target="https://youtu.be/ym_sHyN49aQ" TargetMode="External"/><Relationship Id="rId3" Type="http://schemas.openxmlformats.org/officeDocument/2006/relationships/image" Target="../media/image30.png"/><Relationship Id="rId7" Type="http://schemas.openxmlformats.org/officeDocument/2006/relationships/image" Target="../media/image39.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1.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hyperlink" Target="https://youtu.be/ym_sHyN49aQ" TargetMode="External"/><Relationship Id="rId5" Type="http://schemas.openxmlformats.org/officeDocument/2006/relationships/image" Target="../media/image40.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3.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23.png"/><Relationship Id="rId16"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9.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png"/><Relationship Id="rId1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46.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41/"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18" Type="http://schemas.openxmlformats.org/officeDocument/2006/relationships/image" Target="../media/image76.png"/><Relationship Id="rId3" Type="http://schemas.openxmlformats.org/officeDocument/2006/relationships/image" Target="../media/image61.png"/><Relationship Id="rId21" Type="http://schemas.openxmlformats.org/officeDocument/2006/relationships/image" Target="../media/image79.png"/><Relationship Id="rId7" Type="http://schemas.openxmlformats.org/officeDocument/2006/relationships/image" Target="../media/image65.svg"/><Relationship Id="rId12" Type="http://schemas.openxmlformats.org/officeDocument/2006/relationships/image" Target="../media/image70.png"/><Relationship Id="rId17" Type="http://schemas.openxmlformats.org/officeDocument/2006/relationships/image" Target="../media/image75.svg"/><Relationship Id="rId2" Type="http://schemas.openxmlformats.org/officeDocument/2006/relationships/notesSlide" Target="../notesSlides/notesSlide8.xml"/><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5" Type="http://schemas.openxmlformats.org/officeDocument/2006/relationships/image" Target="../media/image73.svg"/><Relationship Id="rId23" Type="http://schemas.openxmlformats.org/officeDocument/2006/relationships/image" Target="../media/image81.png"/><Relationship Id="rId10" Type="http://schemas.openxmlformats.org/officeDocument/2006/relationships/image" Target="../media/image68.png"/><Relationship Id="rId19" Type="http://schemas.openxmlformats.org/officeDocument/2006/relationships/image" Target="../media/image77.svg"/><Relationship Id="rId4" Type="http://schemas.openxmlformats.org/officeDocument/2006/relationships/image" Target="../media/image62.png"/><Relationship Id="rId9" Type="http://schemas.openxmlformats.org/officeDocument/2006/relationships/image" Target="../media/image67.svg"/><Relationship Id="rId14" Type="http://schemas.openxmlformats.org/officeDocument/2006/relationships/image" Target="../media/image72.png"/><Relationship Id="rId22" Type="http://schemas.openxmlformats.org/officeDocument/2006/relationships/image" Target="../media/image80.png"/></Relationships>
</file>

<file path=ppt/slides/_rels/slide1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61.png"/><Relationship Id="rId7" Type="http://schemas.openxmlformats.org/officeDocument/2006/relationships/image" Target="../media/image8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48.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g"/><Relationship Id="rId1" Type="http://schemas.openxmlformats.org/officeDocument/2006/relationships/slideLayout" Target="../slideLayouts/slideLayout2.xml"/><Relationship Id="rId4" Type="http://schemas.openxmlformats.org/officeDocument/2006/relationships/image" Target="../media/image87.svg"/></Relationships>
</file>

<file path=ppt/slides/_rels/slide2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9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4</a:t>
            </a:r>
          </a:p>
          <a:p>
            <a:pPr algn="ctr">
              <a:lnSpc>
                <a:spcPct val="150000"/>
              </a:lnSpc>
              <a:buSzPts val="990"/>
              <a:buFont typeface="Arial"/>
              <a:buNone/>
            </a:pPr>
            <a:r>
              <a:rPr lang="en-US" b="1" dirty="0" err="1">
                <a:solidFill>
                  <a:srgbClr val="002060"/>
                </a:solidFill>
                <a:latin typeface="UTM Avo" panose="02040603050506020204" pitchFamily="18" charset="0"/>
              </a:rPr>
              <a:t>Vui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học</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với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tranh</a:t>
            </a:r>
            <a:r>
              <a:rPr lang="en-US" b="1" dirty="0">
                <a:solidFill>
                  <a:srgbClr val="002060"/>
                </a:solidFill>
                <a:latin typeface="UTM Avo" panose="02040603050506020204" pitchFamily="18" charset="0"/>
              </a:rPr>
              <a:t> in</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8: </a:t>
            </a:r>
            <a:r>
              <a:rPr lang="en-US" b="1" dirty="0" err="1">
                <a:solidFill>
                  <a:srgbClr val="FF0000"/>
                </a:solidFill>
                <a:latin typeface="UTM Avo" panose="02040603050506020204" pitchFamily="18" charset="0"/>
                <a:cs typeface="Arial" panose="020B0604020202020204" pitchFamily="34" charset="0"/>
              </a:rPr>
              <a:t>Hoa</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quả</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mùa</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xuân</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1398" y="123108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93"/>
        <p:cNvGrpSpPr/>
        <p:nvPr/>
      </p:nvGrpSpPr>
      <p:grpSpPr>
        <a:xfrm>
          <a:off x="0" y="0"/>
          <a:ext cx="0" cy="0"/>
          <a:chOff x="0" y="0"/>
          <a:chExt cx="0" cy="0"/>
        </a:xfrm>
      </p:grpSpPr>
      <p:pic>
        <p:nvPicPr>
          <p:cNvPr id="2" name="Picture 2">
            <a:extLst>
              <a:ext uri="{FF2B5EF4-FFF2-40B4-BE49-F238E27FC236}">
                <a16:creationId xmlns:a16="http://schemas.microsoft.com/office/drawing/2014/main" id="{542BD576-7676-C6BD-67AE-398531DB5C24}"/>
              </a:ext>
            </a:extLst>
          </p:cNvPr>
          <p:cNvPicPr>
            <a:picLocks noChangeAspect="1"/>
          </p:cNvPicPr>
          <p:nvPr/>
        </p:nvPicPr>
        <p:blipFill>
          <a:blip r:embed="rId6"/>
          <a:srcRect/>
          <a:stretch>
            <a:fillRect/>
          </a:stretch>
        </p:blipFill>
        <p:spPr>
          <a:xfrm>
            <a:off x="2885884" y="1622090"/>
            <a:ext cx="3941227" cy="5028503"/>
          </a:xfrm>
          <a:prstGeom prst="rect">
            <a:avLst/>
          </a:prstGeom>
        </p:spPr>
      </p:pic>
      <p:pic>
        <p:nvPicPr>
          <p:cNvPr id="3" name="Picture 5">
            <a:extLst>
              <a:ext uri="{FF2B5EF4-FFF2-40B4-BE49-F238E27FC236}">
                <a16:creationId xmlns:a16="http://schemas.microsoft.com/office/drawing/2014/main" id="{FBF10459-D0FA-4FDD-DB15-036C167CCA07}"/>
              </a:ext>
            </a:extLst>
          </p:cNvPr>
          <p:cNvPicPr>
            <a:picLocks noChangeAspect="1"/>
          </p:cNvPicPr>
          <p:nvPr/>
        </p:nvPicPr>
        <p:blipFill>
          <a:blip r:embed="rId7"/>
          <a:srcRect/>
          <a:stretch>
            <a:fillRect/>
          </a:stretch>
        </p:blipFill>
        <p:spPr>
          <a:xfrm>
            <a:off x="1492928" y="4051721"/>
            <a:ext cx="1104514" cy="2286187"/>
          </a:xfrm>
          <a:prstGeom prst="rect">
            <a:avLst/>
          </a:prstGeom>
        </p:spPr>
      </p:pic>
      <p:pic>
        <p:nvPicPr>
          <p:cNvPr id="4" name="Picture 6">
            <a:extLst>
              <a:ext uri="{FF2B5EF4-FFF2-40B4-BE49-F238E27FC236}">
                <a16:creationId xmlns:a16="http://schemas.microsoft.com/office/drawing/2014/main" id="{7F7B7AFE-A049-D125-CA66-0D94D39E9394}"/>
              </a:ext>
            </a:extLst>
          </p:cNvPr>
          <p:cNvPicPr>
            <a:picLocks noChangeAspect="1"/>
          </p:cNvPicPr>
          <p:nvPr/>
        </p:nvPicPr>
        <p:blipFill>
          <a:blip r:embed="rId8"/>
          <a:srcRect/>
          <a:stretch>
            <a:fillRect/>
          </a:stretch>
        </p:blipFill>
        <p:spPr>
          <a:xfrm rot="592974">
            <a:off x="1127967" y="5568708"/>
            <a:ext cx="1467221" cy="463243"/>
          </a:xfrm>
          <a:prstGeom prst="rect">
            <a:avLst/>
          </a:prstGeom>
        </p:spPr>
      </p:pic>
      <p:pic>
        <p:nvPicPr>
          <p:cNvPr id="5" name="karaoke-sac-mau-trai-cay-tuong-vy-mai-thy-sang-tac-hoai-an">
            <a:hlinkClick r:id="" action="ppaction://media"/>
            <a:extLst>
              <a:ext uri="{FF2B5EF4-FFF2-40B4-BE49-F238E27FC236}">
                <a16:creationId xmlns:a16="http://schemas.microsoft.com/office/drawing/2014/main" id="{10229D7A-5DBB-29B5-52D0-DEC2245A4F93}"/>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578864" y="1957952"/>
            <a:ext cx="6496494" cy="4549174"/>
          </a:xfrm>
          <a:prstGeom prst="rect">
            <a:avLst/>
          </a:prstGeom>
        </p:spPr>
      </p:pic>
      <p:pic>
        <p:nvPicPr>
          <p:cNvPr id="6" name="Picture 15">
            <a:extLst>
              <a:ext uri="{FF2B5EF4-FFF2-40B4-BE49-F238E27FC236}">
                <a16:creationId xmlns:a16="http://schemas.microsoft.com/office/drawing/2014/main" id="{FE5AED85-BBD6-9C49-6A4F-C9D597071BA4}"/>
              </a:ext>
            </a:extLst>
          </p:cNvPr>
          <p:cNvPicPr>
            <a:picLocks noChangeAspect="1"/>
          </p:cNvPicPr>
          <p:nvPr/>
        </p:nvPicPr>
        <p:blipFill>
          <a:blip r:embed="rId10">
            <a:alphaModFix amt="90000"/>
          </a:blip>
          <a:srcRect/>
          <a:stretch>
            <a:fillRect/>
          </a:stretch>
        </p:blipFill>
        <p:spPr>
          <a:xfrm rot="1121354">
            <a:off x="9496859" y="1746408"/>
            <a:ext cx="958838" cy="423087"/>
          </a:xfrm>
          <a:prstGeom prst="rect">
            <a:avLst/>
          </a:prstGeom>
        </p:spPr>
      </p:pic>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15964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8">
            <a:extLst>
              <a:ext uri="{FF2B5EF4-FFF2-40B4-BE49-F238E27FC236}">
                <a16:creationId xmlns:a16="http://schemas.microsoft.com/office/drawing/2014/main" id="{AB88C8E5-8490-78B9-6DCA-9FE2A93CA13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334778">
            <a:off x="1072266" y="5714937"/>
            <a:ext cx="1449017" cy="474223"/>
          </a:xfrm>
          <a:prstGeom prst="rect">
            <a:avLst/>
          </a:prstGeom>
        </p:spPr>
      </p:pic>
      <p:pic>
        <p:nvPicPr>
          <p:cNvPr id="6" name="Picture 5">
            <a:extLst>
              <a:ext uri="{FF2B5EF4-FFF2-40B4-BE49-F238E27FC236}">
                <a16:creationId xmlns:a16="http://schemas.microsoft.com/office/drawing/2014/main" id="{EA655FE1-D1D4-3A05-905E-8E4AF7C30835}"/>
              </a:ext>
            </a:extLst>
          </p:cNvPr>
          <p:cNvPicPr>
            <a:picLocks noChangeAspect="1"/>
          </p:cNvPicPr>
          <p:nvPr/>
        </p:nvPicPr>
        <p:blipFill>
          <a:blip r:embed="rId6"/>
          <a:stretch>
            <a:fillRect/>
          </a:stretch>
        </p:blipFill>
        <p:spPr>
          <a:xfrm>
            <a:off x="4220805" y="1924493"/>
            <a:ext cx="3174221" cy="461199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2" descr="Tranh Vẽ Hoa Hồng Trang Trí Đẹp">
            <a:extLst>
              <a:ext uri="{FF2B5EF4-FFF2-40B4-BE49-F238E27FC236}">
                <a16:creationId xmlns:a16="http://schemas.microsoft.com/office/drawing/2014/main" id="{ABE1EB5B-0C47-0E9B-68A0-D8991A309E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4596" y="1924493"/>
            <a:ext cx="2716688" cy="49335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A1F341B-97B0-A2CE-E14B-04D5442356C6}"/>
              </a:ext>
            </a:extLst>
          </p:cNvPr>
          <p:cNvPicPr>
            <a:picLocks noChangeAspect="1"/>
          </p:cNvPicPr>
          <p:nvPr/>
        </p:nvPicPr>
        <p:blipFill>
          <a:blip r:embed="rId8"/>
          <a:stretch>
            <a:fillRect/>
          </a:stretch>
        </p:blipFill>
        <p:spPr>
          <a:xfrm>
            <a:off x="7701544" y="3647753"/>
            <a:ext cx="4302197" cy="3210247"/>
          </a:xfrm>
          <a:prstGeom prst="rect">
            <a:avLst/>
          </a:prstGeom>
          <a:ln>
            <a:noFill/>
          </a:ln>
          <a:effectLst>
            <a:softEdge rad="112500"/>
          </a:effectLst>
        </p:spPr>
      </p:pic>
      <p:sp>
        <p:nvSpPr>
          <p:cNvPr id="9" name="TextBox 8">
            <a:extLst>
              <a:ext uri="{FF2B5EF4-FFF2-40B4-BE49-F238E27FC236}">
                <a16:creationId xmlns:a16="http://schemas.microsoft.com/office/drawing/2014/main" id="{67BD8373-1BD0-AE2A-28D9-C4B6AB934AE6}"/>
              </a:ext>
            </a:extLst>
          </p:cNvPr>
          <p:cNvSpPr txBox="1"/>
          <p:nvPr/>
        </p:nvSpPr>
        <p:spPr>
          <a:xfrm>
            <a:off x="7701544" y="1924493"/>
            <a:ext cx="4638076" cy="1261884"/>
          </a:xfrm>
          <a:prstGeom prst="rect">
            <a:avLst/>
          </a:prstGeom>
          <a:noFill/>
        </p:spPr>
        <p:txBody>
          <a:bodyPr wrap="square" rtlCol="0">
            <a:spAutoFit/>
          </a:bodyPr>
          <a:lstStyle/>
          <a:p>
            <a:r>
              <a:rPr lang="en-US" sz="2500" dirty="0" err="1">
                <a:latin typeface="UTM Avo" panose="02040603050506020204" pitchFamily="18" charset="0"/>
              </a:rPr>
              <a:t>Kể</a:t>
            </a:r>
            <a:r>
              <a:rPr lang="en-US" sz="2500" dirty="0">
                <a:latin typeface="UTM Avo" panose="02040603050506020204" pitchFamily="18" charset="0"/>
              </a:rPr>
              <a:t> </a:t>
            </a:r>
            <a:r>
              <a:rPr lang="en-US" sz="2500" dirty="0" err="1">
                <a:latin typeface="UTM Avo" panose="02040603050506020204" pitchFamily="18" charset="0"/>
              </a:rPr>
              <a:t>tên</a:t>
            </a:r>
            <a:r>
              <a:rPr lang="en-US" sz="2500" dirty="0">
                <a:latin typeface="UTM Avo" panose="02040603050506020204" pitchFamily="18" charset="0"/>
              </a:rPr>
              <a:t> </a:t>
            </a:r>
            <a:r>
              <a:rPr lang="en-US" sz="2500" dirty="0" err="1">
                <a:latin typeface="UTM Avo" panose="02040603050506020204" pitchFamily="18" charset="0"/>
              </a:rPr>
              <a:t>những</a:t>
            </a:r>
            <a:r>
              <a:rPr lang="en-US" sz="2500" dirty="0">
                <a:latin typeface="UTM Avo" panose="02040603050506020204" pitchFamily="18" charset="0"/>
              </a:rPr>
              <a:t> </a:t>
            </a:r>
            <a:r>
              <a:rPr lang="en-US" sz="2500" dirty="0" err="1">
                <a:latin typeface="UTM Avo" panose="02040603050506020204" pitchFamily="18" charset="0"/>
              </a:rPr>
              <a:t>loại</a:t>
            </a:r>
            <a:r>
              <a:rPr lang="en-US" sz="2500" dirty="0">
                <a:latin typeface="UTM Avo" panose="02040603050506020204" pitchFamily="18" charset="0"/>
              </a:rPr>
              <a:t> </a:t>
            </a:r>
            <a:r>
              <a:rPr lang="en-US" sz="2500" dirty="0" err="1">
                <a:latin typeface="UTM Avo" panose="02040603050506020204" pitchFamily="18" charset="0"/>
              </a:rPr>
              <a:t>hoa</a:t>
            </a:r>
            <a:r>
              <a:rPr lang="en-US" sz="2500" dirty="0">
                <a:latin typeface="UTM Avo" panose="02040603050506020204" pitchFamily="18" charset="0"/>
              </a:rPr>
              <a:t> </a:t>
            </a:r>
            <a:r>
              <a:rPr lang="en-US" sz="2500" dirty="0" err="1">
                <a:latin typeface="UTM Avo" panose="02040603050506020204" pitchFamily="18" charset="0"/>
              </a:rPr>
              <a:t>quả</a:t>
            </a:r>
            <a:r>
              <a:rPr lang="en-US" sz="2500" dirty="0">
                <a:latin typeface="UTM Avo" panose="02040603050506020204" pitchFamily="18" charset="0"/>
              </a:rPr>
              <a:t> </a:t>
            </a:r>
            <a:r>
              <a:rPr lang="en-US" sz="2500" dirty="0" err="1">
                <a:latin typeface="UTM Avo" panose="02040603050506020204" pitchFamily="18" charset="0"/>
              </a:rPr>
              <a:t>trong</a:t>
            </a:r>
            <a:r>
              <a:rPr lang="en-US" sz="2500" dirty="0">
                <a:latin typeface="UTM Avo" panose="02040603050506020204" pitchFamily="18" charset="0"/>
              </a:rPr>
              <a:t> </a:t>
            </a:r>
            <a:r>
              <a:rPr lang="en-US" sz="2500" dirty="0" err="1">
                <a:latin typeface="UTM Avo" panose="02040603050506020204" pitchFamily="18" charset="0"/>
              </a:rPr>
              <a:t>hình</a:t>
            </a:r>
            <a:r>
              <a:rPr lang="en-US" sz="2500" dirty="0">
                <a:latin typeface="UTM Avo" panose="02040603050506020204" pitchFamily="18" charset="0"/>
              </a:rPr>
              <a:t> </a:t>
            </a:r>
            <a:r>
              <a:rPr lang="en-US" sz="2500" dirty="0" err="1">
                <a:latin typeface="UTM Avo" panose="02040603050506020204" pitchFamily="18" charset="0"/>
              </a:rPr>
              <a:t>mà</a:t>
            </a:r>
            <a:r>
              <a:rPr lang="en-US" sz="2500" dirty="0">
                <a:latin typeface="UTM Avo" panose="02040603050506020204" pitchFamily="18" charset="0"/>
              </a:rPr>
              <a:t> </a:t>
            </a:r>
            <a:r>
              <a:rPr lang="en-US" sz="2500" dirty="0" err="1">
                <a:latin typeface="UTM Avo" panose="02040603050506020204" pitchFamily="18" charset="0"/>
              </a:rPr>
              <a:t>em</a:t>
            </a:r>
            <a:r>
              <a:rPr lang="en-US" sz="2500" dirty="0">
                <a:latin typeface="UTM Avo" panose="02040603050506020204" pitchFamily="18" charset="0"/>
              </a:rPr>
              <a:t> </a:t>
            </a:r>
            <a:r>
              <a:rPr lang="en-US" sz="2500" dirty="0" err="1">
                <a:latin typeface="UTM Avo" panose="02040603050506020204" pitchFamily="18" charset="0"/>
              </a:rPr>
              <a:t>biết</a:t>
            </a:r>
            <a:r>
              <a:rPr lang="en-US" sz="2500" dirty="0">
                <a:latin typeface="UTM Avo" panose="02040603050506020204" pitchFamily="18" charset="0"/>
              </a:rPr>
              <a:t>?</a:t>
            </a:r>
          </a:p>
          <a:p>
            <a:endParaRPr lang="en-US" sz="2600" dirty="0">
              <a:latin typeface="UTM Avo" panose="02040603050506020204" pitchFamily="18"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3" name="Group 2">
            <a:extLst>
              <a:ext uri="{FF2B5EF4-FFF2-40B4-BE49-F238E27FC236}">
                <a16:creationId xmlns:a16="http://schemas.microsoft.com/office/drawing/2014/main" id="{2079BA8F-B861-D3A9-DA64-D3A0B55D142D}"/>
              </a:ext>
            </a:extLst>
          </p:cNvPr>
          <p:cNvGrpSpPr/>
          <p:nvPr/>
        </p:nvGrpSpPr>
        <p:grpSpPr>
          <a:xfrm>
            <a:off x="563053" y="2143886"/>
            <a:ext cx="4852792" cy="3458507"/>
            <a:chOff x="605296" y="-547913"/>
            <a:chExt cx="5979551" cy="5707753"/>
          </a:xfrm>
        </p:grpSpPr>
        <p:pic>
          <p:nvPicPr>
            <p:cNvPr id="4" name="Picture 2">
              <a:extLst>
                <a:ext uri="{FF2B5EF4-FFF2-40B4-BE49-F238E27FC236}">
                  <a16:creationId xmlns:a16="http://schemas.microsoft.com/office/drawing/2014/main" id="{450D4018-FF88-E744-7CDF-365674219B9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05296" y="-547913"/>
              <a:ext cx="5979551" cy="5707753"/>
            </a:xfrm>
            <a:prstGeom prst="rect">
              <a:avLst/>
            </a:prstGeom>
          </p:spPr>
        </p:pic>
        <p:sp>
          <p:nvSpPr>
            <p:cNvPr id="5" name="TextBox 12">
              <a:extLst>
                <a:ext uri="{FF2B5EF4-FFF2-40B4-BE49-F238E27FC236}">
                  <a16:creationId xmlns:a16="http://schemas.microsoft.com/office/drawing/2014/main" id="{7959D0FF-061C-92AF-8A85-94544D6F9166}"/>
                </a:ext>
              </a:extLst>
            </p:cNvPr>
            <p:cNvSpPr txBox="1"/>
            <p:nvPr/>
          </p:nvSpPr>
          <p:spPr>
            <a:xfrm>
              <a:off x="1482731" y="-156762"/>
              <a:ext cx="4334463" cy="746431"/>
            </a:xfrm>
            <a:prstGeom prst="rect">
              <a:avLst/>
            </a:prstGeom>
          </p:spPr>
          <p:txBody>
            <a:bodyPr wrap="square" lIns="0" tIns="0" rIns="0" bIns="0" rtlCol="0" anchor="t">
              <a:spAutoFit/>
            </a:bodyPr>
            <a:lstStyle/>
            <a:p>
              <a:pPr algn="ctr">
                <a:lnSpc>
                  <a:spcPts val="4700"/>
                </a:lnSpc>
                <a:spcBef>
                  <a:spcPct val="0"/>
                </a:spcBef>
              </a:pPr>
              <a:r>
                <a:rPr lang="en-US" sz="2600" dirty="0" err="1">
                  <a:solidFill>
                    <a:srgbClr val="272626"/>
                  </a:solidFill>
                  <a:latin typeface="UTM Avo" panose="02040603050506020204" pitchFamily="18" charset="0"/>
                </a:rPr>
                <a:t>Trò</a:t>
              </a:r>
              <a:r>
                <a:rPr lang="en-US" sz="2600" dirty="0">
                  <a:solidFill>
                    <a:srgbClr val="272626"/>
                  </a:solidFill>
                  <a:latin typeface="UTM Avo" panose="02040603050506020204" pitchFamily="18" charset="0"/>
                </a:rPr>
                <a:t> </a:t>
              </a:r>
              <a:r>
                <a:rPr lang="en-US" sz="2600" dirty="0" err="1">
                  <a:solidFill>
                    <a:srgbClr val="272626"/>
                  </a:solidFill>
                  <a:latin typeface="UTM Avo" panose="02040603050506020204" pitchFamily="18" charset="0"/>
                </a:rPr>
                <a:t>chơi</a:t>
              </a:r>
              <a:r>
                <a:rPr lang="en-US" sz="2600" dirty="0">
                  <a:solidFill>
                    <a:srgbClr val="272626"/>
                  </a:solidFill>
                  <a:latin typeface="UTM Avo" panose="02040603050506020204" pitchFamily="18" charset="0"/>
                </a:rPr>
                <a:t> </a:t>
              </a:r>
              <a:r>
                <a:rPr lang="en-US" sz="2600" dirty="0" err="1">
                  <a:solidFill>
                    <a:srgbClr val="272626"/>
                  </a:solidFill>
                  <a:latin typeface="UTM Avo" panose="02040603050506020204" pitchFamily="18" charset="0"/>
                </a:rPr>
                <a:t>nhận</a:t>
              </a:r>
              <a:r>
                <a:rPr lang="en-US" sz="2600" dirty="0">
                  <a:solidFill>
                    <a:srgbClr val="272626"/>
                  </a:solidFill>
                  <a:latin typeface="UTM Avo" panose="02040603050506020204" pitchFamily="18" charset="0"/>
                </a:rPr>
                <a:t> </a:t>
              </a:r>
              <a:r>
                <a:rPr lang="en-US" sz="2600" dirty="0" err="1">
                  <a:solidFill>
                    <a:srgbClr val="272626"/>
                  </a:solidFill>
                  <a:latin typeface="UTM Avo" panose="02040603050506020204" pitchFamily="18" charset="0"/>
                </a:rPr>
                <a:t>biết</a:t>
              </a:r>
              <a:endParaRPr lang="en-US" sz="2600" dirty="0">
                <a:solidFill>
                  <a:srgbClr val="272626"/>
                </a:solidFill>
                <a:latin typeface="UTM Avo" panose="02040603050506020204" pitchFamily="18" charset="0"/>
              </a:endParaRPr>
            </a:p>
          </p:txBody>
        </p:sp>
        <p:sp>
          <p:nvSpPr>
            <p:cNvPr id="6" name="TextBox 5">
              <a:extLst>
                <a:ext uri="{FF2B5EF4-FFF2-40B4-BE49-F238E27FC236}">
                  <a16:creationId xmlns:a16="http://schemas.microsoft.com/office/drawing/2014/main" id="{83F42E88-3236-E469-0A49-6810C4857026}"/>
                </a:ext>
              </a:extLst>
            </p:cNvPr>
            <p:cNvSpPr txBox="1"/>
            <p:nvPr/>
          </p:nvSpPr>
          <p:spPr>
            <a:xfrm>
              <a:off x="1900921" y="1158996"/>
              <a:ext cx="3631474" cy="3370835"/>
            </a:xfrm>
            <a:prstGeom prst="rect">
              <a:avLst/>
            </a:prstGeom>
            <a:noFill/>
          </p:spPr>
          <p:txBody>
            <a:bodyPr wrap="square" rtlCol="0">
              <a:spAutoFit/>
            </a:bodyPr>
            <a:lstStyle/>
            <a:p>
              <a:pPr>
                <a:lnSpc>
                  <a:spcPct val="150000"/>
                </a:lnSpc>
              </a:pPr>
              <a:r>
                <a:rPr lang="vi-VN" sz="2000" dirty="0">
                  <a:solidFill>
                    <a:schemeClr val="accent2">
                      <a:lumMod val="75000"/>
                    </a:schemeClr>
                  </a:solidFill>
                  <a:latin typeface="UTM Avo" panose="02040603050506020204" pitchFamily="18" charset="0"/>
                </a:rPr>
                <a:t>Quả gì nho nhỏ</a:t>
              </a:r>
            </a:p>
            <a:p>
              <a:pPr>
                <a:lnSpc>
                  <a:spcPct val="150000"/>
                </a:lnSpc>
              </a:pPr>
              <a:r>
                <a:rPr lang="vi-VN" sz="2000" dirty="0">
                  <a:solidFill>
                    <a:schemeClr val="accent2">
                      <a:lumMod val="75000"/>
                    </a:schemeClr>
                  </a:solidFill>
                  <a:latin typeface="UTM Avo" panose="02040603050506020204" pitchFamily="18" charset="0"/>
                </a:rPr>
                <a:t>Chín đỏ như hoa</a:t>
              </a:r>
            </a:p>
            <a:p>
              <a:pPr>
                <a:lnSpc>
                  <a:spcPct val="150000"/>
                </a:lnSpc>
              </a:pPr>
              <a:r>
                <a:rPr lang="vi-VN" sz="2000" dirty="0">
                  <a:solidFill>
                    <a:schemeClr val="accent2">
                      <a:lumMod val="75000"/>
                    </a:schemeClr>
                  </a:solidFill>
                  <a:latin typeface="UTM Avo" panose="02040603050506020204" pitchFamily="18" charset="0"/>
                </a:rPr>
                <a:t>Tươi đẹp vườn nhà</a:t>
              </a:r>
            </a:p>
            <a:p>
              <a:pPr>
                <a:lnSpc>
                  <a:spcPct val="150000"/>
                </a:lnSpc>
              </a:pPr>
              <a:r>
                <a:rPr lang="vi-VN" sz="2000" dirty="0">
                  <a:solidFill>
                    <a:schemeClr val="accent2">
                      <a:lumMod val="75000"/>
                    </a:schemeClr>
                  </a:solidFill>
                  <a:latin typeface="UTM Avo" panose="02040603050506020204" pitchFamily="18" charset="0"/>
                </a:rPr>
                <a:t>Mà cay xé lưỡi</a:t>
              </a:r>
            </a:p>
            <a:p>
              <a:pPr>
                <a:lnSpc>
                  <a:spcPct val="150000"/>
                </a:lnSpc>
              </a:pPr>
              <a:endParaRPr lang="en-US" sz="2000" dirty="0">
                <a:solidFill>
                  <a:schemeClr val="accent2">
                    <a:lumMod val="75000"/>
                  </a:schemeClr>
                </a:solidFill>
                <a:latin typeface="UTM Avo" panose="02040603050506020204" pitchFamily="18" charset="0"/>
              </a:endParaRPr>
            </a:p>
          </p:txBody>
        </p:sp>
      </p:grpSp>
      <p:pic>
        <p:nvPicPr>
          <p:cNvPr id="7" name="Picture 6">
            <a:extLst>
              <a:ext uri="{FF2B5EF4-FFF2-40B4-BE49-F238E27FC236}">
                <a16:creationId xmlns:a16="http://schemas.microsoft.com/office/drawing/2014/main" id="{9E20BC8C-15DC-E701-1E0B-C683AC2F6A4F}"/>
              </a:ext>
            </a:extLst>
          </p:cNvPr>
          <p:cNvPicPr>
            <a:picLocks noChangeAspect="1"/>
          </p:cNvPicPr>
          <p:nvPr/>
        </p:nvPicPr>
        <p:blipFill>
          <a:blip r:embed="rId6"/>
          <a:stretch>
            <a:fillRect/>
          </a:stretch>
        </p:blipFill>
        <p:spPr>
          <a:xfrm>
            <a:off x="6527714" y="979923"/>
            <a:ext cx="2636737" cy="248625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54987830-D517-4B54-057B-1856B6057B5A}"/>
              </a:ext>
            </a:extLst>
          </p:cNvPr>
          <p:cNvPicPr>
            <a:picLocks noChangeAspect="1"/>
          </p:cNvPicPr>
          <p:nvPr/>
        </p:nvPicPr>
        <p:blipFill>
          <a:blip r:embed="rId7"/>
          <a:stretch>
            <a:fillRect/>
          </a:stretch>
        </p:blipFill>
        <p:spPr>
          <a:xfrm>
            <a:off x="9454242" y="979923"/>
            <a:ext cx="2527243" cy="22492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27280F74-C177-B0A5-BA01-DB76C5DE2168}"/>
              </a:ext>
            </a:extLst>
          </p:cNvPr>
          <p:cNvPicPr>
            <a:picLocks noChangeAspect="1"/>
          </p:cNvPicPr>
          <p:nvPr/>
        </p:nvPicPr>
        <p:blipFill>
          <a:blip r:embed="rId8"/>
          <a:stretch>
            <a:fillRect/>
          </a:stretch>
        </p:blipFill>
        <p:spPr>
          <a:xfrm>
            <a:off x="6527714" y="3920272"/>
            <a:ext cx="2599122" cy="2519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F05ACEDF-A0C7-BE1D-0D67-51974CE26682}"/>
              </a:ext>
            </a:extLst>
          </p:cNvPr>
          <p:cNvPicPr>
            <a:picLocks noChangeAspect="1"/>
          </p:cNvPicPr>
          <p:nvPr/>
        </p:nvPicPr>
        <p:blipFill>
          <a:blip r:embed="rId9"/>
          <a:stretch>
            <a:fillRect/>
          </a:stretch>
        </p:blipFill>
        <p:spPr>
          <a:xfrm>
            <a:off x="9454242" y="3990345"/>
            <a:ext cx="2446301" cy="22925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11" name="Straight Arrow Connector 10">
            <a:extLst>
              <a:ext uri="{FF2B5EF4-FFF2-40B4-BE49-F238E27FC236}">
                <a16:creationId xmlns:a16="http://schemas.microsoft.com/office/drawing/2014/main" id="{409BDBA8-08F8-9049-AAC0-F9690098A2E0}"/>
              </a:ext>
            </a:extLst>
          </p:cNvPr>
          <p:cNvCxnSpPr/>
          <p:nvPr/>
        </p:nvCxnSpPr>
        <p:spPr>
          <a:xfrm>
            <a:off x="9326880" y="575124"/>
            <a:ext cx="13063" cy="5459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069FEA2-9450-B19B-F4AB-54D2AF996E12}"/>
              </a:ext>
            </a:extLst>
          </p:cNvPr>
          <p:cNvCxnSpPr/>
          <p:nvPr/>
        </p:nvCxnSpPr>
        <p:spPr>
          <a:xfrm>
            <a:off x="6522508" y="3429000"/>
            <a:ext cx="54589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B1B3D93F-F668-5905-0E1F-7DC28E13F747}"/>
              </a:ext>
            </a:extLst>
          </p:cNvPr>
          <p:cNvPicPr>
            <a:picLocks noChangeAspect="1"/>
          </p:cNvPicPr>
          <p:nvPr/>
        </p:nvPicPr>
        <p:blipFill>
          <a:blip r:embed="rId7"/>
          <a:stretch>
            <a:fillRect/>
          </a:stretch>
        </p:blipFill>
        <p:spPr>
          <a:xfrm>
            <a:off x="7630289" y="2400147"/>
            <a:ext cx="3221691" cy="2867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62457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cTn>
                              </p:par>
                              <p:par>
                                <p:cTn id="10" presetID="42" presetClass="exit" presetSubtype="0" fill="hold" nodeType="withEffect">
                                  <p:stCondLst>
                                    <p:cond delay="0"/>
                                  </p:stCondLst>
                                  <p:childTnLst>
                                    <p:animEffect transition="out" filter="fade">
                                      <p:cBhvr>
                                        <p:cTn id="11" dur="1000"/>
                                        <p:tgtEl>
                                          <p:spTgt spid="8"/>
                                        </p:tgtEl>
                                      </p:cBhvr>
                                    </p:animEffect>
                                    <p:anim calcmode="lin" valueType="num">
                                      <p:cBhvr>
                                        <p:cTn id="12" dur="1000"/>
                                        <p:tgtEl>
                                          <p:spTgt spid="8"/>
                                        </p:tgtEl>
                                        <p:attrNameLst>
                                          <p:attrName>ppt_x</p:attrName>
                                        </p:attrNameLst>
                                      </p:cBhvr>
                                      <p:tavLst>
                                        <p:tav tm="0">
                                          <p:val>
                                            <p:strVal val="ppt_x"/>
                                          </p:val>
                                        </p:tav>
                                        <p:tav tm="100000">
                                          <p:val>
                                            <p:strVal val="ppt_x"/>
                                          </p:val>
                                        </p:tav>
                                      </p:tavLst>
                                    </p:anim>
                                    <p:anim calcmode="lin" valueType="num">
                                      <p:cBhvr>
                                        <p:cTn id="13" dur="1000"/>
                                        <p:tgtEl>
                                          <p:spTgt spid="8"/>
                                        </p:tgtEl>
                                        <p:attrNameLst>
                                          <p:attrName>ppt_y</p:attrName>
                                        </p:attrNameLst>
                                      </p:cBhvr>
                                      <p:tavLst>
                                        <p:tav tm="0">
                                          <p:val>
                                            <p:strVal val="ppt_y"/>
                                          </p:val>
                                        </p:tav>
                                        <p:tav tm="100000">
                                          <p:val>
                                            <p:strVal val="ppt_y+.1"/>
                                          </p:val>
                                        </p:tav>
                                      </p:tavLst>
                                    </p:anim>
                                    <p:set>
                                      <p:cBhvr>
                                        <p:cTn id="14" dur="1" fill="hold">
                                          <p:stCondLst>
                                            <p:cond delay="999"/>
                                          </p:stCondLst>
                                        </p:cTn>
                                        <p:tgtEl>
                                          <p:spTgt spid="8"/>
                                        </p:tgtEl>
                                        <p:attrNameLst>
                                          <p:attrName>style.visibility</p:attrName>
                                        </p:attrNameLst>
                                      </p:cBhvr>
                                      <p:to>
                                        <p:strVal val="hidden"/>
                                      </p:to>
                                    </p:set>
                                  </p:childTnLst>
                                </p:cTn>
                              </p:par>
                              <p:par>
                                <p:cTn id="15" presetID="42" presetClass="exit" presetSubtype="0" fill="hold" nodeType="withEffect">
                                  <p:stCondLst>
                                    <p:cond delay="0"/>
                                  </p:stCondLst>
                                  <p:childTnLst>
                                    <p:animEffect transition="out" filter="fade">
                                      <p:cBhvr>
                                        <p:cTn id="16" dur="1000"/>
                                        <p:tgtEl>
                                          <p:spTgt spid="10"/>
                                        </p:tgtEl>
                                      </p:cBhvr>
                                    </p:animEffect>
                                    <p:anim calcmode="lin" valueType="num">
                                      <p:cBhvr>
                                        <p:cTn id="17" dur="1000"/>
                                        <p:tgtEl>
                                          <p:spTgt spid="10"/>
                                        </p:tgtEl>
                                        <p:attrNameLst>
                                          <p:attrName>ppt_x</p:attrName>
                                        </p:attrNameLst>
                                      </p:cBhvr>
                                      <p:tavLst>
                                        <p:tav tm="0">
                                          <p:val>
                                            <p:strVal val="ppt_x"/>
                                          </p:val>
                                        </p:tav>
                                        <p:tav tm="100000">
                                          <p:val>
                                            <p:strVal val="ppt_x"/>
                                          </p:val>
                                        </p:tav>
                                      </p:tavLst>
                                    </p:anim>
                                    <p:anim calcmode="lin" valueType="num">
                                      <p:cBhvr>
                                        <p:cTn id="18" dur="1000"/>
                                        <p:tgtEl>
                                          <p:spTgt spid="10"/>
                                        </p:tgtEl>
                                        <p:attrNameLst>
                                          <p:attrName>ppt_y</p:attrName>
                                        </p:attrNameLst>
                                      </p:cBhvr>
                                      <p:tavLst>
                                        <p:tav tm="0">
                                          <p:val>
                                            <p:strVal val="ppt_y"/>
                                          </p:val>
                                        </p:tav>
                                        <p:tav tm="100000">
                                          <p:val>
                                            <p:strVal val="ppt_y+.1"/>
                                          </p:val>
                                        </p:tav>
                                      </p:tavLst>
                                    </p:anim>
                                    <p:set>
                                      <p:cBhvr>
                                        <p:cTn id="19" dur="1" fill="hold">
                                          <p:stCondLst>
                                            <p:cond delay="999"/>
                                          </p:stCondLst>
                                        </p:cTn>
                                        <p:tgtEl>
                                          <p:spTgt spid="10"/>
                                        </p:tgtEl>
                                        <p:attrNameLst>
                                          <p:attrName>style.visibility</p:attrName>
                                        </p:attrNameLst>
                                      </p:cBhvr>
                                      <p:to>
                                        <p:strVal val="hidden"/>
                                      </p:to>
                                    </p:set>
                                  </p:childTnLst>
                                </p:cTn>
                              </p:par>
                              <p:par>
                                <p:cTn id="20" presetID="42" presetClass="exit" presetSubtype="0" fill="hold" nodeType="withEffect">
                                  <p:stCondLst>
                                    <p:cond delay="0"/>
                                  </p:stCondLst>
                                  <p:childTnLst>
                                    <p:animEffect transition="out" filter="fade">
                                      <p:cBhvr>
                                        <p:cTn id="21" dur="1000"/>
                                        <p:tgtEl>
                                          <p:spTgt spid="9"/>
                                        </p:tgtEl>
                                      </p:cBhvr>
                                    </p:animEffect>
                                    <p:anim calcmode="lin" valueType="num">
                                      <p:cBhvr>
                                        <p:cTn id="22" dur="1000"/>
                                        <p:tgtEl>
                                          <p:spTgt spid="9"/>
                                        </p:tgtEl>
                                        <p:attrNameLst>
                                          <p:attrName>ppt_x</p:attrName>
                                        </p:attrNameLst>
                                      </p:cBhvr>
                                      <p:tavLst>
                                        <p:tav tm="0">
                                          <p:val>
                                            <p:strVal val="ppt_x"/>
                                          </p:val>
                                        </p:tav>
                                        <p:tav tm="100000">
                                          <p:val>
                                            <p:strVal val="ppt_x"/>
                                          </p:val>
                                        </p:tav>
                                      </p:tavLst>
                                    </p:anim>
                                    <p:anim calcmode="lin" valueType="num">
                                      <p:cBhvr>
                                        <p:cTn id="23" dur="1000"/>
                                        <p:tgtEl>
                                          <p:spTgt spid="9"/>
                                        </p:tgtEl>
                                        <p:attrNameLst>
                                          <p:attrName>ppt_y</p:attrName>
                                        </p:attrNameLst>
                                      </p:cBhvr>
                                      <p:tavLst>
                                        <p:tav tm="0">
                                          <p:val>
                                            <p:strVal val="ppt_y"/>
                                          </p:val>
                                        </p:tav>
                                        <p:tav tm="100000">
                                          <p:val>
                                            <p:strVal val="ppt_y+.1"/>
                                          </p:val>
                                        </p:tav>
                                      </p:tavLst>
                                    </p:anim>
                                    <p:set>
                                      <p:cBhvr>
                                        <p:cTn id="24" dur="1" fill="hold">
                                          <p:stCondLst>
                                            <p:cond delay="9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8">
            <a:extLst>
              <a:ext uri="{FF2B5EF4-FFF2-40B4-BE49-F238E27FC236}">
                <a16:creationId xmlns:a16="http://schemas.microsoft.com/office/drawing/2014/main" id="{A524C970-9E07-7D93-CD33-1A54E87ECFBB}"/>
              </a:ext>
            </a:extLst>
          </p:cNvPr>
          <p:cNvSpPr/>
          <p:nvPr/>
        </p:nvSpPr>
        <p:spPr>
          <a:xfrm>
            <a:off x="9225756" y="1717135"/>
            <a:ext cx="2068673" cy="2823779"/>
          </a:xfrm>
          <a:prstGeom prst="rect">
            <a:avLst/>
          </a:prstGeom>
          <a:solidFill>
            <a:srgbClr val="FDF9F5"/>
          </a:solidFill>
        </p:spPr>
      </p:sp>
      <p:grpSp>
        <p:nvGrpSpPr>
          <p:cNvPr id="7" name="Group 6">
            <a:extLst>
              <a:ext uri="{FF2B5EF4-FFF2-40B4-BE49-F238E27FC236}">
                <a16:creationId xmlns:a16="http://schemas.microsoft.com/office/drawing/2014/main" id="{86917756-30E5-D22D-07F8-0D0D23D4E627}"/>
              </a:ext>
            </a:extLst>
          </p:cNvPr>
          <p:cNvGrpSpPr/>
          <p:nvPr/>
        </p:nvGrpSpPr>
        <p:grpSpPr>
          <a:xfrm>
            <a:off x="1453775" y="2265120"/>
            <a:ext cx="4506987" cy="3977416"/>
            <a:chOff x="1262657" y="2193178"/>
            <a:chExt cx="4506987" cy="3977416"/>
          </a:xfrm>
        </p:grpSpPr>
        <p:pic>
          <p:nvPicPr>
            <p:cNvPr id="8" name="Picture 3">
              <a:extLst>
                <a:ext uri="{FF2B5EF4-FFF2-40B4-BE49-F238E27FC236}">
                  <a16:creationId xmlns:a16="http://schemas.microsoft.com/office/drawing/2014/main" id="{16DAB40B-4691-B993-A498-766F97FC3CB7}"/>
                </a:ext>
              </a:extLst>
            </p:cNvPr>
            <p:cNvPicPr>
              <a:picLocks noChangeAspect="1"/>
            </p:cNvPicPr>
            <p:nvPr/>
          </p:nvPicPr>
          <p:blipFill>
            <a:blip r:embed="rId3"/>
            <a:srcRect/>
            <a:stretch>
              <a:fillRect/>
            </a:stretch>
          </p:blipFill>
          <p:spPr>
            <a:xfrm rot="21423376">
              <a:off x="1262657" y="2193178"/>
              <a:ext cx="4506987" cy="3977416"/>
            </a:xfrm>
            <a:prstGeom prst="rect">
              <a:avLst/>
            </a:prstGeom>
          </p:spPr>
        </p:pic>
        <p:grpSp>
          <p:nvGrpSpPr>
            <p:cNvPr id="9" name="Group 13">
              <a:extLst>
                <a:ext uri="{FF2B5EF4-FFF2-40B4-BE49-F238E27FC236}">
                  <a16:creationId xmlns:a16="http://schemas.microsoft.com/office/drawing/2014/main" id="{2B896102-E707-8EB5-FF83-ADDE875A8BC2}"/>
                </a:ext>
              </a:extLst>
            </p:cNvPr>
            <p:cNvGrpSpPr/>
            <p:nvPr/>
          </p:nvGrpSpPr>
          <p:grpSpPr>
            <a:xfrm rot="-176624">
              <a:off x="1394836" y="2927912"/>
              <a:ext cx="4145356" cy="2301691"/>
              <a:chOff x="-41263" y="646555"/>
              <a:chExt cx="7080006" cy="3808025"/>
            </a:xfrm>
          </p:grpSpPr>
          <p:sp>
            <p:nvSpPr>
              <p:cNvPr id="10" name="TextBox 14">
                <a:extLst>
                  <a:ext uri="{FF2B5EF4-FFF2-40B4-BE49-F238E27FC236}">
                    <a16:creationId xmlns:a16="http://schemas.microsoft.com/office/drawing/2014/main" id="{A0BC5152-5F5F-16C9-F3AE-4166C44924DB}"/>
                  </a:ext>
                </a:extLst>
              </p:cNvPr>
              <p:cNvSpPr txBox="1"/>
              <p:nvPr/>
            </p:nvSpPr>
            <p:spPr>
              <a:xfrm>
                <a:off x="42457" y="1507480"/>
                <a:ext cx="6914251" cy="2947100"/>
              </a:xfrm>
              <a:prstGeom prst="rect">
                <a:avLst/>
              </a:prstGeom>
            </p:spPr>
            <p:txBody>
              <a:bodyPr wrap="square" lIns="0" tIns="0" rIns="0" bIns="0" rtlCol="0" anchor="t">
                <a:spAutoFit/>
              </a:bodyPr>
              <a:lstStyle/>
              <a:p>
                <a:pPr algn="ctr">
                  <a:lnSpc>
                    <a:spcPct val="150000"/>
                  </a:lnSpc>
                </a:pPr>
                <a:r>
                  <a:rPr lang="vi-VN" sz="2000" dirty="0">
                    <a:solidFill>
                      <a:schemeClr val="accent4">
                        <a:lumMod val="75000"/>
                      </a:schemeClr>
                    </a:solidFill>
                    <a:latin typeface="UTM Avo" panose="02040603050506020204" pitchFamily="18" charset="0"/>
                  </a:rPr>
                  <a:t>Em hãy tham khảo những hình ảnh </a:t>
                </a:r>
                <a:r>
                  <a:rPr lang="vi-VN" sz="2000">
                    <a:solidFill>
                      <a:schemeClr val="accent4">
                        <a:lumMod val="75000"/>
                      </a:schemeClr>
                    </a:solidFill>
                    <a:latin typeface="UTM Avo" panose="02040603050506020204" pitchFamily="18" charset="0"/>
                  </a:rPr>
                  <a:t>dưới đâ</a:t>
                </a:r>
                <a:r>
                  <a:rPr lang="en-US" sz="2000">
                    <a:solidFill>
                      <a:schemeClr val="accent4">
                        <a:lumMod val="75000"/>
                      </a:schemeClr>
                    </a:solidFill>
                    <a:latin typeface="UTM Avo" panose="02040603050506020204" pitchFamily="18" charset="0"/>
                  </a:rPr>
                  <a:t>y</a:t>
                </a:r>
                <a:r>
                  <a:rPr lang="vi-VN" sz="2000">
                    <a:solidFill>
                      <a:schemeClr val="accent4">
                        <a:lumMod val="75000"/>
                      </a:schemeClr>
                    </a:solidFill>
                    <a:latin typeface="UTM Avo" panose="02040603050506020204" pitchFamily="18" charset="0"/>
                  </a:rPr>
                  <a:t> </a:t>
                </a:r>
                <a:r>
                  <a:rPr lang="vi-VN" sz="2000" dirty="0">
                    <a:solidFill>
                      <a:schemeClr val="accent4">
                        <a:lumMod val="75000"/>
                      </a:schemeClr>
                    </a:solidFill>
                    <a:latin typeface="UTM Avo" panose="02040603050506020204" pitchFamily="18" charset="0"/>
                  </a:rPr>
                  <a:t>và sáng tạo nên sản phẩm của mình</a:t>
                </a:r>
              </a:p>
              <a:p>
                <a:pPr algn="ctr">
                  <a:lnSpc>
                    <a:spcPct val="150000"/>
                  </a:lnSpc>
                </a:pPr>
                <a:endParaRPr lang="en-US" sz="2000" dirty="0">
                  <a:solidFill>
                    <a:schemeClr val="accent4">
                      <a:lumMod val="75000"/>
                    </a:schemeClr>
                  </a:solidFill>
                  <a:latin typeface="UTM Avo" panose="02040603050506020204" pitchFamily="18" charset="0"/>
                </a:endParaRPr>
              </a:p>
            </p:txBody>
          </p:sp>
          <p:sp>
            <p:nvSpPr>
              <p:cNvPr id="11" name="TextBox 15">
                <a:extLst>
                  <a:ext uri="{FF2B5EF4-FFF2-40B4-BE49-F238E27FC236}">
                    <a16:creationId xmlns:a16="http://schemas.microsoft.com/office/drawing/2014/main" id="{A401318A-000E-D763-99F7-9772BF338AA0}"/>
                  </a:ext>
                </a:extLst>
              </p:cNvPr>
              <p:cNvSpPr txBox="1"/>
              <p:nvPr/>
            </p:nvSpPr>
            <p:spPr>
              <a:xfrm>
                <a:off x="-41263" y="646555"/>
                <a:ext cx="7080006" cy="848667"/>
              </a:xfrm>
              <a:prstGeom prst="rect">
                <a:avLst/>
              </a:prstGeom>
            </p:spPr>
            <p:txBody>
              <a:bodyPr lIns="0" tIns="0" rIns="0" bIns="0" rtlCol="0" anchor="t">
                <a:spAutoFit/>
              </a:bodyPr>
              <a:lstStyle/>
              <a:p>
                <a:pPr algn="ctr">
                  <a:lnSpc>
                    <a:spcPts val="2040"/>
                  </a:lnSpc>
                </a:pPr>
                <a:r>
                  <a:rPr lang="en-US" sz="2000" b="1" dirty="0" err="1">
                    <a:solidFill>
                      <a:schemeClr val="accent2">
                        <a:lumMod val="75000"/>
                      </a:schemeClr>
                    </a:solidFill>
                    <a:latin typeface="UTM Avo" panose="02040603050506020204" pitchFamily="18" charset="0"/>
                  </a:rPr>
                  <a:t>Thực</a:t>
                </a:r>
                <a:r>
                  <a:rPr lang="en-US" sz="2000" b="1" dirty="0">
                    <a:solidFill>
                      <a:schemeClr val="accent2">
                        <a:lumMod val="75000"/>
                      </a:schemeClr>
                    </a:solidFill>
                    <a:latin typeface="UTM Avo" panose="02040603050506020204" pitchFamily="18" charset="0"/>
                  </a:rPr>
                  <a:t> </a:t>
                </a:r>
                <a:r>
                  <a:rPr lang="en-US" sz="2000" b="1" dirty="0" err="1">
                    <a:solidFill>
                      <a:schemeClr val="accent2">
                        <a:lumMod val="75000"/>
                      </a:schemeClr>
                    </a:solidFill>
                    <a:latin typeface="UTM Avo" panose="02040603050506020204" pitchFamily="18" charset="0"/>
                  </a:rPr>
                  <a:t>hành</a:t>
                </a:r>
                <a:r>
                  <a:rPr lang="en-US" sz="2000" b="1" dirty="0">
                    <a:solidFill>
                      <a:schemeClr val="accent2">
                        <a:lumMod val="75000"/>
                      </a:schemeClr>
                    </a:solidFill>
                    <a:latin typeface="UTM Avo" panose="02040603050506020204" pitchFamily="18" charset="0"/>
                  </a:rPr>
                  <a:t> </a:t>
                </a:r>
                <a:r>
                  <a:rPr lang="en-US" sz="2000" b="1" dirty="0" err="1">
                    <a:solidFill>
                      <a:schemeClr val="accent2">
                        <a:lumMod val="75000"/>
                      </a:schemeClr>
                    </a:solidFill>
                    <a:latin typeface="UTM Avo" panose="02040603050506020204" pitchFamily="18" charset="0"/>
                  </a:rPr>
                  <a:t>sáng</a:t>
                </a:r>
                <a:r>
                  <a:rPr lang="en-US" sz="2000" b="1" dirty="0">
                    <a:solidFill>
                      <a:schemeClr val="accent2">
                        <a:lumMod val="75000"/>
                      </a:schemeClr>
                    </a:solidFill>
                    <a:latin typeface="UTM Avo" panose="02040603050506020204" pitchFamily="18" charset="0"/>
                  </a:rPr>
                  <a:t> </a:t>
                </a:r>
                <a:r>
                  <a:rPr lang="en-US" sz="2000" b="1" dirty="0" err="1">
                    <a:solidFill>
                      <a:schemeClr val="accent2">
                        <a:lumMod val="75000"/>
                      </a:schemeClr>
                    </a:solidFill>
                    <a:latin typeface="UTM Avo" panose="02040603050506020204" pitchFamily="18" charset="0"/>
                  </a:rPr>
                  <a:t>tạo</a:t>
                </a:r>
                <a:endParaRPr lang="en-US" sz="2000" b="1" dirty="0">
                  <a:solidFill>
                    <a:schemeClr val="accent2">
                      <a:lumMod val="75000"/>
                    </a:schemeClr>
                  </a:solidFill>
                  <a:latin typeface="UTM Avo" panose="02040603050506020204" pitchFamily="18" charset="0"/>
                </a:endParaRPr>
              </a:p>
              <a:p>
                <a:pPr algn="ctr">
                  <a:lnSpc>
                    <a:spcPts val="2040"/>
                  </a:lnSpc>
                </a:pPr>
                <a:endParaRPr lang="en-US" sz="2000" b="1" dirty="0">
                  <a:solidFill>
                    <a:schemeClr val="accent2">
                      <a:lumMod val="75000"/>
                    </a:schemeClr>
                  </a:solidFill>
                  <a:latin typeface="UTM Avo" panose="02040603050506020204" pitchFamily="18" charset="0"/>
                </a:endParaRPr>
              </a:p>
            </p:txBody>
          </p:sp>
        </p:grpSp>
      </p:grpSp>
      <p:pic>
        <p:nvPicPr>
          <p:cNvPr id="13" name="Picture 18">
            <a:extLst>
              <a:ext uri="{FF2B5EF4-FFF2-40B4-BE49-F238E27FC236}">
                <a16:creationId xmlns:a16="http://schemas.microsoft.com/office/drawing/2014/main" id="{6F4B303D-D279-95F7-4DFA-305D79FA4D84}"/>
              </a:ext>
            </a:extLst>
          </p:cNvPr>
          <p:cNvPicPr>
            <a:picLocks noChangeAspect="1"/>
          </p:cNvPicPr>
          <p:nvPr/>
        </p:nvPicPr>
        <p:blipFill>
          <a:blip r:embed="rId4">
            <a:alphaModFix amt="90000"/>
          </a:blip>
          <a:srcRect/>
          <a:stretch>
            <a:fillRect/>
          </a:stretch>
        </p:blipFill>
        <p:spPr>
          <a:xfrm rot="-394439">
            <a:off x="2429957" y="2075923"/>
            <a:ext cx="1355128" cy="597950"/>
          </a:xfrm>
          <a:prstGeom prst="rect">
            <a:avLst/>
          </a:prstGeom>
        </p:spPr>
      </p:pic>
      <p:grpSp>
        <p:nvGrpSpPr>
          <p:cNvPr id="19" name="Group 18">
            <a:extLst>
              <a:ext uri="{FF2B5EF4-FFF2-40B4-BE49-F238E27FC236}">
                <a16:creationId xmlns:a16="http://schemas.microsoft.com/office/drawing/2014/main" id="{242DED07-2F24-1BF7-67AD-8100209495CD}"/>
              </a:ext>
            </a:extLst>
          </p:cNvPr>
          <p:cNvGrpSpPr/>
          <p:nvPr/>
        </p:nvGrpSpPr>
        <p:grpSpPr>
          <a:xfrm>
            <a:off x="836032" y="2407184"/>
            <a:ext cx="5209170" cy="3956716"/>
            <a:chOff x="1037849" y="1296810"/>
            <a:chExt cx="4705894" cy="5160520"/>
          </a:xfrm>
        </p:grpSpPr>
        <p:pic>
          <p:nvPicPr>
            <p:cNvPr id="20" name="Picture 12">
              <a:extLst>
                <a:ext uri="{FF2B5EF4-FFF2-40B4-BE49-F238E27FC236}">
                  <a16:creationId xmlns:a16="http://schemas.microsoft.com/office/drawing/2014/main" id="{C6174BD2-2422-F688-E065-414DCB1E2494}"/>
                </a:ext>
              </a:extLst>
            </p:cNvPr>
            <p:cNvPicPr>
              <a:picLocks noChangeAspect="1"/>
            </p:cNvPicPr>
            <p:nvPr/>
          </p:nvPicPr>
          <p:blipFill>
            <a:blip r:embed="rId5"/>
            <a:srcRect/>
            <a:stretch>
              <a:fillRect/>
            </a:stretch>
          </p:blipFill>
          <p:spPr>
            <a:xfrm rot="191663">
              <a:off x="1037849" y="1296810"/>
              <a:ext cx="4705894" cy="5160520"/>
            </a:xfrm>
            <a:prstGeom prst="rect">
              <a:avLst/>
            </a:prstGeom>
          </p:spPr>
        </p:pic>
        <p:sp>
          <p:nvSpPr>
            <p:cNvPr id="21" name="TextBox 20">
              <a:extLst>
                <a:ext uri="{FF2B5EF4-FFF2-40B4-BE49-F238E27FC236}">
                  <a16:creationId xmlns:a16="http://schemas.microsoft.com/office/drawing/2014/main" id="{D1A9692E-A79B-A8F2-229B-3BB753163DF6}"/>
                </a:ext>
              </a:extLst>
            </p:cNvPr>
            <p:cNvSpPr txBox="1"/>
            <p:nvPr/>
          </p:nvSpPr>
          <p:spPr>
            <a:xfrm>
              <a:off x="1257468" y="2405847"/>
              <a:ext cx="4266657" cy="3045824"/>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nl-NL" sz="2000" dirty="0">
                  <a:solidFill>
                    <a:schemeClr val="accent2">
                      <a:lumMod val="75000"/>
                    </a:schemeClr>
                  </a:solidFill>
                  <a:latin typeface="UTM Avo" panose="02040603050506020204" pitchFamily="18" charset="0"/>
                  <a:cs typeface="Arial" panose="020B0604020202020204" pitchFamily="34" charset="0"/>
                </a:rPr>
                <a:t>Bước 1: Cắt tạo hình khuôn in.</a:t>
              </a:r>
              <a:endParaRPr lang="en-US" sz="2000" dirty="0">
                <a:solidFill>
                  <a:schemeClr val="accent2">
                    <a:lumMod val="75000"/>
                  </a:schemeClr>
                </a:solidFill>
                <a:latin typeface="UTM Avo" panose="02040603050506020204" pitchFamily="18" charset="0"/>
                <a:cs typeface="Arial" panose="020B0604020202020204" pitchFamily="34" charset="0"/>
              </a:endParaRPr>
            </a:p>
            <a:p>
              <a:pPr marL="342900" indent="-342900">
                <a:lnSpc>
                  <a:spcPct val="150000"/>
                </a:lnSpc>
                <a:buFont typeface="Wingdings" panose="05000000000000000000" pitchFamily="2" charset="2"/>
                <a:buChar char="Ø"/>
              </a:pPr>
              <a:r>
                <a:rPr lang="nl-NL" sz="2000" dirty="0">
                  <a:solidFill>
                    <a:schemeClr val="accent2">
                      <a:lumMod val="75000"/>
                    </a:schemeClr>
                  </a:solidFill>
                  <a:latin typeface="UTM Avo" panose="02040603050506020204" pitchFamily="18" charset="0"/>
                  <a:cs typeface="Arial" panose="020B0604020202020204" pitchFamily="34" charset="0"/>
                </a:rPr>
                <a:t>Bước 2: Dùng bút </a:t>
              </a:r>
              <a:r>
                <a:rPr lang="nl-NL" sz="2000">
                  <a:solidFill>
                    <a:schemeClr val="accent2">
                      <a:lumMod val="75000"/>
                    </a:schemeClr>
                  </a:solidFill>
                  <a:latin typeface="UTM Avo" panose="02040603050506020204" pitchFamily="18" charset="0"/>
                  <a:cs typeface="Arial" panose="020B0604020202020204" pitchFamily="34" charset="0"/>
                </a:rPr>
                <a:t>lông vẽ </a:t>
              </a:r>
              <a:r>
                <a:rPr lang="nl-NL" sz="2000" dirty="0">
                  <a:solidFill>
                    <a:schemeClr val="accent2">
                      <a:lumMod val="75000"/>
                    </a:schemeClr>
                  </a:solidFill>
                  <a:latin typeface="UTM Avo" panose="02040603050506020204" pitchFamily="18" charset="0"/>
                  <a:cs typeface="Arial" panose="020B0604020202020204" pitchFamily="34" charset="0"/>
                </a:rPr>
                <a:t>màu lên khuôn in và in trên giấy. </a:t>
              </a:r>
              <a:endParaRPr lang="en-US" sz="2000" dirty="0">
                <a:solidFill>
                  <a:schemeClr val="accent2">
                    <a:lumMod val="75000"/>
                  </a:schemeClr>
                </a:solidFill>
                <a:latin typeface="UTM Avo" panose="02040603050506020204" pitchFamily="18" charset="0"/>
                <a:cs typeface="Arial" panose="020B0604020202020204" pitchFamily="34" charset="0"/>
              </a:endParaRPr>
            </a:p>
            <a:p>
              <a:pPr marL="342900" indent="-342900">
                <a:lnSpc>
                  <a:spcPct val="150000"/>
                </a:lnSpc>
                <a:buFont typeface="Wingdings" panose="05000000000000000000" pitchFamily="2" charset="2"/>
                <a:buChar char="Ø"/>
              </a:pPr>
              <a:r>
                <a:rPr lang="nl-NL" sz="2000" dirty="0">
                  <a:solidFill>
                    <a:schemeClr val="accent2">
                      <a:lumMod val="75000"/>
                    </a:schemeClr>
                  </a:solidFill>
                  <a:latin typeface="UTM Avo" panose="02040603050506020204" pitchFamily="18" charset="0"/>
                  <a:cs typeface="Arial" panose="020B0604020202020204" pitchFamily="34" charset="0"/>
                </a:rPr>
                <a:t>Bước 3: Nhấc khuôn in ra khỏi bề mặt giấy, sản phẩm hoàn thành.</a:t>
              </a:r>
              <a:endParaRPr lang="en-US" sz="2000" dirty="0">
                <a:solidFill>
                  <a:schemeClr val="accent2">
                    <a:lumMod val="75000"/>
                  </a:schemeClr>
                </a:solidFill>
                <a:latin typeface="UTM Avo" panose="02040603050506020204" pitchFamily="18" charset="0"/>
                <a:cs typeface="Arial" panose="020B0604020202020204" pitchFamily="34" charset="0"/>
              </a:endParaRPr>
            </a:p>
          </p:txBody>
        </p:sp>
      </p:grpSp>
      <p:pic>
        <p:nvPicPr>
          <p:cNvPr id="23" name="Picture 22">
            <a:extLst>
              <a:ext uri="{FF2B5EF4-FFF2-40B4-BE49-F238E27FC236}">
                <a16:creationId xmlns:a16="http://schemas.microsoft.com/office/drawing/2014/main" id="{849460E1-4906-37A4-81C0-5146ABCB1E4A}"/>
              </a:ext>
            </a:extLst>
          </p:cNvPr>
          <p:cNvPicPr>
            <a:picLocks noChangeAspect="1"/>
          </p:cNvPicPr>
          <p:nvPr/>
        </p:nvPicPr>
        <p:blipFill>
          <a:blip r:embed="rId6"/>
          <a:stretch>
            <a:fillRect/>
          </a:stretch>
        </p:blipFill>
        <p:spPr>
          <a:xfrm>
            <a:off x="6537551" y="2374898"/>
            <a:ext cx="5561967" cy="2566427"/>
          </a:xfrm>
          <a:prstGeom prst="rect">
            <a:avLst/>
          </a:prstGeom>
        </p:spPr>
      </p:pic>
    </p:spTree>
    <p:extLst>
      <p:ext uri="{BB962C8B-B14F-4D97-AF65-F5344CB8AC3E}">
        <p14:creationId xmlns:p14="http://schemas.microsoft.com/office/powerpoint/2010/main" val="2969886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8C2713F6-A0AC-A206-D867-BF063E58920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80446" y="5001125"/>
            <a:ext cx="1211554" cy="1859914"/>
          </a:xfrm>
          <a:prstGeom prst="rect">
            <a:avLst/>
          </a:prstGeom>
        </p:spPr>
      </p:pic>
      <p:pic>
        <p:nvPicPr>
          <p:cNvPr id="3" name="Vẽ-tranh-bằng-củ-quả">
            <a:hlinkClick r:id="" action="ppaction://media"/>
            <a:extLst>
              <a:ext uri="{FF2B5EF4-FFF2-40B4-BE49-F238E27FC236}">
                <a16:creationId xmlns:a16="http://schemas.microsoft.com/office/drawing/2014/main" id="{96A106C5-C33F-07AD-C09F-F2B6B87A96B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073494" y="1912055"/>
            <a:ext cx="6818934" cy="4841444"/>
          </a:xfrm>
          <a:prstGeom prst="rect">
            <a:avLst/>
          </a:prstGeom>
        </p:spPr>
      </p:pic>
    </p:spTree>
    <p:extLst>
      <p:ext uri="{BB962C8B-B14F-4D97-AF65-F5344CB8AC3E}">
        <p14:creationId xmlns:p14="http://schemas.microsoft.com/office/powerpoint/2010/main" val="2240383347"/>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BD983924-7278-4A5B-0242-03253EC43136}"/>
              </a:ext>
            </a:extLst>
          </p:cNvPr>
          <p:cNvPicPr>
            <a:picLocks noChangeAspect="1"/>
          </p:cNvPicPr>
          <p:nvPr/>
        </p:nvPicPr>
        <p:blipFill>
          <a:blip r:embed="rId3"/>
          <a:srcRect/>
          <a:stretch>
            <a:fillRect/>
          </a:stretch>
        </p:blipFill>
        <p:spPr>
          <a:xfrm rot="5530173">
            <a:off x="6661446" y="714443"/>
            <a:ext cx="4762413" cy="5701135"/>
          </a:xfrm>
          <a:prstGeom prst="rect">
            <a:avLst/>
          </a:prstGeom>
        </p:spPr>
      </p:pic>
      <p:grpSp>
        <p:nvGrpSpPr>
          <p:cNvPr id="3" name="Group 12">
            <a:extLst>
              <a:ext uri="{FF2B5EF4-FFF2-40B4-BE49-F238E27FC236}">
                <a16:creationId xmlns:a16="http://schemas.microsoft.com/office/drawing/2014/main" id="{0F0B38A0-61F6-F5F0-F2BB-7E42A4003D4A}"/>
              </a:ext>
            </a:extLst>
          </p:cNvPr>
          <p:cNvGrpSpPr/>
          <p:nvPr/>
        </p:nvGrpSpPr>
        <p:grpSpPr>
          <a:xfrm rot="165294">
            <a:off x="6895455" y="1574302"/>
            <a:ext cx="4058476" cy="2486402"/>
            <a:chOff x="-843583" y="-2933372"/>
            <a:chExt cx="8116950" cy="4972801"/>
          </a:xfrm>
        </p:grpSpPr>
        <p:sp>
          <p:nvSpPr>
            <p:cNvPr id="4" name="TextBox 13">
              <a:extLst>
                <a:ext uri="{FF2B5EF4-FFF2-40B4-BE49-F238E27FC236}">
                  <a16:creationId xmlns:a16="http://schemas.microsoft.com/office/drawing/2014/main" id="{F1C8E7CE-7728-8BD4-9786-78993A07ACA4}"/>
                </a:ext>
              </a:extLst>
            </p:cNvPr>
            <p:cNvSpPr txBox="1"/>
            <p:nvPr/>
          </p:nvSpPr>
          <p:spPr>
            <a:xfrm>
              <a:off x="-1" y="1500821"/>
              <a:ext cx="7273368" cy="538608"/>
            </a:xfrm>
            <a:prstGeom prst="rect">
              <a:avLst/>
            </a:prstGeom>
          </p:spPr>
          <p:txBody>
            <a:bodyPr lIns="0" tIns="0" rIns="0" bIns="0" rtlCol="0" anchor="t">
              <a:spAutoFit/>
            </a:bodyPr>
            <a:lstStyle/>
            <a:p>
              <a:pPr algn="ctr">
                <a:lnSpc>
                  <a:spcPts val="2056"/>
                </a:lnSpc>
              </a:pPr>
              <a:endParaRPr lang="en-US" sz="2600">
                <a:solidFill>
                  <a:srgbClr val="2B2926"/>
                </a:solidFill>
                <a:latin typeface="UTM Avo" panose="02040603050506020204" pitchFamily="18" charset="0"/>
              </a:endParaRPr>
            </a:p>
          </p:txBody>
        </p:sp>
        <p:sp>
          <p:nvSpPr>
            <p:cNvPr id="5" name="TextBox 14">
              <a:extLst>
                <a:ext uri="{FF2B5EF4-FFF2-40B4-BE49-F238E27FC236}">
                  <a16:creationId xmlns:a16="http://schemas.microsoft.com/office/drawing/2014/main" id="{6AEB4C95-B49B-7560-D68F-AE383DEA4281}"/>
                </a:ext>
              </a:extLst>
            </p:cNvPr>
            <p:cNvSpPr txBox="1"/>
            <p:nvPr/>
          </p:nvSpPr>
          <p:spPr>
            <a:xfrm>
              <a:off x="-843583" y="-2933372"/>
              <a:ext cx="7632992" cy="2528256"/>
            </a:xfrm>
            <a:prstGeom prst="rect">
              <a:avLst/>
            </a:prstGeom>
          </p:spPr>
          <p:txBody>
            <a:bodyPr wrap="square" lIns="0" tIns="0" rIns="0" bIns="0" rtlCol="0" anchor="t">
              <a:spAutoFit/>
            </a:bodyPr>
            <a:lstStyle/>
            <a:p>
              <a:pPr algn="ctr">
                <a:lnSpc>
                  <a:spcPts val="3360"/>
                </a:lnSpc>
              </a:pPr>
              <a:r>
                <a:rPr lang="en-US" sz="2600" b="1" dirty="0">
                  <a:solidFill>
                    <a:srgbClr val="2B2926"/>
                  </a:solidFill>
                  <a:latin typeface="UTM Avo" panose="02040603050506020204" pitchFamily="18" charset="0"/>
                </a:rPr>
                <a:t>In </a:t>
              </a:r>
              <a:r>
                <a:rPr lang="en-US" sz="2600" b="1" dirty="0" err="1">
                  <a:solidFill>
                    <a:srgbClr val="2B2926"/>
                  </a:solidFill>
                  <a:latin typeface="UTM Avo" panose="02040603050506020204" pitchFamily="18" charset="0"/>
                </a:rPr>
                <a:t>bằng</a:t>
              </a:r>
              <a:r>
                <a:rPr lang="en-US" sz="2600" b="1" dirty="0">
                  <a:solidFill>
                    <a:srgbClr val="2B2926"/>
                  </a:solidFill>
                  <a:latin typeface="UTM Avo" panose="02040603050506020204" pitchFamily="18" charset="0"/>
                </a:rPr>
                <a:t> </a:t>
              </a:r>
              <a:r>
                <a:rPr lang="en-US" sz="2600" b="1" dirty="0" err="1">
                  <a:solidFill>
                    <a:srgbClr val="2B2926"/>
                  </a:solidFill>
                  <a:latin typeface="UTM Avo" panose="02040603050506020204" pitchFamily="18" charset="0"/>
                </a:rPr>
                <a:t>vật</a:t>
              </a:r>
              <a:r>
                <a:rPr lang="en-US" sz="2600" b="1" dirty="0">
                  <a:solidFill>
                    <a:srgbClr val="2B2926"/>
                  </a:solidFill>
                  <a:latin typeface="UTM Avo" panose="02040603050506020204" pitchFamily="18" charset="0"/>
                </a:rPr>
                <a:t> </a:t>
              </a:r>
              <a:r>
                <a:rPr lang="en-US" sz="2600" b="1" dirty="0" err="1">
                  <a:solidFill>
                    <a:srgbClr val="2B2926"/>
                  </a:solidFill>
                  <a:latin typeface="UTM Avo" panose="02040603050506020204" pitchFamily="18" charset="0"/>
                </a:rPr>
                <a:t>liệu</a:t>
              </a:r>
              <a:r>
                <a:rPr lang="en-US" sz="2600" b="1" dirty="0">
                  <a:solidFill>
                    <a:srgbClr val="2B2926"/>
                  </a:solidFill>
                  <a:latin typeface="UTM Avo" panose="02040603050506020204" pitchFamily="18" charset="0"/>
                </a:rPr>
                <a:t> có </a:t>
              </a:r>
              <a:r>
                <a:rPr lang="en-US" sz="2600" b="1" dirty="0" err="1">
                  <a:solidFill>
                    <a:srgbClr val="2B2926"/>
                  </a:solidFill>
                  <a:latin typeface="UTM Avo" panose="02040603050506020204" pitchFamily="18" charset="0"/>
                </a:rPr>
                <a:t>bề</a:t>
              </a:r>
              <a:r>
                <a:rPr lang="en-US" sz="2600" b="1" dirty="0">
                  <a:solidFill>
                    <a:srgbClr val="2B2926"/>
                  </a:solidFill>
                  <a:latin typeface="UTM Avo" panose="02040603050506020204" pitchFamily="18" charset="0"/>
                </a:rPr>
                <a:t> </a:t>
              </a:r>
              <a:r>
                <a:rPr lang="en-US" sz="2600" b="1" dirty="0" err="1">
                  <a:solidFill>
                    <a:srgbClr val="2B2926"/>
                  </a:solidFill>
                  <a:latin typeface="UTM Avo" panose="02040603050506020204" pitchFamily="18" charset="0"/>
                </a:rPr>
                <a:t>mặt</a:t>
              </a:r>
              <a:r>
                <a:rPr lang="en-US" sz="2600" b="1" dirty="0">
                  <a:solidFill>
                    <a:srgbClr val="2B2926"/>
                  </a:solidFill>
                  <a:latin typeface="UTM Avo" panose="02040603050506020204" pitchFamily="18" charset="0"/>
                </a:rPr>
                <a:t> </a:t>
              </a:r>
              <a:r>
                <a:rPr lang="en-US" sz="2600" b="1" dirty="0" err="1">
                  <a:solidFill>
                    <a:srgbClr val="2B2926"/>
                  </a:solidFill>
                  <a:latin typeface="UTM Avo" panose="02040603050506020204" pitchFamily="18" charset="0"/>
                </a:rPr>
                <a:t>lồi</a:t>
              </a:r>
              <a:r>
                <a:rPr lang="en-US" sz="2600" b="1" dirty="0">
                  <a:solidFill>
                    <a:srgbClr val="2B2926"/>
                  </a:solidFill>
                  <a:latin typeface="UTM Avo" panose="02040603050506020204" pitchFamily="18" charset="0"/>
                </a:rPr>
                <a:t> </a:t>
              </a:r>
              <a:r>
                <a:rPr lang="en-US" sz="2600" b="1" dirty="0" err="1">
                  <a:solidFill>
                    <a:srgbClr val="2B2926"/>
                  </a:solidFill>
                  <a:latin typeface="UTM Avo" panose="02040603050506020204" pitchFamily="18" charset="0"/>
                </a:rPr>
                <a:t>lõm</a:t>
              </a:r>
              <a:endParaRPr lang="en-US" sz="2600" b="1" dirty="0">
                <a:solidFill>
                  <a:srgbClr val="2B2926"/>
                </a:solidFill>
                <a:latin typeface="UTM Avo" panose="02040603050506020204" pitchFamily="18" charset="0"/>
              </a:endParaRPr>
            </a:p>
            <a:p>
              <a:pPr algn="ctr">
                <a:lnSpc>
                  <a:spcPts val="3360"/>
                </a:lnSpc>
              </a:pPr>
              <a:endParaRPr lang="en-US" sz="2600" dirty="0">
                <a:solidFill>
                  <a:srgbClr val="2B2926"/>
                </a:solidFill>
                <a:latin typeface="UTM Avo" panose="02040603050506020204" pitchFamily="18" charset="0"/>
              </a:endParaRPr>
            </a:p>
          </p:txBody>
        </p:sp>
      </p:grpSp>
      <p:pic>
        <p:nvPicPr>
          <p:cNvPr id="6" name="Picture 20">
            <a:extLst>
              <a:ext uri="{FF2B5EF4-FFF2-40B4-BE49-F238E27FC236}">
                <a16:creationId xmlns:a16="http://schemas.microsoft.com/office/drawing/2014/main" id="{F87A3F88-AAE0-C927-5EFA-4693C640131B}"/>
              </a:ext>
            </a:extLst>
          </p:cNvPr>
          <p:cNvPicPr>
            <a:picLocks noChangeAspect="1"/>
          </p:cNvPicPr>
          <p:nvPr/>
        </p:nvPicPr>
        <p:blipFill>
          <a:blip r:embed="rId4"/>
          <a:srcRect/>
          <a:stretch>
            <a:fillRect/>
          </a:stretch>
        </p:blipFill>
        <p:spPr>
          <a:xfrm>
            <a:off x="10904268" y="4955070"/>
            <a:ext cx="1116829" cy="1731518"/>
          </a:xfrm>
          <a:prstGeom prst="rect">
            <a:avLst/>
          </a:prstGeom>
        </p:spPr>
      </p:pic>
      <p:sp>
        <p:nvSpPr>
          <p:cNvPr id="7" name="TextBox 6">
            <a:extLst>
              <a:ext uri="{FF2B5EF4-FFF2-40B4-BE49-F238E27FC236}">
                <a16:creationId xmlns:a16="http://schemas.microsoft.com/office/drawing/2014/main" id="{4B79D97A-663F-0FC0-95A0-3B71FDEB078A}"/>
              </a:ext>
            </a:extLst>
          </p:cNvPr>
          <p:cNvSpPr txBox="1"/>
          <p:nvPr/>
        </p:nvSpPr>
        <p:spPr>
          <a:xfrm rot="175866">
            <a:off x="6747024" y="3309875"/>
            <a:ext cx="4789797" cy="1124219"/>
          </a:xfrm>
          <a:prstGeom prst="rect">
            <a:avLst/>
          </a:prstGeom>
          <a:noFill/>
        </p:spPr>
        <p:txBody>
          <a:bodyPr wrap="square" rtlCol="0">
            <a:spAutoFit/>
          </a:bodyPr>
          <a:lstStyle/>
          <a:p>
            <a:pPr>
              <a:lnSpc>
                <a:spcPct val="150000"/>
              </a:lnSpc>
            </a:pPr>
            <a:r>
              <a:rPr lang="nl-NL" sz="2200" dirty="0">
                <a:latin typeface="UTM Avo" panose="02040603050506020204" pitchFamily="18" charset="0"/>
                <a:cs typeface="Arial" panose="020B0604020202020204" pitchFamily="34" charset="0"/>
              </a:rPr>
              <a:t>Bước 1: Dùng bút lông quét màu lên phần nổi của miếng xốp.</a:t>
            </a:r>
            <a:r>
              <a:rPr lang="nl-NL" sz="2600" dirty="0">
                <a:latin typeface="UTM Avo" panose="02040603050506020204" pitchFamily="18" charset="0"/>
                <a:cs typeface="Arial" panose="020B0604020202020204" pitchFamily="34" charset="0"/>
              </a:rPr>
              <a:t> </a:t>
            </a:r>
            <a:endParaRPr lang="vi-VN" sz="2600" dirty="0">
              <a:latin typeface="Arial" panose="020B0604020202020204" pitchFamily="34" charset="0"/>
              <a:cs typeface="Arial" panose="020B0604020202020204" pitchFamily="34" charset="0"/>
            </a:endParaRPr>
          </a:p>
        </p:txBody>
      </p:sp>
      <p:pic>
        <p:nvPicPr>
          <p:cNvPr id="9" name="Picture 9">
            <a:extLst>
              <a:ext uri="{FF2B5EF4-FFF2-40B4-BE49-F238E27FC236}">
                <a16:creationId xmlns:a16="http://schemas.microsoft.com/office/drawing/2014/main" id="{98911BD0-2989-6A86-0166-A574A2152004}"/>
              </a:ext>
            </a:extLst>
          </p:cNvPr>
          <p:cNvPicPr>
            <a:picLocks noChangeAspect="1"/>
          </p:cNvPicPr>
          <p:nvPr/>
        </p:nvPicPr>
        <p:blipFill>
          <a:blip r:embed="rId5"/>
          <a:srcRect/>
          <a:stretch>
            <a:fillRect/>
          </a:stretch>
        </p:blipFill>
        <p:spPr>
          <a:xfrm rot="475995">
            <a:off x="4727030" y="2520912"/>
            <a:ext cx="1186090" cy="1962449"/>
          </a:xfrm>
          <a:prstGeom prst="rect">
            <a:avLst/>
          </a:prstGeom>
        </p:spPr>
      </p:pic>
      <p:pic>
        <p:nvPicPr>
          <p:cNvPr id="10" name="Picture 10">
            <a:extLst>
              <a:ext uri="{FF2B5EF4-FFF2-40B4-BE49-F238E27FC236}">
                <a16:creationId xmlns:a16="http://schemas.microsoft.com/office/drawing/2014/main" id="{911FB212-2AED-2587-45A6-A71D19302336}"/>
              </a:ext>
            </a:extLst>
          </p:cNvPr>
          <p:cNvPicPr>
            <a:picLocks noChangeAspect="1"/>
          </p:cNvPicPr>
          <p:nvPr/>
        </p:nvPicPr>
        <p:blipFill>
          <a:blip r:embed="rId6"/>
          <a:srcRect/>
          <a:stretch>
            <a:fillRect/>
          </a:stretch>
        </p:blipFill>
        <p:spPr>
          <a:xfrm>
            <a:off x="4769041" y="3565011"/>
            <a:ext cx="1102069" cy="613948"/>
          </a:xfrm>
          <a:prstGeom prst="rect">
            <a:avLst/>
          </a:prstGeom>
        </p:spPr>
      </p:pic>
      <p:pic>
        <p:nvPicPr>
          <p:cNvPr id="12" name="Picture 11">
            <a:extLst>
              <a:ext uri="{FF2B5EF4-FFF2-40B4-BE49-F238E27FC236}">
                <a16:creationId xmlns:a16="http://schemas.microsoft.com/office/drawing/2014/main" id="{44A8E964-83EA-0B63-B99D-C7AD610EC609}"/>
              </a:ext>
            </a:extLst>
          </p:cNvPr>
          <p:cNvPicPr>
            <a:picLocks noChangeAspect="1"/>
          </p:cNvPicPr>
          <p:nvPr/>
        </p:nvPicPr>
        <p:blipFill>
          <a:blip r:embed="rId7"/>
          <a:stretch>
            <a:fillRect/>
          </a:stretch>
        </p:blipFill>
        <p:spPr>
          <a:xfrm>
            <a:off x="701348" y="2389522"/>
            <a:ext cx="3866027" cy="2964923"/>
          </a:xfrm>
          <a:prstGeom prst="rect">
            <a:avLst/>
          </a:prstGeom>
        </p:spPr>
      </p:pic>
      <p:grpSp>
        <p:nvGrpSpPr>
          <p:cNvPr id="11" name="Group 10">
            <a:extLst>
              <a:ext uri="{FF2B5EF4-FFF2-40B4-BE49-F238E27FC236}">
                <a16:creationId xmlns:a16="http://schemas.microsoft.com/office/drawing/2014/main" id="{31B235BE-71F1-3CAF-4DC8-773BC641B1A0}"/>
              </a:ext>
            </a:extLst>
          </p:cNvPr>
          <p:cNvGrpSpPr/>
          <p:nvPr/>
        </p:nvGrpSpPr>
        <p:grpSpPr>
          <a:xfrm>
            <a:off x="4147074" y="858576"/>
            <a:ext cx="2052286" cy="2065733"/>
            <a:chOff x="6734456" y="1026165"/>
            <a:chExt cx="2052286" cy="1905000"/>
          </a:xfrm>
        </p:grpSpPr>
        <p:pic>
          <p:nvPicPr>
            <p:cNvPr id="13" name="Picture 12" descr="Youtube PNG Free Images with Transparent Background - (410 Free Downloads)">
              <a:hlinkClick r:id="rId8"/>
              <a:extLst>
                <a:ext uri="{FF2B5EF4-FFF2-40B4-BE49-F238E27FC236}">
                  <a16:creationId xmlns:a16="http://schemas.microsoft.com/office/drawing/2014/main" id="{40B7008B-C644-5999-4817-F0C037A411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3665220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72FBAF8B-9484-A1E5-0F40-420C21F8C455}"/>
              </a:ext>
            </a:extLst>
          </p:cNvPr>
          <p:cNvPicPr>
            <a:picLocks noChangeAspect="1"/>
          </p:cNvPicPr>
          <p:nvPr/>
        </p:nvPicPr>
        <p:blipFill>
          <a:blip r:embed="rId3"/>
          <a:srcRect/>
          <a:stretch>
            <a:fillRect/>
          </a:stretch>
        </p:blipFill>
        <p:spPr>
          <a:xfrm rot="5400000">
            <a:off x="6183611" y="1335752"/>
            <a:ext cx="5343361" cy="5701135"/>
          </a:xfrm>
          <a:prstGeom prst="rect">
            <a:avLst/>
          </a:prstGeom>
        </p:spPr>
      </p:pic>
      <p:pic>
        <p:nvPicPr>
          <p:cNvPr id="3" name="Picture 20">
            <a:extLst>
              <a:ext uri="{FF2B5EF4-FFF2-40B4-BE49-F238E27FC236}">
                <a16:creationId xmlns:a16="http://schemas.microsoft.com/office/drawing/2014/main" id="{5B2E77BF-3143-6FC2-87A3-596F419C58DA}"/>
              </a:ext>
            </a:extLst>
          </p:cNvPr>
          <p:cNvPicPr>
            <a:picLocks noChangeAspect="1"/>
          </p:cNvPicPr>
          <p:nvPr/>
        </p:nvPicPr>
        <p:blipFill>
          <a:blip r:embed="rId4"/>
          <a:srcRect/>
          <a:stretch>
            <a:fillRect/>
          </a:stretch>
        </p:blipFill>
        <p:spPr>
          <a:xfrm>
            <a:off x="10904268" y="4845117"/>
            <a:ext cx="1116829" cy="1731518"/>
          </a:xfrm>
          <a:prstGeom prst="rect">
            <a:avLst/>
          </a:prstGeom>
        </p:spPr>
      </p:pic>
      <p:pic>
        <p:nvPicPr>
          <p:cNvPr id="4" name="Picture 22">
            <a:extLst>
              <a:ext uri="{FF2B5EF4-FFF2-40B4-BE49-F238E27FC236}">
                <a16:creationId xmlns:a16="http://schemas.microsoft.com/office/drawing/2014/main" id="{CE35DFC4-F640-A03A-7136-F3A40589B7BB}"/>
              </a:ext>
            </a:extLst>
          </p:cNvPr>
          <p:cNvPicPr>
            <a:picLocks noChangeAspect="1"/>
          </p:cNvPicPr>
          <p:nvPr/>
        </p:nvPicPr>
        <p:blipFill>
          <a:blip r:embed="rId5"/>
          <a:srcRect/>
          <a:stretch>
            <a:fillRect/>
          </a:stretch>
        </p:blipFill>
        <p:spPr>
          <a:xfrm rot="446798">
            <a:off x="4547778" y="1444458"/>
            <a:ext cx="1437113" cy="2157018"/>
          </a:xfrm>
          <a:prstGeom prst="rect">
            <a:avLst/>
          </a:prstGeom>
        </p:spPr>
      </p:pic>
      <p:pic>
        <p:nvPicPr>
          <p:cNvPr id="5" name="Picture 23">
            <a:extLst>
              <a:ext uri="{FF2B5EF4-FFF2-40B4-BE49-F238E27FC236}">
                <a16:creationId xmlns:a16="http://schemas.microsoft.com/office/drawing/2014/main" id="{F0EA6830-F01B-9105-9E69-90A97874885B}"/>
              </a:ext>
            </a:extLst>
          </p:cNvPr>
          <p:cNvPicPr>
            <a:picLocks noChangeAspect="1"/>
          </p:cNvPicPr>
          <p:nvPr/>
        </p:nvPicPr>
        <p:blipFill>
          <a:blip r:embed="rId6"/>
          <a:srcRect/>
          <a:stretch>
            <a:fillRect/>
          </a:stretch>
        </p:blipFill>
        <p:spPr>
          <a:xfrm>
            <a:off x="4596786" y="2811057"/>
            <a:ext cx="1251504" cy="339058"/>
          </a:xfrm>
          <a:prstGeom prst="rect">
            <a:avLst/>
          </a:prstGeom>
        </p:spPr>
      </p:pic>
      <p:sp>
        <p:nvSpPr>
          <p:cNvPr id="6" name="TextBox 5">
            <a:extLst>
              <a:ext uri="{FF2B5EF4-FFF2-40B4-BE49-F238E27FC236}">
                <a16:creationId xmlns:a16="http://schemas.microsoft.com/office/drawing/2014/main" id="{3A48E885-1912-7837-0EFB-1B482A1685B7}"/>
              </a:ext>
            </a:extLst>
          </p:cNvPr>
          <p:cNvSpPr txBox="1"/>
          <p:nvPr/>
        </p:nvSpPr>
        <p:spPr>
          <a:xfrm rot="45693">
            <a:off x="6368224" y="2611232"/>
            <a:ext cx="4789797" cy="3720314"/>
          </a:xfrm>
          <a:prstGeom prst="rect">
            <a:avLst/>
          </a:prstGeom>
          <a:noFill/>
        </p:spPr>
        <p:txBody>
          <a:bodyPr wrap="square" rtlCol="0">
            <a:spAutoFit/>
          </a:bodyPr>
          <a:lstStyle/>
          <a:p>
            <a:pPr>
              <a:lnSpc>
                <a:spcPct val="150000"/>
              </a:lnSpc>
            </a:pPr>
            <a:r>
              <a:rPr lang="nl-NL" sz="2000" dirty="0">
                <a:latin typeface="UTM Avo" panose="02040603050506020204" pitchFamily="18" charset="0"/>
                <a:cs typeface="Arial" panose="020B0604020202020204" pitchFamily="34" charset="0"/>
              </a:rPr>
              <a:t>Bước 2: Đặt hướng bề mặt có màu của miếng xốp hơi xuống mặt </a:t>
            </a:r>
            <a:r>
              <a:rPr lang="nl-NL" sz="2000">
                <a:latin typeface="UTM Avo" panose="02040603050506020204" pitchFamily="18" charset="0"/>
                <a:cs typeface="Arial" panose="020B0604020202020204" pitchFamily="34" charset="0"/>
              </a:rPr>
              <a:t>giấy vở </a:t>
            </a:r>
            <a:r>
              <a:rPr lang="nl-NL" sz="2000" dirty="0">
                <a:latin typeface="UTM Avo" panose="02040603050506020204" pitchFamily="18" charset="0"/>
                <a:cs typeface="Arial" panose="020B0604020202020204" pitchFamily="34" charset="0"/>
              </a:rPr>
              <a:t>thực hành, tay trái giữ chặt để miếng xốp không dịch chuyển, tay phải xoa nhẹ đều khắp bề mặt miếng xốp để hình sau khi in được rõ ràng, đều màu</a:t>
            </a:r>
            <a:r>
              <a:rPr lang="nl-NL" sz="2000">
                <a:latin typeface="UTM Avo" panose="02040603050506020204" pitchFamily="18" charset="0"/>
                <a:cs typeface="Arial" panose="020B0604020202020204" pitchFamily="34" charset="0"/>
              </a:rPr>
              <a:t>. Nhấc </a:t>
            </a:r>
            <a:r>
              <a:rPr lang="nl-NL" sz="2000" dirty="0">
                <a:latin typeface="UTM Avo" panose="02040603050506020204" pitchFamily="18" charset="0"/>
                <a:cs typeface="Arial" panose="020B0604020202020204" pitchFamily="34" charset="0"/>
              </a:rPr>
              <a:t>miếng xốp hơi ra khỏi mặt </a:t>
            </a:r>
            <a:r>
              <a:rPr lang="nl-NL" sz="2000">
                <a:latin typeface="UTM Avo" panose="02040603050506020204" pitchFamily="18" charset="0"/>
                <a:cs typeface="Arial" panose="020B0604020202020204" pitchFamily="34" charset="0"/>
              </a:rPr>
              <a:t>giấy vở </a:t>
            </a:r>
            <a:r>
              <a:rPr lang="nl-NL" sz="2000" dirty="0">
                <a:latin typeface="UTM Avo" panose="02040603050506020204" pitchFamily="18" charset="0"/>
                <a:cs typeface="Arial" panose="020B0604020202020204" pitchFamily="34" charset="0"/>
              </a:rPr>
              <a:t>thực hành.</a:t>
            </a:r>
            <a:endParaRPr lang="en-US" sz="2000" dirty="0">
              <a:latin typeface="UTM Avo" panose="02040603050506020204" pitchFamily="18" charset="0"/>
              <a:cs typeface="Arial" panose="020B0604020202020204" pitchFamily="34" charset="0"/>
            </a:endParaRPr>
          </a:p>
        </p:txBody>
      </p:sp>
      <p:sp>
        <p:nvSpPr>
          <p:cNvPr id="8" name="TextBox 13">
            <a:extLst>
              <a:ext uri="{FF2B5EF4-FFF2-40B4-BE49-F238E27FC236}">
                <a16:creationId xmlns:a16="http://schemas.microsoft.com/office/drawing/2014/main" id="{FE4DD05D-4EE3-2725-B82E-BD7C32AEE810}"/>
              </a:ext>
            </a:extLst>
          </p:cNvPr>
          <p:cNvSpPr txBox="1"/>
          <p:nvPr/>
        </p:nvSpPr>
        <p:spPr>
          <a:xfrm rot="180865">
            <a:off x="7391529" y="795230"/>
            <a:ext cx="3636685" cy="269304"/>
          </a:xfrm>
          <a:prstGeom prst="rect">
            <a:avLst/>
          </a:prstGeom>
        </p:spPr>
        <p:txBody>
          <a:bodyPr lIns="0" tIns="0" rIns="0" bIns="0" rtlCol="0" anchor="t">
            <a:spAutoFit/>
          </a:bodyPr>
          <a:lstStyle/>
          <a:p>
            <a:pPr algn="ctr">
              <a:lnSpc>
                <a:spcPts val="2056"/>
              </a:lnSpc>
            </a:pPr>
            <a:endParaRPr lang="en-US" sz="2000">
              <a:solidFill>
                <a:srgbClr val="2B2926"/>
              </a:solidFill>
              <a:latin typeface="UTM Avo" panose="02040603050506020204" pitchFamily="18" charset="0"/>
            </a:endParaRPr>
          </a:p>
        </p:txBody>
      </p:sp>
      <p:sp>
        <p:nvSpPr>
          <p:cNvPr id="10" name="TextBox 9">
            <a:extLst>
              <a:ext uri="{FF2B5EF4-FFF2-40B4-BE49-F238E27FC236}">
                <a16:creationId xmlns:a16="http://schemas.microsoft.com/office/drawing/2014/main" id="{302C00A9-4DE0-6F40-5B88-8275BE4D0C4D}"/>
              </a:ext>
            </a:extLst>
          </p:cNvPr>
          <p:cNvSpPr txBox="1"/>
          <p:nvPr/>
        </p:nvSpPr>
        <p:spPr>
          <a:xfrm>
            <a:off x="6241136" y="975706"/>
            <a:ext cx="5043972" cy="769441"/>
          </a:xfrm>
          <a:prstGeom prst="rect">
            <a:avLst/>
          </a:prstGeom>
          <a:noFill/>
        </p:spPr>
        <p:txBody>
          <a:bodyPr wrap="square" rtlCol="0">
            <a:spAutoFit/>
          </a:bodyPr>
          <a:lstStyle/>
          <a:p>
            <a:r>
              <a:rPr lang="en-US" sz="2200" dirty="0">
                <a:solidFill>
                  <a:srgbClr val="2B2926"/>
                </a:solidFill>
                <a:latin typeface="UTM Avo" panose="02040603050506020204" pitchFamily="18" charset="0"/>
              </a:rPr>
              <a:t>In </a:t>
            </a:r>
            <a:r>
              <a:rPr lang="en-US" sz="2200" dirty="0" err="1">
                <a:solidFill>
                  <a:srgbClr val="2B2926"/>
                </a:solidFill>
                <a:latin typeface="UTM Avo" panose="02040603050506020204" pitchFamily="18" charset="0"/>
              </a:rPr>
              <a:t>bằng</a:t>
            </a:r>
            <a:r>
              <a:rPr lang="en-US" sz="2200" dirty="0">
                <a:solidFill>
                  <a:srgbClr val="2B2926"/>
                </a:solidFill>
                <a:latin typeface="UTM Avo" panose="02040603050506020204" pitchFamily="18" charset="0"/>
              </a:rPr>
              <a:t> </a:t>
            </a:r>
            <a:r>
              <a:rPr lang="en-US" sz="2200" dirty="0" err="1">
                <a:solidFill>
                  <a:srgbClr val="2B2926"/>
                </a:solidFill>
                <a:latin typeface="UTM Avo" panose="02040603050506020204" pitchFamily="18" charset="0"/>
              </a:rPr>
              <a:t>vật</a:t>
            </a:r>
            <a:r>
              <a:rPr lang="en-US" sz="2200" dirty="0">
                <a:solidFill>
                  <a:srgbClr val="2B2926"/>
                </a:solidFill>
                <a:latin typeface="UTM Avo" panose="02040603050506020204" pitchFamily="18" charset="0"/>
              </a:rPr>
              <a:t> </a:t>
            </a:r>
            <a:r>
              <a:rPr lang="en-US" sz="2200" dirty="0" err="1">
                <a:solidFill>
                  <a:srgbClr val="2B2926"/>
                </a:solidFill>
                <a:latin typeface="UTM Avo" panose="02040603050506020204" pitchFamily="18" charset="0"/>
              </a:rPr>
              <a:t>liệu</a:t>
            </a:r>
            <a:r>
              <a:rPr lang="en-US" sz="2200" dirty="0">
                <a:solidFill>
                  <a:srgbClr val="2B2926"/>
                </a:solidFill>
                <a:latin typeface="UTM Avo" panose="02040603050506020204" pitchFamily="18" charset="0"/>
              </a:rPr>
              <a:t> có </a:t>
            </a:r>
            <a:r>
              <a:rPr lang="en-US" sz="2200" dirty="0" err="1">
                <a:solidFill>
                  <a:srgbClr val="2B2926"/>
                </a:solidFill>
                <a:latin typeface="UTM Avo" panose="02040603050506020204" pitchFamily="18" charset="0"/>
              </a:rPr>
              <a:t>bề</a:t>
            </a:r>
            <a:r>
              <a:rPr lang="en-US" sz="2200" dirty="0">
                <a:solidFill>
                  <a:srgbClr val="2B2926"/>
                </a:solidFill>
                <a:latin typeface="UTM Avo" panose="02040603050506020204" pitchFamily="18" charset="0"/>
              </a:rPr>
              <a:t> </a:t>
            </a:r>
            <a:r>
              <a:rPr lang="en-US" sz="2200" dirty="0" err="1">
                <a:solidFill>
                  <a:srgbClr val="2B2926"/>
                </a:solidFill>
                <a:latin typeface="UTM Avo" panose="02040603050506020204" pitchFamily="18" charset="0"/>
              </a:rPr>
              <a:t>mặt</a:t>
            </a:r>
            <a:r>
              <a:rPr lang="en-US" sz="2200" dirty="0">
                <a:solidFill>
                  <a:srgbClr val="2B2926"/>
                </a:solidFill>
                <a:latin typeface="UTM Avo" panose="02040603050506020204" pitchFamily="18" charset="0"/>
              </a:rPr>
              <a:t> </a:t>
            </a:r>
            <a:r>
              <a:rPr lang="en-US" sz="2200" dirty="0" err="1">
                <a:solidFill>
                  <a:srgbClr val="2B2926"/>
                </a:solidFill>
                <a:latin typeface="UTM Avo" panose="02040603050506020204" pitchFamily="18" charset="0"/>
              </a:rPr>
              <a:t>lồi</a:t>
            </a:r>
            <a:r>
              <a:rPr lang="en-US" sz="2200" dirty="0">
                <a:solidFill>
                  <a:srgbClr val="2B2926"/>
                </a:solidFill>
                <a:latin typeface="UTM Avo" panose="02040603050506020204" pitchFamily="18" charset="0"/>
              </a:rPr>
              <a:t> </a:t>
            </a:r>
            <a:r>
              <a:rPr lang="en-US" sz="2200" dirty="0" err="1">
                <a:solidFill>
                  <a:srgbClr val="2B2926"/>
                </a:solidFill>
                <a:latin typeface="UTM Avo" panose="02040603050506020204" pitchFamily="18" charset="0"/>
              </a:rPr>
              <a:t>lõm</a:t>
            </a:r>
            <a:endParaRPr lang="en-US" sz="2200" dirty="0">
              <a:solidFill>
                <a:srgbClr val="2B2926"/>
              </a:solidFill>
              <a:latin typeface="UTM Avo" panose="02040603050506020204" pitchFamily="18" charset="0"/>
            </a:endParaRPr>
          </a:p>
          <a:p>
            <a:endParaRPr lang="en-US" sz="2200" dirty="0"/>
          </a:p>
        </p:txBody>
      </p:sp>
      <p:pic>
        <p:nvPicPr>
          <p:cNvPr id="12" name="Picture 11">
            <a:extLst>
              <a:ext uri="{FF2B5EF4-FFF2-40B4-BE49-F238E27FC236}">
                <a16:creationId xmlns:a16="http://schemas.microsoft.com/office/drawing/2014/main" id="{8A9D5548-DCE4-663F-E5C4-3EC6D948A6C4}"/>
              </a:ext>
            </a:extLst>
          </p:cNvPr>
          <p:cNvPicPr>
            <a:picLocks noChangeAspect="1"/>
          </p:cNvPicPr>
          <p:nvPr/>
        </p:nvPicPr>
        <p:blipFill>
          <a:blip r:embed="rId7"/>
          <a:stretch>
            <a:fillRect/>
          </a:stretch>
        </p:blipFill>
        <p:spPr>
          <a:xfrm>
            <a:off x="664028" y="2579564"/>
            <a:ext cx="3896934" cy="3131311"/>
          </a:xfrm>
          <a:prstGeom prst="rect">
            <a:avLst/>
          </a:prstGeom>
        </p:spPr>
      </p:pic>
      <p:grpSp>
        <p:nvGrpSpPr>
          <p:cNvPr id="11" name="Group 10">
            <a:extLst>
              <a:ext uri="{FF2B5EF4-FFF2-40B4-BE49-F238E27FC236}">
                <a16:creationId xmlns:a16="http://schemas.microsoft.com/office/drawing/2014/main" id="{31B235BE-71F1-3CAF-4DC8-773BC641B1A0}"/>
              </a:ext>
            </a:extLst>
          </p:cNvPr>
          <p:cNvGrpSpPr/>
          <p:nvPr/>
        </p:nvGrpSpPr>
        <p:grpSpPr>
          <a:xfrm>
            <a:off x="0" y="5330346"/>
            <a:ext cx="2052286" cy="2065733"/>
            <a:chOff x="6734456" y="1026165"/>
            <a:chExt cx="2052286" cy="1905000"/>
          </a:xfrm>
        </p:grpSpPr>
        <p:pic>
          <p:nvPicPr>
            <p:cNvPr id="13" name="Picture 12" descr="Youtube PNG Free Images with Transparent Background - (410 Free Downloads)">
              <a:hlinkClick r:id="rId8"/>
              <a:extLst>
                <a:ext uri="{FF2B5EF4-FFF2-40B4-BE49-F238E27FC236}">
                  <a16:creationId xmlns:a16="http://schemas.microsoft.com/office/drawing/2014/main" id="{40B7008B-C644-5999-4817-F0C037A411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3034495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72E34D5C-DB17-E053-E4B5-F76085622017}"/>
              </a:ext>
            </a:extLst>
          </p:cNvPr>
          <p:cNvPicPr>
            <a:picLocks noChangeAspect="1"/>
          </p:cNvPicPr>
          <p:nvPr/>
        </p:nvPicPr>
        <p:blipFill>
          <a:blip r:embed="rId3"/>
          <a:srcRect/>
          <a:stretch>
            <a:fillRect/>
          </a:stretch>
        </p:blipFill>
        <p:spPr>
          <a:xfrm rot="5400000">
            <a:off x="7207860" y="1587169"/>
            <a:ext cx="4197148" cy="5701135"/>
          </a:xfrm>
          <a:prstGeom prst="rect">
            <a:avLst/>
          </a:prstGeom>
        </p:spPr>
      </p:pic>
      <p:grpSp>
        <p:nvGrpSpPr>
          <p:cNvPr id="3" name="Group 12">
            <a:extLst>
              <a:ext uri="{FF2B5EF4-FFF2-40B4-BE49-F238E27FC236}">
                <a16:creationId xmlns:a16="http://schemas.microsoft.com/office/drawing/2014/main" id="{4DB46BDB-A718-3827-3642-17D91F5128B0}"/>
              </a:ext>
            </a:extLst>
          </p:cNvPr>
          <p:cNvGrpSpPr/>
          <p:nvPr/>
        </p:nvGrpSpPr>
        <p:grpSpPr>
          <a:xfrm rot="35121">
            <a:off x="6916115" y="1730718"/>
            <a:ext cx="4387347" cy="2336216"/>
            <a:chOff x="-787337" y="-2633000"/>
            <a:chExt cx="8774688" cy="4672429"/>
          </a:xfrm>
        </p:grpSpPr>
        <p:sp>
          <p:nvSpPr>
            <p:cNvPr id="4" name="TextBox 13">
              <a:extLst>
                <a:ext uri="{FF2B5EF4-FFF2-40B4-BE49-F238E27FC236}">
                  <a16:creationId xmlns:a16="http://schemas.microsoft.com/office/drawing/2014/main" id="{14EBE5ED-D83C-EDA0-8C10-A53588A2D2B9}"/>
                </a:ext>
              </a:extLst>
            </p:cNvPr>
            <p:cNvSpPr txBox="1"/>
            <p:nvPr/>
          </p:nvSpPr>
          <p:spPr>
            <a:xfrm>
              <a:off x="-1" y="1500821"/>
              <a:ext cx="7273369" cy="538608"/>
            </a:xfrm>
            <a:prstGeom prst="rect">
              <a:avLst/>
            </a:prstGeom>
          </p:spPr>
          <p:txBody>
            <a:bodyPr lIns="0" tIns="0" rIns="0" bIns="0" rtlCol="0" anchor="t">
              <a:spAutoFit/>
            </a:bodyPr>
            <a:lstStyle/>
            <a:p>
              <a:pPr algn="ctr">
                <a:lnSpc>
                  <a:spcPts val="2056"/>
                </a:lnSpc>
              </a:pPr>
              <a:endParaRPr lang="en-US" sz="2000">
                <a:solidFill>
                  <a:srgbClr val="2B2926"/>
                </a:solidFill>
                <a:latin typeface="UTM Avo" panose="02040603050506020204" pitchFamily="18" charset="0"/>
              </a:endParaRPr>
            </a:p>
          </p:txBody>
        </p:sp>
        <p:sp>
          <p:nvSpPr>
            <p:cNvPr id="5" name="TextBox 14">
              <a:extLst>
                <a:ext uri="{FF2B5EF4-FFF2-40B4-BE49-F238E27FC236}">
                  <a16:creationId xmlns:a16="http://schemas.microsoft.com/office/drawing/2014/main" id="{2D0210EF-A196-790A-22C5-4D87791E9323}"/>
                </a:ext>
              </a:extLst>
            </p:cNvPr>
            <p:cNvSpPr txBox="1"/>
            <p:nvPr/>
          </p:nvSpPr>
          <p:spPr>
            <a:xfrm>
              <a:off x="-787337" y="-2633000"/>
              <a:ext cx="8774688" cy="1626215"/>
            </a:xfrm>
            <a:prstGeom prst="rect">
              <a:avLst/>
            </a:prstGeom>
          </p:spPr>
          <p:txBody>
            <a:bodyPr wrap="square" lIns="0" tIns="0" rIns="0" bIns="0" rtlCol="0" anchor="t">
              <a:spAutoFit/>
            </a:bodyPr>
            <a:lstStyle/>
            <a:p>
              <a:pPr algn="ctr">
                <a:lnSpc>
                  <a:spcPts val="3360"/>
                </a:lnSpc>
              </a:pPr>
              <a:r>
                <a:rPr lang="en-US" sz="2000" dirty="0">
                  <a:solidFill>
                    <a:srgbClr val="2B2926"/>
                  </a:solidFill>
                  <a:latin typeface="UTM Avo" panose="02040603050506020204" pitchFamily="18" charset="0"/>
                </a:rPr>
                <a:t>In </a:t>
              </a:r>
              <a:r>
                <a:rPr lang="en-US" sz="2000" dirty="0" err="1">
                  <a:solidFill>
                    <a:srgbClr val="2B2926"/>
                  </a:solidFill>
                  <a:latin typeface="UTM Avo" panose="02040603050506020204" pitchFamily="18" charset="0"/>
                </a:rPr>
                <a:t>bằng</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vật</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liệu</a:t>
              </a:r>
              <a:r>
                <a:rPr lang="en-US" sz="2000" dirty="0">
                  <a:solidFill>
                    <a:srgbClr val="2B2926"/>
                  </a:solidFill>
                  <a:latin typeface="UTM Avo" panose="02040603050506020204" pitchFamily="18" charset="0"/>
                </a:rPr>
                <a:t> có </a:t>
              </a:r>
              <a:r>
                <a:rPr lang="en-US" sz="2000" dirty="0" err="1">
                  <a:solidFill>
                    <a:srgbClr val="2B2926"/>
                  </a:solidFill>
                  <a:latin typeface="UTM Avo" panose="02040603050506020204" pitchFamily="18" charset="0"/>
                </a:rPr>
                <a:t>bề</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mặt</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lồi</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lõm</a:t>
              </a:r>
              <a:endParaRPr lang="en-US" sz="2000" dirty="0">
                <a:solidFill>
                  <a:srgbClr val="2B2926"/>
                </a:solidFill>
                <a:latin typeface="UTM Avo" panose="02040603050506020204" pitchFamily="18" charset="0"/>
              </a:endParaRPr>
            </a:p>
            <a:p>
              <a:pPr algn="ctr">
                <a:lnSpc>
                  <a:spcPts val="3360"/>
                </a:lnSpc>
              </a:pPr>
              <a:endParaRPr lang="en-US" sz="2000" dirty="0">
                <a:solidFill>
                  <a:srgbClr val="2B2926"/>
                </a:solidFill>
                <a:latin typeface="UTM Avo" panose="02040603050506020204" pitchFamily="18" charset="0"/>
              </a:endParaRPr>
            </a:p>
          </p:txBody>
        </p:sp>
      </p:grpSp>
      <p:pic>
        <p:nvPicPr>
          <p:cNvPr id="6" name="Picture 20">
            <a:extLst>
              <a:ext uri="{FF2B5EF4-FFF2-40B4-BE49-F238E27FC236}">
                <a16:creationId xmlns:a16="http://schemas.microsoft.com/office/drawing/2014/main" id="{8C3A7743-1832-7370-355E-8833E7773B0C}"/>
              </a:ext>
            </a:extLst>
          </p:cNvPr>
          <p:cNvPicPr>
            <a:picLocks noChangeAspect="1"/>
          </p:cNvPicPr>
          <p:nvPr/>
        </p:nvPicPr>
        <p:blipFill>
          <a:blip r:embed="rId4"/>
          <a:srcRect/>
          <a:stretch>
            <a:fillRect/>
          </a:stretch>
        </p:blipFill>
        <p:spPr>
          <a:xfrm rot="21469827">
            <a:off x="10212098" y="5412130"/>
            <a:ext cx="1116829" cy="1731518"/>
          </a:xfrm>
          <a:prstGeom prst="rect">
            <a:avLst/>
          </a:prstGeom>
        </p:spPr>
      </p:pic>
      <p:pic>
        <p:nvPicPr>
          <p:cNvPr id="7" name="Picture 22">
            <a:extLst>
              <a:ext uri="{FF2B5EF4-FFF2-40B4-BE49-F238E27FC236}">
                <a16:creationId xmlns:a16="http://schemas.microsoft.com/office/drawing/2014/main" id="{BEC73077-566E-E6FF-F267-7E0837D147BE}"/>
              </a:ext>
            </a:extLst>
          </p:cNvPr>
          <p:cNvPicPr>
            <a:picLocks noChangeAspect="1"/>
          </p:cNvPicPr>
          <p:nvPr/>
        </p:nvPicPr>
        <p:blipFill>
          <a:blip r:embed="rId5"/>
          <a:srcRect/>
          <a:stretch>
            <a:fillRect/>
          </a:stretch>
        </p:blipFill>
        <p:spPr>
          <a:xfrm rot="21469827">
            <a:off x="5763991" y="4251940"/>
            <a:ext cx="1437113" cy="2157018"/>
          </a:xfrm>
          <a:prstGeom prst="rect">
            <a:avLst/>
          </a:prstGeom>
        </p:spPr>
      </p:pic>
      <p:pic>
        <p:nvPicPr>
          <p:cNvPr id="8" name="Picture 23">
            <a:extLst>
              <a:ext uri="{FF2B5EF4-FFF2-40B4-BE49-F238E27FC236}">
                <a16:creationId xmlns:a16="http://schemas.microsoft.com/office/drawing/2014/main" id="{04817FE2-0331-DA56-2904-F4CA6F18E333}"/>
              </a:ext>
            </a:extLst>
          </p:cNvPr>
          <p:cNvPicPr>
            <a:picLocks noChangeAspect="1"/>
          </p:cNvPicPr>
          <p:nvPr/>
        </p:nvPicPr>
        <p:blipFill>
          <a:blip r:embed="rId6"/>
          <a:srcRect/>
          <a:stretch>
            <a:fillRect/>
          </a:stretch>
        </p:blipFill>
        <p:spPr>
          <a:xfrm rot="21469827">
            <a:off x="5856795" y="5639843"/>
            <a:ext cx="1251504" cy="339058"/>
          </a:xfrm>
          <a:prstGeom prst="rect">
            <a:avLst/>
          </a:prstGeom>
        </p:spPr>
      </p:pic>
      <p:sp>
        <p:nvSpPr>
          <p:cNvPr id="9" name="Rectangle 8">
            <a:extLst>
              <a:ext uri="{FF2B5EF4-FFF2-40B4-BE49-F238E27FC236}">
                <a16:creationId xmlns:a16="http://schemas.microsoft.com/office/drawing/2014/main" id="{FFE51CFB-7CF9-D9A2-39A2-DF0217DF37C5}"/>
              </a:ext>
            </a:extLst>
          </p:cNvPr>
          <p:cNvSpPr/>
          <p:nvPr/>
        </p:nvSpPr>
        <p:spPr>
          <a:xfrm rot="69528">
            <a:off x="7268403" y="3158820"/>
            <a:ext cx="3931606" cy="2708434"/>
          </a:xfrm>
          <a:prstGeom prst="rect">
            <a:avLst/>
          </a:prstGeom>
        </p:spPr>
        <p:txBody>
          <a:bodyPr wrap="square">
            <a:spAutoFit/>
          </a:bodyPr>
          <a:lstStyle/>
          <a:p>
            <a:pPr algn="just">
              <a:lnSpc>
                <a:spcPct val="150000"/>
              </a:lnSpc>
            </a:pPr>
            <a:r>
              <a:rPr lang="nl-NL" sz="2000" dirty="0">
                <a:latin typeface="UTM Avo" panose="02040603050506020204" pitchFamily="18" charset="0"/>
                <a:cs typeface="Arial" panose="020B0604020202020204" pitchFamily="34" charset="0"/>
              </a:rPr>
              <a:t>Bước 3: Dùng bút chì vẽ hình thân quả dứa/thơm trên giấy Vở thực hành vừa in và dùng kéo cắt.</a:t>
            </a:r>
            <a:endParaRPr lang="vi-VN" sz="2000" dirty="0">
              <a:latin typeface="Arial" panose="020B0604020202020204" pitchFamily="34" charset="0"/>
              <a:cs typeface="Arial" panose="020B0604020202020204" pitchFamily="34" charset="0"/>
            </a:endParaRPr>
          </a:p>
          <a:p>
            <a:pPr algn="just">
              <a:lnSpc>
                <a:spcPct val="150000"/>
              </a:lnSpc>
            </a:pPr>
            <a:endParaRPr lang="en-US" sz="2000" dirty="0">
              <a:latin typeface="UTM Avo" panose="02040603050506020204" pitchFamily="18" charset="0"/>
              <a:cs typeface="Arial" panose="020B0604020202020204" pitchFamily="34" charset="0"/>
            </a:endParaRPr>
          </a:p>
          <a:p>
            <a:pPr algn="just"/>
            <a:endParaRPr lang="en-US" sz="2000" dirty="0">
              <a:latin typeface="UTM Avo" panose="02040603050506020204" pitchFamily="18" charset="0"/>
              <a:cs typeface="Arial" panose="020B0604020202020204" pitchFamily="34" charset="0"/>
            </a:endParaRPr>
          </a:p>
        </p:txBody>
      </p:sp>
      <p:pic>
        <p:nvPicPr>
          <p:cNvPr id="12" name="Picture 11">
            <a:extLst>
              <a:ext uri="{FF2B5EF4-FFF2-40B4-BE49-F238E27FC236}">
                <a16:creationId xmlns:a16="http://schemas.microsoft.com/office/drawing/2014/main" id="{0C88EA71-8FB0-ACB2-EC6D-49954E887F82}"/>
              </a:ext>
            </a:extLst>
          </p:cNvPr>
          <p:cNvPicPr>
            <a:picLocks noChangeAspect="1"/>
          </p:cNvPicPr>
          <p:nvPr/>
        </p:nvPicPr>
        <p:blipFill>
          <a:blip r:embed="rId7"/>
          <a:stretch>
            <a:fillRect/>
          </a:stretch>
        </p:blipFill>
        <p:spPr>
          <a:xfrm>
            <a:off x="1161746" y="3135579"/>
            <a:ext cx="3759072" cy="2631350"/>
          </a:xfrm>
          <a:prstGeom prst="rect">
            <a:avLst/>
          </a:prstGeom>
        </p:spPr>
      </p:pic>
      <p:grpSp>
        <p:nvGrpSpPr>
          <p:cNvPr id="11" name="Group 10">
            <a:extLst>
              <a:ext uri="{FF2B5EF4-FFF2-40B4-BE49-F238E27FC236}">
                <a16:creationId xmlns:a16="http://schemas.microsoft.com/office/drawing/2014/main" id="{31B235BE-71F1-3CAF-4DC8-773BC641B1A0}"/>
              </a:ext>
            </a:extLst>
          </p:cNvPr>
          <p:cNvGrpSpPr/>
          <p:nvPr/>
        </p:nvGrpSpPr>
        <p:grpSpPr>
          <a:xfrm>
            <a:off x="4147074" y="858576"/>
            <a:ext cx="2052286" cy="2065733"/>
            <a:chOff x="6734456" y="1026165"/>
            <a:chExt cx="2052286" cy="1905000"/>
          </a:xfrm>
        </p:grpSpPr>
        <p:pic>
          <p:nvPicPr>
            <p:cNvPr id="13" name="Picture 12" descr="Youtube PNG Free Images with Transparent Background - (410 Free Downloads)">
              <a:hlinkClick r:id="rId8"/>
              <a:extLst>
                <a:ext uri="{FF2B5EF4-FFF2-40B4-BE49-F238E27FC236}">
                  <a16:creationId xmlns:a16="http://schemas.microsoft.com/office/drawing/2014/main" id="{40B7008B-C644-5999-4817-F0C037A411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7852064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7B0C61E0-1A51-D442-8E08-727BA3A4AE24}"/>
              </a:ext>
            </a:extLst>
          </p:cNvPr>
          <p:cNvPicPr>
            <a:picLocks noChangeAspect="1"/>
          </p:cNvPicPr>
          <p:nvPr/>
        </p:nvPicPr>
        <p:blipFill>
          <a:blip r:embed="rId3"/>
          <a:srcRect/>
          <a:stretch>
            <a:fillRect/>
          </a:stretch>
        </p:blipFill>
        <p:spPr>
          <a:xfrm rot="5400000">
            <a:off x="6955884" y="1157155"/>
            <a:ext cx="4701101" cy="5701135"/>
          </a:xfrm>
          <a:prstGeom prst="rect">
            <a:avLst/>
          </a:prstGeom>
        </p:spPr>
      </p:pic>
      <p:grpSp>
        <p:nvGrpSpPr>
          <p:cNvPr id="7" name="Group 12">
            <a:extLst>
              <a:ext uri="{FF2B5EF4-FFF2-40B4-BE49-F238E27FC236}">
                <a16:creationId xmlns:a16="http://schemas.microsoft.com/office/drawing/2014/main" id="{B02F620C-5BC7-632F-4CAB-61DC37AAE9CD}"/>
              </a:ext>
            </a:extLst>
          </p:cNvPr>
          <p:cNvGrpSpPr/>
          <p:nvPr/>
        </p:nvGrpSpPr>
        <p:grpSpPr>
          <a:xfrm rot="35121">
            <a:off x="6742802" y="1038623"/>
            <a:ext cx="4456647" cy="3026195"/>
            <a:chOff x="-1146325" y="-4012959"/>
            <a:chExt cx="8913292" cy="6052389"/>
          </a:xfrm>
        </p:grpSpPr>
        <p:sp>
          <p:nvSpPr>
            <p:cNvPr id="8" name="TextBox 13">
              <a:extLst>
                <a:ext uri="{FF2B5EF4-FFF2-40B4-BE49-F238E27FC236}">
                  <a16:creationId xmlns:a16="http://schemas.microsoft.com/office/drawing/2014/main" id="{6BAD9B89-F720-F6FD-0229-BE6924F10B17}"/>
                </a:ext>
              </a:extLst>
            </p:cNvPr>
            <p:cNvSpPr txBox="1"/>
            <p:nvPr/>
          </p:nvSpPr>
          <p:spPr>
            <a:xfrm>
              <a:off x="-3" y="1500822"/>
              <a:ext cx="7273368" cy="538608"/>
            </a:xfrm>
            <a:prstGeom prst="rect">
              <a:avLst/>
            </a:prstGeom>
          </p:spPr>
          <p:txBody>
            <a:bodyPr lIns="0" tIns="0" rIns="0" bIns="0" rtlCol="0" anchor="t">
              <a:spAutoFit/>
            </a:bodyPr>
            <a:lstStyle/>
            <a:p>
              <a:pPr algn="ctr">
                <a:lnSpc>
                  <a:spcPts val="2056"/>
                </a:lnSpc>
              </a:pPr>
              <a:endParaRPr lang="en-US" sz="2000">
                <a:solidFill>
                  <a:srgbClr val="2B2926"/>
                </a:solidFill>
                <a:latin typeface="UTM Avo" panose="02040603050506020204" pitchFamily="18" charset="0"/>
              </a:endParaRPr>
            </a:p>
          </p:txBody>
        </p:sp>
        <p:sp>
          <p:nvSpPr>
            <p:cNvPr id="9" name="TextBox 14">
              <a:extLst>
                <a:ext uri="{FF2B5EF4-FFF2-40B4-BE49-F238E27FC236}">
                  <a16:creationId xmlns:a16="http://schemas.microsoft.com/office/drawing/2014/main" id="{BEB298E6-BB33-CD2E-1B8E-FAB373B61B59}"/>
                </a:ext>
              </a:extLst>
            </p:cNvPr>
            <p:cNvSpPr txBox="1"/>
            <p:nvPr/>
          </p:nvSpPr>
          <p:spPr>
            <a:xfrm>
              <a:off x="-1146325" y="-4012959"/>
              <a:ext cx="8913292" cy="1626216"/>
            </a:xfrm>
            <a:prstGeom prst="rect">
              <a:avLst/>
            </a:prstGeom>
          </p:spPr>
          <p:txBody>
            <a:bodyPr wrap="square" lIns="0" tIns="0" rIns="0" bIns="0" rtlCol="0" anchor="t">
              <a:spAutoFit/>
            </a:bodyPr>
            <a:lstStyle/>
            <a:p>
              <a:pPr algn="ctr">
                <a:lnSpc>
                  <a:spcPts val="3360"/>
                </a:lnSpc>
              </a:pPr>
              <a:r>
                <a:rPr lang="en-US" sz="2000" dirty="0">
                  <a:solidFill>
                    <a:srgbClr val="2B2926"/>
                  </a:solidFill>
                  <a:latin typeface="UTM Avo" panose="02040603050506020204" pitchFamily="18" charset="0"/>
                </a:rPr>
                <a:t>In </a:t>
              </a:r>
              <a:r>
                <a:rPr lang="en-US" sz="2000" dirty="0" err="1">
                  <a:solidFill>
                    <a:srgbClr val="2B2926"/>
                  </a:solidFill>
                  <a:latin typeface="UTM Avo" panose="02040603050506020204" pitchFamily="18" charset="0"/>
                </a:rPr>
                <a:t>bằng</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vật</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liệu</a:t>
              </a:r>
              <a:r>
                <a:rPr lang="en-US" sz="2000" dirty="0">
                  <a:solidFill>
                    <a:srgbClr val="2B2926"/>
                  </a:solidFill>
                  <a:latin typeface="UTM Avo" panose="02040603050506020204" pitchFamily="18" charset="0"/>
                </a:rPr>
                <a:t> có </a:t>
              </a:r>
              <a:r>
                <a:rPr lang="en-US" sz="2000" dirty="0" err="1">
                  <a:solidFill>
                    <a:srgbClr val="2B2926"/>
                  </a:solidFill>
                  <a:latin typeface="UTM Avo" panose="02040603050506020204" pitchFamily="18" charset="0"/>
                </a:rPr>
                <a:t>bề</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mặt</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lồi</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lõm</a:t>
              </a:r>
              <a:endParaRPr lang="en-US" sz="2000" dirty="0">
                <a:solidFill>
                  <a:srgbClr val="2B2926"/>
                </a:solidFill>
                <a:latin typeface="UTM Avo" panose="02040603050506020204" pitchFamily="18" charset="0"/>
              </a:endParaRPr>
            </a:p>
            <a:p>
              <a:pPr algn="ctr">
                <a:lnSpc>
                  <a:spcPts val="3360"/>
                </a:lnSpc>
              </a:pPr>
              <a:endParaRPr lang="en-US" sz="2000" dirty="0">
                <a:solidFill>
                  <a:srgbClr val="2B2926"/>
                </a:solidFill>
                <a:latin typeface="UTM Avo" panose="02040603050506020204" pitchFamily="18" charset="0"/>
              </a:endParaRPr>
            </a:p>
          </p:txBody>
        </p:sp>
      </p:grpSp>
      <p:pic>
        <p:nvPicPr>
          <p:cNvPr id="10" name="Picture 20">
            <a:extLst>
              <a:ext uri="{FF2B5EF4-FFF2-40B4-BE49-F238E27FC236}">
                <a16:creationId xmlns:a16="http://schemas.microsoft.com/office/drawing/2014/main" id="{43733F73-74CA-CA69-9ACA-766C23C88369}"/>
              </a:ext>
            </a:extLst>
          </p:cNvPr>
          <p:cNvPicPr>
            <a:picLocks noChangeAspect="1"/>
          </p:cNvPicPr>
          <p:nvPr/>
        </p:nvPicPr>
        <p:blipFill>
          <a:blip r:embed="rId4"/>
          <a:srcRect/>
          <a:stretch>
            <a:fillRect/>
          </a:stretch>
        </p:blipFill>
        <p:spPr>
          <a:xfrm rot="21469827">
            <a:off x="10766711" y="5040974"/>
            <a:ext cx="1116829" cy="1731518"/>
          </a:xfrm>
          <a:prstGeom prst="rect">
            <a:avLst/>
          </a:prstGeom>
        </p:spPr>
      </p:pic>
      <p:sp>
        <p:nvSpPr>
          <p:cNvPr id="11" name="Rectangle 10">
            <a:extLst>
              <a:ext uri="{FF2B5EF4-FFF2-40B4-BE49-F238E27FC236}">
                <a16:creationId xmlns:a16="http://schemas.microsoft.com/office/drawing/2014/main" id="{C8CBC5FA-BAE2-4820-6F16-B99CAD67904F}"/>
              </a:ext>
            </a:extLst>
          </p:cNvPr>
          <p:cNvSpPr/>
          <p:nvPr/>
        </p:nvSpPr>
        <p:spPr>
          <a:xfrm rot="61549">
            <a:off x="6956347" y="2203003"/>
            <a:ext cx="4459088" cy="3170099"/>
          </a:xfrm>
          <a:prstGeom prst="rect">
            <a:avLst/>
          </a:prstGeom>
        </p:spPr>
        <p:txBody>
          <a:bodyPr wrap="square">
            <a:spAutoFit/>
          </a:bodyPr>
          <a:lstStyle/>
          <a:p>
            <a:pPr>
              <a:lnSpc>
                <a:spcPct val="150000"/>
              </a:lnSpc>
            </a:pPr>
            <a:r>
              <a:rPr lang="nl-NL" sz="2000" dirty="0">
                <a:latin typeface="UTM Avo" panose="02040603050506020204" pitchFamily="18" charset="0"/>
                <a:cs typeface="Arial" panose="020B0604020202020204" pitchFamily="34" charset="0"/>
              </a:rPr>
              <a:t>Bước 4: Tạo thêm lá, cuống cho quả dứa bằng cách vẽ, xé/ cắt và dán thân, lá, cuống trên nền giấy có sẵn màu hoặc giấy trắng Sản phẩm in tạo hình quả dứa đã hoàn thành.</a:t>
            </a:r>
            <a:endParaRPr lang="en-US" sz="2000" dirty="0">
              <a:latin typeface="UTM Avo" panose="02040603050506020204" pitchFamily="18" charset="0"/>
              <a:cs typeface="Arial" panose="020B0604020202020204" pitchFamily="34" charset="0"/>
            </a:endParaRPr>
          </a:p>
          <a:p>
            <a:endParaRPr lang="en-US" sz="2000" dirty="0">
              <a:latin typeface="UTM Avo" panose="0204060305050602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922584A8-1D15-9E47-E359-44B717244E79}"/>
              </a:ext>
            </a:extLst>
          </p:cNvPr>
          <p:cNvPicPr>
            <a:picLocks noChangeAspect="1"/>
          </p:cNvPicPr>
          <p:nvPr/>
        </p:nvPicPr>
        <p:blipFill>
          <a:blip r:embed="rId5"/>
          <a:stretch>
            <a:fillRect/>
          </a:stretch>
        </p:blipFill>
        <p:spPr>
          <a:xfrm>
            <a:off x="1072167" y="2758142"/>
            <a:ext cx="4663967" cy="3247370"/>
          </a:xfrm>
          <a:prstGeom prst="rect">
            <a:avLst/>
          </a:prstGeom>
        </p:spPr>
      </p:pic>
      <p:grpSp>
        <p:nvGrpSpPr>
          <p:cNvPr id="12" name="Group 11">
            <a:extLst>
              <a:ext uri="{FF2B5EF4-FFF2-40B4-BE49-F238E27FC236}">
                <a16:creationId xmlns:a16="http://schemas.microsoft.com/office/drawing/2014/main" id="{31B235BE-71F1-3CAF-4DC8-773BC641B1A0}"/>
              </a:ext>
            </a:extLst>
          </p:cNvPr>
          <p:cNvGrpSpPr/>
          <p:nvPr/>
        </p:nvGrpSpPr>
        <p:grpSpPr>
          <a:xfrm>
            <a:off x="4147074" y="858576"/>
            <a:ext cx="2052286" cy="2065733"/>
            <a:chOff x="6734456" y="1026165"/>
            <a:chExt cx="2052286" cy="1905000"/>
          </a:xfrm>
        </p:grpSpPr>
        <p:pic>
          <p:nvPicPr>
            <p:cNvPr id="13" name="Picture 12" descr="Youtube PNG Free Images with Transparent Background - (410 Free Downloads)">
              <a:hlinkClick r:id="rId6"/>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31826022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A9C9E72F-1A6A-BC97-E355-FD4003B37A79}"/>
              </a:ext>
            </a:extLst>
          </p:cNvPr>
          <p:cNvPicPr>
            <a:picLocks noChangeAspect="1"/>
          </p:cNvPicPr>
          <p:nvPr/>
        </p:nvPicPr>
        <p:blipFill>
          <a:blip r:embed="rId3"/>
          <a:srcRect/>
          <a:stretch>
            <a:fillRect/>
          </a:stretch>
        </p:blipFill>
        <p:spPr>
          <a:xfrm>
            <a:off x="6709144" y="1629026"/>
            <a:ext cx="5015881" cy="4884621"/>
          </a:xfrm>
          <a:prstGeom prst="rect">
            <a:avLst/>
          </a:prstGeom>
        </p:spPr>
      </p:pic>
      <p:sp>
        <p:nvSpPr>
          <p:cNvPr id="3" name="TextBox 17">
            <a:extLst>
              <a:ext uri="{FF2B5EF4-FFF2-40B4-BE49-F238E27FC236}">
                <a16:creationId xmlns:a16="http://schemas.microsoft.com/office/drawing/2014/main" id="{A67EC438-3265-1223-40F5-FF4C9F06BB83}"/>
              </a:ext>
            </a:extLst>
          </p:cNvPr>
          <p:cNvSpPr txBox="1"/>
          <p:nvPr/>
        </p:nvSpPr>
        <p:spPr>
          <a:xfrm>
            <a:off x="7463315" y="2503621"/>
            <a:ext cx="3823869" cy="3680688"/>
          </a:xfrm>
          <a:prstGeom prst="rect">
            <a:avLst/>
          </a:prstGeom>
        </p:spPr>
        <p:txBody>
          <a:bodyPr wrap="square" lIns="0" tIns="0" rIns="0" bIns="0" rtlCol="0" anchor="t">
            <a:spAutoFit/>
          </a:bodyPr>
          <a:lstStyle/>
          <a:p>
            <a:pPr>
              <a:lnSpc>
                <a:spcPct val="150000"/>
              </a:lnSpc>
            </a:pPr>
            <a:r>
              <a:rPr lang="nl-NL" sz="1800" dirty="0">
                <a:latin typeface="UTM Avo" panose="02040603050506020204" pitchFamily="18" charset="0"/>
                <a:cs typeface="Arial" panose="020B0604020202020204" pitchFamily="34" charset="0"/>
              </a:rPr>
              <a:t>Bước 1: Dùng miếng mút xốp, thấm màu đã pha sẵn, ấn ngón tay vào miếng mút/xốp đã ngấm màu.</a:t>
            </a:r>
            <a:endParaRPr lang="en-US" sz="1800" dirty="0">
              <a:latin typeface="UTM Avo" panose="02040603050506020204" pitchFamily="18" charset="0"/>
              <a:cs typeface="Arial" panose="020B0604020202020204" pitchFamily="34" charset="0"/>
            </a:endParaRPr>
          </a:p>
          <a:p>
            <a:pPr>
              <a:lnSpc>
                <a:spcPct val="150000"/>
              </a:lnSpc>
            </a:pPr>
            <a:r>
              <a:rPr lang="nl-NL" sz="1800" dirty="0">
                <a:latin typeface="UTM Avo" panose="02040603050506020204" pitchFamily="18" charset="0"/>
                <a:cs typeface="Arial" panose="020B0604020202020204" pitchFamily="34" charset="0"/>
              </a:rPr>
              <a:t>Bước 2: Ấn ngón tay có màu lên mặt </a:t>
            </a:r>
            <a:r>
              <a:rPr lang="nl-NL" sz="1800">
                <a:latin typeface="UTM Avo" panose="02040603050506020204" pitchFamily="18" charset="0"/>
                <a:cs typeface="Arial" panose="020B0604020202020204" pitchFamily="34" charset="0"/>
              </a:rPr>
              <a:t>giấy vở </a:t>
            </a:r>
            <a:r>
              <a:rPr lang="nl-NL" sz="1800" dirty="0">
                <a:latin typeface="UTM Avo" panose="02040603050506020204" pitchFamily="18" charset="0"/>
                <a:cs typeface="Arial" panose="020B0604020202020204" pitchFamily="34" charset="0"/>
              </a:rPr>
              <a:t>thực hành, tạo hình đầu ngón tay lên giấy/vở. </a:t>
            </a:r>
            <a:r>
              <a:rPr lang="vi-VN" sz="1800" dirty="0">
                <a:latin typeface="Arial" panose="020B0604020202020204" pitchFamily="34" charset="0"/>
                <a:cs typeface="Arial" panose="020B0604020202020204" pitchFamily="34" charset="0"/>
              </a:rPr>
              <a:t>I</a:t>
            </a:r>
            <a:r>
              <a:rPr lang="nl-NL" sz="1800" dirty="0">
                <a:latin typeface="UTM Avo" panose="02040603050506020204" pitchFamily="18" charset="0"/>
                <a:cs typeface="Arial" panose="020B0604020202020204" pitchFamily="34" charset="0"/>
              </a:rPr>
              <a:t>n lại nhiều lần, bằng các màu khác nhau và </a:t>
            </a:r>
            <a:r>
              <a:rPr lang="nl-NL" sz="1800">
                <a:latin typeface="UTM Avo" panose="02040603050506020204" pitchFamily="18" charset="0"/>
                <a:cs typeface="Arial" panose="020B0604020202020204" pitchFamily="34" charset="0"/>
              </a:rPr>
              <a:t>sắp xếp</a:t>
            </a:r>
            <a:endParaRPr lang="en-US" sz="1800" dirty="0">
              <a:solidFill>
                <a:srgbClr val="2B2926"/>
              </a:solidFill>
              <a:latin typeface="UTM Avo" panose="02040603050506020204" pitchFamily="18" charset="0"/>
              <a:cs typeface="Arial" panose="020B0604020202020204" pitchFamily="34" charset="0"/>
            </a:endParaRPr>
          </a:p>
        </p:txBody>
      </p:sp>
      <p:sp>
        <p:nvSpPr>
          <p:cNvPr id="4" name="TextBox 18">
            <a:extLst>
              <a:ext uri="{FF2B5EF4-FFF2-40B4-BE49-F238E27FC236}">
                <a16:creationId xmlns:a16="http://schemas.microsoft.com/office/drawing/2014/main" id="{AA373B0B-152A-81AB-0723-0C35F76BFDA2}"/>
              </a:ext>
            </a:extLst>
          </p:cNvPr>
          <p:cNvSpPr txBox="1"/>
          <p:nvPr/>
        </p:nvSpPr>
        <p:spPr>
          <a:xfrm>
            <a:off x="7409031" y="1968255"/>
            <a:ext cx="3478555" cy="583686"/>
          </a:xfrm>
          <a:prstGeom prst="rect">
            <a:avLst/>
          </a:prstGeom>
        </p:spPr>
        <p:txBody>
          <a:bodyPr lIns="0" tIns="0" rIns="0" bIns="0" rtlCol="0" anchor="t">
            <a:spAutoFit/>
          </a:bodyPr>
          <a:lstStyle/>
          <a:p>
            <a:pPr algn="ctr">
              <a:lnSpc>
                <a:spcPts val="2400"/>
              </a:lnSpc>
              <a:spcBef>
                <a:spcPct val="0"/>
              </a:spcBef>
            </a:pPr>
            <a:r>
              <a:rPr lang="en-US" sz="1800" dirty="0" err="1">
                <a:solidFill>
                  <a:srgbClr val="2B2926"/>
                </a:solidFill>
                <a:latin typeface="UTM Avo" panose="02040603050506020204" pitchFamily="18" charset="0"/>
              </a:rPr>
              <a:t>Dùng</a:t>
            </a:r>
            <a:r>
              <a:rPr lang="en-US" sz="1800" dirty="0">
                <a:solidFill>
                  <a:srgbClr val="2B2926"/>
                </a:solidFill>
                <a:latin typeface="UTM Avo" panose="02040603050506020204" pitchFamily="18" charset="0"/>
              </a:rPr>
              <a:t> </a:t>
            </a:r>
            <a:r>
              <a:rPr lang="en-US" sz="1800" dirty="0" err="1">
                <a:solidFill>
                  <a:srgbClr val="2B2926"/>
                </a:solidFill>
                <a:latin typeface="UTM Avo" panose="02040603050506020204" pitchFamily="18" charset="0"/>
              </a:rPr>
              <a:t>bàn</a:t>
            </a:r>
            <a:r>
              <a:rPr lang="en-US" sz="1800" dirty="0">
                <a:solidFill>
                  <a:srgbClr val="2B2926"/>
                </a:solidFill>
                <a:latin typeface="UTM Avo" panose="02040603050506020204" pitchFamily="18" charset="0"/>
              </a:rPr>
              <a:t> </a:t>
            </a:r>
            <a:r>
              <a:rPr lang="en-US" sz="1800" dirty="0" err="1">
                <a:solidFill>
                  <a:srgbClr val="2B2926"/>
                </a:solidFill>
                <a:latin typeface="UTM Avo" panose="02040603050506020204" pitchFamily="18" charset="0"/>
              </a:rPr>
              <a:t>tay</a:t>
            </a:r>
            <a:r>
              <a:rPr lang="en-US" sz="1800" dirty="0">
                <a:solidFill>
                  <a:srgbClr val="2B2926"/>
                </a:solidFill>
                <a:latin typeface="UTM Avo" panose="02040603050506020204" pitchFamily="18" charset="0"/>
              </a:rPr>
              <a:t> </a:t>
            </a:r>
            <a:r>
              <a:rPr lang="en-US" sz="1800" dirty="0" err="1">
                <a:solidFill>
                  <a:srgbClr val="2B2926"/>
                </a:solidFill>
                <a:latin typeface="UTM Avo" panose="02040603050506020204" pitchFamily="18" charset="0"/>
              </a:rPr>
              <a:t>để</a:t>
            </a:r>
            <a:r>
              <a:rPr lang="en-US" sz="1800" dirty="0">
                <a:solidFill>
                  <a:srgbClr val="2B2926"/>
                </a:solidFill>
                <a:latin typeface="UTM Avo" panose="02040603050506020204" pitchFamily="18" charset="0"/>
              </a:rPr>
              <a:t> </a:t>
            </a:r>
            <a:r>
              <a:rPr lang="en-US" sz="1800" dirty="0" err="1">
                <a:solidFill>
                  <a:srgbClr val="2B2926"/>
                </a:solidFill>
                <a:latin typeface="UTM Avo" panose="02040603050506020204" pitchFamily="18" charset="0"/>
              </a:rPr>
              <a:t>vẽ</a:t>
            </a:r>
            <a:r>
              <a:rPr lang="en-US" sz="1800" dirty="0">
                <a:solidFill>
                  <a:srgbClr val="2B2926"/>
                </a:solidFill>
                <a:latin typeface="UTM Avo" panose="02040603050506020204" pitchFamily="18" charset="0"/>
              </a:rPr>
              <a:t> </a:t>
            </a:r>
            <a:r>
              <a:rPr lang="en-US" sz="1800" dirty="0" err="1">
                <a:solidFill>
                  <a:srgbClr val="2B2926"/>
                </a:solidFill>
                <a:latin typeface="UTM Avo" panose="02040603050506020204" pitchFamily="18" charset="0"/>
              </a:rPr>
              <a:t>tranh</a:t>
            </a:r>
            <a:endParaRPr lang="en-US" sz="1800" dirty="0">
              <a:solidFill>
                <a:srgbClr val="2B2926"/>
              </a:solidFill>
              <a:latin typeface="UTM Avo" panose="02040603050506020204" pitchFamily="18" charset="0"/>
            </a:endParaRPr>
          </a:p>
          <a:p>
            <a:pPr algn="ctr">
              <a:lnSpc>
                <a:spcPts val="2400"/>
              </a:lnSpc>
              <a:spcBef>
                <a:spcPct val="0"/>
              </a:spcBef>
            </a:pPr>
            <a:endParaRPr lang="en-US" sz="1800" dirty="0">
              <a:solidFill>
                <a:srgbClr val="2B2926"/>
              </a:solidFill>
              <a:latin typeface="UTM Avo" panose="02040603050506020204" pitchFamily="18" charset="0"/>
            </a:endParaRPr>
          </a:p>
        </p:txBody>
      </p:sp>
      <p:pic>
        <p:nvPicPr>
          <p:cNvPr id="5" name="Picture 4">
            <a:extLst>
              <a:ext uri="{FF2B5EF4-FFF2-40B4-BE49-F238E27FC236}">
                <a16:creationId xmlns:a16="http://schemas.microsoft.com/office/drawing/2014/main" id="{E885BAFA-BB4B-29D1-15CF-F1F4E2388701}"/>
              </a:ext>
            </a:extLst>
          </p:cNvPr>
          <p:cNvPicPr>
            <a:picLocks noChangeAspect="1"/>
          </p:cNvPicPr>
          <p:nvPr/>
        </p:nvPicPr>
        <p:blipFill>
          <a:blip r:embed="rId4"/>
          <a:stretch>
            <a:fillRect/>
          </a:stretch>
        </p:blipFill>
        <p:spPr>
          <a:xfrm>
            <a:off x="942975" y="2260098"/>
            <a:ext cx="5153025" cy="3629025"/>
          </a:xfrm>
          <a:prstGeom prst="rect">
            <a:avLst/>
          </a:prstGeom>
        </p:spPr>
      </p:pic>
    </p:spTree>
    <p:extLst>
      <p:ext uri="{BB962C8B-B14F-4D97-AF65-F5344CB8AC3E}">
        <p14:creationId xmlns:p14="http://schemas.microsoft.com/office/powerpoint/2010/main" val="59233297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utoShape 6">
            <a:extLst>
              <a:ext uri="{FF2B5EF4-FFF2-40B4-BE49-F238E27FC236}">
                <a16:creationId xmlns:a16="http://schemas.microsoft.com/office/drawing/2014/main" id="{52062472-AEEF-0697-2C23-956E9E16AB51}"/>
              </a:ext>
            </a:extLst>
          </p:cNvPr>
          <p:cNvSpPr/>
          <p:nvPr/>
        </p:nvSpPr>
        <p:spPr>
          <a:xfrm>
            <a:off x="9748990" y="1372082"/>
            <a:ext cx="1197161" cy="1646151"/>
          </a:xfrm>
          <a:prstGeom prst="rect">
            <a:avLst/>
          </a:prstGeom>
          <a:solidFill>
            <a:srgbClr val="FDF9F5"/>
          </a:solidFill>
        </p:spPr>
      </p:sp>
      <p:sp>
        <p:nvSpPr>
          <p:cNvPr id="4" name="AutoShape 7">
            <a:extLst>
              <a:ext uri="{FF2B5EF4-FFF2-40B4-BE49-F238E27FC236}">
                <a16:creationId xmlns:a16="http://schemas.microsoft.com/office/drawing/2014/main" id="{9CA970DE-EE6A-BDB7-E1BB-436003824841}"/>
              </a:ext>
            </a:extLst>
          </p:cNvPr>
          <p:cNvSpPr/>
          <p:nvPr/>
        </p:nvSpPr>
        <p:spPr>
          <a:xfrm>
            <a:off x="11178540" y="1372082"/>
            <a:ext cx="1197161" cy="1646151"/>
          </a:xfrm>
          <a:prstGeom prst="rect">
            <a:avLst/>
          </a:prstGeom>
          <a:solidFill>
            <a:srgbClr val="FDF9F5"/>
          </a:solidFill>
        </p:spPr>
      </p:sp>
      <p:sp>
        <p:nvSpPr>
          <p:cNvPr id="5" name="AutoShape 8">
            <a:extLst>
              <a:ext uri="{FF2B5EF4-FFF2-40B4-BE49-F238E27FC236}">
                <a16:creationId xmlns:a16="http://schemas.microsoft.com/office/drawing/2014/main" id="{E5980BB0-B573-5D9A-5757-7D1F3C70A906}"/>
              </a:ext>
            </a:extLst>
          </p:cNvPr>
          <p:cNvSpPr/>
          <p:nvPr/>
        </p:nvSpPr>
        <p:spPr>
          <a:xfrm>
            <a:off x="9748990" y="1372083"/>
            <a:ext cx="1197161" cy="1321831"/>
          </a:xfrm>
          <a:prstGeom prst="rect">
            <a:avLst/>
          </a:prstGeom>
          <a:solidFill>
            <a:srgbClr val="CFB38A"/>
          </a:solidFill>
        </p:spPr>
      </p:sp>
      <p:sp>
        <p:nvSpPr>
          <p:cNvPr id="6" name="AutoShape 9">
            <a:extLst>
              <a:ext uri="{FF2B5EF4-FFF2-40B4-BE49-F238E27FC236}">
                <a16:creationId xmlns:a16="http://schemas.microsoft.com/office/drawing/2014/main" id="{FD2A523E-129E-AF3B-A672-844C983CCB30}"/>
              </a:ext>
            </a:extLst>
          </p:cNvPr>
          <p:cNvSpPr/>
          <p:nvPr/>
        </p:nvSpPr>
        <p:spPr>
          <a:xfrm>
            <a:off x="11178540" y="1372083"/>
            <a:ext cx="1197161" cy="1321831"/>
          </a:xfrm>
          <a:prstGeom prst="rect">
            <a:avLst/>
          </a:prstGeom>
          <a:solidFill>
            <a:srgbClr val="FFDFAF"/>
          </a:solidFill>
        </p:spPr>
      </p:sp>
      <p:pic>
        <p:nvPicPr>
          <p:cNvPr id="7" name="Picture 10">
            <a:extLst>
              <a:ext uri="{FF2B5EF4-FFF2-40B4-BE49-F238E27FC236}">
                <a16:creationId xmlns:a16="http://schemas.microsoft.com/office/drawing/2014/main" id="{FA7D45E9-633B-E91A-7C14-272EF619A37B}"/>
              </a:ext>
            </a:extLst>
          </p:cNvPr>
          <p:cNvPicPr>
            <a:picLocks noChangeAspect="1"/>
          </p:cNvPicPr>
          <p:nvPr/>
        </p:nvPicPr>
        <p:blipFill>
          <a:blip r:embed="rId3"/>
          <a:srcRect/>
          <a:stretch>
            <a:fillRect/>
          </a:stretch>
        </p:blipFill>
        <p:spPr>
          <a:xfrm>
            <a:off x="8721961" y="633044"/>
            <a:ext cx="3133101" cy="549035"/>
          </a:xfrm>
          <a:prstGeom prst="rect">
            <a:avLst/>
          </a:prstGeom>
        </p:spPr>
      </p:pic>
      <p:pic>
        <p:nvPicPr>
          <p:cNvPr id="8" name="Picture 12">
            <a:extLst>
              <a:ext uri="{FF2B5EF4-FFF2-40B4-BE49-F238E27FC236}">
                <a16:creationId xmlns:a16="http://schemas.microsoft.com/office/drawing/2014/main" id="{BB131BEB-332C-F830-9168-BFAD65ED0548}"/>
              </a:ext>
            </a:extLst>
          </p:cNvPr>
          <p:cNvPicPr>
            <a:picLocks noChangeAspect="1"/>
          </p:cNvPicPr>
          <p:nvPr/>
        </p:nvPicPr>
        <p:blipFill>
          <a:blip r:embed="rId4">
            <a:alphaModFix amt="68000"/>
          </a:blip>
          <a:srcRect/>
          <a:stretch>
            <a:fillRect/>
          </a:stretch>
        </p:blipFill>
        <p:spPr>
          <a:xfrm rot="-5400000">
            <a:off x="1922011" y="4263148"/>
            <a:ext cx="1043419" cy="2638783"/>
          </a:xfrm>
          <a:prstGeom prst="rect">
            <a:avLst/>
          </a:prstGeom>
        </p:spPr>
      </p:pic>
      <p:sp>
        <p:nvSpPr>
          <p:cNvPr id="9" name="AutoShape 13">
            <a:extLst>
              <a:ext uri="{FF2B5EF4-FFF2-40B4-BE49-F238E27FC236}">
                <a16:creationId xmlns:a16="http://schemas.microsoft.com/office/drawing/2014/main" id="{7F8A07B3-BD81-39FA-E9B4-E98B6200D886}"/>
              </a:ext>
            </a:extLst>
          </p:cNvPr>
          <p:cNvSpPr/>
          <p:nvPr/>
        </p:nvSpPr>
        <p:spPr>
          <a:xfrm>
            <a:off x="465664" y="3041712"/>
            <a:ext cx="2638783" cy="2521099"/>
          </a:xfrm>
          <a:prstGeom prst="rect">
            <a:avLst/>
          </a:prstGeom>
          <a:solidFill>
            <a:srgbClr val="EFE0CB"/>
          </a:solidFill>
        </p:spPr>
      </p:sp>
      <p:pic>
        <p:nvPicPr>
          <p:cNvPr id="10" name="Picture 14">
            <a:extLst>
              <a:ext uri="{FF2B5EF4-FFF2-40B4-BE49-F238E27FC236}">
                <a16:creationId xmlns:a16="http://schemas.microsoft.com/office/drawing/2014/main" id="{A160AC27-8845-C201-5185-9DFDC58426E3}"/>
              </a:ext>
            </a:extLst>
          </p:cNvPr>
          <p:cNvPicPr>
            <a:picLocks noChangeAspect="1"/>
          </p:cNvPicPr>
          <p:nvPr/>
        </p:nvPicPr>
        <p:blipFill>
          <a:blip r:embed="rId5">
            <a:alphaModFix amt="90000"/>
          </a:blip>
          <a:srcRect/>
          <a:stretch>
            <a:fillRect/>
          </a:stretch>
        </p:blipFill>
        <p:spPr>
          <a:xfrm>
            <a:off x="1196132" y="2890302"/>
            <a:ext cx="958838" cy="423087"/>
          </a:xfrm>
          <a:prstGeom prst="rect">
            <a:avLst/>
          </a:prstGeom>
        </p:spPr>
      </p:pic>
      <p:sp>
        <p:nvSpPr>
          <p:cNvPr id="11" name="AutoShape 15">
            <a:extLst>
              <a:ext uri="{FF2B5EF4-FFF2-40B4-BE49-F238E27FC236}">
                <a16:creationId xmlns:a16="http://schemas.microsoft.com/office/drawing/2014/main" id="{DD003101-9350-8E11-D0B2-5FC0326CA94E}"/>
              </a:ext>
            </a:extLst>
          </p:cNvPr>
          <p:cNvSpPr/>
          <p:nvPr/>
        </p:nvSpPr>
        <p:spPr>
          <a:xfrm>
            <a:off x="6653288" y="2059535"/>
            <a:ext cx="2068673" cy="2823779"/>
          </a:xfrm>
          <a:prstGeom prst="rect">
            <a:avLst/>
          </a:prstGeom>
          <a:solidFill>
            <a:srgbClr val="FDF9F5"/>
          </a:solidFill>
        </p:spPr>
      </p:sp>
      <p:sp>
        <p:nvSpPr>
          <p:cNvPr id="14" name="AutoShape 19">
            <a:extLst>
              <a:ext uri="{FF2B5EF4-FFF2-40B4-BE49-F238E27FC236}">
                <a16:creationId xmlns:a16="http://schemas.microsoft.com/office/drawing/2014/main" id="{005A5923-A672-E155-126F-3E7B87843614}"/>
              </a:ext>
            </a:extLst>
          </p:cNvPr>
          <p:cNvSpPr/>
          <p:nvPr/>
        </p:nvSpPr>
        <p:spPr>
          <a:xfrm>
            <a:off x="4838604" y="783268"/>
            <a:ext cx="2740001" cy="2823779"/>
          </a:xfrm>
          <a:prstGeom prst="rect">
            <a:avLst/>
          </a:prstGeom>
          <a:solidFill>
            <a:srgbClr val="FDF9F5"/>
          </a:solidFill>
        </p:spPr>
      </p:sp>
      <p:pic>
        <p:nvPicPr>
          <p:cNvPr id="15" name="Picture 20">
            <a:extLst>
              <a:ext uri="{FF2B5EF4-FFF2-40B4-BE49-F238E27FC236}">
                <a16:creationId xmlns:a16="http://schemas.microsoft.com/office/drawing/2014/main" id="{C0122868-107C-E80F-D2C3-CE55A8E74D07}"/>
              </a:ext>
            </a:extLst>
          </p:cNvPr>
          <p:cNvPicPr>
            <a:picLocks noChangeAspect="1"/>
          </p:cNvPicPr>
          <p:nvPr/>
        </p:nvPicPr>
        <p:blipFill>
          <a:blip r:embed="rId6"/>
          <a:srcRect/>
          <a:stretch>
            <a:fillRect/>
          </a:stretch>
        </p:blipFill>
        <p:spPr>
          <a:xfrm>
            <a:off x="9650470" y="4175525"/>
            <a:ext cx="2686717" cy="3349947"/>
          </a:xfrm>
          <a:prstGeom prst="rect">
            <a:avLst/>
          </a:prstGeom>
        </p:spPr>
      </p:pic>
      <p:sp>
        <p:nvSpPr>
          <p:cNvPr id="17" name="AutoShape 25">
            <a:extLst>
              <a:ext uri="{FF2B5EF4-FFF2-40B4-BE49-F238E27FC236}">
                <a16:creationId xmlns:a16="http://schemas.microsoft.com/office/drawing/2014/main" id="{69C600FF-D44C-5AD4-2305-6B87FDB172A6}"/>
              </a:ext>
            </a:extLst>
          </p:cNvPr>
          <p:cNvSpPr/>
          <p:nvPr/>
        </p:nvSpPr>
        <p:spPr>
          <a:xfrm>
            <a:off x="4150214" y="3383682"/>
            <a:ext cx="2740001" cy="3434620"/>
          </a:xfrm>
          <a:prstGeom prst="rect">
            <a:avLst/>
          </a:prstGeom>
          <a:solidFill>
            <a:schemeClr val="accent2">
              <a:lumMod val="40000"/>
              <a:lumOff val="60000"/>
            </a:schemeClr>
          </a:solidFill>
        </p:spPr>
      </p:sp>
      <p:pic>
        <p:nvPicPr>
          <p:cNvPr id="18" name="Picture 29">
            <a:extLst>
              <a:ext uri="{FF2B5EF4-FFF2-40B4-BE49-F238E27FC236}">
                <a16:creationId xmlns:a16="http://schemas.microsoft.com/office/drawing/2014/main" id="{6866ACB0-3712-D4D5-C979-8E99DB50A4C3}"/>
              </a:ext>
            </a:extLst>
          </p:cNvPr>
          <p:cNvPicPr>
            <a:picLocks noChangeAspect="1"/>
          </p:cNvPicPr>
          <p:nvPr/>
        </p:nvPicPr>
        <p:blipFill>
          <a:blip r:embed="rId4">
            <a:alphaModFix amt="50000"/>
          </a:blip>
          <a:srcRect/>
          <a:stretch>
            <a:fillRect/>
          </a:stretch>
        </p:blipFill>
        <p:spPr>
          <a:xfrm>
            <a:off x="6402034" y="3894227"/>
            <a:ext cx="1059377" cy="2679139"/>
          </a:xfrm>
          <a:prstGeom prst="rect">
            <a:avLst/>
          </a:prstGeom>
        </p:spPr>
      </p:pic>
      <p:sp>
        <p:nvSpPr>
          <p:cNvPr id="19" name="AutoShape 30">
            <a:extLst>
              <a:ext uri="{FF2B5EF4-FFF2-40B4-BE49-F238E27FC236}">
                <a16:creationId xmlns:a16="http://schemas.microsoft.com/office/drawing/2014/main" id="{C41F1F8A-EBCE-ED90-3489-9A148C41ADB6}"/>
              </a:ext>
            </a:extLst>
          </p:cNvPr>
          <p:cNvSpPr/>
          <p:nvPr/>
        </p:nvSpPr>
        <p:spPr>
          <a:xfrm>
            <a:off x="5827495" y="700190"/>
            <a:ext cx="2068673" cy="2823779"/>
          </a:xfrm>
          <a:prstGeom prst="rect">
            <a:avLst/>
          </a:prstGeom>
          <a:solidFill>
            <a:srgbClr val="FDF9F5"/>
          </a:solidFill>
        </p:spPr>
      </p:sp>
      <p:pic>
        <p:nvPicPr>
          <p:cNvPr id="20" name="Picture 33">
            <a:extLst>
              <a:ext uri="{FF2B5EF4-FFF2-40B4-BE49-F238E27FC236}">
                <a16:creationId xmlns:a16="http://schemas.microsoft.com/office/drawing/2014/main" id="{C0C92EDA-0705-C000-D287-FB20E2188F2A}"/>
              </a:ext>
            </a:extLst>
          </p:cNvPr>
          <p:cNvPicPr>
            <a:picLocks noChangeAspect="1"/>
          </p:cNvPicPr>
          <p:nvPr/>
        </p:nvPicPr>
        <p:blipFill>
          <a:blip r:embed="rId7">
            <a:alphaModFix amt="90000"/>
          </a:blip>
          <a:srcRect/>
          <a:stretch>
            <a:fillRect/>
          </a:stretch>
        </p:blipFill>
        <p:spPr>
          <a:xfrm>
            <a:off x="8106735" y="867314"/>
            <a:ext cx="454401" cy="854368"/>
          </a:xfrm>
          <a:prstGeom prst="rect">
            <a:avLst/>
          </a:prstGeom>
        </p:spPr>
      </p:pic>
      <p:sp>
        <p:nvSpPr>
          <p:cNvPr id="21" name="TextBox 36">
            <a:extLst>
              <a:ext uri="{FF2B5EF4-FFF2-40B4-BE49-F238E27FC236}">
                <a16:creationId xmlns:a16="http://schemas.microsoft.com/office/drawing/2014/main" id="{A651FAB8-1E26-6163-326D-52CC650FB6BC}"/>
              </a:ext>
            </a:extLst>
          </p:cNvPr>
          <p:cNvSpPr txBox="1"/>
          <p:nvPr/>
        </p:nvSpPr>
        <p:spPr>
          <a:xfrm>
            <a:off x="684870" y="3619612"/>
            <a:ext cx="2362896" cy="1601785"/>
          </a:xfrm>
          <a:prstGeom prst="rect">
            <a:avLst/>
          </a:prstGeom>
        </p:spPr>
        <p:txBody>
          <a:bodyPr wrap="square" lIns="0" tIns="0" rIns="0" bIns="0" rtlCol="0" anchor="t">
            <a:spAutoFit/>
          </a:bodyPr>
          <a:lstStyle/>
          <a:p>
            <a:pPr algn="ctr">
              <a:lnSpc>
                <a:spcPts val="4448"/>
              </a:lnSpc>
            </a:pPr>
            <a:r>
              <a:rPr lang="en-US" sz="2000" dirty="0" err="1">
                <a:solidFill>
                  <a:srgbClr val="2B2926"/>
                </a:solidFill>
                <a:latin typeface="UTM Avo" panose="02040603050506020204" pitchFamily="18" charset="0"/>
              </a:rPr>
              <a:t>Một</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số</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sản</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phẩm</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tham</a:t>
            </a:r>
            <a:r>
              <a:rPr lang="en-US" sz="2000" dirty="0">
                <a:solidFill>
                  <a:srgbClr val="2B2926"/>
                </a:solidFill>
                <a:latin typeface="UTM Avo" panose="02040603050506020204" pitchFamily="18" charset="0"/>
              </a:rPr>
              <a:t> </a:t>
            </a:r>
            <a:r>
              <a:rPr lang="en-US" sz="2000" dirty="0" err="1">
                <a:solidFill>
                  <a:srgbClr val="2B2926"/>
                </a:solidFill>
                <a:latin typeface="UTM Avo" panose="02040603050506020204" pitchFamily="18" charset="0"/>
              </a:rPr>
              <a:t>khảo</a:t>
            </a:r>
            <a:endParaRPr lang="en-US" sz="2000" dirty="0">
              <a:solidFill>
                <a:srgbClr val="2B2926"/>
              </a:solidFill>
              <a:latin typeface="UTM Avo" panose="02040603050506020204" pitchFamily="18" charset="0"/>
            </a:endParaRPr>
          </a:p>
          <a:p>
            <a:pPr algn="ctr">
              <a:lnSpc>
                <a:spcPts val="4448"/>
              </a:lnSpc>
            </a:pPr>
            <a:endParaRPr lang="en-US" sz="2000" dirty="0">
              <a:solidFill>
                <a:srgbClr val="2B2926"/>
              </a:solidFill>
              <a:latin typeface="UTM Avo" panose="02040603050506020204" pitchFamily="18" charset="0"/>
            </a:endParaRPr>
          </a:p>
        </p:txBody>
      </p:sp>
      <p:pic>
        <p:nvPicPr>
          <p:cNvPr id="22" name="Picture 21">
            <a:extLst>
              <a:ext uri="{FF2B5EF4-FFF2-40B4-BE49-F238E27FC236}">
                <a16:creationId xmlns:a16="http://schemas.microsoft.com/office/drawing/2014/main" id="{262EF1D3-75B2-F667-56E7-936DE0DDB9D7}"/>
              </a:ext>
            </a:extLst>
          </p:cNvPr>
          <p:cNvPicPr>
            <a:picLocks noChangeAspect="1"/>
          </p:cNvPicPr>
          <p:nvPr/>
        </p:nvPicPr>
        <p:blipFill>
          <a:blip r:embed="rId8"/>
          <a:stretch>
            <a:fillRect/>
          </a:stretch>
        </p:blipFill>
        <p:spPr>
          <a:xfrm>
            <a:off x="9922179" y="4387158"/>
            <a:ext cx="2143297" cy="2349099"/>
          </a:xfrm>
          <a:prstGeom prst="rect">
            <a:avLst/>
          </a:prstGeom>
        </p:spPr>
      </p:pic>
      <p:pic>
        <p:nvPicPr>
          <p:cNvPr id="23" name="Picture 23">
            <a:extLst>
              <a:ext uri="{FF2B5EF4-FFF2-40B4-BE49-F238E27FC236}">
                <a16:creationId xmlns:a16="http://schemas.microsoft.com/office/drawing/2014/main" id="{12092A0F-3EDE-1879-8652-D1B97F99E622}"/>
              </a:ext>
            </a:extLst>
          </p:cNvPr>
          <p:cNvPicPr>
            <a:picLocks noChangeAspect="1"/>
          </p:cNvPicPr>
          <p:nvPr/>
        </p:nvPicPr>
        <p:blipFill>
          <a:blip r:embed="rId9"/>
          <a:srcRect/>
          <a:stretch>
            <a:fillRect/>
          </a:stretch>
        </p:blipFill>
        <p:spPr>
          <a:xfrm>
            <a:off x="11934530" y="5225312"/>
            <a:ext cx="873792" cy="364615"/>
          </a:xfrm>
          <a:prstGeom prst="rect">
            <a:avLst/>
          </a:prstGeom>
        </p:spPr>
      </p:pic>
      <p:pic>
        <p:nvPicPr>
          <p:cNvPr id="24" name="Picture 24">
            <a:extLst>
              <a:ext uri="{FF2B5EF4-FFF2-40B4-BE49-F238E27FC236}">
                <a16:creationId xmlns:a16="http://schemas.microsoft.com/office/drawing/2014/main" id="{C5B4E761-4852-8E09-5DD8-3551AA8BEEFC}"/>
              </a:ext>
            </a:extLst>
          </p:cNvPr>
          <p:cNvPicPr>
            <a:picLocks noChangeAspect="1"/>
          </p:cNvPicPr>
          <p:nvPr/>
        </p:nvPicPr>
        <p:blipFill>
          <a:blip r:embed="rId10"/>
          <a:srcRect/>
          <a:stretch>
            <a:fillRect/>
          </a:stretch>
        </p:blipFill>
        <p:spPr>
          <a:xfrm>
            <a:off x="8649968" y="5631482"/>
            <a:ext cx="1537453" cy="945533"/>
          </a:xfrm>
          <a:prstGeom prst="rect">
            <a:avLst/>
          </a:prstGeom>
        </p:spPr>
      </p:pic>
      <p:pic>
        <p:nvPicPr>
          <p:cNvPr id="25" name="Picture 34">
            <a:extLst>
              <a:ext uri="{FF2B5EF4-FFF2-40B4-BE49-F238E27FC236}">
                <a16:creationId xmlns:a16="http://schemas.microsoft.com/office/drawing/2014/main" id="{0273787F-7650-7CBF-5A29-970460278F02}"/>
              </a:ext>
            </a:extLst>
          </p:cNvPr>
          <p:cNvPicPr>
            <a:picLocks noChangeAspect="1"/>
          </p:cNvPicPr>
          <p:nvPr/>
        </p:nvPicPr>
        <p:blipFill>
          <a:blip r:embed="rId11"/>
          <a:srcRect l="1885" r="1885"/>
          <a:stretch>
            <a:fillRect/>
          </a:stretch>
        </p:blipFill>
        <p:spPr>
          <a:xfrm rot="21261068">
            <a:off x="8340947" y="3887646"/>
            <a:ext cx="2213673" cy="917290"/>
          </a:xfrm>
          <a:prstGeom prst="rect">
            <a:avLst/>
          </a:prstGeom>
        </p:spPr>
      </p:pic>
      <p:sp>
        <p:nvSpPr>
          <p:cNvPr id="26" name="TextBox 25">
            <a:extLst>
              <a:ext uri="{FF2B5EF4-FFF2-40B4-BE49-F238E27FC236}">
                <a16:creationId xmlns:a16="http://schemas.microsoft.com/office/drawing/2014/main" id="{C818A2CA-8B0E-9F48-4AA6-C9C56C7492C3}"/>
              </a:ext>
            </a:extLst>
          </p:cNvPr>
          <p:cNvSpPr txBox="1"/>
          <p:nvPr/>
        </p:nvSpPr>
        <p:spPr>
          <a:xfrm>
            <a:off x="8610774" y="3989803"/>
            <a:ext cx="1323909" cy="400110"/>
          </a:xfrm>
          <a:prstGeom prst="rect">
            <a:avLst/>
          </a:prstGeom>
          <a:noFill/>
        </p:spPr>
        <p:txBody>
          <a:bodyPr wrap="square" rtlCol="0">
            <a:spAutoFit/>
          </a:bodyPr>
          <a:lstStyle/>
          <a:p>
            <a:r>
              <a:rPr lang="en-US" sz="2000" dirty="0" err="1">
                <a:latin typeface="UTM Avo" panose="02040603050506020204" pitchFamily="18" charset="0"/>
              </a:rPr>
              <a:t>Ngũ</a:t>
            </a:r>
            <a:r>
              <a:rPr lang="en-US" sz="2000" dirty="0">
                <a:latin typeface="UTM Avo" panose="02040603050506020204" pitchFamily="18" charset="0"/>
              </a:rPr>
              <a:t> </a:t>
            </a:r>
            <a:r>
              <a:rPr lang="en-US" sz="2000" dirty="0" err="1">
                <a:latin typeface="UTM Avo" panose="02040603050506020204" pitchFamily="18" charset="0"/>
              </a:rPr>
              <a:t>quả</a:t>
            </a:r>
            <a:endParaRPr lang="en-US" sz="2000" dirty="0">
              <a:latin typeface="UTM Avo" panose="02040603050506020204" pitchFamily="18" charset="0"/>
            </a:endParaRPr>
          </a:p>
        </p:txBody>
      </p:sp>
      <p:pic>
        <p:nvPicPr>
          <p:cNvPr id="27" name="Picture 26">
            <a:extLst>
              <a:ext uri="{FF2B5EF4-FFF2-40B4-BE49-F238E27FC236}">
                <a16:creationId xmlns:a16="http://schemas.microsoft.com/office/drawing/2014/main" id="{CD07B2F6-443F-C469-882B-49EB094C03C8}"/>
              </a:ext>
            </a:extLst>
          </p:cNvPr>
          <p:cNvPicPr>
            <a:picLocks noChangeAspect="1"/>
          </p:cNvPicPr>
          <p:nvPr/>
        </p:nvPicPr>
        <p:blipFill>
          <a:blip r:embed="rId12"/>
          <a:stretch>
            <a:fillRect/>
          </a:stretch>
        </p:blipFill>
        <p:spPr>
          <a:xfrm>
            <a:off x="5667277" y="745167"/>
            <a:ext cx="1819100" cy="2450216"/>
          </a:xfrm>
          <a:prstGeom prst="rect">
            <a:avLst/>
          </a:prstGeom>
        </p:spPr>
      </p:pic>
      <p:pic>
        <p:nvPicPr>
          <p:cNvPr id="28" name="Picture 27">
            <a:extLst>
              <a:ext uri="{FF2B5EF4-FFF2-40B4-BE49-F238E27FC236}">
                <a16:creationId xmlns:a16="http://schemas.microsoft.com/office/drawing/2014/main" id="{878EBC79-D3FE-AF75-93BC-CEDA534EC431}"/>
              </a:ext>
            </a:extLst>
          </p:cNvPr>
          <p:cNvPicPr>
            <a:picLocks noChangeAspect="1"/>
          </p:cNvPicPr>
          <p:nvPr/>
        </p:nvPicPr>
        <p:blipFill>
          <a:blip r:embed="rId13"/>
          <a:stretch>
            <a:fillRect/>
          </a:stretch>
        </p:blipFill>
        <p:spPr>
          <a:xfrm>
            <a:off x="4295604" y="3383682"/>
            <a:ext cx="2445781" cy="3434620"/>
          </a:xfrm>
          <a:prstGeom prst="rect">
            <a:avLst/>
          </a:prstGeom>
        </p:spPr>
      </p:pic>
      <p:pic>
        <p:nvPicPr>
          <p:cNvPr id="29" name="Picture 27">
            <a:extLst>
              <a:ext uri="{FF2B5EF4-FFF2-40B4-BE49-F238E27FC236}">
                <a16:creationId xmlns:a16="http://schemas.microsoft.com/office/drawing/2014/main" id="{B68E8D60-323A-F17F-B905-E85E07146E90}"/>
              </a:ext>
            </a:extLst>
          </p:cNvPr>
          <p:cNvPicPr>
            <a:picLocks noChangeAspect="1"/>
          </p:cNvPicPr>
          <p:nvPr/>
        </p:nvPicPr>
        <p:blipFill>
          <a:blip r:embed="rId14">
            <a:alphaModFix amt="90000"/>
          </a:blip>
          <a:srcRect/>
          <a:stretch>
            <a:fillRect/>
          </a:stretch>
        </p:blipFill>
        <p:spPr>
          <a:xfrm rot="858723">
            <a:off x="6303390" y="3239556"/>
            <a:ext cx="989409" cy="420499"/>
          </a:xfrm>
          <a:prstGeom prst="rect">
            <a:avLst/>
          </a:prstGeom>
        </p:spPr>
      </p:pic>
      <p:pic>
        <p:nvPicPr>
          <p:cNvPr id="30" name="Picture 32">
            <a:extLst>
              <a:ext uri="{FF2B5EF4-FFF2-40B4-BE49-F238E27FC236}">
                <a16:creationId xmlns:a16="http://schemas.microsoft.com/office/drawing/2014/main" id="{E92963CE-9C34-39A1-FD67-9D0A043CECF7}"/>
              </a:ext>
            </a:extLst>
          </p:cNvPr>
          <p:cNvPicPr>
            <a:picLocks noChangeAspect="1"/>
          </p:cNvPicPr>
          <p:nvPr/>
        </p:nvPicPr>
        <p:blipFill>
          <a:blip r:embed="rId15">
            <a:alphaModFix amt="90000"/>
          </a:blip>
          <a:srcRect/>
          <a:stretch>
            <a:fillRect/>
          </a:stretch>
        </p:blipFill>
        <p:spPr>
          <a:xfrm rot="20210939">
            <a:off x="5234536" y="507373"/>
            <a:ext cx="989409" cy="420499"/>
          </a:xfrm>
          <a:prstGeom prst="rect">
            <a:avLst/>
          </a:prstGeom>
        </p:spPr>
      </p:pic>
      <p:pic>
        <p:nvPicPr>
          <p:cNvPr id="31" name="Picture 30">
            <a:extLst>
              <a:ext uri="{FF2B5EF4-FFF2-40B4-BE49-F238E27FC236}">
                <a16:creationId xmlns:a16="http://schemas.microsoft.com/office/drawing/2014/main" id="{0FF15DC1-8A05-0623-7AEA-167305517567}"/>
              </a:ext>
            </a:extLst>
          </p:cNvPr>
          <p:cNvPicPr>
            <a:picLocks noChangeAspect="1"/>
          </p:cNvPicPr>
          <p:nvPr/>
        </p:nvPicPr>
        <p:blipFill>
          <a:blip r:embed="rId16"/>
          <a:stretch>
            <a:fillRect/>
          </a:stretch>
        </p:blipFill>
        <p:spPr>
          <a:xfrm>
            <a:off x="8941935" y="1612934"/>
            <a:ext cx="2689428" cy="2070859"/>
          </a:xfrm>
          <a:prstGeom prst="rect">
            <a:avLst/>
          </a:prstGeom>
          <a:ln>
            <a:noFill/>
          </a:ln>
          <a:effectLst>
            <a:softEdge rad="112500"/>
          </a:effectLst>
        </p:spPr>
      </p:pic>
    </p:spTree>
    <p:extLst>
      <p:ext uri="{BB962C8B-B14F-4D97-AF65-F5344CB8AC3E}">
        <p14:creationId xmlns:p14="http://schemas.microsoft.com/office/powerpoint/2010/main" val="403039800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BE55F10E-DB23-BC1C-3920-6566956F0A6B}"/>
              </a:ext>
            </a:extLst>
          </p:cNvPr>
          <p:cNvPicPr>
            <a:picLocks noChangeAspect="1"/>
          </p:cNvPicPr>
          <p:nvPr/>
        </p:nvPicPr>
        <p:blipFill>
          <a:blip r:embed="rId3"/>
          <a:srcRect/>
          <a:stretch>
            <a:fillRect/>
          </a:stretch>
        </p:blipFill>
        <p:spPr>
          <a:xfrm>
            <a:off x="3689694" y="1056587"/>
            <a:ext cx="3260817" cy="4065767"/>
          </a:xfrm>
          <a:prstGeom prst="rect">
            <a:avLst/>
          </a:prstGeom>
        </p:spPr>
      </p:pic>
      <p:pic>
        <p:nvPicPr>
          <p:cNvPr id="4" name="Picture 4">
            <a:extLst>
              <a:ext uri="{FF2B5EF4-FFF2-40B4-BE49-F238E27FC236}">
                <a16:creationId xmlns:a16="http://schemas.microsoft.com/office/drawing/2014/main" id="{DB83B225-F354-245A-698E-6BDA3367F41A}"/>
              </a:ext>
            </a:extLst>
          </p:cNvPr>
          <p:cNvPicPr>
            <a:picLocks noChangeAspect="1"/>
          </p:cNvPicPr>
          <p:nvPr/>
        </p:nvPicPr>
        <p:blipFill>
          <a:blip r:embed="rId4"/>
          <a:srcRect/>
          <a:stretch>
            <a:fillRect/>
          </a:stretch>
        </p:blipFill>
        <p:spPr>
          <a:xfrm>
            <a:off x="4193562" y="1847266"/>
            <a:ext cx="4641650" cy="4479193"/>
          </a:xfrm>
          <a:prstGeom prst="rect">
            <a:avLst/>
          </a:prstGeom>
        </p:spPr>
      </p:pic>
      <p:sp>
        <p:nvSpPr>
          <p:cNvPr id="6" name="TextBox 6">
            <a:extLst>
              <a:ext uri="{FF2B5EF4-FFF2-40B4-BE49-F238E27FC236}">
                <a16:creationId xmlns:a16="http://schemas.microsoft.com/office/drawing/2014/main" id="{70BFA575-43F9-2E11-5D18-91D0D8810481}"/>
              </a:ext>
            </a:extLst>
          </p:cNvPr>
          <p:cNvSpPr txBox="1"/>
          <p:nvPr/>
        </p:nvSpPr>
        <p:spPr>
          <a:xfrm>
            <a:off x="4581441" y="2704453"/>
            <a:ext cx="3865892" cy="2539157"/>
          </a:xfrm>
          <a:prstGeom prst="rect">
            <a:avLst/>
          </a:prstGeom>
        </p:spPr>
        <p:txBody>
          <a:bodyPr lIns="0" tIns="0" rIns="0" bIns="0" rtlCol="0" anchor="t">
            <a:spAutoFit/>
          </a:bodyPr>
          <a:lstStyle/>
          <a:p>
            <a:pPr marL="342900" indent="-342900" algn="just">
              <a:lnSpc>
                <a:spcPts val="2167"/>
              </a:lnSpc>
              <a:buFont typeface="Wingdings" panose="05000000000000000000" pitchFamily="2" charset="2"/>
              <a:buChar char="ü"/>
            </a:pPr>
            <a:r>
              <a:rPr lang="vi-VN" sz="2000" dirty="0">
                <a:solidFill>
                  <a:schemeClr val="accent2">
                    <a:lumMod val="75000"/>
                  </a:schemeClr>
                </a:solidFill>
                <a:latin typeface="UTM Avo" panose="02040603050506020204" pitchFamily="18" charset="0"/>
              </a:rPr>
              <a:t>Em tạo sản phẩm bằng cách nào</a:t>
            </a:r>
          </a:p>
          <a:p>
            <a:pPr marL="342900" indent="-342900" algn="just">
              <a:lnSpc>
                <a:spcPts val="2167"/>
              </a:lnSpc>
              <a:buFont typeface="Wingdings" panose="05000000000000000000" pitchFamily="2" charset="2"/>
              <a:buChar char="ü"/>
            </a:pPr>
            <a:r>
              <a:rPr lang="vi-VN" sz="2000" dirty="0">
                <a:solidFill>
                  <a:schemeClr val="accent2">
                    <a:lumMod val="75000"/>
                  </a:schemeClr>
                </a:solidFill>
                <a:latin typeface="UTM Avo" panose="02040603050506020204" pitchFamily="18" charset="0"/>
              </a:rPr>
              <a:t>Em dùng </a:t>
            </a:r>
            <a:r>
              <a:rPr lang="en-US" sz="2000" dirty="0">
                <a:solidFill>
                  <a:schemeClr val="accent2">
                    <a:lumMod val="75000"/>
                  </a:schemeClr>
                </a:solidFill>
                <a:latin typeface="UTM Avo" panose="02040603050506020204" pitchFamily="18" charset="0"/>
              </a:rPr>
              <a:t>m</a:t>
            </a:r>
            <a:r>
              <a:rPr lang="vi-VN" sz="2000" dirty="0">
                <a:solidFill>
                  <a:schemeClr val="accent2">
                    <a:lumMod val="75000"/>
                  </a:schemeClr>
                </a:solidFill>
                <a:latin typeface="UTM Avo" panose="02040603050506020204" pitchFamily="18" charset="0"/>
              </a:rPr>
              <a:t>àu cơ bản nào để tạo sản phẩm của mình</a:t>
            </a:r>
          </a:p>
          <a:p>
            <a:pPr marL="342900" indent="-342900" algn="just">
              <a:lnSpc>
                <a:spcPts val="2167"/>
              </a:lnSpc>
              <a:buFont typeface="Wingdings" panose="05000000000000000000" pitchFamily="2" charset="2"/>
              <a:buChar char="ü"/>
            </a:pPr>
            <a:r>
              <a:rPr lang="vi-VN" sz="2000" dirty="0">
                <a:solidFill>
                  <a:schemeClr val="accent2">
                    <a:lumMod val="75000"/>
                  </a:schemeClr>
                </a:solidFill>
                <a:latin typeface="UTM Avo" panose="02040603050506020204" pitchFamily="18" charset="0"/>
              </a:rPr>
              <a:t>Chỉ ra màu đậm, nhạt trên sản phẩm của em</a:t>
            </a:r>
          </a:p>
          <a:p>
            <a:pPr marL="342900" indent="-342900" algn="just">
              <a:lnSpc>
                <a:spcPts val="2167"/>
              </a:lnSpc>
              <a:buFont typeface="Wingdings" panose="05000000000000000000" pitchFamily="2" charset="2"/>
              <a:buChar char="ü"/>
            </a:pPr>
            <a:r>
              <a:rPr lang="vi-VN" sz="2000" dirty="0">
                <a:solidFill>
                  <a:schemeClr val="accent2">
                    <a:lumMod val="75000"/>
                  </a:schemeClr>
                </a:solidFill>
                <a:latin typeface="UTM Avo" panose="02040603050506020204" pitchFamily="18" charset="0"/>
              </a:rPr>
              <a:t>Em hãy chỉ ra chấm nét được lặp lại trên sản phẩm</a:t>
            </a:r>
          </a:p>
          <a:p>
            <a:pPr marL="342900" indent="-342900" algn="just">
              <a:lnSpc>
                <a:spcPts val="2167"/>
              </a:lnSpc>
              <a:buFont typeface="Wingdings" panose="05000000000000000000" pitchFamily="2" charset="2"/>
              <a:buChar char="ü"/>
            </a:pPr>
            <a:endParaRPr lang="vi-VN" sz="2000" dirty="0">
              <a:solidFill>
                <a:schemeClr val="accent2">
                  <a:lumMod val="75000"/>
                </a:schemeClr>
              </a:solidFill>
            </a:endParaRPr>
          </a:p>
        </p:txBody>
      </p:sp>
      <p:pic>
        <p:nvPicPr>
          <p:cNvPr id="8" name="Picture 8">
            <a:extLst>
              <a:ext uri="{FF2B5EF4-FFF2-40B4-BE49-F238E27FC236}">
                <a16:creationId xmlns:a16="http://schemas.microsoft.com/office/drawing/2014/main" id="{F9548AF3-8297-6D6B-892A-CB616BC041D8}"/>
              </a:ext>
            </a:extLst>
          </p:cNvPr>
          <p:cNvPicPr>
            <a:picLocks noChangeAspect="1"/>
          </p:cNvPicPr>
          <p:nvPr/>
        </p:nvPicPr>
        <p:blipFill>
          <a:blip r:embed="rId5"/>
          <a:srcRect/>
          <a:stretch>
            <a:fillRect/>
          </a:stretch>
        </p:blipFill>
        <p:spPr>
          <a:xfrm>
            <a:off x="602020" y="5415644"/>
            <a:ext cx="1872809" cy="943427"/>
          </a:xfrm>
          <a:prstGeom prst="rect">
            <a:avLst/>
          </a:prstGeom>
        </p:spPr>
      </p:pic>
      <p:pic>
        <p:nvPicPr>
          <p:cNvPr id="9" name="Picture 9">
            <a:extLst>
              <a:ext uri="{FF2B5EF4-FFF2-40B4-BE49-F238E27FC236}">
                <a16:creationId xmlns:a16="http://schemas.microsoft.com/office/drawing/2014/main" id="{97EC214B-1E1F-E64A-5B7A-34E24C4C418F}"/>
              </a:ext>
            </a:extLst>
          </p:cNvPr>
          <p:cNvPicPr>
            <a:picLocks noChangeAspect="1"/>
          </p:cNvPicPr>
          <p:nvPr/>
        </p:nvPicPr>
        <p:blipFill>
          <a:blip r:embed="rId6">
            <a:alphaModFix amt="90000"/>
          </a:blip>
          <a:srcRect/>
          <a:stretch>
            <a:fillRect/>
          </a:stretch>
        </p:blipFill>
        <p:spPr>
          <a:xfrm>
            <a:off x="6273625" y="1573083"/>
            <a:ext cx="1290274" cy="548367"/>
          </a:xfrm>
          <a:prstGeom prst="rect">
            <a:avLst/>
          </a:prstGeom>
        </p:spPr>
      </p:pic>
      <p:pic>
        <p:nvPicPr>
          <p:cNvPr id="10" name="Picture 10">
            <a:extLst>
              <a:ext uri="{FF2B5EF4-FFF2-40B4-BE49-F238E27FC236}">
                <a16:creationId xmlns:a16="http://schemas.microsoft.com/office/drawing/2014/main" id="{3C1CEDE6-40B3-E624-FC03-4F33388E3340}"/>
              </a:ext>
            </a:extLst>
          </p:cNvPr>
          <p:cNvPicPr>
            <a:picLocks noChangeAspect="1"/>
          </p:cNvPicPr>
          <p:nvPr/>
        </p:nvPicPr>
        <p:blipFill>
          <a:blip r:embed="rId7">
            <a:alphaModFix amt="90000"/>
          </a:blip>
          <a:srcRect/>
          <a:stretch>
            <a:fillRect/>
          </a:stretch>
        </p:blipFill>
        <p:spPr>
          <a:xfrm rot="-5575515">
            <a:off x="4182411" y="5652720"/>
            <a:ext cx="536647" cy="1009009"/>
          </a:xfrm>
          <a:prstGeom prst="rect">
            <a:avLst/>
          </a:prstGeom>
        </p:spPr>
      </p:pic>
    </p:spTree>
    <p:extLst>
      <p:ext uri="{BB962C8B-B14F-4D97-AF65-F5344CB8AC3E}">
        <p14:creationId xmlns:p14="http://schemas.microsoft.com/office/powerpoint/2010/main" val="313993547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69974" y="128823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3">
            <a:extLst>
              <a:ext uri="{FF2B5EF4-FFF2-40B4-BE49-F238E27FC236}">
                <a16:creationId xmlns:a16="http://schemas.microsoft.com/office/drawing/2014/main" id="{B926D0A3-8B29-3A1B-285F-7E568853DF1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404847">
            <a:off x="2909120" y="274377"/>
            <a:ext cx="748207" cy="748207"/>
          </a:xfrm>
          <a:prstGeom prst="rect">
            <a:avLst/>
          </a:prstGeom>
        </p:spPr>
      </p:pic>
      <p:pic>
        <p:nvPicPr>
          <p:cNvPr id="3" name="Picture 5">
            <a:extLst>
              <a:ext uri="{FF2B5EF4-FFF2-40B4-BE49-F238E27FC236}">
                <a16:creationId xmlns:a16="http://schemas.microsoft.com/office/drawing/2014/main" id="{E5443ADE-C9F7-C160-F44D-4C6E5BCF9C3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646022">
            <a:off x="363128" y="317821"/>
            <a:ext cx="868995" cy="801056"/>
          </a:xfrm>
          <a:prstGeom prst="rect">
            <a:avLst/>
          </a:prstGeom>
        </p:spPr>
      </p:pic>
      <p:pic>
        <p:nvPicPr>
          <p:cNvPr id="4" name="Picture 6">
            <a:extLst>
              <a:ext uri="{FF2B5EF4-FFF2-40B4-BE49-F238E27FC236}">
                <a16:creationId xmlns:a16="http://schemas.microsoft.com/office/drawing/2014/main" id="{FA130C4E-DFEF-4DDD-E8FD-F393125DF65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271877" y="736630"/>
            <a:ext cx="718275" cy="858807"/>
          </a:xfrm>
          <a:prstGeom prst="rect">
            <a:avLst/>
          </a:prstGeom>
        </p:spPr>
      </p:pic>
      <p:pic>
        <p:nvPicPr>
          <p:cNvPr id="5" name="Picture 7">
            <a:extLst>
              <a:ext uri="{FF2B5EF4-FFF2-40B4-BE49-F238E27FC236}">
                <a16:creationId xmlns:a16="http://schemas.microsoft.com/office/drawing/2014/main" id="{F25D5963-E8DA-2472-E43E-9E37AB4F2759}"/>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092428" y="375575"/>
            <a:ext cx="955373" cy="620450"/>
          </a:xfrm>
          <a:prstGeom prst="rect">
            <a:avLst/>
          </a:prstGeom>
        </p:spPr>
      </p:pic>
      <p:pic>
        <p:nvPicPr>
          <p:cNvPr id="6" name="Picture 14">
            <a:extLst>
              <a:ext uri="{FF2B5EF4-FFF2-40B4-BE49-F238E27FC236}">
                <a16:creationId xmlns:a16="http://schemas.microsoft.com/office/drawing/2014/main" id="{D1AB380A-006B-ABDE-2AF9-452D52D3605E}"/>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3659741">
            <a:off x="10344448" y="5289268"/>
            <a:ext cx="609209" cy="622797"/>
          </a:xfrm>
          <a:prstGeom prst="rect">
            <a:avLst/>
          </a:prstGeom>
        </p:spPr>
      </p:pic>
      <p:pic>
        <p:nvPicPr>
          <p:cNvPr id="7" name="Picture 15">
            <a:extLst>
              <a:ext uri="{FF2B5EF4-FFF2-40B4-BE49-F238E27FC236}">
                <a16:creationId xmlns:a16="http://schemas.microsoft.com/office/drawing/2014/main" id="{8F018303-5962-E263-39ED-58B571C84A21}"/>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1842453">
            <a:off x="11264110" y="5794669"/>
            <a:ext cx="584361" cy="651924"/>
          </a:xfrm>
          <a:prstGeom prst="rect">
            <a:avLst/>
          </a:prstGeom>
        </p:spPr>
      </p:pic>
      <p:grpSp>
        <p:nvGrpSpPr>
          <p:cNvPr id="9" name="Group 19">
            <a:extLst>
              <a:ext uri="{FF2B5EF4-FFF2-40B4-BE49-F238E27FC236}">
                <a16:creationId xmlns:a16="http://schemas.microsoft.com/office/drawing/2014/main" id="{7DBD868C-DCE3-F479-5AC4-F57C72A7C872}"/>
              </a:ext>
            </a:extLst>
          </p:cNvPr>
          <p:cNvGrpSpPr/>
          <p:nvPr/>
        </p:nvGrpSpPr>
        <p:grpSpPr>
          <a:xfrm>
            <a:off x="3184122" y="2499839"/>
            <a:ext cx="6366780" cy="1907248"/>
            <a:chOff x="0" y="0"/>
            <a:chExt cx="14513079" cy="4632883"/>
          </a:xfrm>
        </p:grpSpPr>
        <p:grpSp>
          <p:nvGrpSpPr>
            <p:cNvPr id="10" name="Group 20">
              <a:extLst>
                <a:ext uri="{FF2B5EF4-FFF2-40B4-BE49-F238E27FC236}">
                  <a16:creationId xmlns:a16="http://schemas.microsoft.com/office/drawing/2014/main" id="{8CCBC372-6C53-AE3C-25E7-9AE07F867B3E}"/>
                </a:ext>
              </a:extLst>
            </p:cNvPr>
            <p:cNvGrpSpPr/>
            <p:nvPr/>
          </p:nvGrpSpPr>
          <p:grpSpPr>
            <a:xfrm>
              <a:off x="0" y="403968"/>
              <a:ext cx="14513079" cy="4228914"/>
              <a:chOff x="0" y="0"/>
              <a:chExt cx="3907097" cy="1138475"/>
            </a:xfrm>
          </p:grpSpPr>
          <p:sp>
            <p:nvSpPr>
              <p:cNvPr id="12" name="Freeform 21">
                <a:extLst>
                  <a:ext uri="{FF2B5EF4-FFF2-40B4-BE49-F238E27FC236}">
                    <a16:creationId xmlns:a16="http://schemas.microsoft.com/office/drawing/2014/main" id="{836423A6-6243-A73D-F33A-B6A13004DE97}"/>
                  </a:ext>
                </a:extLst>
              </p:cNvPr>
              <p:cNvSpPr/>
              <p:nvPr/>
            </p:nvSpPr>
            <p:spPr>
              <a:xfrm>
                <a:off x="0" y="-4262"/>
                <a:ext cx="3914842" cy="1144961"/>
              </a:xfrm>
              <a:custGeom>
                <a:avLst/>
                <a:gdLst/>
                <a:ahLst/>
                <a:cxnLst/>
                <a:rect l="l" t="t" r="r" b="b"/>
                <a:pathLst>
                  <a:path w="3914842" h="1144961">
                    <a:moveTo>
                      <a:pt x="2975943" y="1133773"/>
                    </a:moveTo>
                    <a:cubicBezTo>
                      <a:pt x="2975943" y="1133773"/>
                      <a:pt x="2556190" y="1144961"/>
                      <a:pt x="2093605" y="1142339"/>
                    </a:cubicBezTo>
                    <a:cubicBezTo>
                      <a:pt x="1711879" y="1140177"/>
                      <a:pt x="1057073" y="1132352"/>
                      <a:pt x="1057073" y="1132352"/>
                    </a:cubicBezTo>
                    <a:cubicBezTo>
                      <a:pt x="812931" y="1123518"/>
                      <a:pt x="565145" y="1106537"/>
                      <a:pt x="398404" y="1048359"/>
                    </a:cubicBezTo>
                    <a:cubicBezTo>
                      <a:pt x="120505" y="951398"/>
                      <a:pt x="0" y="773869"/>
                      <a:pt x="0" y="577261"/>
                    </a:cubicBezTo>
                    <a:lnTo>
                      <a:pt x="0" y="577259"/>
                    </a:lnTo>
                    <a:cubicBezTo>
                      <a:pt x="8536" y="440430"/>
                      <a:pt x="34263" y="311302"/>
                      <a:pt x="140291" y="225758"/>
                    </a:cubicBezTo>
                    <a:cubicBezTo>
                      <a:pt x="342602" y="62530"/>
                      <a:pt x="736658" y="7673"/>
                      <a:pt x="1155311" y="7673"/>
                    </a:cubicBezTo>
                    <a:cubicBezTo>
                      <a:pt x="1155311" y="7673"/>
                      <a:pt x="1551711" y="15681"/>
                      <a:pt x="1952851" y="7673"/>
                    </a:cubicBezTo>
                    <a:cubicBezTo>
                      <a:pt x="2337264" y="0"/>
                      <a:pt x="2801191" y="7673"/>
                      <a:pt x="2801191" y="7673"/>
                    </a:cubicBezTo>
                    <a:cubicBezTo>
                      <a:pt x="3169498" y="15152"/>
                      <a:pt x="3532811" y="84484"/>
                      <a:pt x="3730551" y="207066"/>
                    </a:cubicBezTo>
                    <a:cubicBezTo>
                      <a:pt x="3881568" y="300683"/>
                      <a:pt x="3914842" y="425358"/>
                      <a:pt x="3905702" y="577261"/>
                    </a:cubicBezTo>
                    <a:lnTo>
                      <a:pt x="3905702" y="577262"/>
                    </a:lnTo>
                    <a:cubicBezTo>
                      <a:pt x="3905702" y="891835"/>
                      <a:pt x="3622706" y="1105932"/>
                      <a:pt x="2975943" y="1133773"/>
                    </a:cubicBezTo>
                    <a:close/>
                  </a:path>
                </a:pathLst>
              </a:custGeom>
              <a:solidFill>
                <a:srgbClr val="FFF9ED"/>
              </a:solidFill>
            </p:spPr>
          </p:sp>
        </p:grpSp>
        <p:pic>
          <p:nvPicPr>
            <p:cNvPr id="11" name="Picture 22">
              <a:extLst>
                <a:ext uri="{FF2B5EF4-FFF2-40B4-BE49-F238E27FC236}">
                  <a16:creationId xmlns:a16="http://schemas.microsoft.com/office/drawing/2014/main" id="{187CBFF5-7695-4422-DBCA-58B3FAD6355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5420420" y="0"/>
              <a:ext cx="4027218" cy="961150"/>
            </a:xfrm>
            <a:prstGeom prst="rect">
              <a:avLst/>
            </a:prstGeom>
          </p:spPr>
        </p:pic>
      </p:grpSp>
      <p:pic>
        <p:nvPicPr>
          <p:cNvPr id="13" name="Picture 23">
            <a:extLst>
              <a:ext uri="{FF2B5EF4-FFF2-40B4-BE49-F238E27FC236}">
                <a16:creationId xmlns:a16="http://schemas.microsoft.com/office/drawing/2014/main" id="{C7E60A43-1E31-B8E0-56E7-375A7332CD6B}"/>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10413050" y="2417559"/>
            <a:ext cx="472005" cy="472005"/>
          </a:xfrm>
          <a:prstGeom prst="rect">
            <a:avLst/>
          </a:prstGeom>
        </p:spPr>
      </p:pic>
      <p:sp>
        <p:nvSpPr>
          <p:cNvPr id="14" name="Rectangle 13">
            <a:extLst>
              <a:ext uri="{FF2B5EF4-FFF2-40B4-BE49-F238E27FC236}">
                <a16:creationId xmlns:a16="http://schemas.microsoft.com/office/drawing/2014/main" id="{CFBE7F20-1168-5499-F587-6F0579FF54BE}"/>
              </a:ext>
            </a:extLst>
          </p:cNvPr>
          <p:cNvSpPr/>
          <p:nvPr/>
        </p:nvSpPr>
        <p:spPr>
          <a:xfrm>
            <a:off x="3543982" y="3140051"/>
            <a:ext cx="6225921" cy="892552"/>
          </a:xfrm>
          <a:prstGeom prst="rect">
            <a:avLst/>
          </a:prstGeom>
        </p:spPr>
        <p:txBody>
          <a:bodyPr wrap="square">
            <a:spAutoFit/>
          </a:bodyPr>
          <a:lstStyle/>
          <a:p>
            <a:r>
              <a:rPr lang="nl-NL" sz="2600" dirty="0">
                <a:solidFill>
                  <a:schemeClr val="accent2">
                    <a:lumMod val="75000"/>
                  </a:schemeClr>
                </a:solidFill>
                <a:latin typeface="UTM Avo" panose="02040603050506020204" pitchFamily="18" charset="0"/>
                <a:ea typeface="Arial" panose="020B0604020202020204" pitchFamily="34" charset="0"/>
                <a:cs typeface="Arial" panose="020B0604020202020204" pitchFamily="34" charset="0"/>
              </a:rPr>
              <a:t>Vẽ loại quả em yêu thích </a:t>
            </a:r>
            <a:r>
              <a:rPr lang="vi-VN" sz="2600" dirty="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rPr>
              <a:t>(</a:t>
            </a:r>
            <a:r>
              <a:rPr lang="nl-NL" sz="2600" dirty="0">
                <a:solidFill>
                  <a:schemeClr val="accent2">
                    <a:lumMod val="75000"/>
                  </a:schemeClr>
                </a:solidFill>
                <a:latin typeface="UTM Avo" panose="02040603050506020204" pitchFamily="18" charset="0"/>
                <a:ea typeface="Arial" panose="020B0604020202020204" pitchFamily="34" charset="0"/>
                <a:cs typeface="Arial" panose="020B0604020202020204" pitchFamily="34" charset="0"/>
              </a:rPr>
              <a:t>quả cam, quả xoài, quả chuối</a:t>
            </a:r>
            <a:r>
              <a:rPr lang="vi-VN" sz="2600" dirty="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rPr>
              <a:t>,...)</a:t>
            </a:r>
            <a:endParaRPr lang="en-US" sz="2600" dirty="0">
              <a:solidFill>
                <a:schemeClr val="accent2">
                  <a:lumMod val="75000"/>
                </a:schemeClr>
              </a:solidFill>
              <a:latin typeface="UTM Avo" panose="020406030505060202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5DD6C13E-F771-F91F-8291-26778DB4D8FC}"/>
              </a:ext>
            </a:extLst>
          </p:cNvPr>
          <p:cNvPicPr>
            <a:picLocks noChangeAspect="1"/>
          </p:cNvPicPr>
          <p:nvPr/>
        </p:nvPicPr>
        <p:blipFill>
          <a:blip r:embed="rId20"/>
          <a:stretch>
            <a:fillRect/>
          </a:stretch>
        </p:blipFill>
        <p:spPr>
          <a:xfrm>
            <a:off x="219124" y="2167102"/>
            <a:ext cx="2000250" cy="1419225"/>
          </a:xfrm>
          <a:prstGeom prst="rect">
            <a:avLst/>
          </a:prstGeom>
        </p:spPr>
      </p:pic>
      <p:pic>
        <p:nvPicPr>
          <p:cNvPr id="16" name="Picture 15">
            <a:extLst>
              <a:ext uri="{FF2B5EF4-FFF2-40B4-BE49-F238E27FC236}">
                <a16:creationId xmlns:a16="http://schemas.microsoft.com/office/drawing/2014/main" id="{B5EE61BC-C615-8C3C-3A8C-849093BEB285}"/>
              </a:ext>
            </a:extLst>
          </p:cNvPr>
          <p:cNvPicPr>
            <a:picLocks noChangeAspect="1"/>
          </p:cNvPicPr>
          <p:nvPr/>
        </p:nvPicPr>
        <p:blipFill>
          <a:blip r:embed="rId21"/>
          <a:stretch>
            <a:fillRect/>
          </a:stretch>
        </p:blipFill>
        <p:spPr>
          <a:xfrm rot="314577">
            <a:off x="7830696" y="5313167"/>
            <a:ext cx="1896350" cy="1179619"/>
          </a:xfrm>
          <a:prstGeom prst="rect">
            <a:avLst/>
          </a:prstGeom>
        </p:spPr>
      </p:pic>
      <p:pic>
        <p:nvPicPr>
          <p:cNvPr id="17" name="Picture 16">
            <a:extLst>
              <a:ext uri="{FF2B5EF4-FFF2-40B4-BE49-F238E27FC236}">
                <a16:creationId xmlns:a16="http://schemas.microsoft.com/office/drawing/2014/main" id="{65079F15-17D4-2721-5DD5-826F8C49BBE0}"/>
              </a:ext>
            </a:extLst>
          </p:cNvPr>
          <p:cNvPicPr>
            <a:picLocks noChangeAspect="1"/>
          </p:cNvPicPr>
          <p:nvPr/>
        </p:nvPicPr>
        <p:blipFill>
          <a:blip r:embed="rId22"/>
          <a:stretch>
            <a:fillRect/>
          </a:stretch>
        </p:blipFill>
        <p:spPr>
          <a:xfrm rot="266366">
            <a:off x="415497" y="4044251"/>
            <a:ext cx="2768625" cy="2754851"/>
          </a:xfrm>
          <a:prstGeom prst="rect">
            <a:avLst/>
          </a:prstGeom>
          <a:ln>
            <a:noFill/>
          </a:ln>
          <a:effectLst>
            <a:softEdge rad="112500"/>
          </a:effectLst>
        </p:spPr>
      </p:pic>
      <p:pic>
        <p:nvPicPr>
          <p:cNvPr id="18" name="Picture 17">
            <a:extLst>
              <a:ext uri="{FF2B5EF4-FFF2-40B4-BE49-F238E27FC236}">
                <a16:creationId xmlns:a16="http://schemas.microsoft.com/office/drawing/2014/main" id="{1707F02A-1C07-E674-B9D2-D8B5919F7D37}"/>
              </a:ext>
            </a:extLst>
          </p:cNvPr>
          <p:cNvPicPr>
            <a:picLocks noChangeAspect="1"/>
          </p:cNvPicPr>
          <p:nvPr/>
        </p:nvPicPr>
        <p:blipFill>
          <a:blip r:embed="rId23"/>
          <a:stretch>
            <a:fillRect/>
          </a:stretch>
        </p:blipFill>
        <p:spPr>
          <a:xfrm>
            <a:off x="10027297" y="2272980"/>
            <a:ext cx="2155605" cy="2299020"/>
          </a:xfrm>
          <a:prstGeom prst="rect">
            <a:avLst/>
          </a:prstGeom>
          <a:ln>
            <a:noFill/>
          </a:ln>
          <a:effectLst>
            <a:softEdge rad="112500"/>
          </a:effec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7">
            <a:extLst>
              <a:ext uri="{FF2B5EF4-FFF2-40B4-BE49-F238E27FC236}">
                <a16:creationId xmlns:a16="http://schemas.microsoft.com/office/drawing/2014/main" id="{D97AADFB-EC7E-422C-1156-47C30ECD9F66}"/>
              </a:ext>
            </a:extLst>
          </p:cNvPr>
          <p:cNvSpPr txBox="1"/>
          <p:nvPr/>
        </p:nvSpPr>
        <p:spPr>
          <a:xfrm>
            <a:off x="871561" y="2363079"/>
            <a:ext cx="4830625" cy="1715534"/>
          </a:xfrm>
          <a:prstGeom prst="rect">
            <a:avLst/>
          </a:prstGeom>
        </p:spPr>
        <p:txBody>
          <a:bodyPr wrap="square" lIns="0" tIns="0" rIns="0" bIns="0" rtlCol="0" anchor="t">
            <a:spAutoFit/>
          </a:bodyPr>
          <a:lstStyle/>
          <a:p>
            <a:pPr algn="ctr">
              <a:lnSpc>
                <a:spcPct val="150000"/>
              </a:lnSpc>
            </a:pPr>
            <a:r>
              <a:rPr lang="vi-VN" sz="2600" dirty="0">
                <a:solidFill>
                  <a:srgbClr val="2B2926"/>
                </a:solidFill>
                <a:latin typeface="UTM Avo" panose="02040603050506020204" pitchFamily="18" charset="0"/>
              </a:rPr>
              <a:t>Em tham khảo một số </a:t>
            </a:r>
            <a:r>
              <a:rPr lang="vi-VN" sz="2600">
                <a:solidFill>
                  <a:srgbClr val="2B2926"/>
                </a:solidFill>
                <a:latin typeface="UTM Avo" panose="02040603050506020204" pitchFamily="18" charset="0"/>
              </a:rPr>
              <a:t>cách </a:t>
            </a:r>
            <a:r>
              <a:rPr lang="en-US" sz="2600">
                <a:solidFill>
                  <a:srgbClr val="2B2926"/>
                </a:solidFill>
                <a:latin typeface="UTM Avo" panose="02040603050506020204" pitchFamily="18" charset="0"/>
              </a:rPr>
              <a:t>sau</a:t>
            </a:r>
            <a:r>
              <a:rPr lang="vi-VN" sz="2600">
                <a:solidFill>
                  <a:srgbClr val="2B2926"/>
                </a:solidFill>
                <a:latin typeface="UTM Avo" panose="02040603050506020204" pitchFamily="18" charset="0"/>
              </a:rPr>
              <a:t> </a:t>
            </a:r>
            <a:r>
              <a:rPr lang="vi-VN" sz="2600" dirty="0">
                <a:solidFill>
                  <a:srgbClr val="2B2926"/>
                </a:solidFill>
                <a:latin typeface="UTM Avo" panose="02040603050506020204" pitchFamily="18" charset="0"/>
              </a:rPr>
              <a:t>đây để sáng tạo thêm sản phẩm theo ý thích</a:t>
            </a:r>
          </a:p>
        </p:txBody>
      </p:sp>
      <p:pic>
        <p:nvPicPr>
          <p:cNvPr id="7" name="Picture 11">
            <a:extLst>
              <a:ext uri="{FF2B5EF4-FFF2-40B4-BE49-F238E27FC236}">
                <a16:creationId xmlns:a16="http://schemas.microsoft.com/office/drawing/2014/main" id="{93D734B3-1194-EABD-9F50-0585D4B2FF49}"/>
              </a:ext>
            </a:extLst>
          </p:cNvPr>
          <p:cNvPicPr>
            <a:picLocks noChangeAspect="1"/>
          </p:cNvPicPr>
          <p:nvPr/>
        </p:nvPicPr>
        <p:blipFill>
          <a:blip r:embed="rId4"/>
          <a:srcRect/>
          <a:stretch>
            <a:fillRect/>
          </a:stretch>
        </p:blipFill>
        <p:spPr>
          <a:xfrm>
            <a:off x="10791301" y="4947481"/>
            <a:ext cx="1186090" cy="1731518"/>
          </a:xfrm>
          <a:prstGeom prst="rect">
            <a:avLst/>
          </a:prstGeom>
        </p:spPr>
      </p:pic>
      <p:pic>
        <p:nvPicPr>
          <p:cNvPr id="8" name="Picture 12">
            <a:extLst>
              <a:ext uri="{FF2B5EF4-FFF2-40B4-BE49-F238E27FC236}">
                <a16:creationId xmlns:a16="http://schemas.microsoft.com/office/drawing/2014/main" id="{DB659B32-7EDA-1990-A8AA-2B96EB6DD14E}"/>
              </a:ext>
            </a:extLst>
          </p:cNvPr>
          <p:cNvPicPr>
            <a:picLocks noChangeAspect="1"/>
          </p:cNvPicPr>
          <p:nvPr/>
        </p:nvPicPr>
        <p:blipFill>
          <a:blip r:embed="rId5"/>
          <a:srcRect/>
          <a:stretch>
            <a:fillRect/>
          </a:stretch>
        </p:blipFill>
        <p:spPr>
          <a:xfrm>
            <a:off x="10731154" y="5960354"/>
            <a:ext cx="1246237" cy="520029"/>
          </a:xfrm>
          <a:prstGeom prst="rect">
            <a:avLst/>
          </a:prstGeom>
        </p:spPr>
      </p:pic>
      <p:pic>
        <p:nvPicPr>
          <p:cNvPr id="10" name="Picture 9">
            <a:extLst>
              <a:ext uri="{FF2B5EF4-FFF2-40B4-BE49-F238E27FC236}">
                <a16:creationId xmlns:a16="http://schemas.microsoft.com/office/drawing/2014/main" id="{6D6915AB-9079-EFF2-0538-7EB8C1218DB0}"/>
              </a:ext>
            </a:extLst>
          </p:cNvPr>
          <p:cNvPicPr>
            <a:picLocks noChangeAspect="1"/>
          </p:cNvPicPr>
          <p:nvPr/>
        </p:nvPicPr>
        <p:blipFill>
          <a:blip r:embed="rId6"/>
          <a:stretch>
            <a:fillRect/>
          </a:stretch>
        </p:blipFill>
        <p:spPr>
          <a:xfrm>
            <a:off x="6956082" y="1155598"/>
            <a:ext cx="2881579" cy="2065248"/>
          </a:xfrm>
          <a:prstGeom prst="rect">
            <a:avLst/>
          </a:prstGeom>
          <a:ln w="8890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76AD896E-34A8-B5B7-12DE-4FDE7BD1A762}"/>
              </a:ext>
            </a:extLst>
          </p:cNvPr>
          <p:cNvPicPr>
            <a:picLocks noChangeAspect="1"/>
          </p:cNvPicPr>
          <p:nvPr/>
        </p:nvPicPr>
        <p:blipFill>
          <a:blip r:embed="rId7"/>
          <a:stretch>
            <a:fillRect/>
          </a:stretch>
        </p:blipFill>
        <p:spPr>
          <a:xfrm>
            <a:off x="9256561" y="2817818"/>
            <a:ext cx="2530144" cy="1720498"/>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D739354B-4F5F-9FF7-4543-E1331C9122B2}"/>
              </a:ext>
            </a:extLst>
          </p:cNvPr>
          <p:cNvPicPr>
            <a:picLocks noChangeAspect="1"/>
          </p:cNvPicPr>
          <p:nvPr/>
        </p:nvPicPr>
        <p:blipFill>
          <a:blip r:embed="rId8"/>
          <a:stretch>
            <a:fillRect/>
          </a:stretch>
        </p:blipFill>
        <p:spPr>
          <a:xfrm>
            <a:off x="7033718" y="3950239"/>
            <a:ext cx="1843390" cy="253014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539286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4A37A8-1F00-2CFE-6F39-4F2409F6D158}"/>
              </a:ext>
            </a:extLst>
          </p:cNvPr>
          <p:cNvSpPr txBox="1"/>
          <p:nvPr/>
        </p:nvSpPr>
        <p:spPr>
          <a:xfrm>
            <a:off x="4768776" y="2479452"/>
            <a:ext cx="5757457" cy="892552"/>
          </a:xfrm>
          <a:prstGeom prst="rect">
            <a:avLst/>
          </a:prstGeom>
          <a:noFill/>
        </p:spPr>
        <p:txBody>
          <a:bodyPr wrap="square">
            <a:spAutoFit/>
          </a:bodyPr>
          <a:lstStyle/>
          <a:p>
            <a:r>
              <a:rPr lang="en-US" sz="2600" b="0" i="0" dirty="0" err="1">
                <a:effectLst/>
                <a:latin typeface="UTM Avo" panose="02040603050506020204" pitchFamily="18" charset="0"/>
              </a:rPr>
              <a:t>Chuẩn</a:t>
            </a:r>
            <a:r>
              <a:rPr lang="en-US" sz="2600" b="0" i="0" dirty="0">
                <a:effectLst/>
                <a:latin typeface="UTM Avo" panose="02040603050506020204" pitchFamily="18" charset="0"/>
              </a:rPr>
              <a:t> </a:t>
            </a:r>
            <a:r>
              <a:rPr lang="en-US" sz="2600" b="0" i="0" dirty="0" err="1">
                <a:effectLst/>
                <a:latin typeface="UTM Avo" panose="02040603050506020204" pitchFamily="18" charset="0"/>
              </a:rPr>
              <a:t>bị</a:t>
            </a:r>
            <a:r>
              <a:rPr lang="en-US" sz="2600" b="0" i="0" dirty="0">
                <a:effectLst/>
                <a:latin typeface="UTM Avo" panose="02040603050506020204" pitchFamily="18" charset="0"/>
              </a:rPr>
              <a:t> </a:t>
            </a:r>
            <a:r>
              <a:rPr lang="en-US" sz="2600" b="0" i="0" dirty="0" err="1">
                <a:effectLst/>
                <a:latin typeface="UTM Avo" panose="02040603050506020204" pitchFamily="18" charset="0"/>
              </a:rPr>
              <a:t>bài</a:t>
            </a:r>
            <a:r>
              <a:rPr lang="en-US" sz="2600" b="0" i="0" dirty="0">
                <a:effectLst/>
                <a:latin typeface="UTM Avo" panose="02040603050506020204" pitchFamily="18" charset="0"/>
              </a:rPr>
              <a:t> </a:t>
            </a:r>
            <a:r>
              <a:rPr lang="en-US" sz="2600" b="0" i="0" dirty="0" err="1">
                <a:effectLst/>
                <a:latin typeface="UTM Avo" panose="02040603050506020204" pitchFamily="18" charset="0"/>
              </a:rPr>
              <a:t>tiếp</a:t>
            </a:r>
            <a:r>
              <a:rPr lang="en-US" sz="2600" b="0" i="0" dirty="0">
                <a:effectLst/>
                <a:latin typeface="UTM Avo" panose="02040603050506020204" pitchFamily="18" charset="0"/>
              </a:rPr>
              <a:t> </a:t>
            </a:r>
            <a:r>
              <a:rPr lang="en-US" sz="2600" b="0" i="0" dirty="0" err="1">
                <a:effectLst/>
                <a:latin typeface="UTM Avo" panose="02040603050506020204" pitchFamily="18" charset="0"/>
              </a:rPr>
              <a:t>theo</a:t>
            </a:r>
            <a:r>
              <a:rPr lang="en-US" sz="2600" b="0" i="0" dirty="0">
                <a:effectLst/>
                <a:latin typeface="UTM Avo" panose="02040603050506020204" pitchFamily="18" charset="0"/>
              </a:rPr>
              <a:t>: </a:t>
            </a:r>
          </a:p>
          <a:p>
            <a:r>
              <a:rPr lang="en-US" sz="2600" b="0" i="0" dirty="0" err="1">
                <a:effectLst/>
                <a:latin typeface="UTM Avo" panose="02040603050506020204" pitchFamily="18" charset="0"/>
              </a:rPr>
              <a:t>Bài</a:t>
            </a:r>
            <a:r>
              <a:rPr lang="en-US" sz="2600" b="0" i="0" dirty="0">
                <a:effectLst/>
                <a:latin typeface="UTM Avo" panose="02040603050506020204" pitchFamily="18" charset="0"/>
              </a:rPr>
              <a:t> 9 - </a:t>
            </a:r>
            <a:r>
              <a:rPr lang="en-US" sz="2600" b="0" i="0" dirty="0" err="1">
                <a:effectLst/>
                <a:latin typeface="UTM Avo" panose="02040603050506020204" pitchFamily="18" charset="0"/>
              </a:rPr>
              <a:t>Cùng</a:t>
            </a:r>
            <a:r>
              <a:rPr lang="en-US" sz="2600" b="0" i="0" dirty="0">
                <a:effectLst/>
                <a:latin typeface="UTM Avo" panose="02040603050506020204" pitchFamily="18" charset="0"/>
              </a:rPr>
              <a:t> </a:t>
            </a:r>
            <a:r>
              <a:rPr lang="en-US" sz="2600" b="0" i="0" dirty="0" err="1">
                <a:effectLst/>
                <a:latin typeface="UTM Avo" panose="02040603050506020204" pitchFamily="18" charset="0"/>
              </a:rPr>
              <a:t>nhau</a:t>
            </a:r>
            <a:r>
              <a:rPr lang="en-US" sz="2600" b="0" i="0" dirty="0">
                <a:effectLst/>
                <a:latin typeface="UTM Avo" panose="02040603050506020204" pitchFamily="18" charset="0"/>
              </a:rPr>
              <a:t> </a:t>
            </a:r>
            <a:r>
              <a:rPr lang="en-US" sz="2600" b="0" i="0" dirty="0" err="1">
                <a:effectLst/>
                <a:latin typeface="UTM Avo" panose="02040603050506020204" pitchFamily="18" charset="0"/>
              </a:rPr>
              <a:t>ôn</a:t>
            </a:r>
            <a:r>
              <a:rPr lang="en-US" sz="2600" b="0" i="0" dirty="0">
                <a:effectLst/>
                <a:latin typeface="UTM Avo" panose="02040603050506020204" pitchFamily="18" charset="0"/>
              </a:rPr>
              <a:t> </a:t>
            </a:r>
            <a:r>
              <a:rPr lang="en-US" sz="2600" b="0" i="0" dirty="0" err="1">
                <a:effectLst/>
                <a:latin typeface="UTM Avo" panose="02040603050506020204" pitchFamily="18" charset="0"/>
              </a:rPr>
              <a:t>tập</a:t>
            </a:r>
            <a:r>
              <a:rPr lang="en-US" sz="2600" b="0" i="0" dirty="0">
                <a:effectLst/>
                <a:latin typeface="UTM Avo" panose="02040603050506020204" pitchFamily="18" charset="0"/>
              </a:rPr>
              <a:t> </a:t>
            </a:r>
            <a:r>
              <a:rPr lang="en-US" sz="2600" b="0" i="0" dirty="0" err="1">
                <a:effectLst/>
                <a:latin typeface="UTM Avo" panose="02040603050506020204" pitchFamily="18" charset="0"/>
              </a:rPr>
              <a:t>học</a:t>
            </a:r>
            <a:r>
              <a:rPr lang="en-US" sz="2600" b="0" i="0" dirty="0">
                <a:effectLst/>
                <a:latin typeface="UTM Avo" panose="02040603050506020204" pitchFamily="18" charset="0"/>
              </a:rPr>
              <a:t> </a:t>
            </a:r>
            <a:r>
              <a:rPr lang="en-US" sz="2600" b="0" i="0" dirty="0" err="1">
                <a:effectLst/>
                <a:latin typeface="UTM Avo" panose="02040603050506020204" pitchFamily="18" charset="0"/>
              </a:rPr>
              <a:t>kì</a:t>
            </a:r>
            <a:r>
              <a:rPr lang="en-US" sz="2600" b="0" i="0" dirty="0">
                <a:effectLst/>
                <a:latin typeface="UTM Avo" panose="02040603050506020204" pitchFamily="18" charset="0"/>
              </a:rPr>
              <a:t> 1</a:t>
            </a:r>
            <a:endParaRPr lang="en-US" sz="2600" dirty="0">
              <a:latin typeface="UTM Avo" panose="02040603050506020204" pitchFamily="18" charset="0"/>
            </a:endParaRPr>
          </a:p>
        </p:txBody>
      </p:sp>
      <p:pic>
        <p:nvPicPr>
          <p:cNvPr id="7" name="Picture 5">
            <a:extLst>
              <a:ext uri="{FF2B5EF4-FFF2-40B4-BE49-F238E27FC236}">
                <a16:creationId xmlns:a16="http://schemas.microsoft.com/office/drawing/2014/main" id="{5AEB5ACF-33BB-0221-4862-D30273A55C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19500" y="3114376"/>
            <a:ext cx="3382650" cy="2115694"/>
          </a:xfrm>
          <a:prstGeom prst="rect">
            <a:avLst/>
          </a:prstGeom>
        </p:spPr>
      </p:pic>
      <p:pic>
        <p:nvPicPr>
          <p:cNvPr id="8" name="Picture 6">
            <a:extLst>
              <a:ext uri="{FF2B5EF4-FFF2-40B4-BE49-F238E27FC236}">
                <a16:creationId xmlns:a16="http://schemas.microsoft.com/office/drawing/2014/main" id="{6AE27C8A-6CA7-1835-B017-974D1F04F6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85171"/>
            <a:ext cx="1980263" cy="1238565"/>
          </a:xfrm>
          <a:prstGeom prst="rect">
            <a:avLst/>
          </a:prstGeom>
        </p:spPr>
      </p:pic>
      <p:pic>
        <p:nvPicPr>
          <p:cNvPr id="9" name="Picture 7">
            <a:extLst>
              <a:ext uri="{FF2B5EF4-FFF2-40B4-BE49-F238E27FC236}">
                <a16:creationId xmlns:a16="http://schemas.microsoft.com/office/drawing/2014/main" id="{D825829F-7913-C7D8-E414-BBC4EF28E0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67418" y="5549156"/>
            <a:ext cx="1501358" cy="939031"/>
          </a:xfrm>
          <a:prstGeom prst="rect">
            <a:avLst/>
          </a:prstGeom>
        </p:spPr>
      </p:pic>
      <p:pic>
        <p:nvPicPr>
          <p:cNvPr id="10" name="Picture 8">
            <a:extLst>
              <a:ext uri="{FF2B5EF4-FFF2-40B4-BE49-F238E27FC236}">
                <a16:creationId xmlns:a16="http://schemas.microsoft.com/office/drawing/2014/main" id="{9385F76F-855C-9A9F-A23A-C1EC46DA59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0307" y="1034939"/>
            <a:ext cx="1501358" cy="939031"/>
          </a:xfrm>
          <a:prstGeom prst="rect">
            <a:avLst/>
          </a:prstGeom>
        </p:spPr>
      </p:pic>
      <p:sp>
        <p:nvSpPr>
          <p:cNvPr id="11" name="TextBox 10">
            <a:extLst>
              <a:ext uri="{FF2B5EF4-FFF2-40B4-BE49-F238E27FC236}">
                <a16:creationId xmlns:a16="http://schemas.microsoft.com/office/drawing/2014/main" id="{1F3E9AA0-E694-B408-D47B-7AF826C2A901}"/>
              </a:ext>
            </a:extLst>
          </p:cNvPr>
          <p:cNvSpPr txBox="1"/>
          <p:nvPr/>
        </p:nvSpPr>
        <p:spPr>
          <a:xfrm>
            <a:off x="5181708" y="1631293"/>
            <a:ext cx="4113211" cy="492443"/>
          </a:xfrm>
          <a:prstGeom prst="rect">
            <a:avLst/>
          </a:prstGeom>
          <a:solidFill>
            <a:schemeClr val="accent2">
              <a:lumMod val="40000"/>
              <a:lumOff val="60000"/>
            </a:schemeClr>
          </a:solidFill>
        </p:spPr>
        <p:txBody>
          <a:bodyPr wrap="square">
            <a:spAutoFit/>
          </a:bodyPr>
          <a:lstStyle/>
          <a:p>
            <a:pPr algn="ctr"/>
            <a:r>
              <a:rPr lang="en-US" sz="2600" b="1" dirty="0">
                <a:effectLst>
                  <a:outerShdw blurRad="38100" dist="38100" dir="2700000" algn="tl">
                    <a:srgbClr val="000000">
                      <a:alpha val="43137"/>
                    </a:srgbClr>
                  </a:outerShdw>
                </a:effectLst>
                <a:latin typeface="UTM Avo" panose="02040603050506020204" pitchFamily="18" charset="0"/>
              </a:rPr>
              <a:t>HƯỚNG DẪN VỀ NHÀ</a:t>
            </a: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134</TotalTime>
  <Words>549</Words>
  <Application>Microsoft Office PowerPoint</Application>
  <PresentationFormat>Widescreen</PresentationFormat>
  <Paragraphs>49</Paragraphs>
  <Slides>21</Slides>
  <Notes>10</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9Slide</cp:lastModifiedBy>
  <cp:revision>17</cp:revision>
  <dcterms:modified xsi:type="dcterms:W3CDTF">2023-08-16T03:53:41Z</dcterms:modified>
  <cp:category>9Slide.vn</cp:category>
</cp:coreProperties>
</file>