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9"/>
  </p:notesMasterIdLst>
  <p:sldIdLst>
    <p:sldId id="256" r:id="rId3"/>
    <p:sldId id="257" r:id="rId4"/>
    <p:sldId id="258" r:id="rId5"/>
    <p:sldId id="284" r:id="rId6"/>
    <p:sldId id="283" r:id="rId7"/>
    <p:sldId id="282" r:id="rId8"/>
    <p:sldId id="281" r:id="rId9"/>
    <p:sldId id="280" r:id="rId10"/>
    <p:sldId id="259" r:id="rId11"/>
    <p:sldId id="260" r:id="rId12"/>
    <p:sldId id="290" r:id="rId13"/>
    <p:sldId id="289" r:id="rId14"/>
    <p:sldId id="288" r:id="rId15"/>
    <p:sldId id="287" r:id="rId16"/>
    <p:sldId id="294" r:id="rId17"/>
    <p:sldId id="293" r:id="rId18"/>
    <p:sldId id="292" r:id="rId19"/>
    <p:sldId id="291" r:id="rId20"/>
    <p:sldId id="273" r:id="rId21"/>
    <p:sldId id="261" r:id="rId22"/>
    <p:sldId id="262" r:id="rId23"/>
    <p:sldId id="300" r:id="rId24"/>
    <p:sldId id="299" r:id="rId25"/>
    <p:sldId id="271" r:id="rId26"/>
    <p:sldId id="267" r:id="rId27"/>
    <p:sldId id="301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066972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5446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195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7206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3929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7488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703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0711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1773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7642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7915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8967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88940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4708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46848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29793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63432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09110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9777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0772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202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89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59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24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52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60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38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410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454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895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4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C2634C9A-F36B-40C1-889E-F9856796BCFC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78AB1718-2E68-43B4-9EF8-261ADEA54920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9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64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8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22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6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28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64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10" Type="http://schemas.openxmlformats.org/officeDocument/2006/relationships/image" Target="../media/image35.svg"/><Relationship Id="rId4" Type="http://schemas.openxmlformats.org/officeDocument/2006/relationships/image" Target="../media/image31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24.svg"/><Relationship Id="rId3" Type="http://schemas.openxmlformats.org/officeDocument/2006/relationships/image" Target="../media/image30.png"/><Relationship Id="rId7" Type="http://schemas.openxmlformats.org/officeDocument/2006/relationships/image" Target="../media/image8.svg"/><Relationship Id="rId12" Type="http://schemas.openxmlformats.org/officeDocument/2006/relationships/image" Target="../media/image23.png"/><Relationship Id="rId17" Type="http://schemas.openxmlformats.org/officeDocument/2006/relationships/image" Target="../media/image45.sv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22.svg"/><Relationship Id="rId5" Type="http://schemas.openxmlformats.org/officeDocument/2006/relationships/image" Target="../media/image6.svg"/><Relationship Id="rId15" Type="http://schemas.openxmlformats.org/officeDocument/2006/relationships/image" Target="../media/image43.svg"/><Relationship Id="rId10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41.svg"/><Relationship Id="rId1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.png"/><Relationship Id="rId7" Type="http://schemas.openxmlformats.org/officeDocument/2006/relationships/hyperlink" Target="https://www.youtube.com/watch?v=eiL_nuGdi7Y&amp;feature=youtu.be&amp;ab_channel=H%E1%BB%8Dc1bi%E1%BA%BFt10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52.png"/><Relationship Id="rId4" Type="http://schemas.openxmlformats.org/officeDocument/2006/relationships/image" Target="../media/image6.svg"/><Relationship Id="rId9" Type="http://schemas.openxmlformats.org/officeDocument/2006/relationships/hyperlink" Target="https://youtu.be/eiL_nuGdi7Y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openxmlformats.org/officeDocument/2006/relationships/image" Target="../media/image7.png"/><Relationship Id="rId12" Type="http://schemas.openxmlformats.org/officeDocument/2006/relationships/image" Target="../media/image16.svg"/><Relationship Id="rId2" Type="http://schemas.openxmlformats.org/officeDocument/2006/relationships/image" Target="../media/image56.png"/><Relationship Id="rId16" Type="http://schemas.openxmlformats.org/officeDocument/2006/relationships/image" Target="../media/image6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5" Type="http://schemas.openxmlformats.org/officeDocument/2006/relationships/image" Target="../media/image63.png"/><Relationship Id="rId10" Type="http://schemas.openxmlformats.org/officeDocument/2006/relationships/image" Target="../media/image60.svg"/><Relationship Id="rId4" Type="http://schemas.openxmlformats.org/officeDocument/2006/relationships/image" Target="../media/image58.svg"/><Relationship Id="rId9" Type="http://schemas.openxmlformats.org/officeDocument/2006/relationships/image" Target="../media/image59.png"/><Relationship Id="rId14" Type="http://schemas.openxmlformats.org/officeDocument/2006/relationships/image" Target="../media/image6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67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6.png"/><Relationship Id="rId7" Type="http://schemas.openxmlformats.org/officeDocument/2006/relationships/image" Target="../media/image68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0.jpg"/><Relationship Id="rId5" Type="http://schemas.openxmlformats.org/officeDocument/2006/relationships/image" Target="../media/image62.svg"/><Relationship Id="rId10" Type="http://schemas.openxmlformats.org/officeDocument/2006/relationships/image" Target="../media/image69.jpg"/><Relationship Id="rId4" Type="http://schemas.openxmlformats.org/officeDocument/2006/relationships/image" Target="../media/image61.png"/><Relationship Id="rId9" Type="http://schemas.openxmlformats.org/officeDocument/2006/relationships/image" Target="../media/image12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2.svg"/><Relationship Id="rId10" Type="http://schemas.openxmlformats.org/officeDocument/2006/relationships/image" Target="../media/image52.png"/><Relationship Id="rId4" Type="http://schemas.openxmlformats.org/officeDocument/2006/relationships/image" Target="../media/image31.png"/><Relationship Id="rId9" Type="http://schemas.openxmlformats.org/officeDocument/2006/relationships/hyperlink" Target="https://youtu.be/sDMPC1MAOEQ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73.svg"/><Relationship Id="rId18" Type="http://schemas.openxmlformats.org/officeDocument/2006/relationships/image" Target="../media/image78.png"/><Relationship Id="rId3" Type="http://schemas.openxmlformats.org/officeDocument/2006/relationships/image" Target="../media/image66.png"/><Relationship Id="rId7" Type="http://schemas.openxmlformats.org/officeDocument/2006/relationships/image" Target="../media/image6.svg"/><Relationship Id="rId12" Type="http://schemas.openxmlformats.org/officeDocument/2006/relationships/image" Target="../media/image72.png"/><Relationship Id="rId17" Type="http://schemas.openxmlformats.org/officeDocument/2006/relationships/image" Target="../media/image77.sv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60.svg"/><Relationship Id="rId5" Type="http://schemas.openxmlformats.org/officeDocument/2006/relationships/image" Target="../media/image58.svg"/><Relationship Id="rId15" Type="http://schemas.openxmlformats.org/officeDocument/2006/relationships/image" Target="../media/image75.svg"/><Relationship Id="rId10" Type="http://schemas.openxmlformats.org/officeDocument/2006/relationships/image" Target="../media/image59.png"/><Relationship Id="rId4" Type="http://schemas.openxmlformats.org/officeDocument/2006/relationships/image" Target="../media/image57.png"/><Relationship Id="rId9" Type="http://schemas.openxmlformats.org/officeDocument/2006/relationships/image" Target="../media/image8.svg"/><Relationship Id="rId1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86.png"/><Relationship Id="rId3" Type="http://schemas.openxmlformats.org/officeDocument/2006/relationships/image" Target="../media/image80.png"/><Relationship Id="rId7" Type="http://schemas.openxmlformats.org/officeDocument/2006/relationships/image" Target="../media/image11.png"/><Relationship Id="rId12" Type="http://schemas.openxmlformats.org/officeDocument/2006/relationships/image" Target="../media/image85.sv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svg"/><Relationship Id="rId11" Type="http://schemas.openxmlformats.org/officeDocument/2006/relationships/image" Target="../media/image84.png"/><Relationship Id="rId5" Type="http://schemas.openxmlformats.org/officeDocument/2006/relationships/image" Target="../media/image82.png"/><Relationship Id="rId10" Type="http://schemas.openxmlformats.org/officeDocument/2006/relationships/image" Target="../media/image6.svg"/><Relationship Id="rId4" Type="http://schemas.openxmlformats.org/officeDocument/2006/relationships/image" Target="../media/image81.svg"/><Relationship Id="rId9" Type="http://schemas.openxmlformats.org/officeDocument/2006/relationships/image" Target="../media/image5.png"/><Relationship Id="rId14" Type="http://schemas.openxmlformats.org/officeDocument/2006/relationships/image" Target="../media/image8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9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7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Cuộc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sống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vui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nhộn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14: Con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nuôi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quen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thuộc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698561" y="120251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22EF6F06-F895-E6C3-EB91-7CE87F853EAF}"/>
              </a:ext>
            </a:extLst>
          </p:cNvPr>
          <p:cNvGrpSpPr/>
          <p:nvPr/>
        </p:nvGrpSpPr>
        <p:grpSpPr>
          <a:xfrm>
            <a:off x="0" y="6398953"/>
            <a:ext cx="9207796" cy="474774"/>
            <a:chOff x="0" y="0"/>
            <a:chExt cx="6350000" cy="6350000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537A3D69-2986-3BA8-BCBB-5B98D260BBE0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A9221"/>
            </a:solidFill>
          </p:spPr>
        </p:sp>
      </p:grpSp>
      <p:pic>
        <p:nvPicPr>
          <p:cNvPr id="4" name="Picture 13">
            <a:extLst>
              <a:ext uri="{FF2B5EF4-FFF2-40B4-BE49-F238E27FC236}">
                <a16:creationId xmlns:a16="http://schemas.microsoft.com/office/drawing/2014/main" id="{9680C81F-05F4-1AA0-A0D5-AF2B9708DB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31185">
            <a:off x="1963082" y="6366722"/>
            <a:ext cx="1498474" cy="236337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7263ED9A-5C40-5A98-A061-3AE4F083CB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77322" y="6172200"/>
            <a:ext cx="603942" cy="453506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B4458232-8D61-262A-5D61-912C8CA40D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9771"/>
          <a:stretch>
            <a:fillRect/>
          </a:stretch>
        </p:blipFill>
        <p:spPr>
          <a:xfrm flipH="1">
            <a:off x="7114067" y="5229986"/>
            <a:ext cx="1080751" cy="1643741"/>
          </a:xfrm>
          <a:prstGeom prst="rect">
            <a:avLst/>
          </a:prstGeom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45CB4B0E-1AF5-2A75-7C5C-96746FA692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532455" y="6316642"/>
            <a:ext cx="538975" cy="404721"/>
          </a:xfrm>
          <a:prstGeom prst="rect">
            <a:avLst/>
          </a:prstGeom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id="{80C33BEB-B454-5E3C-14E7-58E30B071F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327876" y="5890120"/>
            <a:ext cx="864124" cy="735585"/>
          </a:xfrm>
          <a:prstGeom prst="rect">
            <a:avLst/>
          </a:prstGeom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3C15E227-99C7-5BB2-413C-F96C7C5E330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0291739" y="615465"/>
            <a:ext cx="1815385" cy="1418269"/>
          </a:xfrm>
          <a:prstGeom prst="rect">
            <a:avLst/>
          </a:prstGeom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EB97BDBB-1070-C3AA-9BA1-846D25F4B22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11764"/>
          <a:stretch>
            <a:fillRect/>
          </a:stretch>
        </p:blipFill>
        <p:spPr>
          <a:xfrm>
            <a:off x="139280" y="5073502"/>
            <a:ext cx="1093041" cy="675111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9CC40DAB-393E-EB09-3A3C-1E3CE263DD3E}"/>
              </a:ext>
            </a:extLst>
          </p:cNvPr>
          <p:cNvSpPr txBox="1"/>
          <p:nvPr/>
        </p:nvSpPr>
        <p:spPr>
          <a:xfrm>
            <a:off x="2036739" y="1633393"/>
            <a:ext cx="82550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 CHƠI “GIẢI CÂU ĐỐ”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5BBBC4-0AB6-1C1A-CB63-97F44EB921FC}"/>
              </a:ext>
            </a:extLst>
          </p:cNvPr>
          <p:cNvSpPr txBox="1"/>
          <p:nvPr/>
        </p:nvSpPr>
        <p:spPr>
          <a:xfrm>
            <a:off x="1043216" y="2457321"/>
            <a:ext cx="10105563" cy="2001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nl-NL" sz="2133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Luật chơi</a:t>
            </a:r>
            <a:r>
              <a:rPr lang="nl-NL" sz="2133" b="1" i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nl-NL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Chia lớp thành 2 nhóm. 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Giáo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đưa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ra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đố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nuôi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 Các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lắng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nghe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dơ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tay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đoán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nhắc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đố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dành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chiến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33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thắng</a:t>
            </a:r>
            <a:r>
              <a:rPr lang="en-US" sz="21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sz="2133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53F4738D-80CF-F1F8-FEF3-62C14DD0B040}"/>
              </a:ext>
            </a:extLst>
          </p:cNvPr>
          <p:cNvGrpSpPr/>
          <p:nvPr/>
        </p:nvGrpSpPr>
        <p:grpSpPr>
          <a:xfrm>
            <a:off x="-272227" y="5956988"/>
            <a:ext cx="12736453" cy="1528751"/>
            <a:chOff x="0" y="0"/>
            <a:chExt cx="6350000" cy="6350000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AB56C79A-83E6-0140-23C4-781994C031D5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A9221"/>
            </a:solidFill>
          </p:spPr>
        </p:sp>
      </p:grpSp>
      <p:pic>
        <p:nvPicPr>
          <p:cNvPr id="4" name="Picture 13">
            <a:extLst>
              <a:ext uri="{FF2B5EF4-FFF2-40B4-BE49-F238E27FC236}">
                <a16:creationId xmlns:a16="http://schemas.microsoft.com/office/drawing/2014/main" id="{292CAF6C-0B7D-C83C-7FFB-58805A88EF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31185">
            <a:off x="1739798" y="6366722"/>
            <a:ext cx="1498474" cy="236337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9511DEA4-753E-6C05-BD83-6CFC136EC6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77322" y="6172200"/>
            <a:ext cx="603942" cy="453506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0D36C340-DE35-7B47-46AE-CB61E6D273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9771"/>
          <a:stretch>
            <a:fillRect/>
          </a:stretch>
        </p:blipFill>
        <p:spPr>
          <a:xfrm flipH="1">
            <a:off x="-163602" y="5101684"/>
            <a:ext cx="1080751" cy="1643741"/>
          </a:xfrm>
          <a:prstGeom prst="rect">
            <a:avLst/>
          </a:prstGeom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530D469B-67CB-540E-396A-1644332329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532455" y="6316642"/>
            <a:ext cx="538975" cy="404721"/>
          </a:xfrm>
          <a:prstGeom prst="rect">
            <a:avLst/>
          </a:prstGeom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id="{2EA6704E-C592-6397-7CA1-97DBE1B7071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327876" y="5890120"/>
            <a:ext cx="864124" cy="735585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02EA3DED-24D9-A6BD-7FB7-A5044F236C17}"/>
              </a:ext>
            </a:extLst>
          </p:cNvPr>
          <p:cNvSpPr txBox="1"/>
          <p:nvPr/>
        </p:nvSpPr>
        <p:spPr>
          <a:xfrm>
            <a:off x="5100962" y="939800"/>
            <a:ext cx="1985137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600" b="1" dirty="0" err="1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b="1" dirty="0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22FE56-C0FD-694C-543F-7B16154E1644}"/>
              </a:ext>
            </a:extLst>
          </p:cNvPr>
          <p:cNvSpPr txBox="1"/>
          <p:nvPr/>
        </p:nvSpPr>
        <p:spPr>
          <a:xfrm>
            <a:off x="1016001" y="2108609"/>
            <a:ext cx="3592763" cy="2748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chân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ngắn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màng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Mỏ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bẹt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vàng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Hay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kêu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cạp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cạp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A384314B-E37C-FAEC-913B-DAEFEA16AC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985025"/>
              </p:ext>
            </p:extLst>
          </p:nvPr>
        </p:nvGraphicFramePr>
        <p:xfrm>
          <a:off x="5689600" y="2510625"/>
          <a:ext cx="5486400" cy="914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21993861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8098686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9106897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814864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571198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3824602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829653511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0F6CE698-69A6-D973-EE98-D5623E4AA27B}"/>
              </a:ext>
            </a:extLst>
          </p:cNvPr>
          <p:cNvSpPr txBox="1"/>
          <p:nvPr/>
        </p:nvSpPr>
        <p:spPr>
          <a:xfrm>
            <a:off x="6636419" y="1755593"/>
            <a:ext cx="3592763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Gồm 6 ô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e 2">
            <a:extLst>
              <a:ext uri="{FF2B5EF4-FFF2-40B4-BE49-F238E27FC236}">
                <a16:creationId xmlns:a16="http://schemas.microsoft.com/office/drawing/2014/main" id="{323BD568-B61D-44AD-D422-EFCAE1053F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843329"/>
              </p:ext>
            </p:extLst>
          </p:nvPr>
        </p:nvGraphicFramePr>
        <p:xfrm>
          <a:off x="5689599" y="2510625"/>
          <a:ext cx="5486400" cy="914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21993861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8098686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9106897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814864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571198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3824602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Ị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829653511"/>
                  </a:ext>
                </a:extLst>
              </a:tr>
            </a:tbl>
          </a:graphicData>
        </a:graphic>
      </p:graphicFrame>
      <p:pic>
        <p:nvPicPr>
          <p:cNvPr id="17" name="Picture 7">
            <a:extLst>
              <a:ext uri="{FF2B5EF4-FFF2-40B4-BE49-F238E27FC236}">
                <a16:creationId xmlns:a16="http://schemas.microsoft.com/office/drawing/2014/main" id="{CB0874D5-B959-9BEC-4104-FAF47C0EF4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817717" y="4098269"/>
            <a:ext cx="4253713" cy="225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839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5">
            <a:extLst>
              <a:ext uri="{FF2B5EF4-FFF2-40B4-BE49-F238E27FC236}">
                <a16:creationId xmlns:a16="http://schemas.microsoft.com/office/drawing/2014/main" id="{18FB7A95-A496-FDA3-CA43-793126D5FFA7}"/>
              </a:ext>
            </a:extLst>
          </p:cNvPr>
          <p:cNvGrpSpPr/>
          <p:nvPr/>
        </p:nvGrpSpPr>
        <p:grpSpPr>
          <a:xfrm>
            <a:off x="-272227" y="5956988"/>
            <a:ext cx="12736453" cy="1528751"/>
            <a:chOff x="0" y="0"/>
            <a:chExt cx="6350000" cy="6350000"/>
          </a:xfrm>
        </p:grpSpPr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FCF64C6C-0736-5529-5AD6-FEB9B1FFD546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A9221"/>
            </a:solidFill>
          </p:spPr>
        </p:sp>
      </p:grpSp>
      <p:pic>
        <p:nvPicPr>
          <p:cNvPr id="20" name="Picture 13">
            <a:extLst>
              <a:ext uri="{FF2B5EF4-FFF2-40B4-BE49-F238E27FC236}">
                <a16:creationId xmlns:a16="http://schemas.microsoft.com/office/drawing/2014/main" id="{55A5D8BF-06CA-5BD5-B5CC-210583D459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31185">
            <a:off x="1739798" y="6366722"/>
            <a:ext cx="1498474" cy="236337"/>
          </a:xfrm>
          <a:prstGeom prst="rect">
            <a:avLst/>
          </a:prstGeom>
        </p:spPr>
      </p:pic>
      <p:pic>
        <p:nvPicPr>
          <p:cNvPr id="21" name="Picture 14">
            <a:extLst>
              <a:ext uri="{FF2B5EF4-FFF2-40B4-BE49-F238E27FC236}">
                <a16:creationId xmlns:a16="http://schemas.microsoft.com/office/drawing/2014/main" id="{CA4F6D00-6A41-08A4-24D8-26E4848A95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77322" y="6172200"/>
            <a:ext cx="603942" cy="453506"/>
          </a:xfrm>
          <a:prstGeom prst="rect">
            <a:avLst/>
          </a:prstGeom>
        </p:spPr>
      </p:pic>
      <p:pic>
        <p:nvPicPr>
          <p:cNvPr id="22" name="Picture 15">
            <a:extLst>
              <a:ext uri="{FF2B5EF4-FFF2-40B4-BE49-F238E27FC236}">
                <a16:creationId xmlns:a16="http://schemas.microsoft.com/office/drawing/2014/main" id="{C6DAE4A4-C685-9E97-D1A9-3CDC57C94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9771"/>
          <a:stretch>
            <a:fillRect/>
          </a:stretch>
        </p:blipFill>
        <p:spPr>
          <a:xfrm flipH="1">
            <a:off x="-163602" y="5101684"/>
            <a:ext cx="1080751" cy="1643741"/>
          </a:xfrm>
          <a:prstGeom prst="rect">
            <a:avLst/>
          </a:prstGeom>
        </p:spPr>
      </p:pic>
      <p:pic>
        <p:nvPicPr>
          <p:cNvPr id="23" name="Picture 16">
            <a:extLst>
              <a:ext uri="{FF2B5EF4-FFF2-40B4-BE49-F238E27FC236}">
                <a16:creationId xmlns:a16="http://schemas.microsoft.com/office/drawing/2014/main" id="{0D1785F1-9936-1166-0F4D-8E793BD4C6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532455" y="6316642"/>
            <a:ext cx="538975" cy="404721"/>
          </a:xfrm>
          <a:prstGeom prst="rect">
            <a:avLst/>
          </a:prstGeom>
        </p:spPr>
      </p:pic>
      <p:pic>
        <p:nvPicPr>
          <p:cNvPr id="24" name="Picture 17">
            <a:extLst>
              <a:ext uri="{FF2B5EF4-FFF2-40B4-BE49-F238E27FC236}">
                <a16:creationId xmlns:a16="http://schemas.microsoft.com/office/drawing/2014/main" id="{9D3563EA-EE62-B7B2-6833-4F00E7563B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327876" y="5890120"/>
            <a:ext cx="864124" cy="735585"/>
          </a:xfrm>
          <a:prstGeom prst="rect">
            <a:avLst/>
          </a:prstGeom>
        </p:spPr>
      </p:pic>
      <p:sp>
        <p:nvSpPr>
          <p:cNvPr id="28" name="TextBox 4">
            <a:extLst>
              <a:ext uri="{FF2B5EF4-FFF2-40B4-BE49-F238E27FC236}">
                <a16:creationId xmlns:a16="http://schemas.microsoft.com/office/drawing/2014/main" id="{6E5BDBE9-7F20-D2EF-51DB-AEE918B882BC}"/>
              </a:ext>
            </a:extLst>
          </p:cNvPr>
          <p:cNvSpPr txBox="1"/>
          <p:nvPr/>
        </p:nvSpPr>
        <p:spPr>
          <a:xfrm>
            <a:off x="5100962" y="939800"/>
            <a:ext cx="1985137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600" b="1" dirty="0" err="1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b="1" dirty="0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6FA55D3-ABE0-336D-90EA-E5D0754AE7BD}"/>
              </a:ext>
            </a:extLst>
          </p:cNvPr>
          <p:cNvSpPr txBox="1"/>
          <p:nvPr/>
        </p:nvSpPr>
        <p:spPr>
          <a:xfrm>
            <a:off x="1100854" y="2024705"/>
            <a:ext cx="3867486" cy="3367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67"/>
              </a:spcAft>
            </a:pPr>
            <a:r>
              <a:rPr lang="vi-VN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Thường nằm đầu hè</a:t>
            </a:r>
          </a:p>
          <a:p>
            <a:pPr>
              <a:lnSpc>
                <a:spcPct val="150000"/>
              </a:lnSpc>
              <a:spcAft>
                <a:spcPts val="667"/>
              </a:spcAft>
            </a:pPr>
            <a:r>
              <a:rPr lang="vi-VN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Giữ cho nhà chủ</a:t>
            </a:r>
          </a:p>
          <a:p>
            <a:pPr>
              <a:lnSpc>
                <a:spcPct val="150000"/>
              </a:lnSpc>
              <a:spcAft>
                <a:spcPts val="667"/>
              </a:spcAft>
            </a:pPr>
            <a:r>
              <a:rPr lang="vi-VN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Người lạ nó sủa</a:t>
            </a:r>
          </a:p>
          <a:p>
            <a:pPr>
              <a:lnSpc>
                <a:spcPct val="150000"/>
              </a:lnSpc>
              <a:spcAft>
                <a:spcPts val="667"/>
              </a:spcAft>
            </a:pPr>
            <a:r>
              <a:rPr lang="vi-VN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Người quen nó mừng</a:t>
            </a:r>
          </a:p>
          <a:p>
            <a:pPr>
              <a:lnSpc>
                <a:spcPct val="150000"/>
              </a:lnSpc>
              <a:spcAft>
                <a:spcPts val="667"/>
              </a:spcAft>
            </a:pPr>
            <a:r>
              <a:rPr lang="vi-VN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Là con gì?</a:t>
            </a:r>
          </a:p>
        </p:txBody>
      </p:sp>
      <p:graphicFrame>
        <p:nvGraphicFramePr>
          <p:cNvPr id="30" name="Table 2">
            <a:extLst>
              <a:ext uri="{FF2B5EF4-FFF2-40B4-BE49-F238E27FC236}">
                <a16:creationId xmlns:a16="http://schemas.microsoft.com/office/drawing/2014/main" id="{E2F72304-8F18-0F03-B4B7-8665BE1757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903240"/>
              </p:ext>
            </p:extLst>
          </p:nvPr>
        </p:nvGraphicFramePr>
        <p:xfrm>
          <a:off x="5689600" y="2510625"/>
          <a:ext cx="5486400" cy="914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21993861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8098686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9106897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814864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571198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3824602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829653511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16D953A3-15D0-3B37-611F-DD075C0C289F}"/>
              </a:ext>
            </a:extLst>
          </p:cNvPr>
          <p:cNvSpPr txBox="1"/>
          <p:nvPr/>
        </p:nvSpPr>
        <p:spPr>
          <a:xfrm>
            <a:off x="6636419" y="1755593"/>
            <a:ext cx="3592763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Gồm 6 ô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2" name="Table 2">
            <a:extLst>
              <a:ext uri="{FF2B5EF4-FFF2-40B4-BE49-F238E27FC236}">
                <a16:creationId xmlns:a16="http://schemas.microsoft.com/office/drawing/2014/main" id="{2FA3632F-FD03-00B8-EA10-B98F33E82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11392"/>
              </p:ext>
            </p:extLst>
          </p:nvPr>
        </p:nvGraphicFramePr>
        <p:xfrm>
          <a:off x="5689599" y="2510625"/>
          <a:ext cx="5486400" cy="914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21993861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8098686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9106897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814864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571198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3824602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Ó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829653511"/>
                  </a:ext>
                </a:extLst>
              </a:tr>
            </a:tbl>
          </a:graphicData>
        </a:graphic>
      </p:graphicFrame>
      <p:pic>
        <p:nvPicPr>
          <p:cNvPr id="33" name="Picture 3">
            <a:extLst>
              <a:ext uri="{FF2B5EF4-FFF2-40B4-BE49-F238E27FC236}">
                <a16:creationId xmlns:a16="http://schemas.microsoft.com/office/drawing/2014/main" id="{ADDFF5C2-3D2D-E3E4-503E-3A861C2A3B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7889358" y="3929493"/>
            <a:ext cx="1808351" cy="265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765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E3DD4AC4-0D19-ABBA-D03A-6364CF61D160}"/>
              </a:ext>
            </a:extLst>
          </p:cNvPr>
          <p:cNvGrpSpPr/>
          <p:nvPr/>
        </p:nvGrpSpPr>
        <p:grpSpPr>
          <a:xfrm>
            <a:off x="-272227" y="5956988"/>
            <a:ext cx="12736453" cy="1528751"/>
            <a:chOff x="0" y="0"/>
            <a:chExt cx="6350000" cy="6350000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84765338-BE40-C89F-B8EE-EB0DC7CFF447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A9221"/>
            </a:solidFill>
          </p:spPr>
        </p:sp>
      </p:grpSp>
      <p:pic>
        <p:nvPicPr>
          <p:cNvPr id="4" name="Picture 13">
            <a:extLst>
              <a:ext uri="{FF2B5EF4-FFF2-40B4-BE49-F238E27FC236}">
                <a16:creationId xmlns:a16="http://schemas.microsoft.com/office/drawing/2014/main" id="{0F44C915-461C-4CF8-95B7-07708E7546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31185">
            <a:off x="1739798" y="6366722"/>
            <a:ext cx="1498474" cy="236337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A6FC37DB-C458-D750-C03A-DA0635654C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77322" y="6172200"/>
            <a:ext cx="603942" cy="453506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A3D6A6F0-2EE5-9784-29CA-6CED7DA4A8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9771"/>
          <a:stretch>
            <a:fillRect/>
          </a:stretch>
        </p:blipFill>
        <p:spPr>
          <a:xfrm flipH="1">
            <a:off x="-163602" y="5101684"/>
            <a:ext cx="1080751" cy="1643741"/>
          </a:xfrm>
          <a:prstGeom prst="rect">
            <a:avLst/>
          </a:prstGeom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72763994-C91B-7A7C-1DD5-0A1E5A9A17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532455" y="6316642"/>
            <a:ext cx="538975" cy="404721"/>
          </a:xfrm>
          <a:prstGeom prst="rect">
            <a:avLst/>
          </a:prstGeom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id="{0098ABD7-6EDD-6C3C-4696-5AB9178669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327876" y="5890120"/>
            <a:ext cx="864124" cy="735585"/>
          </a:xfrm>
          <a:prstGeom prst="rect">
            <a:avLst/>
          </a:prstGeom>
        </p:spPr>
      </p:pic>
      <p:pic>
        <p:nvPicPr>
          <p:cNvPr id="10" name="Picture 19">
            <a:extLst>
              <a:ext uri="{FF2B5EF4-FFF2-40B4-BE49-F238E27FC236}">
                <a16:creationId xmlns:a16="http://schemas.microsoft.com/office/drawing/2014/main" id="{4EA847D5-BFFE-9D27-6823-E341D6135E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492410" flipH="1">
            <a:off x="-714818" y="-23335"/>
            <a:ext cx="1815385" cy="1418269"/>
          </a:xfrm>
          <a:prstGeom prst="rect">
            <a:avLst/>
          </a:prstGeom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B4CF31BD-0AA4-8B17-377C-3C28B15BAE1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11764"/>
          <a:stretch>
            <a:fillRect/>
          </a:stretch>
        </p:blipFill>
        <p:spPr>
          <a:xfrm>
            <a:off x="1395993" y="800260"/>
            <a:ext cx="1093041" cy="675111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E48DC509-FA81-0893-2657-390738B38AE2}"/>
              </a:ext>
            </a:extLst>
          </p:cNvPr>
          <p:cNvSpPr txBox="1"/>
          <p:nvPr/>
        </p:nvSpPr>
        <p:spPr>
          <a:xfrm>
            <a:off x="5100962" y="939800"/>
            <a:ext cx="1985137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600" b="1" dirty="0" err="1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b="1" dirty="0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9989A0-64B1-16BD-CC78-F610B7481EBE}"/>
              </a:ext>
            </a:extLst>
          </p:cNvPr>
          <p:cNvSpPr txBox="1"/>
          <p:nvPr/>
        </p:nvSpPr>
        <p:spPr>
          <a:xfrm>
            <a:off x="1100854" y="2024705"/>
            <a:ext cx="3592763" cy="3367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cỏ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có 2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sừng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Lỗ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buộc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thừng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Kéo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cày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rất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giỏi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39A742AC-0298-187E-D8B6-86B54E2F7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522447"/>
              </p:ext>
            </p:extLst>
          </p:nvPr>
        </p:nvGraphicFramePr>
        <p:xfrm>
          <a:off x="5232399" y="2514600"/>
          <a:ext cx="6400800" cy="914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21993861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8098686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9106897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814864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571198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3824602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53748062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4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829653511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0FC1CCB-3DD7-C026-CEE1-E0AAE485C5C9}"/>
              </a:ext>
            </a:extLst>
          </p:cNvPr>
          <p:cNvSpPr txBox="1"/>
          <p:nvPr/>
        </p:nvSpPr>
        <p:spPr>
          <a:xfrm>
            <a:off x="6636419" y="1755593"/>
            <a:ext cx="3592763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Gồm 7 ô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e 2">
            <a:extLst>
              <a:ext uri="{FF2B5EF4-FFF2-40B4-BE49-F238E27FC236}">
                <a16:creationId xmlns:a16="http://schemas.microsoft.com/office/drawing/2014/main" id="{799CB013-8ECD-7722-9372-6446AF1E0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868967"/>
              </p:ext>
            </p:extLst>
          </p:nvPr>
        </p:nvGraphicFramePr>
        <p:xfrm>
          <a:off x="5232399" y="2514600"/>
          <a:ext cx="6400800" cy="914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21993861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8098686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9106897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814864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571198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3824602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53748062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R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Â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829653511"/>
                  </a:ext>
                </a:extLst>
              </a:tr>
            </a:tbl>
          </a:graphicData>
        </a:graphic>
      </p:graphicFrame>
      <p:pic>
        <p:nvPicPr>
          <p:cNvPr id="17" name="Picture 9">
            <a:extLst>
              <a:ext uri="{FF2B5EF4-FFF2-40B4-BE49-F238E27FC236}">
                <a16:creationId xmlns:a16="http://schemas.microsoft.com/office/drawing/2014/main" id="{9627F21D-5B08-AEC7-5909-7BF2D0BD2B3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6326420" y="4269048"/>
            <a:ext cx="4019059" cy="227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9561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E80E9211-67BA-3BC0-D8C2-33C92B3670D4}"/>
              </a:ext>
            </a:extLst>
          </p:cNvPr>
          <p:cNvGrpSpPr/>
          <p:nvPr/>
        </p:nvGrpSpPr>
        <p:grpSpPr>
          <a:xfrm>
            <a:off x="-272227" y="5956988"/>
            <a:ext cx="12736453" cy="1528751"/>
            <a:chOff x="0" y="0"/>
            <a:chExt cx="6350000" cy="6350000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52A578B1-3821-AC28-E8AA-070F6CECCEE7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A9221"/>
            </a:solidFill>
          </p:spPr>
        </p:sp>
      </p:grpSp>
      <p:pic>
        <p:nvPicPr>
          <p:cNvPr id="4" name="Picture 13">
            <a:extLst>
              <a:ext uri="{FF2B5EF4-FFF2-40B4-BE49-F238E27FC236}">
                <a16:creationId xmlns:a16="http://schemas.microsoft.com/office/drawing/2014/main" id="{51A3E574-5FF0-76F4-2DBF-22876B639B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31185">
            <a:off x="1739798" y="6366722"/>
            <a:ext cx="1498474" cy="236337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D733A398-C5CD-3777-0FCF-49B6CE83860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77322" y="6172200"/>
            <a:ext cx="603942" cy="453506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02995842-D8FF-AC39-C814-61D8A3A426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9771"/>
          <a:stretch>
            <a:fillRect/>
          </a:stretch>
        </p:blipFill>
        <p:spPr>
          <a:xfrm flipH="1">
            <a:off x="-163602" y="5101684"/>
            <a:ext cx="1080751" cy="1643741"/>
          </a:xfrm>
          <a:prstGeom prst="rect">
            <a:avLst/>
          </a:prstGeom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89D29C5A-66CF-3304-C8F5-11A1F7C101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532455" y="6316642"/>
            <a:ext cx="538975" cy="404721"/>
          </a:xfrm>
          <a:prstGeom prst="rect">
            <a:avLst/>
          </a:prstGeom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id="{395783D1-3CF0-D111-FAEE-42A1B939DB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327876" y="5890120"/>
            <a:ext cx="864124" cy="735585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BB8709EC-16B0-3430-005E-ADA0FFD3F1B9}"/>
              </a:ext>
            </a:extLst>
          </p:cNvPr>
          <p:cNvSpPr txBox="1"/>
          <p:nvPr/>
        </p:nvSpPr>
        <p:spPr>
          <a:xfrm>
            <a:off x="5100962" y="939800"/>
            <a:ext cx="1985137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600" b="1" dirty="0" err="1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b="1" dirty="0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D3FC1D-931E-0E5A-A87B-FA65985F15A5}"/>
              </a:ext>
            </a:extLst>
          </p:cNvPr>
          <p:cNvSpPr txBox="1"/>
          <p:nvPr/>
        </p:nvSpPr>
        <p:spPr>
          <a:xfrm>
            <a:off x="1100854" y="2024705"/>
            <a:ext cx="3592763" cy="2677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no</a:t>
            </a: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Bụng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híp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Mồm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kêu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ụt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ịt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Nằm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thở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phì</a:t>
            </a: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phò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0F22CDA6-001D-7DC2-CE31-8092DEE47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135124"/>
              </p:ext>
            </p:extLst>
          </p:nvPr>
        </p:nvGraphicFramePr>
        <p:xfrm>
          <a:off x="5689600" y="2510625"/>
          <a:ext cx="5486400" cy="914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21993861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8098686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9106897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814864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571198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3824602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829653511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1675B8C-9EAD-C356-7F12-DA89D6880F66}"/>
              </a:ext>
            </a:extLst>
          </p:cNvPr>
          <p:cNvSpPr txBox="1"/>
          <p:nvPr/>
        </p:nvSpPr>
        <p:spPr>
          <a:xfrm>
            <a:off x="6636419" y="1755593"/>
            <a:ext cx="3592763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Gồm 6 ô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e 2">
            <a:extLst>
              <a:ext uri="{FF2B5EF4-FFF2-40B4-BE49-F238E27FC236}">
                <a16:creationId xmlns:a16="http://schemas.microsoft.com/office/drawing/2014/main" id="{DC43E4E0-5149-3051-9EE4-6961862448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384951"/>
              </p:ext>
            </p:extLst>
          </p:nvPr>
        </p:nvGraphicFramePr>
        <p:xfrm>
          <a:off x="5689599" y="2510625"/>
          <a:ext cx="5486400" cy="914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21993861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8098686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9106897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814864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571198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3824602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829653511"/>
                  </a:ext>
                </a:extLst>
              </a:tr>
            </a:tbl>
          </a:graphicData>
        </a:graphic>
      </p:graphicFrame>
      <p:pic>
        <p:nvPicPr>
          <p:cNvPr id="17" name="Picture 7">
            <a:extLst>
              <a:ext uri="{FF2B5EF4-FFF2-40B4-BE49-F238E27FC236}">
                <a16:creationId xmlns:a16="http://schemas.microsoft.com/office/drawing/2014/main" id="{2166E797-8E05-E890-2492-BF37641A233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847367" y="4385491"/>
            <a:ext cx="3688742" cy="228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28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2439D453-8D2A-E672-5288-601F7F8BD741}"/>
              </a:ext>
            </a:extLst>
          </p:cNvPr>
          <p:cNvGrpSpPr/>
          <p:nvPr/>
        </p:nvGrpSpPr>
        <p:grpSpPr>
          <a:xfrm>
            <a:off x="-272227" y="5956988"/>
            <a:ext cx="12736453" cy="1528751"/>
            <a:chOff x="0" y="0"/>
            <a:chExt cx="6350000" cy="6350000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5D7F8FDC-7D30-818D-6B12-EF9827665C17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A9221"/>
            </a:solidFill>
          </p:spPr>
        </p:sp>
      </p:grpSp>
      <p:pic>
        <p:nvPicPr>
          <p:cNvPr id="4" name="Picture 13">
            <a:extLst>
              <a:ext uri="{FF2B5EF4-FFF2-40B4-BE49-F238E27FC236}">
                <a16:creationId xmlns:a16="http://schemas.microsoft.com/office/drawing/2014/main" id="{A62DEBCC-0E5C-6613-1FBA-2618FE4B09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31185">
            <a:off x="1739798" y="6366722"/>
            <a:ext cx="1498474" cy="236337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0F370865-6D08-970C-5C01-213DDF6391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77322" y="6172200"/>
            <a:ext cx="603942" cy="453506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E70EB667-CB5F-22E5-6E90-F9CFD3053E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9771"/>
          <a:stretch>
            <a:fillRect/>
          </a:stretch>
        </p:blipFill>
        <p:spPr>
          <a:xfrm flipH="1">
            <a:off x="-163602" y="5101684"/>
            <a:ext cx="1080751" cy="1643741"/>
          </a:xfrm>
          <a:prstGeom prst="rect">
            <a:avLst/>
          </a:prstGeom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A80794A6-B17C-26E6-86AF-43CAFA402F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532455" y="6316642"/>
            <a:ext cx="538975" cy="404721"/>
          </a:xfrm>
          <a:prstGeom prst="rect">
            <a:avLst/>
          </a:prstGeom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id="{23792F08-4382-199C-BC03-BBF5D698F4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327876" y="5890120"/>
            <a:ext cx="864124" cy="735585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0146780F-1191-8F29-6D89-BB116769D7C7}"/>
              </a:ext>
            </a:extLst>
          </p:cNvPr>
          <p:cNvSpPr txBox="1"/>
          <p:nvPr/>
        </p:nvSpPr>
        <p:spPr>
          <a:xfrm>
            <a:off x="5100962" y="939800"/>
            <a:ext cx="1985137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600" b="1" dirty="0" err="1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b="1" dirty="0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F21D16-D55D-57C5-0F06-C29D60B4C080}"/>
              </a:ext>
            </a:extLst>
          </p:cNvPr>
          <p:cNvSpPr txBox="1"/>
          <p:nvPr/>
        </p:nvSpPr>
        <p:spPr>
          <a:xfrm>
            <a:off x="376773" y="2842001"/>
            <a:ext cx="7311542" cy="1987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vi-VN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Con gì hai mắt trong veo</a:t>
            </a: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vi-VN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Thích nằm sưởi nắng, thích trèo cây cau</a:t>
            </a: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6AE1BBDD-013D-086D-2522-C512D8D8CF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73156"/>
              </p:ext>
            </p:extLst>
          </p:nvPr>
        </p:nvGraphicFramePr>
        <p:xfrm>
          <a:off x="5689600" y="2510625"/>
          <a:ext cx="5486400" cy="914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21993861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8098686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9106897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814864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571198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3824602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829653511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289F89AF-4984-4E27-A855-9B617FA64E64}"/>
              </a:ext>
            </a:extLst>
          </p:cNvPr>
          <p:cNvSpPr txBox="1"/>
          <p:nvPr/>
        </p:nvSpPr>
        <p:spPr>
          <a:xfrm>
            <a:off x="6636419" y="1755593"/>
            <a:ext cx="3592763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Gồm 6 ô </a:t>
            </a:r>
            <a:r>
              <a:rPr lang="en-US" sz="26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endParaRPr lang="en-US" sz="26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e 2">
            <a:extLst>
              <a:ext uri="{FF2B5EF4-FFF2-40B4-BE49-F238E27FC236}">
                <a16:creationId xmlns:a16="http://schemas.microsoft.com/office/drawing/2014/main" id="{0C34FA9F-92B1-700C-BB9A-0832E26C5A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821872"/>
              </p:ext>
            </p:extLst>
          </p:nvPr>
        </p:nvGraphicFramePr>
        <p:xfrm>
          <a:off x="5689599" y="2510625"/>
          <a:ext cx="5486400" cy="914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21993861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8098686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9106897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814864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65711983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3824602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È</a:t>
                      </a: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829653511"/>
                  </a:ext>
                </a:extLst>
              </a:tr>
            </a:tbl>
          </a:graphicData>
        </a:graphic>
      </p:graphicFrame>
      <p:pic>
        <p:nvPicPr>
          <p:cNvPr id="17" name="Picture 5">
            <a:extLst>
              <a:ext uri="{FF2B5EF4-FFF2-40B4-BE49-F238E27FC236}">
                <a16:creationId xmlns:a16="http://schemas.microsoft.com/office/drawing/2014/main" id="{898F301A-C41A-8491-FF0A-D83AE3CA67B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760107" y="4035797"/>
            <a:ext cx="2052227" cy="2562269"/>
          </a:xfrm>
          <a:prstGeom prst="rect">
            <a:avLst/>
          </a:prstGeom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4D1CF151-6D92-ECA3-3B8F-F621DB098EA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689600" y="3933973"/>
            <a:ext cx="2212054" cy="2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726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1882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>
            <a:extLst>
              <a:ext uri="{FF2B5EF4-FFF2-40B4-BE49-F238E27FC236}">
                <a16:creationId xmlns:a16="http://schemas.microsoft.com/office/drawing/2014/main" id="{B005E42E-4783-ECFD-429B-917E1F1CD7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215884" y="634708"/>
            <a:ext cx="2534846" cy="10424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EC091E-4998-9441-4681-7CA6FEF2DB36}"/>
              </a:ext>
            </a:extLst>
          </p:cNvPr>
          <p:cNvSpPr txBox="1"/>
          <p:nvPr/>
        </p:nvSpPr>
        <p:spPr>
          <a:xfrm>
            <a:off x="1831396" y="1676930"/>
            <a:ext cx="8975770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ra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nổi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bật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bảng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0" name="Picture 9" descr="A picture containing text, cat, mammal, different&#10;&#10;Description automatically generated">
            <a:extLst>
              <a:ext uri="{FF2B5EF4-FFF2-40B4-BE49-F238E27FC236}">
                <a16:creationId xmlns:a16="http://schemas.microsoft.com/office/drawing/2014/main" id="{64B9329A-C30F-538D-0B6E-1F46735DB30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14"/>
          <a:stretch/>
        </p:blipFill>
        <p:spPr>
          <a:xfrm>
            <a:off x="583669" y="2996985"/>
            <a:ext cx="7247366" cy="3059019"/>
          </a:xfrm>
          <a:prstGeom prst="rect">
            <a:avLst/>
          </a:prstGeom>
        </p:spPr>
      </p:pic>
      <p:graphicFrame>
        <p:nvGraphicFramePr>
          <p:cNvPr id="11" name="Table 27">
            <a:extLst>
              <a:ext uri="{FF2B5EF4-FFF2-40B4-BE49-F238E27FC236}">
                <a16:creationId xmlns:a16="http://schemas.microsoft.com/office/drawing/2014/main" id="{47C3D785-5ED8-88AC-2A20-EA8E39F899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568563"/>
              </p:ext>
            </p:extLst>
          </p:nvPr>
        </p:nvGraphicFramePr>
        <p:xfrm>
          <a:off x="7726326" y="3326730"/>
          <a:ext cx="4272810" cy="321274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36405">
                  <a:extLst>
                    <a:ext uri="{9D8B030D-6E8A-4147-A177-3AD203B41FA5}">
                      <a16:colId xmlns:a16="http://schemas.microsoft.com/office/drawing/2014/main" val="2182331029"/>
                    </a:ext>
                  </a:extLst>
                </a:gridCol>
                <a:gridCol w="2136405">
                  <a:extLst>
                    <a:ext uri="{9D8B030D-6E8A-4147-A177-3AD203B41FA5}">
                      <a16:colId xmlns:a16="http://schemas.microsoft.com/office/drawing/2014/main" val="3329184139"/>
                    </a:ext>
                  </a:extLst>
                </a:gridCol>
              </a:tblGrid>
              <a:tr h="64254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Con </a:t>
                      </a:r>
                      <a:r>
                        <a:rPr lang="en-US" sz="24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vật</a:t>
                      </a:r>
                      <a:endParaRPr lang="en-US" sz="24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Đặc</a:t>
                      </a:r>
                      <a:r>
                        <a:rPr lang="en-US" sz="24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điểm</a:t>
                      </a:r>
                      <a:endParaRPr lang="en-US" sz="24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006863134"/>
                  </a:ext>
                </a:extLst>
              </a:tr>
              <a:tr h="642549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362425899"/>
                  </a:ext>
                </a:extLst>
              </a:tr>
              <a:tr h="642549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747661869"/>
                  </a:ext>
                </a:extLst>
              </a:tr>
              <a:tr h="642549"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55151225"/>
                  </a:ext>
                </a:extLst>
              </a:tr>
              <a:tr h="642549">
                <a:tc>
                  <a:txBody>
                    <a:bodyPr/>
                    <a:lstStyle/>
                    <a:p>
                      <a:pPr algn="ctr"/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171892540"/>
                  </a:ext>
                </a:extLst>
              </a:tr>
            </a:tbl>
          </a:graphicData>
        </a:graphic>
      </p:graphicFrame>
      <p:pic>
        <p:nvPicPr>
          <p:cNvPr id="5" name="Picture 20">
            <a:extLst>
              <a:ext uri="{FF2B5EF4-FFF2-40B4-BE49-F238E27FC236}">
                <a16:creationId xmlns:a16="http://schemas.microsoft.com/office/drawing/2014/main" id="{3EE35854-09BB-3B5E-691A-75A96AC2C5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5825" y="5277331"/>
            <a:ext cx="1856880" cy="1580669"/>
          </a:xfrm>
          <a:prstGeom prst="rect">
            <a:avLst/>
          </a:prstGeom>
        </p:spPr>
      </p:pic>
      <p:pic>
        <p:nvPicPr>
          <p:cNvPr id="6" name="Picture 21">
            <a:extLst>
              <a:ext uri="{FF2B5EF4-FFF2-40B4-BE49-F238E27FC236}">
                <a16:creationId xmlns:a16="http://schemas.microsoft.com/office/drawing/2014/main" id="{368D3452-45E5-F624-AF6D-BD538C2204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7007"/>
          <a:stretch>
            <a:fillRect/>
          </a:stretch>
        </p:blipFill>
        <p:spPr>
          <a:xfrm>
            <a:off x="1502265" y="5674861"/>
            <a:ext cx="1283466" cy="101449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27">
            <a:extLst>
              <a:ext uri="{FF2B5EF4-FFF2-40B4-BE49-F238E27FC236}">
                <a16:creationId xmlns:a16="http://schemas.microsoft.com/office/drawing/2014/main" id="{89FCA69A-3C7A-052C-B5B0-FB3D7ACFF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74141"/>
              </p:ext>
            </p:extLst>
          </p:nvPr>
        </p:nvGraphicFramePr>
        <p:xfrm>
          <a:off x="1010093" y="1637414"/>
          <a:ext cx="10940902" cy="53340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75163">
                  <a:extLst>
                    <a:ext uri="{9D8B030D-6E8A-4147-A177-3AD203B41FA5}">
                      <a16:colId xmlns:a16="http://schemas.microsoft.com/office/drawing/2014/main" val="2182331029"/>
                    </a:ext>
                  </a:extLst>
                </a:gridCol>
                <a:gridCol w="9965739">
                  <a:extLst>
                    <a:ext uri="{9D8B030D-6E8A-4147-A177-3AD203B41FA5}">
                      <a16:colId xmlns:a16="http://schemas.microsoft.com/office/drawing/2014/main" val="3329184139"/>
                    </a:ext>
                  </a:extLst>
                </a:gridCol>
              </a:tblGrid>
              <a:tr h="89337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Con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vật</a:t>
                      </a:r>
                      <a:endParaRPr lang="en-US" sz="15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Đặc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điểm</a:t>
                      </a:r>
                      <a:endParaRPr lang="en-US" sz="15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006863134"/>
                  </a:ext>
                </a:extLst>
              </a:tr>
              <a:tr h="13449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Chó</a:t>
                      </a:r>
                      <a:endParaRPr lang="en-US" sz="15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571500" indent="-5715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Hình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dáng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vi-VN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Có 4 chân, đuôi dài vừa phải, lưng thẳng, bụng thon gọn, mặt có hình tam giác, mõm nhọn, mũi màu đen, 2 tai dựng đứng và hướng về phía trước.</a:t>
                      </a:r>
                      <a:endParaRPr lang="vi-VN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571500" indent="-5715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Môi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trường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sống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trên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cạn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571500" indent="-5715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Hoạt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động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chủ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yếu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trông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nhà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sủa</a:t>
                      </a:r>
                      <a:r>
                        <a:rPr lang="en-US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362425899"/>
                  </a:ext>
                </a:extLst>
              </a:tr>
              <a:tr h="13499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Mèo</a:t>
                      </a:r>
                      <a:endParaRPr lang="en-US" sz="15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457200" indent="-4572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vi-VN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Hình dáng: 4 chân, lông dày màu nâu, có vằn đen, đuôi dài, 2 tai vểnh hướng về phía trước, dưới chân có đệm thịt dày giúp giữ ấm, thích trèo cao.</a:t>
                      </a:r>
                    </a:p>
                    <a:p>
                      <a:pPr marL="457200" indent="-4572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vi-VN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Môi trường sống: trên cạn.</a:t>
                      </a:r>
                    </a:p>
                    <a:p>
                      <a:pPr marL="457200" indent="-4572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vi-VN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Hoạt động chủ yếu: bắt chuột.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747661869"/>
                  </a:ext>
                </a:extLst>
              </a:tr>
              <a:tr h="10149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Cá</a:t>
                      </a:r>
                      <a:endParaRPr lang="en-US" sz="15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457200" indent="-4572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vi-VN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Môi trường sống: dưới nước.</a:t>
                      </a:r>
                    </a:p>
                    <a:p>
                      <a:pPr marL="457200" indent="-4572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vi-VN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Thở bằng mang, vây và đuôi giúp chúng có thể bơi lội trong nước.</a:t>
                      </a:r>
                    </a:p>
                    <a:p>
                      <a:pPr marL="457200" indent="-4572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vi-VN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Hình dáng: toàn thân màu cam, dưới bụng có màu trắng.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55151225"/>
                  </a:ext>
                </a:extLst>
              </a:tr>
              <a:tr h="10149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Chim</a:t>
                      </a:r>
                      <a:endParaRPr lang="en-US" sz="15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marL="457200" indent="-4572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vi-VN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Hình dáng: Toàn thân có hình thoi, có 2 cánh, biết bay. Chi sau có bàn chân dài ba ngón trước, một ngón sau, đều có vuốt. Mỏ nhọn và nhỏ.</a:t>
                      </a:r>
                    </a:p>
                    <a:p>
                      <a:pPr marL="457200" indent="-4572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vi-VN" sz="1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Môi trường sống: trên trời.</a:t>
                      </a: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171892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42587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3BD36FC-165F-0431-4C2E-92990651E0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82" r="559" b="36052"/>
          <a:stretch>
            <a:fillRect/>
          </a:stretch>
        </p:blipFill>
        <p:spPr>
          <a:xfrm>
            <a:off x="0" y="5956895"/>
            <a:ext cx="12192000" cy="901105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347E1D66-E7A7-74CA-8C60-0623499A2A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559210" y="1942176"/>
            <a:ext cx="2817627" cy="4638068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E57671D3-8C2D-953C-7908-8163647C08D4}"/>
              </a:ext>
            </a:extLst>
          </p:cNvPr>
          <p:cNvSpPr/>
          <p:nvPr/>
        </p:nvSpPr>
        <p:spPr>
          <a:xfrm>
            <a:off x="1617921" y="2040109"/>
            <a:ext cx="5842000" cy="2958346"/>
          </a:xfrm>
          <a:prstGeom prst="wedgeRoundRectCallout">
            <a:avLst>
              <a:gd name="adj1" fmla="val 68297"/>
              <a:gd name="adj2" fmla="val 40606"/>
              <a:gd name="adj3" fmla="val 1666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nuôi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nổi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bật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862451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BF9E7C2B-25C2-F5EE-AFE6-95EA388EFCB7}"/>
              </a:ext>
            </a:extLst>
          </p:cNvPr>
          <p:cNvGrpSpPr/>
          <p:nvPr/>
        </p:nvGrpSpPr>
        <p:grpSpPr>
          <a:xfrm>
            <a:off x="-223284" y="4801889"/>
            <a:ext cx="12968177" cy="3145465"/>
            <a:chOff x="0" y="0"/>
            <a:chExt cx="6350000" cy="6350000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B1DD8B5-FE9A-26FD-F471-D89BAAFBAE2A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A9221"/>
            </a:solidFill>
          </p:spPr>
        </p:sp>
      </p:grpSp>
      <p:pic>
        <p:nvPicPr>
          <p:cNvPr id="4" name="Picture 11">
            <a:extLst>
              <a:ext uri="{FF2B5EF4-FFF2-40B4-BE49-F238E27FC236}">
                <a16:creationId xmlns:a16="http://schemas.microsoft.com/office/drawing/2014/main" id="{58A0E319-4F0F-C35E-E6F8-9E4C18EC06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31185">
            <a:off x="3774482" y="5906755"/>
            <a:ext cx="1144275" cy="180473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083981B3-EEFB-ED00-85E9-0FBF924B47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794029" y="6206194"/>
            <a:ext cx="566497" cy="4253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40A8AF-F346-B32D-9F9C-E3F29370E32F}"/>
              </a:ext>
            </a:extLst>
          </p:cNvPr>
          <p:cNvSpPr txBox="1"/>
          <p:nvPr/>
        </p:nvSpPr>
        <p:spPr>
          <a:xfrm>
            <a:off x="1543844" y="1607658"/>
            <a:ext cx="9689047" cy="290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cặp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bàn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cặp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phỏng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nuôi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Chi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ra con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nuôi</a:t>
            </a:r>
            <a:r>
              <a:rPr lang="en-US" sz="22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đó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dạng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cặp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7EE97D-D955-5DE7-77E5-D809AB9381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60934" y="4701645"/>
            <a:ext cx="1981530" cy="12321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02D78A-484E-F96F-C3AD-B71CDF167E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7670621" y="4740639"/>
            <a:ext cx="2225466" cy="1258400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455FCBA1-5507-6736-009D-3F58EEDE4ED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4830689" y="5096899"/>
            <a:ext cx="2562848" cy="1588966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9324D8AA-96E7-D4C5-D77C-A0CEC03D46E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3075626" y="4425529"/>
            <a:ext cx="1388171" cy="1342740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A8299CFD-AB5C-0E67-4088-1166B133DD1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0190770" y="4960562"/>
            <a:ext cx="1734209" cy="158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214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F900D025-48C2-CA2B-69D7-EEB1E3DE7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2155" y="5751700"/>
            <a:ext cx="1160613" cy="987971"/>
          </a:xfrm>
          <a:prstGeom prst="rect">
            <a:avLst/>
          </a:prstGeom>
        </p:spPr>
      </p:pic>
      <p:pic>
        <p:nvPicPr>
          <p:cNvPr id="10" name="Picture 9" descr="A picture containing text, queen&#10;&#10;Description automatically generated">
            <a:extLst>
              <a:ext uri="{FF2B5EF4-FFF2-40B4-BE49-F238E27FC236}">
                <a16:creationId xmlns:a16="http://schemas.microsoft.com/office/drawing/2014/main" id="{DC6136DB-1129-57BC-D96A-6CBB734D0E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7"/>
          <a:stretch/>
        </p:blipFill>
        <p:spPr>
          <a:xfrm>
            <a:off x="7779735" y="1014796"/>
            <a:ext cx="4472012" cy="569155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88070C5-DCFE-AAA2-6CD4-4E8D5313E4F5}"/>
              </a:ext>
            </a:extLst>
          </p:cNvPr>
          <p:cNvGrpSpPr/>
          <p:nvPr/>
        </p:nvGrpSpPr>
        <p:grpSpPr>
          <a:xfrm flipH="1">
            <a:off x="4689197" y="1557838"/>
            <a:ext cx="2427643" cy="965191"/>
            <a:chOff x="8153400" y="1089689"/>
            <a:chExt cx="3641465" cy="1447786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5B21CEB-BF38-C967-A1B4-D5277F3AB91F}"/>
                </a:ext>
              </a:extLst>
            </p:cNvPr>
            <p:cNvCxnSpPr>
              <a:cxnSpLocks/>
            </p:cNvCxnSpPr>
            <p:nvPr/>
          </p:nvCxnSpPr>
          <p:spPr>
            <a:xfrm>
              <a:off x="8153400" y="1712403"/>
              <a:ext cx="838200" cy="0"/>
            </a:xfrm>
            <a:prstGeom prst="straightConnector1">
              <a:avLst/>
            </a:prstGeom>
            <a:ln w="76200"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63BAB8D-E297-7164-1316-14F370F82A26}"/>
                </a:ext>
              </a:extLst>
            </p:cNvPr>
            <p:cNvSpPr/>
            <p:nvPr/>
          </p:nvSpPr>
          <p:spPr>
            <a:xfrm>
              <a:off x="9204596" y="1089689"/>
              <a:ext cx="2590269" cy="144778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Con </a:t>
              </a:r>
              <a:r>
                <a:rPr lang="en-US" sz="19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gà</a:t>
              </a:r>
              <a:endPara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26D5375-CABC-43AF-CEF0-A7899C0F189C}"/>
              </a:ext>
            </a:extLst>
          </p:cNvPr>
          <p:cNvGrpSpPr/>
          <p:nvPr/>
        </p:nvGrpSpPr>
        <p:grpSpPr>
          <a:xfrm flipH="1">
            <a:off x="4724400" y="3028541"/>
            <a:ext cx="2489200" cy="965191"/>
            <a:chOff x="8077200" y="4542811"/>
            <a:chExt cx="3733800" cy="1447786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721733E-2E6E-84B9-6BB4-B2396182A1AE}"/>
                </a:ext>
              </a:extLst>
            </p:cNvPr>
            <p:cNvCxnSpPr>
              <a:cxnSpLocks/>
            </p:cNvCxnSpPr>
            <p:nvPr/>
          </p:nvCxnSpPr>
          <p:spPr>
            <a:xfrm>
              <a:off x="8077200" y="5295811"/>
              <a:ext cx="914400" cy="0"/>
            </a:xfrm>
            <a:prstGeom prst="straightConnector1">
              <a:avLst/>
            </a:prstGeom>
            <a:ln w="76200"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CFCEE56-A934-A01E-CFB4-0930B283E510}"/>
                </a:ext>
              </a:extLst>
            </p:cNvPr>
            <p:cNvSpPr/>
            <p:nvPr/>
          </p:nvSpPr>
          <p:spPr>
            <a:xfrm>
              <a:off x="9220731" y="4542811"/>
              <a:ext cx="2590269" cy="144778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Con </a:t>
              </a:r>
              <a:r>
                <a:rPr lang="en-US" sz="19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trâu</a:t>
              </a:r>
              <a:endPara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AF49B5C-63B3-969A-87B6-05DD19A36F99}"/>
              </a:ext>
            </a:extLst>
          </p:cNvPr>
          <p:cNvGrpSpPr/>
          <p:nvPr/>
        </p:nvGrpSpPr>
        <p:grpSpPr>
          <a:xfrm flipH="1">
            <a:off x="4978754" y="5269105"/>
            <a:ext cx="2488846" cy="965191"/>
            <a:chOff x="8153400" y="7903657"/>
            <a:chExt cx="3733269" cy="1447786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0584908-0481-EFF2-C9A2-B68B52994422}"/>
                </a:ext>
              </a:extLst>
            </p:cNvPr>
            <p:cNvCxnSpPr>
              <a:cxnSpLocks/>
            </p:cNvCxnSpPr>
            <p:nvPr/>
          </p:nvCxnSpPr>
          <p:spPr>
            <a:xfrm>
              <a:off x="8153400" y="8537537"/>
              <a:ext cx="990601" cy="0"/>
            </a:xfrm>
            <a:prstGeom prst="straightConnector1">
              <a:avLst/>
            </a:prstGeom>
            <a:ln w="76200">
              <a:headEnd type="none" w="med" len="med"/>
              <a:tailEnd type="arrow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14D1D61-5551-CFFB-55A3-3EEFB411F149}"/>
                </a:ext>
              </a:extLst>
            </p:cNvPr>
            <p:cNvSpPr/>
            <p:nvPr/>
          </p:nvSpPr>
          <p:spPr>
            <a:xfrm>
              <a:off x="9296400" y="7903657"/>
              <a:ext cx="2590269" cy="144778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Con </a:t>
              </a:r>
              <a:r>
                <a:rPr lang="en-US" sz="19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lợn</a:t>
              </a:r>
              <a:endPara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Right Brace 19">
            <a:extLst>
              <a:ext uri="{FF2B5EF4-FFF2-40B4-BE49-F238E27FC236}">
                <a16:creationId xmlns:a16="http://schemas.microsoft.com/office/drawing/2014/main" id="{BDA6142A-3350-5FE3-D14C-86C05AF33D8D}"/>
              </a:ext>
            </a:extLst>
          </p:cNvPr>
          <p:cNvSpPr/>
          <p:nvPr/>
        </p:nvSpPr>
        <p:spPr>
          <a:xfrm flipH="1">
            <a:off x="7426481" y="1349081"/>
            <a:ext cx="509787" cy="4777636"/>
          </a:xfrm>
          <a:prstGeom prst="rightBrace">
            <a:avLst>
              <a:gd name="adj1" fmla="val 66051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900">
              <a:latin typeface="UTM Avo" panose="02040603050506020204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966A6CD-6CBB-D960-B622-8655E60180D9}"/>
              </a:ext>
            </a:extLst>
          </p:cNvPr>
          <p:cNvSpPr/>
          <p:nvPr/>
        </p:nvSpPr>
        <p:spPr>
          <a:xfrm>
            <a:off x="652187" y="2163219"/>
            <a:ext cx="3937000" cy="292309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dạng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cặp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tuy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nhiên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chúng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đều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mang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đặc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dạng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đặc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thù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khiến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ta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ra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ngay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9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 </a:t>
            </a:r>
            <a:r>
              <a:rPr lang="en-US" sz="190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19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nào</a:t>
            </a:r>
            <a:r>
              <a:rPr lang="en-US" sz="19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864916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>
            <a:extLst>
              <a:ext uri="{FF2B5EF4-FFF2-40B4-BE49-F238E27FC236}">
                <a16:creationId xmlns:a16="http://schemas.microsoft.com/office/drawing/2014/main" id="{6C12B276-BDE8-40B9-0E76-FAB901669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817066">
            <a:off x="-532380" y="-43710"/>
            <a:ext cx="1603609" cy="1843228"/>
          </a:xfrm>
          <a:prstGeom prst="rect">
            <a:avLst/>
          </a:prstGeom>
        </p:spPr>
      </p:pic>
      <p:pic>
        <p:nvPicPr>
          <p:cNvPr id="4" name="Picture 13">
            <a:extLst>
              <a:ext uri="{FF2B5EF4-FFF2-40B4-BE49-F238E27FC236}">
                <a16:creationId xmlns:a16="http://schemas.microsoft.com/office/drawing/2014/main" id="{F5438EC2-D311-5DF6-DBB0-E8FE59B8B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777401" flipH="1">
            <a:off x="11113519" y="14027"/>
            <a:ext cx="1603609" cy="18432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2A4C37-1BFB-CF88-093A-7CF5332EC478}"/>
              </a:ext>
            </a:extLst>
          </p:cNvPr>
          <p:cNvSpPr/>
          <p:nvPr/>
        </p:nvSpPr>
        <p:spPr>
          <a:xfrm>
            <a:off x="1855053" y="1683601"/>
            <a:ext cx="7673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Có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những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cách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nào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để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tạo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con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vật</a:t>
            </a:r>
            <a:endParaRPr lang="en-US" sz="2000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EFB945-1028-5128-082A-A41E75538E2D}"/>
              </a:ext>
            </a:extLst>
          </p:cNvPr>
          <p:cNvSpPr txBox="1"/>
          <p:nvPr/>
        </p:nvSpPr>
        <p:spPr>
          <a:xfrm>
            <a:off x="596453" y="2269047"/>
            <a:ext cx="101765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a. Tạo hình con mèo từ giấy bìa carton kết hợp vẽ trang trí lặp lại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98B3C15-D117-B555-644C-9153246EF0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1"/>
          <a:stretch/>
        </p:blipFill>
        <p:spPr>
          <a:xfrm>
            <a:off x="6570922" y="2854817"/>
            <a:ext cx="5108353" cy="35796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688F04-5C4D-4C4A-5369-362405ED54BC}"/>
              </a:ext>
            </a:extLst>
          </p:cNvPr>
          <p:cNvSpPr txBox="1"/>
          <p:nvPr/>
        </p:nvSpPr>
        <p:spPr>
          <a:xfrm>
            <a:off x="384610" y="3223144"/>
            <a:ext cx="5619750" cy="3211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10" indent="-190510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Chọn 1 hoặc 2 miếng bìa carton phẳng, sạch, có kích thước nhỏ vừa phải. </a:t>
            </a:r>
          </a:p>
          <a:p>
            <a:pPr marL="190510" indent="-190510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1: Tạo hình các bộ phận của con mèo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90510" indent="-190510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2: Tạo hình sản phẩm con mèo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190510" indent="-190510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3: Trang trí chấm, nét hoặc vẽ </a:t>
            </a:r>
            <a:r>
              <a:rPr lang="nl-NL" sz="18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 lặp </a:t>
            </a: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lại ở thân và các bộ phận </a:t>
            </a:r>
            <a:r>
              <a:rPr lang="nl-NL" sz="18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của con </a:t>
            </a: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mèo. Trang trí hai bên của mỗi miếng bìa cho từng bộ phận.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6259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>
            <a:extLst>
              <a:ext uri="{FF2B5EF4-FFF2-40B4-BE49-F238E27FC236}">
                <a16:creationId xmlns:a16="http://schemas.microsoft.com/office/drawing/2014/main" id="{0E466C47-28AA-6AC8-B288-EAF7E1A74A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31185">
            <a:off x="3424586" y="6330186"/>
            <a:ext cx="1219911" cy="192402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5BD23344-384F-D601-91FE-FF9376C2E2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823722" y="6199634"/>
            <a:ext cx="603942" cy="4535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CC03D6-8F00-C861-F46A-B773C99EE475}"/>
              </a:ext>
            </a:extLst>
          </p:cNvPr>
          <p:cNvSpPr txBox="1"/>
          <p:nvPr/>
        </p:nvSpPr>
        <p:spPr>
          <a:xfrm>
            <a:off x="2187956" y="1804465"/>
            <a:ext cx="75833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b. Tạo hình con vật từ vật liệu hình, khối lặp lại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0" descr="A picture containing text, queen&#10;&#10;Description automatically generated">
            <a:hlinkClick r:id="rId7"/>
            <a:extLst>
              <a:ext uri="{FF2B5EF4-FFF2-40B4-BE49-F238E27FC236}">
                <a16:creationId xmlns:a16="http://schemas.microsoft.com/office/drawing/2014/main" id="{C62C9CE7-D8B6-341D-88D5-18946244FA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294" y="2511452"/>
            <a:ext cx="6854689" cy="414168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9771319" y="1002430"/>
            <a:ext cx="2052286" cy="2065733"/>
            <a:chOff x="6734456" y="1026165"/>
            <a:chExt cx="2052286" cy="1905000"/>
          </a:xfrm>
        </p:grpSpPr>
        <p:pic>
          <p:nvPicPr>
            <p:cNvPr id="8" name="Picture 7" descr="Youtube PNG Free Images with Transparent Background - (410 Free Downloads)">
              <a:hlinkClick r:id="rId9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61075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>
            <a:extLst>
              <a:ext uri="{FF2B5EF4-FFF2-40B4-BE49-F238E27FC236}">
                <a16:creationId xmlns:a16="http://schemas.microsoft.com/office/drawing/2014/main" id="{F1D5A543-660C-6F5C-AFAE-4770C01B7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848"/>
          <a:stretch>
            <a:fillRect/>
          </a:stretch>
        </p:blipFill>
        <p:spPr>
          <a:xfrm flipH="1">
            <a:off x="106797" y="5539477"/>
            <a:ext cx="1009622" cy="131852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AA7D7265-FECE-2D7C-2702-F8CDCC160242}"/>
              </a:ext>
            </a:extLst>
          </p:cNvPr>
          <p:cNvSpPr txBox="1"/>
          <p:nvPr/>
        </p:nvSpPr>
        <p:spPr>
          <a:xfrm>
            <a:off x="4412216" y="1396400"/>
            <a:ext cx="3689793" cy="338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200" b="1" dirty="0" err="1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200" b="1" dirty="0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200" b="1" dirty="0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200" b="1" dirty="0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200" b="1" dirty="0">
              <a:solidFill>
                <a:srgbClr val="D1581F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B703F3-46D4-81CD-A770-A1E0AA75D6EF}"/>
              </a:ext>
            </a:extLst>
          </p:cNvPr>
          <p:cNvSpPr txBox="1"/>
          <p:nvPr/>
        </p:nvSpPr>
        <p:spPr>
          <a:xfrm>
            <a:off x="965199" y="2100908"/>
            <a:ext cx="10261601" cy="4221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Tạo hình một con vật bằng hai cách khác nhau. 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Thảo luận, lựa chọn con vật nuôi làm hình mẫu để tạo hình. Ví dụ: mèo, gà, cá, thỏ,... Xác định các bộ phận chính của con vật. 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Thống nhất hai cách thực hành và vật liệu, hoạ phẩm để tạo sản phẩm và trang trí chấm, nét, hình lặp lại theo ý thích trên sản phẩm con vật nuôi của nhóm.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Phân công các thành viên, các nhóm nhỏ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Tập hợp các sản phẩm đơn lẻ, sau đó phối hợp ghép, tạo sản phẩm nhóm.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Đặt tên cho sản phẩm, thảo luận, thống nhất một số nội dung trình bày giới thiệu sản phẩm. </a:t>
            </a:r>
          </a:p>
        </p:txBody>
      </p:sp>
    </p:spTree>
    <p:extLst>
      <p:ext uri="{BB962C8B-B14F-4D97-AF65-F5344CB8AC3E}">
        <p14:creationId xmlns:p14="http://schemas.microsoft.com/office/powerpoint/2010/main" val="18466189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1B5D98A-78B0-5F9E-7609-EBA141F9DB82}"/>
              </a:ext>
            </a:extLst>
          </p:cNvPr>
          <p:cNvSpPr txBox="1"/>
          <p:nvPr/>
        </p:nvSpPr>
        <p:spPr>
          <a:xfrm>
            <a:off x="2135521" y="1598784"/>
            <a:ext cx="8161020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933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Một số sản phẩm tham khảo:</a:t>
            </a:r>
            <a:endParaRPr lang="en-US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CE84444-C018-06FB-6F46-7944DB4649B0}"/>
              </a:ext>
            </a:extLst>
          </p:cNvPr>
          <p:cNvGrpSpPr/>
          <p:nvPr/>
        </p:nvGrpSpPr>
        <p:grpSpPr>
          <a:xfrm>
            <a:off x="1473674" y="2519917"/>
            <a:ext cx="8394491" cy="3849375"/>
            <a:chOff x="1473674" y="2519917"/>
            <a:chExt cx="8394491" cy="3849375"/>
          </a:xfrm>
        </p:grpSpPr>
        <p:pic>
          <p:nvPicPr>
            <p:cNvPr id="3" name="Picture 2" descr="Diagram&#10;&#10;Description automatically generated with medium confidence">
              <a:extLst>
                <a:ext uri="{FF2B5EF4-FFF2-40B4-BE49-F238E27FC236}">
                  <a16:creationId xmlns:a16="http://schemas.microsoft.com/office/drawing/2014/main" id="{DB80064E-EC81-F06D-5F6E-23A890C8F2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294"/>
            <a:stretch/>
          </p:blipFill>
          <p:spPr>
            <a:xfrm>
              <a:off x="1473674" y="2519917"/>
              <a:ext cx="8394491" cy="384937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A56B37E-00D5-3EF7-B5EF-4AEDF4482430}"/>
                </a:ext>
              </a:extLst>
            </p:cNvPr>
            <p:cNvSpPr/>
            <p:nvPr/>
          </p:nvSpPr>
          <p:spPr>
            <a:xfrm>
              <a:off x="1796902" y="2594344"/>
              <a:ext cx="3530010" cy="435935"/>
            </a:xfrm>
            <a:prstGeom prst="rect">
              <a:avLst/>
            </a:prstGeom>
            <a:solidFill>
              <a:srgbClr val="FFFA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036183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>
            <a:extLst>
              <a:ext uri="{FF2B5EF4-FFF2-40B4-BE49-F238E27FC236}">
                <a16:creationId xmlns:a16="http://schemas.microsoft.com/office/drawing/2014/main" id="{60BC1473-B320-97CD-3D8B-6F6C04882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3052" y="5343485"/>
            <a:ext cx="828878" cy="1450989"/>
          </a:xfrm>
          <a:prstGeom prst="rect">
            <a:avLst/>
          </a:prstGeom>
        </p:spPr>
      </p:pic>
      <p:pic>
        <p:nvPicPr>
          <p:cNvPr id="5" name="Picture 20">
            <a:extLst>
              <a:ext uri="{FF2B5EF4-FFF2-40B4-BE49-F238E27FC236}">
                <a16:creationId xmlns:a16="http://schemas.microsoft.com/office/drawing/2014/main" id="{6122C91A-0FD3-31FD-E319-DD918ACBAA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413040">
            <a:off x="9547168" y="6396075"/>
            <a:ext cx="1498474" cy="236337"/>
          </a:xfrm>
          <a:prstGeom prst="rect">
            <a:avLst/>
          </a:prstGeom>
        </p:spPr>
      </p:pic>
      <p:pic>
        <p:nvPicPr>
          <p:cNvPr id="6" name="Picture 21">
            <a:extLst>
              <a:ext uri="{FF2B5EF4-FFF2-40B4-BE49-F238E27FC236}">
                <a16:creationId xmlns:a16="http://schemas.microsoft.com/office/drawing/2014/main" id="{DF4BD740-A267-5466-0F34-129C9827DC8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23955" y="6172200"/>
            <a:ext cx="603942" cy="453506"/>
          </a:xfrm>
          <a:prstGeom prst="rect">
            <a:avLst/>
          </a:prstGeom>
        </p:spPr>
      </p:pic>
      <p:pic>
        <p:nvPicPr>
          <p:cNvPr id="7" name="Picture 23">
            <a:extLst>
              <a:ext uri="{FF2B5EF4-FFF2-40B4-BE49-F238E27FC236}">
                <a16:creationId xmlns:a16="http://schemas.microsoft.com/office/drawing/2014/main" id="{1F3F6693-35CA-0AF9-49FC-BCEACE0EE3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90441" y="3869999"/>
            <a:ext cx="790719" cy="533376"/>
          </a:xfrm>
          <a:prstGeom prst="rect">
            <a:avLst/>
          </a:prstGeom>
        </p:spPr>
      </p:pic>
      <p:pic>
        <p:nvPicPr>
          <p:cNvPr id="8" name="Picture 24">
            <a:extLst>
              <a:ext uri="{FF2B5EF4-FFF2-40B4-BE49-F238E27FC236}">
                <a16:creationId xmlns:a16="http://schemas.microsoft.com/office/drawing/2014/main" id="{AC582F64-9C2C-2EEA-FE93-75E8D912516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34477" cy="4441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B1E8A11-7173-6D79-B984-7503D43E75D7}"/>
              </a:ext>
            </a:extLst>
          </p:cNvPr>
          <p:cNvSpPr txBox="1"/>
          <p:nvPr/>
        </p:nvSpPr>
        <p:spPr>
          <a:xfrm>
            <a:off x="1063052" y="1943735"/>
            <a:ext cx="10664350" cy="3580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200" b="1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hãy tận dụng không gian lớp học để trưng bày sản phẩm của nhóm mình, sau đó quan sát sản phẩm của  các nhóm và nhận xét:</a:t>
            </a:r>
          </a:p>
          <a:p>
            <a:pPr marL="342900" indent="-342900" algn="just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81019" indent="-381019" algn="just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thiệu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được</a:t>
            </a:r>
            <a:endParaRPr lang="vi-VN" sz="2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81019" indent="-381019" algn="just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chi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lặp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7" name="Picture 13">
            <a:extLst>
              <a:ext uri="{FF2B5EF4-FFF2-40B4-BE49-F238E27FC236}">
                <a16:creationId xmlns:a16="http://schemas.microsoft.com/office/drawing/2014/main" id="{4DC3D560-AB35-AD31-9C6F-A7692B790A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b="10788"/>
          <a:stretch>
            <a:fillRect/>
          </a:stretch>
        </p:blipFill>
        <p:spPr>
          <a:xfrm>
            <a:off x="27119" y="5575158"/>
            <a:ext cx="1086327" cy="987645"/>
          </a:xfrm>
          <a:prstGeom prst="rect">
            <a:avLst/>
          </a:prstGeom>
        </p:spPr>
      </p:pic>
      <p:pic>
        <p:nvPicPr>
          <p:cNvPr id="18" name="Picture 22">
            <a:extLst>
              <a:ext uri="{FF2B5EF4-FFF2-40B4-BE49-F238E27FC236}">
                <a16:creationId xmlns:a16="http://schemas.microsoft.com/office/drawing/2014/main" id="{32EDE95A-36BD-3E2B-7031-6A4F2D2DDBF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0969231" y="818707"/>
            <a:ext cx="1073913" cy="194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641411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>
            <a:extLst>
              <a:ext uri="{FF2B5EF4-FFF2-40B4-BE49-F238E27FC236}">
                <a16:creationId xmlns:a16="http://schemas.microsoft.com/office/drawing/2014/main" id="{3F33DB12-49C6-4121-897C-37B0567EA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10788"/>
          <a:stretch>
            <a:fillRect/>
          </a:stretch>
        </p:blipFill>
        <p:spPr>
          <a:xfrm>
            <a:off x="839390" y="5759665"/>
            <a:ext cx="1086327" cy="987645"/>
          </a:xfrm>
          <a:prstGeom prst="rect">
            <a:avLst/>
          </a:prstGeom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id="{BB29962F-EB7F-930F-E156-D63B53B5C9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r="23631" b="16083"/>
          <a:stretch>
            <a:fillRect/>
          </a:stretch>
        </p:blipFill>
        <p:spPr>
          <a:xfrm rot="-5400000">
            <a:off x="10483536" y="-467607"/>
            <a:ext cx="1386687" cy="2321900"/>
          </a:xfrm>
          <a:prstGeom prst="rect">
            <a:avLst/>
          </a:prstGeom>
        </p:spPr>
      </p:pic>
      <p:pic>
        <p:nvPicPr>
          <p:cNvPr id="8" name="Picture 17">
            <a:extLst>
              <a:ext uri="{FF2B5EF4-FFF2-40B4-BE49-F238E27FC236}">
                <a16:creationId xmlns:a16="http://schemas.microsoft.com/office/drawing/2014/main" id="{6D90D923-23D3-BD98-ACD2-7C686114D7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4679576" y="6122415"/>
            <a:ext cx="864124" cy="7355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7A3697-EC07-E6E5-EB7C-D280E7A358E5}"/>
              </a:ext>
            </a:extLst>
          </p:cNvPr>
          <p:cNvSpPr txBox="1"/>
          <p:nvPr/>
        </p:nvSpPr>
        <p:spPr>
          <a:xfrm>
            <a:off x="1990360" y="1687691"/>
            <a:ext cx="8211279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6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hãy tạo hình con cá bằng giấy thủ công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B2258A-3B16-029A-A613-44FE9EFFB7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359" y="2596236"/>
            <a:ext cx="5623873" cy="3163429"/>
          </a:xfrm>
          <a:prstGeom prst="rect">
            <a:avLst/>
          </a:prstGeom>
        </p:spPr>
      </p:pic>
      <p:pic>
        <p:nvPicPr>
          <p:cNvPr id="12" name="Picture 11" descr="Shape&#10;&#10;Description automatically generated">
            <a:extLst>
              <a:ext uri="{FF2B5EF4-FFF2-40B4-BE49-F238E27FC236}">
                <a16:creationId xmlns:a16="http://schemas.microsoft.com/office/drawing/2014/main" id="{C9515F15-92EC-8A1B-0E27-8CA859A326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24" y="2596235"/>
            <a:ext cx="5579482" cy="316342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>
            <a:extLst>
              <a:ext uri="{FF2B5EF4-FFF2-40B4-BE49-F238E27FC236}">
                <a16:creationId xmlns:a16="http://schemas.microsoft.com/office/drawing/2014/main" id="{59311715-98BD-BF22-F4EF-A400FAA97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459743" y="1"/>
            <a:ext cx="2534846" cy="1042455"/>
          </a:xfrm>
          <a:prstGeom prst="rect">
            <a:avLst/>
          </a:prstGeom>
        </p:spPr>
      </p:pic>
      <p:pic>
        <p:nvPicPr>
          <p:cNvPr id="5" name="Picture 21">
            <a:extLst>
              <a:ext uri="{FF2B5EF4-FFF2-40B4-BE49-F238E27FC236}">
                <a16:creationId xmlns:a16="http://schemas.microsoft.com/office/drawing/2014/main" id="{E61E46FC-E5AD-52C6-6B0D-09709D622F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b="7007"/>
          <a:stretch>
            <a:fillRect/>
          </a:stretch>
        </p:blipFill>
        <p:spPr>
          <a:xfrm>
            <a:off x="-78789" y="5704548"/>
            <a:ext cx="1301534" cy="10287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978B93-D00F-2D86-DB93-D271AF8A34EB}"/>
              </a:ext>
            </a:extLst>
          </p:cNvPr>
          <p:cNvSpPr txBox="1"/>
          <p:nvPr/>
        </p:nvSpPr>
        <p:spPr>
          <a:xfrm>
            <a:off x="2075103" y="1514126"/>
            <a:ext cx="7314200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có thể tạo hình con vật quen thuộc bằng cách nào khác?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7" descr="A screenshot of a video game&#10;&#10;Description automatically generated with low confidence">
            <a:extLst>
              <a:ext uri="{FF2B5EF4-FFF2-40B4-BE49-F238E27FC236}">
                <a16:creationId xmlns:a16="http://schemas.microsoft.com/office/drawing/2014/main" id="{F1EAE77A-5912-D56E-57A6-AC2A5BE8695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71"/>
          <a:stretch/>
        </p:blipFill>
        <p:spPr>
          <a:xfrm>
            <a:off x="1851247" y="2881699"/>
            <a:ext cx="8015767" cy="333723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9867014" y="1042456"/>
            <a:ext cx="2052286" cy="2065733"/>
            <a:chOff x="6734456" y="1026165"/>
            <a:chExt cx="2052286" cy="1905000"/>
          </a:xfrm>
        </p:grpSpPr>
        <p:pic>
          <p:nvPicPr>
            <p:cNvPr id="9" name="Picture 8" descr="Youtube PNG Free Images with Transparent Background - (410 Free Downloads)">
              <a:hlinkClick r:id="rId9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66277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9">
            <a:extLst>
              <a:ext uri="{FF2B5EF4-FFF2-40B4-BE49-F238E27FC236}">
                <a16:creationId xmlns:a16="http://schemas.microsoft.com/office/drawing/2014/main" id="{C64545AE-12BC-21AC-03B1-5EA75D84F0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330668" y="5034286"/>
            <a:ext cx="828878" cy="1450989"/>
          </a:xfrm>
          <a:prstGeom prst="rect">
            <a:avLst/>
          </a:prstGeom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6F097110-3A88-8D5B-6183-181793D165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413040">
            <a:off x="9547168" y="6396075"/>
            <a:ext cx="1498474" cy="236337"/>
          </a:xfrm>
          <a:prstGeom prst="rect">
            <a:avLst/>
          </a:prstGeom>
        </p:spPr>
      </p:pic>
      <p:pic>
        <p:nvPicPr>
          <p:cNvPr id="10" name="Picture 21">
            <a:extLst>
              <a:ext uri="{FF2B5EF4-FFF2-40B4-BE49-F238E27FC236}">
                <a16:creationId xmlns:a16="http://schemas.microsoft.com/office/drawing/2014/main" id="{D0C5C921-1107-463B-CCCE-A209CD15619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023955" y="6172200"/>
            <a:ext cx="603942" cy="453506"/>
          </a:xfrm>
          <a:prstGeom prst="rect">
            <a:avLst/>
          </a:prstGeom>
        </p:spPr>
      </p:pic>
      <p:pic>
        <p:nvPicPr>
          <p:cNvPr id="12" name="Picture 23">
            <a:extLst>
              <a:ext uri="{FF2B5EF4-FFF2-40B4-BE49-F238E27FC236}">
                <a16:creationId xmlns:a16="http://schemas.microsoft.com/office/drawing/2014/main" id="{96836996-70E5-2259-6087-3CAD8A7AA2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90441" y="3869999"/>
            <a:ext cx="790719" cy="533376"/>
          </a:xfrm>
          <a:prstGeom prst="rect">
            <a:avLst/>
          </a:prstGeom>
        </p:spPr>
      </p:pic>
      <p:pic>
        <p:nvPicPr>
          <p:cNvPr id="18" name="Picture 8">
            <a:extLst>
              <a:ext uri="{FF2B5EF4-FFF2-40B4-BE49-F238E27FC236}">
                <a16:creationId xmlns:a16="http://schemas.microsoft.com/office/drawing/2014/main" id="{6C9C4C83-3A97-4ED6-83B8-D278755AF3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15410" y="3869999"/>
            <a:ext cx="1538820" cy="2988001"/>
          </a:xfrm>
          <a:prstGeom prst="rect">
            <a:avLst/>
          </a:prstGeom>
        </p:spPr>
      </p:pic>
      <p:pic>
        <p:nvPicPr>
          <p:cNvPr id="19" name="Picture 14">
            <a:extLst>
              <a:ext uri="{FF2B5EF4-FFF2-40B4-BE49-F238E27FC236}">
                <a16:creationId xmlns:a16="http://schemas.microsoft.com/office/drawing/2014/main" id="{FD5467BF-5DF1-F0EC-131A-1DC8206BF7C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2825633">
            <a:off x="610590" y="3892828"/>
            <a:ext cx="646563" cy="1032435"/>
          </a:xfrm>
          <a:prstGeom prst="rect">
            <a:avLst/>
          </a:prstGeom>
        </p:spPr>
      </p:pic>
      <p:pic>
        <p:nvPicPr>
          <p:cNvPr id="21" name="Picture 16">
            <a:extLst>
              <a:ext uri="{FF2B5EF4-FFF2-40B4-BE49-F238E27FC236}">
                <a16:creationId xmlns:a16="http://schemas.microsoft.com/office/drawing/2014/main" id="{F606A00F-B18F-977E-450E-8601F60D9FE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4258978">
            <a:off x="884859" y="2818564"/>
            <a:ext cx="754916" cy="141436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FBBA89B-BB39-4174-A549-CC06D1B929FF}"/>
              </a:ext>
            </a:extLst>
          </p:cNvPr>
          <p:cNvGrpSpPr/>
          <p:nvPr/>
        </p:nvGrpSpPr>
        <p:grpSpPr>
          <a:xfrm>
            <a:off x="3255450" y="2170644"/>
            <a:ext cx="6909275" cy="2303928"/>
            <a:chOff x="3255450" y="2170644"/>
            <a:chExt cx="6909275" cy="230392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17813C5-4A10-F836-16D9-AD48FAE65EB8}"/>
                </a:ext>
              </a:extLst>
            </p:cNvPr>
            <p:cNvGrpSpPr/>
            <p:nvPr/>
          </p:nvGrpSpPr>
          <p:grpSpPr>
            <a:xfrm>
              <a:off x="3255450" y="2170644"/>
              <a:ext cx="6909275" cy="2303928"/>
              <a:chOff x="2891296" y="2302525"/>
              <a:chExt cx="7943391" cy="2798112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58BF78BF-D969-7683-55D5-FAE1CCB7FC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902717" y="2302525"/>
                <a:ext cx="7931970" cy="2798112"/>
              </a:xfrm>
              <a:prstGeom prst="rect">
                <a:avLst/>
              </a:prstGeom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907757C-E66D-0C70-6502-118851D81FA0}"/>
                  </a:ext>
                </a:extLst>
              </p:cNvPr>
              <p:cNvSpPr/>
              <p:nvPr/>
            </p:nvSpPr>
            <p:spPr>
              <a:xfrm>
                <a:off x="2891296" y="2302525"/>
                <a:ext cx="5706737" cy="976015"/>
              </a:xfrm>
              <a:prstGeom prst="rect">
                <a:avLst/>
              </a:prstGeom>
              <a:solidFill>
                <a:srgbClr val="FFFAF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F4523AC-8133-4E0C-AA2B-A39BFF5CC6A6}"/>
                </a:ext>
              </a:extLst>
            </p:cNvPr>
            <p:cNvSpPr/>
            <p:nvPr/>
          </p:nvSpPr>
          <p:spPr>
            <a:xfrm>
              <a:off x="9272954" y="3974123"/>
              <a:ext cx="750277" cy="4292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51615096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51D7FBC-E96B-18B8-587F-7DB24B0D23E1}"/>
              </a:ext>
            </a:extLst>
          </p:cNvPr>
          <p:cNvGrpSpPr/>
          <p:nvPr/>
        </p:nvGrpSpPr>
        <p:grpSpPr>
          <a:xfrm>
            <a:off x="-272227" y="5956988"/>
            <a:ext cx="12736453" cy="1528751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7A122E9-56A1-AFE8-C4E3-4F9E00453D60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A9221"/>
            </a:solidFill>
          </p:spPr>
        </p:sp>
      </p:grpSp>
      <p:pic>
        <p:nvPicPr>
          <p:cNvPr id="4" name="Picture 4">
            <a:extLst>
              <a:ext uri="{FF2B5EF4-FFF2-40B4-BE49-F238E27FC236}">
                <a16:creationId xmlns:a16="http://schemas.microsoft.com/office/drawing/2014/main" id="{EDE273CB-C848-B569-C520-A8A3CC9FF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8087" y="5114192"/>
            <a:ext cx="2393319" cy="1367184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83146EA-B47F-67B9-007B-5B2F19638C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89509" y="1846352"/>
            <a:ext cx="2250597" cy="3551237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F46F1DB8-28B6-64F7-C4C5-020489FC4D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93834" y="5450302"/>
            <a:ext cx="1160613" cy="987971"/>
          </a:xfrm>
          <a:prstGeom prst="rect">
            <a:avLst/>
          </a:prstGeom>
        </p:spPr>
      </p:pic>
      <p:pic>
        <p:nvPicPr>
          <p:cNvPr id="8" name="Picture 25">
            <a:extLst>
              <a:ext uri="{FF2B5EF4-FFF2-40B4-BE49-F238E27FC236}">
                <a16:creationId xmlns:a16="http://schemas.microsoft.com/office/drawing/2014/main" id="{35D36B11-C8F6-9B43-543D-5BD16907B69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831325" y="6312972"/>
            <a:ext cx="1219911" cy="192402"/>
          </a:xfrm>
          <a:prstGeom prst="rect">
            <a:avLst/>
          </a:prstGeom>
        </p:spPr>
      </p:pic>
      <p:pic>
        <p:nvPicPr>
          <p:cNvPr id="9" name="Picture 26">
            <a:extLst>
              <a:ext uri="{FF2B5EF4-FFF2-40B4-BE49-F238E27FC236}">
                <a16:creationId xmlns:a16="http://schemas.microsoft.com/office/drawing/2014/main" id="{2207EC75-BF7F-BDC2-F523-DD34C3700E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784909" y="690748"/>
            <a:ext cx="1231846" cy="1268310"/>
          </a:xfrm>
          <a:prstGeom prst="rect">
            <a:avLst/>
          </a:prstGeom>
        </p:spPr>
      </p:pic>
      <p:pic>
        <p:nvPicPr>
          <p:cNvPr id="11" name="Picture 28">
            <a:extLst>
              <a:ext uri="{FF2B5EF4-FFF2-40B4-BE49-F238E27FC236}">
                <a16:creationId xmlns:a16="http://schemas.microsoft.com/office/drawing/2014/main" id="{AE23D22F-59C5-68AE-1284-7B0784D036D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791168" y="877857"/>
            <a:ext cx="790006" cy="45129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8C825AF-7079-EB42-7DCA-5F5BCA0EF92E}"/>
              </a:ext>
            </a:extLst>
          </p:cNvPr>
          <p:cNvGrpSpPr/>
          <p:nvPr/>
        </p:nvGrpSpPr>
        <p:grpSpPr>
          <a:xfrm>
            <a:off x="3482828" y="1773363"/>
            <a:ext cx="6426200" cy="3561303"/>
            <a:chOff x="6280311" y="1880707"/>
            <a:chExt cx="9639300" cy="5341954"/>
          </a:xfrm>
        </p:grpSpPr>
        <p:grpSp>
          <p:nvGrpSpPr>
            <p:cNvPr id="13" name="Group 3">
              <a:extLst>
                <a:ext uri="{FF2B5EF4-FFF2-40B4-BE49-F238E27FC236}">
                  <a16:creationId xmlns:a16="http://schemas.microsoft.com/office/drawing/2014/main" id="{327C7FAA-D72A-9D56-75A8-9A8F28F2ACEF}"/>
                </a:ext>
              </a:extLst>
            </p:cNvPr>
            <p:cNvGrpSpPr/>
            <p:nvPr/>
          </p:nvGrpSpPr>
          <p:grpSpPr>
            <a:xfrm>
              <a:off x="6280311" y="1880707"/>
              <a:ext cx="9639300" cy="5341954"/>
              <a:chOff x="0" y="0"/>
              <a:chExt cx="7533409" cy="3619697"/>
            </a:xfrm>
          </p:grpSpPr>
          <p:sp>
            <p:nvSpPr>
              <p:cNvPr id="15" name="Freeform 4">
                <a:extLst>
                  <a:ext uri="{FF2B5EF4-FFF2-40B4-BE49-F238E27FC236}">
                    <a16:creationId xmlns:a16="http://schemas.microsoft.com/office/drawing/2014/main" id="{2A2913D1-693A-2BE8-71E7-E7710733CE32}"/>
                  </a:ext>
                </a:extLst>
              </p:cNvPr>
              <p:cNvSpPr/>
              <p:nvPr/>
            </p:nvSpPr>
            <p:spPr>
              <a:xfrm>
                <a:off x="26670" y="26670"/>
                <a:ext cx="7480069" cy="3524447"/>
              </a:xfrm>
              <a:custGeom>
                <a:avLst/>
                <a:gdLst/>
                <a:ahLst/>
                <a:cxnLst/>
                <a:rect l="l" t="t" r="r" b="b"/>
                <a:pathLst>
                  <a:path w="7480069" h="3524447">
                    <a:moveTo>
                      <a:pt x="0" y="0"/>
                    </a:moveTo>
                    <a:lnTo>
                      <a:pt x="0" y="107950"/>
                    </a:lnTo>
                    <a:lnTo>
                      <a:pt x="0" y="148590"/>
                    </a:lnTo>
                    <a:lnTo>
                      <a:pt x="0" y="3078677"/>
                    </a:lnTo>
                    <a:lnTo>
                      <a:pt x="0" y="3153607"/>
                    </a:lnTo>
                    <a:lnTo>
                      <a:pt x="0" y="3238697"/>
                    </a:lnTo>
                    <a:lnTo>
                      <a:pt x="3641090" y="3238697"/>
                    </a:lnTo>
                    <a:lnTo>
                      <a:pt x="3759200" y="3524447"/>
                    </a:lnTo>
                    <a:lnTo>
                      <a:pt x="3877310" y="3238697"/>
                    </a:lnTo>
                    <a:lnTo>
                      <a:pt x="7480069" y="3238697"/>
                    </a:lnTo>
                    <a:lnTo>
                      <a:pt x="7480069" y="3153607"/>
                    </a:lnTo>
                    <a:lnTo>
                      <a:pt x="7480069" y="3078677"/>
                    </a:lnTo>
                    <a:lnTo>
                      <a:pt x="7480069" y="148590"/>
                    </a:lnTo>
                    <a:lnTo>
                      <a:pt x="7480069" y="107950"/>
                    </a:lnTo>
                    <a:lnTo>
                      <a:pt x="748006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41E3854-8F4F-5428-5887-6999F1DD4747}"/>
                </a:ext>
              </a:extLst>
            </p:cNvPr>
            <p:cNvSpPr/>
            <p:nvPr/>
          </p:nvSpPr>
          <p:spPr>
            <a:xfrm>
              <a:off x="6519494" y="2688671"/>
              <a:ext cx="9160935" cy="40753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933" dirty="0">
                  <a:latin typeface="UTM Avo" panose="02040603050506020204" pitchFamily="18" charset="0"/>
                  <a:cs typeface="Arial" pitchFamily="34" charset="0"/>
                </a:rPr>
                <a:t>Xem trước Bài 15 và chuẩn bị đồ dùng, công cụ theo hướng dẫn ở mục Chuẩn bị. </a:t>
              </a:r>
            </a:p>
            <a:p>
              <a:pPr algn="ctr">
                <a:lnSpc>
                  <a:spcPct val="150000"/>
                </a:lnSpc>
              </a:pPr>
              <a:endParaRPr lang="vi-VN" sz="2933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C2DA7406-D467-6F3D-14FA-FE7476E87D5E}"/>
              </a:ext>
            </a:extLst>
          </p:cNvPr>
          <p:cNvSpPr txBox="1"/>
          <p:nvPr/>
        </p:nvSpPr>
        <p:spPr>
          <a:xfrm>
            <a:off x="3021406" y="995360"/>
            <a:ext cx="689746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dirty="0">
                <a:solidFill>
                  <a:srgbClr val="D1581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89</TotalTime>
  <Words>1047</Words>
  <Application>Microsoft Office PowerPoint</Application>
  <PresentationFormat>Widescreen</PresentationFormat>
  <Paragraphs>129</Paragraphs>
  <Slides>26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Monkey</dc:creator>
  <dc:description>9Slide.vn</dc:description>
  <cp:lastModifiedBy>9Slide</cp:lastModifiedBy>
  <cp:revision>15</cp:revision>
  <dcterms:modified xsi:type="dcterms:W3CDTF">2023-08-16T04:27:16Z</dcterms:modified>
  <cp:category>9Slide.vn</cp:category>
</cp:coreProperties>
</file>