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wav" ContentType="audio/wav"/>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 id="2147483660" r:id="rId2"/>
    <p:sldMasterId id="2147483672" r:id="rId3"/>
  </p:sldMasterIdLst>
  <p:notesMasterIdLst>
    <p:notesMasterId r:id="rId35"/>
  </p:notesMasterIdLst>
  <p:sldIdLst>
    <p:sldId id="256" r:id="rId4"/>
    <p:sldId id="257" r:id="rId5"/>
    <p:sldId id="258" r:id="rId6"/>
    <p:sldId id="259" r:id="rId7"/>
    <p:sldId id="260" r:id="rId8"/>
    <p:sldId id="275" r:id="rId9"/>
    <p:sldId id="276" r:id="rId10"/>
    <p:sldId id="277" r:id="rId11"/>
    <p:sldId id="278" r:id="rId12"/>
    <p:sldId id="279" r:id="rId13"/>
    <p:sldId id="280" r:id="rId14"/>
    <p:sldId id="281" r:id="rId15"/>
    <p:sldId id="296" r:id="rId16"/>
    <p:sldId id="297" r:id="rId17"/>
    <p:sldId id="298" r:id="rId18"/>
    <p:sldId id="272" r:id="rId19"/>
    <p:sldId id="301" r:id="rId20"/>
    <p:sldId id="300" r:id="rId21"/>
    <p:sldId id="273" r:id="rId22"/>
    <p:sldId id="261" r:id="rId23"/>
    <p:sldId id="262" r:id="rId24"/>
    <p:sldId id="313" r:id="rId25"/>
    <p:sldId id="312" r:id="rId26"/>
    <p:sldId id="311" r:id="rId27"/>
    <p:sldId id="310" r:id="rId28"/>
    <p:sldId id="309" r:id="rId29"/>
    <p:sldId id="308" r:id="rId30"/>
    <p:sldId id="307" r:id="rId31"/>
    <p:sldId id="271" r:id="rId32"/>
    <p:sldId id="267" r:id="rId33"/>
    <p:sldId id="314" r:id="rId34"/>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snapToGrid="0">
      <p:cViewPr varScale="1">
        <p:scale>
          <a:sx n="82" d="100"/>
          <a:sy n="82" d="100"/>
        </p:scale>
        <p:origin x="864"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555336955"/>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793267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8" name="Google Shape;8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318215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92" name="Google Shape;9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637510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6" name="Google Shape;9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840798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029725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err="1"/>
              <a:t>Hướng</a:t>
            </a:r>
            <a:r>
              <a:rPr lang="en-US" baseline="0" dirty="0"/>
              <a:t> </a:t>
            </a:r>
            <a:r>
              <a:rPr lang="en-US" baseline="0" dirty="0" err="1"/>
              <a:t>dẫn</a:t>
            </a:r>
            <a:r>
              <a:rPr lang="en-US" baseline="0" dirty="0"/>
              <a:t>: GV click </a:t>
            </a:r>
            <a:r>
              <a:rPr lang="en-US" baseline="0" dirty="0" err="1"/>
              <a:t>vào</a:t>
            </a:r>
            <a:r>
              <a:rPr lang="en-US" baseline="0" dirty="0"/>
              <a:t> </a:t>
            </a:r>
            <a:r>
              <a:rPr lang="en-US" baseline="0" dirty="0" err="1"/>
              <a:t>hình</a:t>
            </a:r>
            <a:r>
              <a:rPr lang="en-US" baseline="0" dirty="0"/>
              <a:t> </a:t>
            </a:r>
            <a:r>
              <a:rPr lang="en-US" baseline="0" dirty="0" err="1"/>
              <a:t>đầu</a:t>
            </a:r>
            <a:r>
              <a:rPr lang="en-US" baseline="0" dirty="0"/>
              <a:t> </a:t>
            </a:r>
            <a:r>
              <a:rPr lang="en-US" baseline="0" dirty="0" err="1"/>
              <a:t>bếp</a:t>
            </a:r>
            <a:r>
              <a:rPr lang="en-US" baseline="0" dirty="0"/>
              <a:t> </a:t>
            </a:r>
            <a:r>
              <a:rPr lang="en-US" baseline="0" dirty="0" err="1"/>
              <a:t>để</a:t>
            </a:r>
            <a:r>
              <a:rPr lang="en-US" baseline="0" dirty="0"/>
              <a:t> </a:t>
            </a:r>
            <a:r>
              <a:rPr lang="en-US" baseline="0" dirty="0" err="1"/>
              <a:t>mở</a:t>
            </a:r>
            <a:r>
              <a:rPr lang="en-US" baseline="0" dirty="0"/>
              <a:t> </a:t>
            </a:r>
            <a:r>
              <a:rPr lang="en-US" baseline="0" dirty="0" err="1"/>
              <a:t>câu</a:t>
            </a:r>
            <a:r>
              <a:rPr lang="en-US" baseline="0" dirty="0"/>
              <a:t> </a:t>
            </a:r>
            <a:r>
              <a:rPr lang="en-US" baseline="0" dirty="0" err="1"/>
              <a:t>hỏi</a:t>
            </a:r>
            <a:r>
              <a:rPr lang="en-US" baseline="0" dirty="0"/>
              <a:t> &gt;&gt; </a:t>
            </a:r>
            <a:r>
              <a:rPr lang="en-US" baseline="0" dirty="0" err="1"/>
              <a:t>Sau</a:t>
            </a:r>
            <a:r>
              <a:rPr lang="en-US" baseline="0" dirty="0"/>
              <a:t> </a:t>
            </a:r>
            <a:r>
              <a:rPr lang="en-US" baseline="0" dirty="0" err="1"/>
              <a:t>khi</a:t>
            </a:r>
            <a:r>
              <a:rPr lang="en-US" baseline="0" dirty="0"/>
              <a:t> HS </a:t>
            </a:r>
            <a:r>
              <a:rPr lang="en-US" baseline="0" dirty="0" err="1"/>
              <a:t>đã</a:t>
            </a:r>
            <a:r>
              <a:rPr lang="en-US" baseline="0" dirty="0"/>
              <a:t> </a:t>
            </a:r>
            <a:r>
              <a:rPr lang="en-US" baseline="0" dirty="0" err="1"/>
              <a:t>trả</a:t>
            </a:r>
            <a:r>
              <a:rPr lang="en-US" baseline="0" dirty="0"/>
              <a:t> </a:t>
            </a:r>
            <a:r>
              <a:rPr lang="en-US" baseline="0" dirty="0" err="1"/>
              <a:t>lời</a:t>
            </a:r>
            <a:r>
              <a:rPr lang="en-US" baseline="0" dirty="0"/>
              <a:t> </a:t>
            </a:r>
            <a:r>
              <a:rPr lang="en-US" baseline="0" dirty="0" err="1"/>
              <a:t>đúng</a:t>
            </a:r>
            <a:r>
              <a:rPr lang="en-US" baseline="0" dirty="0"/>
              <a:t>, GV click </a:t>
            </a:r>
            <a:r>
              <a:rPr lang="en-US" baseline="0" dirty="0" err="1"/>
              <a:t>vào</a:t>
            </a:r>
            <a:r>
              <a:rPr lang="en-US" baseline="0" dirty="0"/>
              <a:t> </a:t>
            </a:r>
            <a:r>
              <a:rPr lang="en-US" baseline="0" dirty="0" err="1"/>
              <a:t>bàn</a:t>
            </a:r>
            <a:r>
              <a:rPr lang="en-US" baseline="0" dirty="0"/>
              <a:t> </a:t>
            </a:r>
            <a:r>
              <a:rPr lang="en-US" baseline="0" dirty="0" err="1"/>
              <a:t>ăn</a:t>
            </a:r>
            <a:r>
              <a:rPr lang="en-US" baseline="0" dirty="0"/>
              <a:t> </a:t>
            </a:r>
            <a:r>
              <a:rPr lang="en-US" baseline="0" dirty="0" err="1"/>
              <a:t>để</a:t>
            </a:r>
            <a:r>
              <a:rPr lang="en-US" baseline="0" dirty="0"/>
              <a:t> </a:t>
            </a:r>
            <a:r>
              <a:rPr lang="en-US" baseline="0" dirty="0" err="1"/>
              <a:t>hiện</a:t>
            </a:r>
            <a:r>
              <a:rPr lang="en-US" baseline="0" dirty="0"/>
              <a:t> </a:t>
            </a:r>
            <a:r>
              <a:rPr lang="en-US" baseline="0" dirty="0" err="1"/>
              <a:t>món</a:t>
            </a:r>
            <a:r>
              <a:rPr lang="en-US" baseline="0" dirty="0"/>
              <a:t> </a:t>
            </a:r>
            <a:r>
              <a:rPr lang="en-US" baseline="0" dirty="0" err="1"/>
              <a:t>ăn</a:t>
            </a:r>
            <a:r>
              <a:rPr lang="en-US" baseline="0"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03CB6F-B7B2-458C-B6AC-4EE062B57ED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20424659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err="1"/>
              <a:t>Hướng</a:t>
            </a:r>
            <a:r>
              <a:rPr lang="en-US" baseline="0" dirty="0"/>
              <a:t> </a:t>
            </a:r>
            <a:r>
              <a:rPr lang="en-US" baseline="0" dirty="0" err="1"/>
              <a:t>dẫn</a:t>
            </a:r>
            <a:r>
              <a:rPr lang="en-US" baseline="0" dirty="0"/>
              <a:t>: GV click </a:t>
            </a:r>
            <a:r>
              <a:rPr lang="en-US" baseline="0" dirty="0" err="1"/>
              <a:t>vào</a:t>
            </a:r>
            <a:r>
              <a:rPr lang="en-US" baseline="0" dirty="0"/>
              <a:t> </a:t>
            </a:r>
            <a:r>
              <a:rPr lang="en-US" baseline="0" dirty="0" err="1"/>
              <a:t>đồng</a:t>
            </a:r>
            <a:r>
              <a:rPr lang="en-US" baseline="0" dirty="0"/>
              <a:t> </a:t>
            </a:r>
            <a:r>
              <a:rPr lang="en-US" baseline="0" dirty="0" err="1"/>
              <a:t>hồ</a:t>
            </a:r>
            <a:r>
              <a:rPr lang="en-US" baseline="0" dirty="0"/>
              <a:t> </a:t>
            </a:r>
            <a:r>
              <a:rPr lang="en-US" baseline="0" dirty="0" err="1"/>
              <a:t>để</a:t>
            </a:r>
            <a:r>
              <a:rPr lang="en-US" baseline="0" dirty="0"/>
              <a:t> </a:t>
            </a:r>
            <a:r>
              <a:rPr lang="en-US" baseline="0" dirty="0" err="1"/>
              <a:t>bấm</a:t>
            </a:r>
            <a:r>
              <a:rPr lang="en-US" baseline="0" dirty="0"/>
              <a:t> </a:t>
            </a:r>
            <a:r>
              <a:rPr lang="en-US" baseline="0" dirty="0" err="1"/>
              <a:t>giờ</a:t>
            </a:r>
            <a:r>
              <a:rPr lang="en-US" baseline="0" dirty="0"/>
              <a:t> &gt;&gt; Click </a:t>
            </a:r>
            <a:r>
              <a:rPr lang="en-US" baseline="0" dirty="0" err="1"/>
              <a:t>vào</a:t>
            </a:r>
            <a:r>
              <a:rPr lang="en-US" baseline="0" dirty="0"/>
              <a:t> </a:t>
            </a:r>
            <a:r>
              <a:rPr lang="en-US" baseline="0" dirty="0" err="1"/>
              <a:t>chữ</a:t>
            </a:r>
            <a:r>
              <a:rPr lang="en-US" baseline="0" dirty="0"/>
              <a:t> </a:t>
            </a:r>
            <a:r>
              <a:rPr lang="en-US" baseline="0" dirty="0" err="1"/>
              <a:t>cái</a:t>
            </a:r>
            <a:r>
              <a:rPr lang="en-US" baseline="0" dirty="0"/>
              <a:t> A, B, C, D </a:t>
            </a:r>
            <a:r>
              <a:rPr lang="en-US" baseline="0" dirty="0" err="1"/>
              <a:t>để</a:t>
            </a:r>
            <a:r>
              <a:rPr lang="en-US" baseline="0" dirty="0"/>
              <a:t> </a:t>
            </a:r>
            <a:r>
              <a:rPr lang="en-US" baseline="0" dirty="0" err="1"/>
              <a:t>chọn</a:t>
            </a:r>
            <a:r>
              <a:rPr lang="en-US" baseline="0" dirty="0"/>
              <a:t> </a:t>
            </a:r>
            <a:r>
              <a:rPr lang="en-US" baseline="0" dirty="0" err="1"/>
              <a:t>đáp</a:t>
            </a:r>
            <a:r>
              <a:rPr lang="en-US" baseline="0" dirty="0"/>
              <a:t> </a:t>
            </a:r>
            <a:r>
              <a:rPr lang="en-US" baseline="0" dirty="0" err="1"/>
              <a:t>án</a:t>
            </a:r>
            <a:r>
              <a:rPr lang="en-US" baseline="0" dirty="0"/>
              <a:t> </a:t>
            </a:r>
            <a:r>
              <a:rPr lang="en-US" baseline="0" dirty="0" err="1"/>
              <a:t>đúng</a:t>
            </a:r>
            <a:r>
              <a:rPr lang="en-US" baseline="0" dirty="0"/>
              <a:t> &gt;&gt; Click </a:t>
            </a:r>
            <a:r>
              <a:rPr lang="en-US" baseline="0" dirty="0" err="1"/>
              <a:t>vào</a:t>
            </a:r>
            <a:r>
              <a:rPr lang="en-US" baseline="0" dirty="0"/>
              <a:t> </a:t>
            </a:r>
            <a:r>
              <a:rPr lang="en-US" baseline="0" dirty="0" err="1"/>
              <a:t>ngôi</a:t>
            </a:r>
            <a:r>
              <a:rPr lang="en-US" baseline="0" dirty="0"/>
              <a:t> </a:t>
            </a:r>
            <a:r>
              <a:rPr lang="en-US" baseline="0" dirty="0" err="1"/>
              <a:t>sao</a:t>
            </a:r>
            <a:r>
              <a:rPr lang="en-US" baseline="0" dirty="0"/>
              <a:t> </a:t>
            </a:r>
            <a:r>
              <a:rPr lang="en-US" baseline="0" dirty="0" err="1"/>
              <a:t>để</a:t>
            </a:r>
            <a:r>
              <a:rPr lang="en-US" baseline="0" dirty="0"/>
              <a:t> </a:t>
            </a:r>
            <a:r>
              <a:rPr lang="en-US" baseline="0" dirty="0" err="1"/>
              <a:t>trở</a:t>
            </a:r>
            <a:r>
              <a:rPr lang="en-US" baseline="0" dirty="0"/>
              <a:t> </a:t>
            </a:r>
            <a:r>
              <a:rPr lang="en-US" baseline="0" dirty="0" err="1"/>
              <a:t>về</a:t>
            </a:r>
            <a:r>
              <a:rPr lang="en-US" baseline="0" dirty="0"/>
              <a:t> </a:t>
            </a:r>
            <a:r>
              <a:rPr lang="en-US" baseline="0" dirty="0" err="1"/>
              <a:t>bàn</a:t>
            </a:r>
            <a:r>
              <a:rPr lang="en-US" baseline="0" dirty="0"/>
              <a:t> </a:t>
            </a:r>
            <a:r>
              <a:rPr lang="en-US" baseline="0" dirty="0" err="1"/>
              <a:t>ăn</a:t>
            </a:r>
            <a:r>
              <a:rPr lang="en-US" baseline="0" dirty="0"/>
              <a: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03CB6F-B7B2-458C-B6AC-4EE062B57ED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21999347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err="1"/>
              <a:t>Hướng</a:t>
            </a:r>
            <a:r>
              <a:rPr lang="en-US" baseline="0" dirty="0"/>
              <a:t> </a:t>
            </a:r>
            <a:r>
              <a:rPr lang="en-US" baseline="0" dirty="0" err="1"/>
              <a:t>dẫn</a:t>
            </a:r>
            <a:r>
              <a:rPr lang="en-US" baseline="0" dirty="0"/>
              <a:t>: GV click </a:t>
            </a:r>
            <a:r>
              <a:rPr lang="en-US" baseline="0" dirty="0" err="1"/>
              <a:t>vào</a:t>
            </a:r>
            <a:r>
              <a:rPr lang="en-US" baseline="0" dirty="0"/>
              <a:t> </a:t>
            </a:r>
            <a:r>
              <a:rPr lang="en-US" baseline="0" dirty="0" err="1"/>
              <a:t>đồng</a:t>
            </a:r>
            <a:r>
              <a:rPr lang="en-US" baseline="0" dirty="0"/>
              <a:t> </a:t>
            </a:r>
            <a:r>
              <a:rPr lang="en-US" baseline="0" dirty="0" err="1"/>
              <a:t>hồ</a:t>
            </a:r>
            <a:r>
              <a:rPr lang="en-US" baseline="0" dirty="0"/>
              <a:t> </a:t>
            </a:r>
            <a:r>
              <a:rPr lang="en-US" baseline="0" dirty="0" err="1"/>
              <a:t>để</a:t>
            </a:r>
            <a:r>
              <a:rPr lang="en-US" baseline="0" dirty="0"/>
              <a:t> </a:t>
            </a:r>
            <a:r>
              <a:rPr lang="en-US" baseline="0" dirty="0" err="1"/>
              <a:t>bấm</a:t>
            </a:r>
            <a:r>
              <a:rPr lang="en-US" baseline="0" dirty="0"/>
              <a:t> </a:t>
            </a:r>
            <a:r>
              <a:rPr lang="en-US" baseline="0" dirty="0" err="1"/>
              <a:t>giờ</a:t>
            </a:r>
            <a:r>
              <a:rPr lang="en-US" baseline="0" dirty="0"/>
              <a:t> &gt;&gt; Click </a:t>
            </a:r>
            <a:r>
              <a:rPr lang="en-US" baseline="0" dirty="0" err="1"/>
              <a:t>vào</a:t>
            </a:r>
            <a:r>
              <a:rPr lang="en-US" baseline="0" dirty="0"/>
              <a:t> </a:t>
            </a:r>
            <a:r>
              <a:rPr lang="en-US" baseline="0" dirty="0" err="1"/>
              <a:t>chữ</a:t>
            </a:r>
            <a:r>
              <a:rPr lang="en-US" baseline="0" dirty="0"/>
              <a:t> </a:t>
            </a:r>
            <a:r>
              <a:rPr lang="en-US" baseline="0" dirty="0" err="1"/>
              <a:t>cái</a:t>
            </a:r>
            <a:r>
              <a:rPr lang="en-US" baseline="0" dirty="0"/>
              <a:t> A, B, C, D </a:t>
            </a:r>
            <a:r>
              <a:rPr lang="en-US" baseline="0" dirty="0" err="1"/>
              <a:t>để</a:t>
            </a:r>
            <a:r>
              <a:rPr lang="en-US" baseline="0" dirty="0"/>
              <a:t> </a:t>
            </a:r>
            <a:r>
              <a:rPr lang="en-US" baseline="0" dirty="0" err="1"/>
              <a:t>chọn</a:t>
            </a:r>
            <a:r>
              <a:rPr lang="en-US" baseline="0" dirty="0"/>
              <a:t> </a:t>
            </a:r>
            <a:r>
              <a:rPr lang="en-US" baseline="0" dirty="0" err="1"/>
              <a:t>đáp</a:t>
            </a:r>
            <a:r>
              <a:rPr lang="en-US" baseline="0" dirty="0"/>
              <a:t> </a:t>
            </a:r>
            <a:r>
              <a:rPr lang="en-US" baseline="0" dirty="0" err="1"/>
              <a:t>án</a:t>
            </a:r>
            <a:r>
              <a:rPr lang="en-US" baseline="0" dirty="0"/>
              <a:t> </a:t>
            </a:r>
            <a:r>
              <a:rPr lang="en-US" baseline="0" dirty="0" err="1"/>
              <a:t>đúng</a:t>
            </a:r>
            <a:r>
              <a:rPr lang="en-US" baseline="0" dirty="0"/>
              <a:t> &gt;&gt; Click </a:t>
            </a:r>
            <a:r>
              <a:rPr lang="en-US" baseline="0" dirty="0" err="1"/>
              <a:t>vào</a:t>
            </a:r>
            <a:r>
              <a:rPr lang="en-US" baseline="0" dirty="0"/>
              <a:t> </a:t>
            </a:r>
            <a:r>
              <a:rPr lang="en-US" baseline="0" dirty="0" err="1"/>
              <a:t>ngôi</a:t>
            </a:r>
            <a:r>
              <a:rPr lang="en-US" baseline="0" dirty="0"/>
              <a:t> </a:t>
            </a:r>
            <a:r>
              <a:rPr lang="en-US" baseline="0" dirty="0" err="1"/>
              <a:t>sao</a:t>
            </a:r>
            <a:r>
              <a:rPr lang="en-US" baseline="0" dirty="0"/>
              <a:t> </a:t>
            </a:r>
            <a:r>
              <a:rPr lang="en-US" baseline="0" dirty="0" err="1"/>
              <a:t>để</a:t>
            </a:r>
            <a:r>
              <a:rPr lang="en-US" baseline="0" dirty="0"/>
              <a:t> </a:t>
            </a:r>
            <a:r>
              <a:rPr lang="en-US" baseline="0" dirty="0" err="1"/>
              <a:t>trở</a:t>
            </a:r>
            <a:r>
              <a:rPr lang="en-US" baseline="0" dirty="0"/>
              <a:t> </a:t>
            </a:r>
            <a:r>
              <a:rPr lang="en-US" baseline="0" dirty="0" err="1"/>
              <a:t>về</a:t>
            </a:r>
            <a:r>
              <a:rPr lang="en-US" baseline="0" dirty="0"/>
              <a:t> </a:t>
            </a:r>
            <a:r>
              <a:rPr lang="en-US" baseline="0" dirty="0" err="1"/>
              <a:t>bàn</a:t>
            </a:r>
            <a:r>
              <a:rPr lang="en-US" baseline="0" dirty="0"/>
              <a:t> </a:t>
            </a:r>
            <a:r>
              <a:rPr lang="en-US" baseline="0" dirty="0" err="1"/>
              <a:t>ăn</a:t>
            </a:r>
            <a:r>
              <a:rPr lang="en-US" baseline="0" dirty="0"/>
              <a: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03CB6F-B7B2-458C-B6AC-4EE062B57ED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14230206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err="1"/>
              <a:t>Hướng</a:t>
            </a:r>
            <a:r>
              <a:rPr lang="en-US" baseline="0" dirty="0"/>
              <a:t> </a:t>
            </a:r>
            <a:r>
              <a:rPr lang="en-US" baseline="0" dirty="0" err="1"/>
              <a:t>dẫn</a:t>
            </a:r>
            <a:r>
              <a:rPr lang="en-US" baseline="0" dirty="0"/>
              <a:t>: GV click </a:t>
            </a:r>
            <a:r>
              <a:rPr lang="en-US" baseline="0" dirty="0" err="1"/>
              <a:t>vào</a:t>
            </a:r>
            <a:r>
              <a:rPr lang="en-US" baseline="0" dirty="0"/>
              <a:t> </a:t>
            </a:r>
            <a:r>
              <a:rPr lang="en-US" baseline="0" dirty="0" err="1"/>
              <a:t>đồng</a:t>
            </a:r>
            <a:r>
              <a:rPr lang="en-US" baseline="0" dirty="0"/>
              <a:t> </a:t>
            </a:r>
            <a:r>
              <a:rPr lang="en-US" baseline="0" dirty="0" err="1"/>
              <a:t>hồ</a:t>
            </a:r>
            <a:r>
              <a:rPr lang="en-US" baseline="0" dirty="0"/>
              <a:t> </a:t>
            </a:r>
            <a:r>
              <a:rPr lang="en-US" baseline="0" dirty="0" err="1"/>
              <a:t>để</a:t>
            </a:r>
            <a:r>
              <a:rPr lang="en-US" baseline="0" dirty="0"/>
              <a:t> </a:t>
            </a:r>
            <a:r>
              <a:rPr lang="en-US" baseline="0" dirty="0" err="1"/>
              <a:t>bấm</a:t>
            </a:r>
            <a:r>
              <a:rPr lang="en-US" baseline="0" dirty="0"/>
              <a:t> </a:t>
            </a:r>
            <a:r>
              <a:rPr lang="en-US" baseline="0" dirty="0" err="1"/>
              <a:t>giờ</a:t>
            </a:r>
            <a:r>
              <a:rPr lang="en-US" baseline="0" dirty="0"/>
              <a:t> &gt;&gt; Click </a:t>
            </a:r>
            <a:r>
              <a:rPr lang="en-US" baseline="0" dirty="0" err="1"/>
              <a:t>vào</a:t>
            </a:r>
            <a:r>
              <a:rPr lang="en-US" baseline="0" dirty="0"/>
              <a:t> </a:t>
            </a:r>
            <a:r>
              <a:rPr lang="en-US" baseline="0" dirty="0" err="1"/>
              <a:t>chữ</a:t>
            </a:r>
            <a:r>
              <a:rPr lang="en-US" baseline="0" dirty="0"/>
              <a:t> </a:t>
            </a:r>
            <a:r>
              <a:rPr lang="en-US" baseline="0" dirty="0" err="1"/>
              <a:t>cái</a:t>
            </a:r>
            <a:r>
              <a:rPr lang="en-US" baseline="0" dirty="0"/>
              <a:t> A, B, C, D </a:t>
            </a:r>
            <a:r>
              <a:rPr lang="en-US" baseline="0" dirty="0" err="1"/>
              <a:t>để</a:t>
            </a:r>
            <a:r>
              <a:rPr lang="en-US" baseline="0" dirty="0"/>
              <a:t> </a:t>
            </a:r>
            <a:r>
              <a:rPr lang="en-US" baseline="0" dirty="0" err="1"/>
              <a:t>chọn</a:t>
            </a:r>
            <a:r>
              <a:rPr lang="en-US" baseline="0" dirty="0"/>
              <a:t> </a:t>
            </a:r>
            <a:r>
              <a:rPr lang="en-US" baseline="0" dirty="0" err="1"/>
              <a:t>đáp</a:t>
            </a:r>
            <a:r>
              <a:rPr lang="en-US" baseline="0" dirty="0"/>
              <a:t> </a:t>
            </a:r>
            <a:r>
              <a:rPr lang="en-US" baseline="0" dirty="0" err="1"/>
              <a:t>án</a:t>
            </a:r>
            <a:r>
              <a:rPr lang="en-US" baseline="0" dirty="0"/>
              <a:t> </a:t>
            </a:r>
            <a:r>
              <a:rPr lang="en-US" baseline="0" dirty="0" err="1"/>
              <a:t>đúng</a:t>
            </a:r>
            <a:r>
              <a:rPr lang="en-US" baseline="0" dirty="0"/>
              <a:t> &gt;&gt; Click </a:t>
            </a:r>
            <a:r>
              <a:rPr lang="en-US" baseline="0" dirty="0" err="1"/>
              <a:t>vào</a:t>
            </a:r>
            <a:r>
              <a:rPr lang="en-US" baseline="0" dirty="0"/>
              <a:t> </a:t>
            </a:r>
            <a:r>
              <a:rPr lang="en-US" baseline="0" dirty="0" err="1"/>
              <a:t>ngôi</a:t>
            </a:r>
            <a:r>
              <a:rPr lang="en-US" baseline="0" dirty="0"/>
              <a:t> </a:t>
            </a:r>
            <a:r>
              <a:rPr lang="en-US" baseline="0" dirty="0" err="1"/>
              <a:t>sao</a:t>
            </a:r>
            <a:r>
              <a:rPr lang="en-US" baseline="0" dirty="0"/>
              <a:t> </a:t>
            </a:r>
            <a:r>
              <a:rPr lang="en-US" baseline="0" dirty="0" err="1"/>
              <a:t>để</a:t>
            </a:r>
            <a:r>
              <a:rPr lang="en-US" baseline="0" dirty="0"/>
              <a:t> </a:t>
            </a:r>
            <a:r>
              <a:rPr lang="en-US" baseline="0" dirty="0" err="1"/>
              <a:t>trở</a:t>
            </a:r>
            <a:r>
              <a:rPr lang="en-US" baseline="0" dirty="0"/>
              <a:t> </a:t>
            </a:r>
            <a:r>
              <a:rPr lang="en-US" baseline="0" dirty="0" err="1"/>
              <a:t>về</a:t>
            </a:r>
            <a:r>
              <a:rPr lang="en-US" baseline="0" dirty="0"/>
              <a:t> </a:t>
            </a:r>
            <a:r>
              <a:rPr lang="en-US" baseline="0" dirty="0" err="1"/>
              <a:t>bàn</a:t>
            </a:r>
            <a:r>
              <a:rPr lang="en-US" baseline="0" dirty="0"/>
              <a:t> </a:t>
            </a:r>
            <a:r>
              <a:rPr lang="en-US" baseline="0" dirty="0" err="1"/>
              <a:t>ăn</a:t>
            </a:r>
            <a:r>
              <a:rPr lang="en-US" baseline="0" dirty="0"/>
              <a: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03CB6F-B7B2-458C-B6AC-4EE062B57ED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37758131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err="1"/>
              <a:t>Hướng</a:t>
            </a:r>
            <a:r>
              <a:rPr lang="en-US" baseline="0" dirty="0"/>
              <a:t> </a:t>
            </a:r>
            <a:r>
              <a:rPr lang="en-US" baseline="0" dirty="0" err="1"/>
              <a:t>dẫn</a:t>
            </a:r>
            <a:r>
              <a:rPr lang="en-US" baseline="0" dirty="0"/>
              <a:t>: GV click </a:t>
            </a:r>
            <a:r>
              <a:rPr lang="en-US" baseline="0" dirty="0" err="1"/>
              <a:t>vào</a:t>
            </a:r>
            <a:r>
              <a:rPr lang="en-US" baseline="0" dirty="0"/>
              <a:t> </a:t>
            </a:r>
            <a:r>
              <a:rPr lang="en-US" baseline="0" dirty="0" err="1"/>
              <a:t>đồng</a:t>
            </a:r>
            <a:r>
              <a:rPr lang="en-US" baseline="0" dirty="0"/>
              <a:t> </a:t>
            </a:r>
            <a:r>
              <a:rPr lang="en-US" baseline="0" dirty="0" err="1"/>
              <a:t>hồ</a:t>
            </a:r>
            <a:r>
              <a:rPr lang="en-US" baseline="0" dirty="0"/>
              <a:t> </a:t>
            </a:r>
            <a:r>
              <a:rPr lang="en-US" baseline="0" dirty="0" err="1"/>
              <a:t>để</a:t>
            </a:r>
            <a:r>
              <a:rPr lang="en-US" baseline="0" dirty="0"/>
              <a:t> </a:t>
            </a:r>
            <a:r>
              <a:rPr lang="en-US" baseline="0" dirty="0" err="1"/>
              <a:t>bấm</a:t>
            </a:r>
            <a:r>
              <a:rPr lang="en-US" baseline="0" dirty="0"/>
              <a:t> </a:t>
            </a:r>
            <a:r>
              <a:rPr lang="en-US" baseline="0" dirty="0" err="1"/>
              <a:t>giờ</a:t>
            </a:r>
            <a:r>
              <a:rPr lang="en-US" baseline="0" dirty="0"/>
              <a:t> &gt;&gt; Click </a:t>
            </a:r>
            <a:r>
              <a:rPr lang="en-US" baseline="0" dirty="0" err="1"/>
              <a:t>vào</a:t>
            </a:r>
            <a:r>
              <a:rPr lang="en-US" baseline="0" dirty="0"/>
              <a:t> </a:t>
            </a:r>
            <a:r>
              <a:rPr lang="en-US" baseline="0" dirty="0" err="1"/>
              <a:t>chữ</a:t>
            </a:r>
            <a:r>
              <a:rPr lang="en-US" baseline="0" dirty="0"/>
              <a:t> </a:t>
            </a:r>
            <a:r>
              <a:rPr lang="en-US" baseline="0" dirty="0" err="1"/>
              <a:t>cái</a:t>
            </a:r>
            <a:r>
              <a:rPr lang="en-US" baseline="0" dirty="0"/>
              <a:t> A, B, C, D </a:t>
            </a:r>
            <a:r>
              <a:rPr lang="en-US" baseline="0" dirty="0" err="1"/>
              <a:t>để</a:t>
            </a:r>
            <a:r>
              <a:rPr lang="en-US" baseline="0" dirty="0"/>
              <a:t> </a:t>
            </a:r>
            <a:r>
              <a:rPr lang="en-US" baseline="0" dirty="0" err="1"/>
              <a:t>chọn</a:t>
            </a:r>
            <a:r>
              <a:rPr lang="en-US" baseline="0" dirty="0"/>
              <a:t> </a:t>
            </a:r>
            <a:r>
              <a:rPr lang="en-US" baseline="0" dirty="0" err="1"/>
              <a:t>đáp</a:t>
            </a:r>
            <a:r>
              <a:rPr lang="en-US" baseline="0" dirty="0"/>
              <a:t> </a:t>
            </a:r>
            <a:r>
              <a:rPr lang="en-US" baseline="0" dirty="0" err="1"/>
              <a:t>án</a:t>
            </a:r>
            <a:r>
              <a:rPr lang="en-US" baseline="0" dirty="0"/>
              <a:t> </a:t>
            </a:r>
            <a:r>
              <a:rPr lang="en-US" baseline="0" dirty="0" err="1"/>
              <a:t>đúng</a:t>
            </a:r>
            <a:r>
              <a:rPr lang="en-US" baseline="0" dirty="0"/>
              <a:t> &gt;&gt; Click </a:t>
            </a:r>
            <a:r>
              <a:rPr lang="en-US" baseline="0" dirty="0" err="1"/>
              <a:t>vào</a:t>
            </a:r>
            <a:r>
              <a:rPr lang="en-US" baseline="0" dirty="0"/>
              <a:t> </a:t>
            </a:r>
            <a:r>
              <a:rPr lang="en-US" baseline="0" dirty="0" err="1"/>
              <a:t>ngôi</a:t>
            </a:r>
            <a:r>
              <a:rPr lang="en-US" baseline="0" dirty="0"/>
              <a:t> </a:t>
            </a:r>
            <a:r>
              <a:rPr lang="en-US" baseline="0" dirty="0" err="1"/>
              <a:t>sao</a:t>
            </a:r>
            <a:r>
              <a:rPr lang="en-US" baseline="0" dirty="0"/>
              <a:t> </a:t>
            </a:r>
            <a:r>
              <a:rPr lang="en-US" baseline="0" dirty="0" err="1"/>
              <a:t>để</a:t>
            </a:r>
            <a:r>
              <a:rPr lang="en-US" baseline="0" dirty="0"/>
              <a:t> </a:t>
            </a:r>
            <a:r>
              <a:rPr lang="en-US" baseline="0" dirty="0" err="1"/>
              <a:t>trở</a:t>
            </a:r>
            <a:r>
              <a:rPr lang="en-US" baseline="0" dirty="0"/>
              <a:t> </a:t>
            </a:r>
            <a:r>
              <a:rPr lang="en-US" baseline="0" dirty="0" err="1"/>
              <a:t>về</a:t>
            </a:r>
            <a:r>
              <a:rPr lang="en-US" baseline="0" dirty="0"/>
              <a:t> </a:t>
            </a:r>
            <a:r>
              <a:rPr lang="en-US" baseline="0" dirty="0" err="1"/>
              <a:t>bàn</a:t>
            </a:r>
            <a:r>
              <a:rPr lang="en-US" baseline="0" dirty="0"/>
              <a:t> </a:t>
            </a:r>
            <a:r>
              <a:rPr lang="en-US" baseline="0" dirty="0" err="1"/>
              <a:t>ăn</a:t>
            </a:r>
            <a:r>
              <a:rPr lang="en-US" baseline="0" dirty="0"/>
              <a: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03CB6F-B7B2-458C-B6AC-4EE062B57ED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36834228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err="1"/>
              <a:t>Hướng</a:t>
            </a:r>
            <a:r>
              <a:rPr lang="en-US" baseline="0" dirty="0"/>
              <a:t> </a:t>
            </a:r>
            <a:r>
              <a:rPr lang="en-US" baseline="0" dirty="0" err="1"/>
              <a:t>dẫn</a:t>
            </a:r>
            <a:r>
              <a:rPr lang="en-US" baseline="0" dirty="0"/>
              <a:t>: GV click </a:t>
            </a:r>
            <a:r>
              <a:rPr lang="en-US" baseline="0" dirty="0" err="1"/>
              <a:t>vào</a:t>
            </a:r>
            <a:r>
              <a:rPr lang="en-US" baseline="0" dirty="0"/>
              <a:t> </a:t>
            </a:r>
            <a:r>
              <a:rPr lang="en-US" baseline="0" dirty="0" err="1"/>
              <a:t>đồng</a:t>
            </a:r>
            <a:r>
              <a:rPr lang="en-US" baseline="0" dirty="0"/>
              <a:t> </a:t>
            </a:r>
            <a:r>
              <a:rPr lang="en-US" baseline="0" dirty="0" err="1"/>
              <a:t>hồ</a:t>
            </a:r>
            <a:r>
              <a:rPr lang="en-US" baseline="0" dirty="0"/>
              <a:t> </a:t>
            </a:r>
            <a:r>
              <a:rPr lang="en-US" baseline="0" dirty="0" err="1"/>
              <a:t>để</a:t>
            </a:r>
            <a:r>
              <a:rPr lang="en-US" baseline="0" dirty="0"/>
              <a:t> </a:t>
            </a:r>
            <a:r>
              <a:rPr lang="en-US" baseline="0" dirty="0" err="1"/>
              <a:t>bấm</a:t>
            </a:r>
            <a:r>
              <a:rPr lang="en-US" baseline="0" dirty="0"/>
              <a:t> </a:t>
            </a:r>
            <a:r>
              <a:rPr lang="en-US" baseline="0" dirty="0" err="1"/>
              <a:t>giờ</a:t>
            </a:r>
            <a:r>
              <a:rPr lang="en-US" baseline="0" dirty="0"/>
              <a:t> &gt;&gt; Click </a:t>
            </a:r>
            <a:r>
              <a:rPr lang="en-US" baseline="0" dirty="0" err="1"/>
              <a:t>vào</a:t>
            </a:r>
            <a:r>
              <a:rPr lang="en-US" baseline="0" dirty="0"/>
              <a:t> </a:t>
            </a:r>
            <a:r>
              <a:rPr lang="en-US" baseline="0" dirty="0" err="1"/>
              <a:t>chữ</a:t>
            </a:r>
            <a:r>
              <a:rPr lang="en-US" baseline="0" dirty="0"/>
              <a:t> </a:t>
            </a:r>
            <a:r>
              <a:rPr lang="en-US" baseline="0" dirty="0" err="1"/>
              <a:t>cái</a:t>
            </a:r>
            <a:r>
              <a:rPr lang="en-US" baseline="0" dirty="0"/>
              <a:t> A, B, C, D </a:t>
            </a:r>
            <a:r>
              <a:rPr lang="en-US" baseline="0" dirty="0" err="1"/>
              <a:t>để</a:t>
            </a:r>
            <a:r>
              <a:rPr lang="en-US" baseline="0" dirty="0"/>
              <a:t> </a:t>
            </a:r>
            <a:r>
              <a:rPr lang="en-US" baseline="0" dirty="0" err="1"/>
              <a:t>chọn</a:t>
            </a:r>
            <a:r>
              <a:rPr lang="en-US" baseline="0" dirty="0"/>
              <a:t> </a:t>
            </a:r>
            <a:r>
              <a:rPr lang="en-US" baseline="0" dirty="0" err="1"/>
              <a:t>đáp</a:t>
            </a:r>
            <a:r>
              <a:rPr lang="en-US" baseline="0" dirty="0"/>
              <a:t> </a:t>
            </a:r>
            <a:r>
              <a:rPr lang="en-US" baseline="0" dirty="0" err="1"/>
              <a:t>án</a:t>
            </a:r>
            <a:r>
              <a:rPr lang="en-US" baseline="0" dirty="0"/>
              <a:t> </a:t>
            </a:r>
            <a:r>
              <a:rPr lang="en-US" baseline="0" dirty="0" err="1"/>
              <a:t>đúng</a:t>
            </a:r>
            <a:r>
              <a:rPr lang="en-US" baseline="0" dirty="0"/>
              <a:t> &gt;&gt; Click </a:t>
            </a:r>
            <a:r>
              <a:rPr lang="en-US" baseline="0" dirty="0" err="1"/>
              <a:t>vào</a:t>
            </a:r>
            <a:r>
              <a:rPr lang="en-US" baseline="0" dirty="0"/>
              <a:t> </a:t>
            </a:r>
            <a:r>
              <a:rPr lang="en-US" baseline="0" dirty="0" err="1"/>
              <a:t>ngôi</a:t>
            </a:r>
            <a:r>
              <a:rPr lang="en-US" baseline="0" dirty="0"/>
              <a:t> </a:t>
            </a:r>
            <a:r>
              <a:rPr lang="en-US" baseline="0" dirty="0" err="1"/>
              <a:t>sao</a:t>
            </a:r>
            <a:r>
              <a:rPr lang="en-US" baseline="0" dirty="0"/>
              <a:t> </a:t>
            </a:r>
            <a:r>
              <a:rPr lang="en-US" baseline="0" dirty="0" err="1"/>
              <a:t>để</a:t>
            </a:r>
            <a:r>
              <a:rPr lang="en-US" baseline="0" dirty="0"/>
              <a:t> </a:t>
            </a:r>
            <a:r>
              <a:rPr lang="en-US" baseline="0" dirty="0" err="1"/>
              <a:t>trở</a:t>
            </a:r>
            <a:r>
              <a:rPr lang="en-US" baseline="0" dirty="0"/>
              <a:t> </a:t>
            </a:r>
            <a:r>
              <a:rPr lang="en-US" baseline="0" dirty="0" err="1"/>
              <a:t>về</a:t>
            </a:r>
            <a:r>
              <a:rPr lang="en-US" baseline="0" dirty="0"/>
              <a:t> </a:t>
            </a:r>
            <a:r>
              <a:rPr lang="en-US" baseline="0" dirty="0" err="1"/>
              <a:t>bàn</a:t>
            </a:r>
            <a:r>
              <a:rPr lang="en-US" baseline="0" dirty="0"/>
              <a:t> </a:t>
            </a:r>
            <a:r>
              <a:rPr lang="en-US" baseline="0" dirty="0" err="1"/>
              <a:t>ăn</a:t>
            </a:r>
            <a:r>
              <a:rPr lang="en-US" baseline="0" dirty="0"/>
              <a: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03CB6F-B7B2-458C-B6AC-4EE062B57ED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26723982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456063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22661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911612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4" name="Google Shape;104;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064442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738142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0491501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466970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407003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983787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4970405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4325074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6796125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524373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344968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570605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72515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8/16/2023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6077115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8/16/2023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6617229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8/16/2023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6357915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8/16/2023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6734593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9567471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70145308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0648203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19051744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00665319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00350834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0652546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11948046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94400360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63730154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18164012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96171954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54988002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91715001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413809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2" name="9Slide.vn - 2019">
            <a:extLst>
              <a:ext uri="{FF2B5EF4-FFF2-40B4-BE49-F238E27FC236}">
                <a16:creationId xmlns:a16="http://schemas.microsoft.com/office/drawing/2014/main" id="{2DEF55B1-E641-4B69-837F-3B1BF8D8DB03}"/>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9Slide.vn - 2019">
            <a:extLst>
              <a:ext uri="{FF2B5EF4-FFF2-40B4-BE49-F238E27FC236}">
                <a16:creationId xmlns:a16="http://schemas.microsoft.com/office/drawing/2014/main" id="{23517656-A2DE-458E-8473-67E83EAB816A}"/>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8/16/2023</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291969725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9Slide.vn - 2019">
            <a:extLst>
              <a:ext uri="{FF2B5EF4-FFF2-40B4-BE49-F238E27FC236}">
                <a16:creationId xmlns:a16="http://schemas.microsoft.com/office/drawing/2014/main" id="{6FCB2C14-DB66-44AF-9782-6BB0CAB66302}"/>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8/16/2023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399653407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mi-thuat-2/1/18/68/"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svg"/><Relationship Id="rId12"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sv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sv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mi-thuat-2/1/18/68/"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svg"/><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3.xml"/><Relationship Id="rId4" Type="http://schemas.openxmlformats.org/officeDocument/2006/relationships/image" Target="../media/image22.jpeg"/></Relationships>
</file>

<file path=ppt/slides/_rels/slide7.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slide" Target="slide9.xml"/><Relationship Id="rId18" Type="http://schemas.openxmlformats.org/officeDocument/2006/relationships/slide" Target="slide13.xml"/><Relationship Id="rId3" Type="http://schemas.openxmlformats.org/officeDocument/2006/relationships/image" Target="../media/image23.png"/><Relationship Id="rId7" Type="http://schemas.openxmlformats.org/officeDocument/2006/relationships/image" Target="../media/image27.png"/><Relationship Id="rId12" Type="http://schemas.openxmlformats.org/officeDocument/2006/relationships/image" Target="../media/image31.png"/><Relationship Id="rId17" Type="http://schemas.openxmlformats.org/officeDocument/2006/relationships/image" Target="../media/image22.jpeg"/><Relationship Id="rId2" Type="http://schemas.openxmlformats.org/officeDocument/2006/relationships/notesSlide" Target="../notesSlides/notesSlide6.xml"/><Relationship Id="rId16" Type="http://schemas.openxmlformats.org/officeDocument/2006/relationships/slide" Target="slide12.xml"/><Relationship Id="rId1" Type="http://schemas.openxmlformats.org/officeDocument/2006/relationships/slideLayout" Target="../slideLayouts/slideLayout12.xml"/><Relationship Id="rId6" Type="http://schemas.openxmlformats.org/officeDocument/2006/relationships/image" Target="../media/image26.png"/><Relationship Id="rId11" Type="http://schemas.openxmlformats.org/officeDocument/2006/relationships/slide" Target="slide8.xml"/><Relationship Id="rId5" Type="http://schemas.openxmlformats.org/officeDocument/2006/relationships/image" Target="../media/image25.png"/><Relationship Id="rId15" Type="http://schemas.openxmlformats.org/officeDocument/2006/relationships/slide" Target="slide11.xml"/><Relationship Id="rId10" Type="http://schemas.openxmlformats.org/officeDocument/2006/relationships/image" Target="../media/image30.png"/><Relationship Id="rId4" Type="http://schemas.openxmlformats.org/officeDocument/2006/relationships/image" Target="../media/image24.png"/><Relationship Id="rId9" Type="http://schemas.openxmlformats.org/officeDocument/2006/relationships/image" Target="../media/image29.png"/><Relationship Id="rId14" Type="http://schemas.openxmlformats.org/officeDocument/2006/relationships/slide" Target="slide10.xml"/></Relationships>
</file>

<file path=ppt/slides/_rels/slide8.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38.png"/><Relationship Id="rId3" Type="http://schemas.openxmlformats.org/officeDocument/2006/relationships/audio" Target="../media/audio1.wav"/><Relationship Id="rId7" Type="http://schemas.openxmlformats.org/officeDocument/2006/relationships/image" Target="../media/image33.png"/><Relationship Id="rId12" Type="http://schemas.openxmlformats.org/officeDocument/2006/relationships/slide" Target="slide7.xml"/><Relationship Id="rId2" Type="http://schemas.openxmlformats.org/officeDocument/2006/relationships/notesSlide" Target="../notesSlides/notesSlide7.xml"/><Relationship Id="rId1" Type="http://schemas.openxmlformats.org/officeDocument/2006/relationships/slideLayout" Target="../slideLayouts/slideLayout13.xml"/><Relationship Id="rId6" Type="http://schemas.openxmlformats.org/officeDocument/2006/relationships/image" Target="../media/image32.png"/><Relationship Id="rId11" Type="http://schemas.openxmlformats.org/officeDocument/2006/relationships/image" Target="../media/image37.png"/><Relationship Id="rId5" Type="http://schemas.openxmlformats.org/officeDocument/2006/relationships/audio" Target="../media/audio3.wav"/><Relationship Id="rId15" Type="http://schemas.openxmlformats.org/officeDocument/2006/relationships/image" Target="../media/image39.png"/><Relationship Id="rId10" Type="http://schemas.openxmlformats.org/officeDocument/2006/relationships/image" Target="../media/image36.png"/><Relationship Id="rId4" Type="http://schemas.openxmlformats.org/officeDocument/2006/relationships/audio" Target="../media/audio2.wav"/><Relationship Id="rId9" Type="http://schemas.openxmlformats.org/officeDocument/2006/relationships/image" Target="../media/image35.png"/><Relationship Id="rId14" Type="http://schemas.openxmlformats.org/officeDocument/2006/relationships/image" Target="../media/image22.jpeg"/></Relationships>
</file>

<file path=ppt/slides/_rels/slide9.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38.png"/><Relationship Id="rId3" Type="http://schemas.openxmlformats.org/officeDocument/2006/relationships/audio" Target="../media/audio1.wav"/><Relationship Id="rId7" Type="http://schemas.openxmlformats.org/officeDocument/2006/relationships/image" Target="../media/image33.png"/><Relationship Id="rId12" Type="http://schemas.openxmlformats.org/officeDocument/2006/relationships/slide" Target="slide7.xml"/><Relationship Id="rId2" Type="http://schemas.openxmlformats.org/officeDocument/2006/relationships/notesSlide" Target="../notesSlides/notesSlide8.xml"/><Relationship Id="rId1" Type="http://schemas.openxmlformats.org/officeDocument/2006/relationships/slideLayout" Target="../slideLayouts/slideLayout13.xml"/><Relationship Id="rId6" Type="http://schemas.openxmlformats.org/officeDocument/2006/relationships/image" Target="../media/image32.png"/><Relationship Id="rId11" Type="http://schemas.openxmlformats.org/officeDocument/2006/relationships/image" Target="../media/image37.png"/><Relationship Id="rId5" Type="http://schemas.openxmlformats.org/officeDocument/2006/relationships/audio" Target="../media/audio3.wav"/><Relationship Id="rId15" Type="http://schemas.openxmlformats.org/officeDocument/2006/relationships/image" Target="../media/image40.png"/><Relationship Id="rId10" Type="http://schemas.openxmlformats.org/officeDocument/2006/relationships/image" Target="../media/image36.png"/><Relationship Id="rId4" Type="http://schemas.openxmlformats.org/officeDocument/2006/relationships/audio" Target="../media/audio2.wav"/><Relationship Id="rId9" Type="http://schemas.openxmlformats.org/officeDocument/2006/relationships/image" Target="../media/image35.png"/><Relationship Id="rId14" Type="http://schemas.openxmlformats.org/officeDocument/2006/relationships/image" Target="../media/image22.jpeg"/></Relationships>
</file>

<file path=ppt/slides/_rels/slide10.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38.png"/><Relationship Id="rId3" Type="http://schemas.openxmlformats.org/officeDocument/2006/relationships/audio" Target="../media/audio1.wav"/><Relationship Id="rId7" Type="http://schemas.openxmlformats.org/officeDocument/2006/relationships/image" Target="../media/image33.png"/><Relationship Id="rId12" Type="http://schemas.openxmlformats.org/officeDocument/2006/relationships/slide" Target="slide7.xml"/><Relationship Id="rId2" Type="http://schemas.openxmlformats.org/officeDocument/2006/relationships/notesSlide" Target="../notesSlides/notesSlide9.xml"/><Relationship Id="rId1" Type="http://schemas.openxmlformats.org/officeDocument/2006/relationships/slideLayout" Target="../slideLayouts/slideLayout13.xml"/><Relationship Id="rId6" Type="http://schemas.openxmlformats.org/officeDocument/2006/relationships/image" Target="../media/image32.png"/><Relationship Id="rId11" Type="http://schemas.openxmlformats.org/officeDocument/2006/relationships/image" Target="../media/image37.png"/><Relationship Id="rId5" Type="http://schemas.openxmlformats.org/officeDocument/2006/relationships/audio" Target="../media/audio3.wav"/><Relationship Id="rId15" Type="http://schemas.openxmlformats.org/officeDocument/2006/relationships/image" Target="../media/image41.png"/><Relationship Id="rId10" Type="http://schemas.openxmlformats.org/officeDocument/2006/relationships/image" Target="../media/image36.png"/><Relationship Id="rId4" Type="http://schemas.openxmlformats.org/officeDocument/2006/relationships/audio" Target="../media/audio2.wav"/><Relationship Id="rId9" Type="http://schemas.openxmlformats.org/officeDocument/2006/relationships/image" Target="../media/image35.png"/><Relationship Id="rId14" Type="http://schemas.openxmlformats.org/officeDocument/2006/relationships/image" Target="../media/image22.jpeg"/></Relationships>
</file>

<file path=ppt/slides/_rels/slide11.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38.png"/><Relationship Id="rId3" Type="http://schemas.openxmlformats.org/officeDocument/2006/relationships/audio" Target="../media/audio1.wav"/><Relationship Id="rId7" Type="http://schemas.openxmlformats.org/officeDocument/2006/relationships/image" Target="../media/image33.png"/><Relationship Id="rId12" Type="http://schemas.openxmlformats.org/officeDocument/2006/relationships/slide" Target="slide7.xml"/><Relationship Id="rId2" Type="http://schemas.openxmlformats.org/officeDocument/2006/relationships/notesSlide" Target="../notesSlides/notesSlide10.xml"/><Relationship Id="rId1" Type="http://schemas.openxmlformats.org/officeDocument/2006/relationships/slideLayout" Target="../slideLayouts/slideLayout13.xml"/><Relationship Id="rId6" Type="http://schemas.openxmlformats.org/officeDocument/2006/relationships/image" Target="../media/image32.png"/><Relationship Id="rId11" Type="http://schemas.openxmlformats.org/officeDocument/2006/relationships/image" Target="../media/image37.png"/><Relationship Id="rId5" Type="http://schemas.openxmlformats.org/officeDocument/2006/relationships/audio" Target="../media/audio3.wav"/><Relationship Id="rId15" Type="http://schemas.openxmlformats.org/officeDocument/2006/relationships/image" Target="../media/image42.png"/><Relationship Id="rId10" Type="http://schemas.openxmlformats.org/officeDocument/2006/relationships/image" Target="../media/image36.png"/><Relationship Id="rId4" Type="http://schemas.openxmlformats.org/officeDocument/2006/relationships/audio" Target="../media/audio2.wav"/><Relationship Id="rId9" Type="http://schemas.openxmlformats.org/officeDocument/2006/relationships/image" Target="../media/image35.png"/><Relationship Id="rId14" Type="http://schemas.openxmlformats.org/officeDocument/2006/relationships/image" Target="../media/image22.jpeg"/></Relationships>
</file>

<file path=ppt/slides/_rels/slide12.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38.png"/><Relationship Id="rId3" Type="http://schemas.openxmlformats.org/officeDocument/2006/relationships/audio" Target="../media/audio1.wav"/><Relationship Id="rId7" Type="http://schemas.openxmlformats.org/officeDocument/2006/relationships/image" Target="../media/image33.png"/><Relationship Id="rId12" Type="http://schemas.openxmlformats.org/officeDocument/2006/relationships/slide" Target="slide7.xml"/><Relationship Id="rId2" Type="http://schemas.openxmlformats.org/officeDocument/2006/relationships/notesSlide" Target="../notesSlides/notesSlide11.xml"/><Relationship Id="rId1" Type="http://schemas.openxmlformats.org/officeDocument/2006/relationships/slideLayout" Target="../slideLayouts/slideLayout13.xml"/><Relationship Id="rId6" Type="http://schemas.openxmlformats.org/officeDocument/2006/relationships/image" Target="../media/image32.png"/><Relationship Id="rId11" Type="http://schemas.openxmlformats.org/officeDocument/2006/relationships/image" Target="../media/image37.png"/><Relationship Id="rId5" Type="http://schemas.openxmlformats.org/officeDocument/2006/relationships/audio" Target="../media/audio3.wav"/><Relationship Id="rId15" Type="http://schemas.openxmlformats.org/officeDocument/2006/relationships/image" Target="../media/image43.png"/><Relationship Id="rId10" Type="http://schemas.openxmlformats.org/officeDocument/2006/relationships/image" Target="../media/image36.png"/><Relationship Id="rId4" Type="http://schemas.openxmlformats.org/officeDocument/2006/relationships/audio" Target="../media/audio2.wav"/><Relationship Id="rId9" Type="http://schemas.openxmlformats.org/officeDocument/2006/relationships/image" Target="../media/image35.png"/><Relationship Id="rId14" Type="http://schemas.openxmlformats.org/officeDocument/2006/relationships/image" Target="../media/image22.jpeg"/></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17.svg"/><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16.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47.png"/><Relationship Id="rId7" Type="http://schemas.openxmlformats.org/officeDocument/2006/relationships/hyperlink" Target="https://www.youtube.com/watch?v=W1nbMFbxres&amp;ab_channel=H%E1%BB%8Dc1bi%E1%BA%BFt10" TargetMode="External"/><Relationship Id="rId2" Type="http://schemas.openxmlformats.org/officeDocument/2006/relationships/image" Target="../media/image46.png"/><Relationship Id="rId1" Type="http://schemas.openxmlformats.org/officeDocument/2006/relationships/slideLayout" Target="../slideLayouts/slideLayout7.xml"/><Relationship Id="rId6" Type="http://schemas.openxmlformats.org/officeDocument/2006/relationships/image" Target="../media/image8.svg"/><Relationship Id="rId11" Type="http://schemas.openxmlformats.org/officeDocument/2006/relationships/image" Target="../media/image51.png"/><Relationship Id="rId5" Type="http://schemas.openxmlformats.org/officeDocument/2006/relationships/image" Target="../media/image7.png"/><Relationship Id="rId10" Type="http://schemas.openxmlformats.org/officeDocument/2006/relationships/hyperlink" Target="https://youtu.be/W1nbMFbxres" TargetMode="External"/><Relationship Id="rId4" Type="http://schemas.openxmlformats.org/officeDocument/2006/relationships/image" Target="../media/image48.svg"/><Relationship Id="rId9" Type="http://schemas.openxmlformats.org/officeDocument/2006/relationships/image" Target="../media/image50.png"/></Relationships>
</file>

<file path=ppt/slides/_rels/slide17.xml.rels><?xml version="1.0" encoding="UTF-8" standalone="yes"?>
<Relationships xmlns="http://schemas.openxmlformats.org/package/2006/relationships"><Relationship Id="rId8" Type="http://schemas.openxmlformats.org/officeDocument/2006/relationships/hyperlink" Target="https://youtu.be/BgbBHxBNt-M" TargetMode="External"/><Relationship Id="rId3" Type="http://schemas.openxmlformats.org/officeDocument/2006/relationships/image" Target="../media/image7.png"/><Relationship Id="rId7" Type="http://schemas.openxmlformats.org/officeDocument/2006/relationships/image" Target="../media/image52.png"/><Relationship Id="rId2" Type="http://schemas.openxmlformats.org/officeDocument/2006/relationships/image" Target="../media/image46.png"/><Relationship Id="rId1" Type="http://schemas.openxmlformats.org/officeDocument/2006/relationships/slideLayout" Target="../slideLayouts/slideLayout7.xml"/><Relationship Id="rId6" Type="http://schemas.openxmlformats.org/officeDocument/2006/relationships/hyperlink" Target="https://www.youtube.com/watch?v=BgbBHxBNt-M&amp;ab_channel=H%E1%BB%8Dc1bi%E1%BA%BFt10" TargetMode="External"/><Relationship Id="rId5" Type="http://schemas.openxmlformats.org/officeDocument/2006/relationships/image" Target="../media/image50.png"/><Relationship Id="rId4" Type="http://schemas.openxmlformats.org/officeDocument/2006/relationships/image" Target="../media/image8.svg"/><Relationship Id="rId9" Type="http://schemas.openxmlformats.org/officeDocument/2006/relationships/image" Target="../media/image51.png"/></Relationships>
</file>

<file path=ppt/slides/_rels/slide1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46.png"/><Relationship Id="rId1" Type="http://schemas.openxmlformats.org/officeDocument/2006/relationships/slideLayout" Target="../slideLayouts/slideLayout7.xml"/><Relationship Id="rId5" Type="http://schemas.openxmlformats.org/officeDocument/2006/relationships/image" Target="../media/image55.png"/><Relationship Id="rId4" Type="http://schemas.openxmlformats.org/officeDocument/2006/relationships/image" Target="../media/image54.svg"/></Relationships>
</file>

<file path=ppt/slides/_rels/slide19.xml.rels><?xml version="1.0" encoding="UTF-8" standalone="yes"?>
<Relationships xmlns="http://schemas.openxmlformats.org/package/2006/relationships"><Relationship Id="rId3" Type="http://schemas.openxmlformats.org/officeDocument/2006/relationships/image" Target="../media/image57.png"/><Relationship Id="rId7" Type="http://schemas.openxmlformats.org/officeDocument/2006/relationships/image" Target="../media/image61.png"/><Relationship Id="rId2" Type="http://schemas.openxmlformats.org/officeDocument/2006/relationships/image" Target="../media/image56.png"/><Relationship Id="rId1" Type="http://schemas.openxmlformats.org/officeDocument/2006/relationships/slideLayout" Target="../slideLayouts/slideLayout7.xml"/><Relationship Id="rId6" Type="http://schemas.openxmlformats.org/officeDocument/2006/relationships/image" Target="../media/image60.svg"/><Relationship Id="rId5" Type="http://schemas.openxmlformats.org/officeDocument/2006/relationships/image" Target="../media/image59.png"/><Relationship Id="rId4" Type="http://schemas.openxmlformats.org/officeDocument/2006/relationships/image" Target="../media/image58.svg"/></Relationships>
</file>

<file path=ppt/slides/_rels/slide20.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mi-thuat-2/1/18/72/" TargetMode="External"/></Relationships>
</file>

<file path=ppt/slides/_rels/slide21.xml.rels><?xml version="1.0" encoding="UTF-8" standalone="yes"?>
<Relationships xmlns="http://schemas.openxmlformats.org/package/2006/relationships"><Relationship Id="rId8" Type="http://schemas.openxmlformats.org/officeDocument/2006/relationships/image" Target="../media/image68.jpg"/><Relationship Id="rId3" Type="http://schemas.openxmlformats.org/officeDocument/2006/relationships/image" Target="../media/image63.png"/><Relationship Id="rId7" Type="http://schemas.openxmlformats.org/officeDocument/2006/relationships/image" Target="../media/image67.sv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66.png"/><Relationship Id="rId5" Type="http://schemas.openxmlformats.org/officeDocument/2006/relationships/image" Target="../media/image65.svg"/><Relationship Id="rId4" Type="http://schemas.openxmlformats.org/officeDocument/2006/relationships/image" Target="../media/image64.png"/><Relationship Id="rId9" Type="http://schemas.openxmlformats.org/officeDocument/2006/relationships/image" Target="../media/image69.jpeg"/></Relationships>
</file>

<file path=ppt/slides/_rels/slide2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71.png"/><Relationship Id="rId4" Type="http://schemas.openxmlformats.org/officeDocument/2006/relationships/image" Target="../media/image70.png"/></Relationships>
</file>

<file path=ppt/slides/_rels/slide2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73.png"/><Relationship Id="rId4" Type="http://schemas.openxmlformats.org/officeDocument/2006/relationships/image" Target="../media/image72.jpeg"/></Relationships>
</file>

<file path=ppt/slides/_rels/slide24.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75.jpg"/><Relationship Id="rId4" Type="http://schemas.openxmlformats.org/officeDocument/2006/relationships/image" Target="../media/image74.jpeg"/></Relationships>
</file>

<file path=ppt/slides/_rels/slide25.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77.jpg"/><Relationship Id="rId4" Type="http://schemas.openxmlformats.org/officeDocument/2006/relationships/image" Target="../media/image76.png"/></Relationships>
</file>

<file path=ppt/slides/_rels/slide26.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79.jpeg"/><Relationship Id="rId4" Type="http://schemas.openxmlformats.org/officeDocument/2006/relationships/image" Target="../media/image78.jpeg"/></Relationships>
</file>

<file path=ppt/slides/_rels/slide27.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80.png"/><Relationship Id="rId5" Type="http://schemas.openxmlformats.org/officeDocument/2006/relationships/image" Target="../media/image54.svg"/><Relationship Id="rId4" Type="http://schemas.openxmlformats.org/officeDocument/2006/relationships/image" Target="../media/image53.png"/></Relationships>
</file>

<file path=ppt/slides/_rels/slide28.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81.png"/></Relationships>
</file>

<file path=ppt/slides/_rels/slide29.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jpg"/><Relationship Id="rId1" Type="http://schemas.openxmlformats.org/officeDocument/2006/relationships/slideLayout" Target="../slideLayouts/slideLayout2.xml"/><Relationship Id="rId4" Type="http://schemas.openxmlformats.org/officeDocument/2006/relationships/image" Target="../media/image84.svg"/></Relationships>
</file>

<file path=ppt/slides/_rels/slide30.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jpg"/><Relationship Id="rId1" Type="http://schemas.openxmlformats.org/officeDocument/2006/relationships/slideLayout" Target="../slideLayouts/slideLayout23.xml"/><Relationship Id="rId6" Type="http://schemas.microsoft.com/office/2007/relationships/hdphoto" Target="../media/hdphoto2.wdp"/><Relationship Id="rId5" Type="http://schemas.openxmlformats.org/officeDocument/2006/relationships/image" Target="../media/image88.png"/><Relationship Id="rId4" Type="http://schemas.openxmlformats.org/officeDocument/2006/relationships/hyperlink" Target="https://www.facebook.com/groups/hoc10donghanhcunggiaovientieuh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2" name="TextBox 1">
            <a:extLst>
              <a:ext uri="{FF2B5EF4-FFF2-40B4-BE49-F238E27FC236}">
                <a16:creationId xmlns:a16="http://schemas.microsoft.com/office/drawing/2014/main" id="{9FFD71C9-E11C-1516-4D8D-3AFE2CD15D99}"/>
              </a:ext>
            </a:extLst>
          </p:cNvPr>
          <p:cNvSpPr txBox="1"/>
          <p:nvPr/>
        </p:nvSpPr>
        <p:spPr>
          <a:xfrm>
            <a:off x="9431045" y="209464"/>
            <a:ext cx="2681056" cy="523220"/>
          </a:xfrm>
          <a:prstGeom prst="rect">
            <a:avLst/>
          </a:prstGeom>
          <a:noFill/>
        </p:spPr>
        <p:txBody>
          <a:bodyPr wrap="square" rtlCol="0">
            <a:spAutoFit/>
          </a:bodyPr>
          <a:lstStyle/>
          <a:p>
            <a:pPr algn="ctr"/>
            <a:r>
              <a:rPr lang="en-US" sz="2800">
                <a:solidFill>
                  <a:schemeClr val="bg1"/>
                </a:solidFill>
                <a:effectLst>
                  <a:outerShdw blurRad="38100" dist="38100" dir="2700000" algn="tl">
                    <a:srgbClr val="000000">
                      <a:alpha val="43137"/>
                    </a:srgbClr>
                  </a:outerShdw>
                </a:effectLst>
                <a:latin typeface="UTM Avo" panose="02040603050506020204" pitchFamily="18" charset="0"/>
              </a:rPr>
              <a:t>Mĩ thuật 2</a:t>
            </a:r>
          </a:p>
        </p:txBody>
      </p:sp>
      <p:sp>
        <p:nvSpPr>
          <p:cNvPr id="9" name="Google Shape;54;p1">
            <a:extLst>
              <a:ext uri="{FF2B5EF4-FFF2-40B4-BE49-F238E27FC236}">
                <a16:creationId xmlns:a16="http://schemas.microsoft.com/office/drawing/2014/main" id="{D2B0C381-AC83-477C-A42B-612BDE63DE3C}"/>
              </a:ext>
            </a:extLst>
          </p:cNvPr>
          <p:cNvSpPr txBox="1">
            <a:spLocks/>
          </p:cNvSpPr>
          <p:nvPr/>
        </p:nvSpPr>
        <p:spPr>
          <a:xfrm>
            <a:off x="1029810" y="1484791"/>
            <a:ext cx="10820462" cy="1964184"/>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lnSpc>
                <a:spcPct val="150000"/>
              </a:lnSpc>
              <a:buSzPts val="990"/>
              <a:buFont typeface="Arial"/>
              <a:buNone/>
            </a:pPr>
            <a:r>
              <a:rPr lang="en-US" b="1" dirty="0" err="1">
                <a:solidFill>
                  <a:srgbClr val="002060"/>
                </a:solidFill>
                <a:latin typeface="UTM Avo" panose="02040603050506020204" pitchFamily="18" charset="0"/>
              </a:rPr>
              <a:t>Chủ</a:t>
            </a:r>
            <a:r>
              <a:rPr lang="en-US" b="1" dirty="0">
                <a:solidFill>
                  <a:srgbClr val="002060"/>
                </a:solidFill>
                <a:latin typeface="UTM Avo" panose="02040603050506020204" pitchFamily="18" charset="0"/>
              </a:rPr>
              <a:t> </a:t>
            </a:r>
            <a:r>
              <a:rPr lang="en-US" b="1" dirty="0" err="1">
                <a:solidFill>
                  <a:srgbClr val="002060"/>
                </a:solidFill>
                <a:latin typeface="UTM Avo" panose="02040603050506020204" pitchFamily="18" charset="0"/>
              </a:rPr>
              <a:t>đề</a:t>
            </a:r>
            <a:r>
              <a:rPr lang="en-US" b="1" dirty="0">
                <a:solidFill>
                  <a:srgbClr val="002060"/>
                </a:solidFill>
                <a:latin typeface="UTM Avo" panose="02040603050506020204" pitchFamily="18" charset="0"/>
              </a:rPr>
              <a:t> 7</a:t>
            </a:r>
          </a:p>
          <a:p>
            <a:pPr algn="ctr">
              <a:lnSpc>
                <a:spcPct val="150000"/>
              </a:lnSpc>
              <a:buSzPts val="990"/>
              <a:buFont typeface="Arial"/>
              <a:buNone/>
            </a:pPr>
            <a:r>
              <a:rPr lang="en-US" b="1" dirty="0" err="1">
                <a:solidFill>
                  <a:srgbClr val="002060"/>
                </a:solidFill>
                <a:latin typeface="UTM Avo" panose="02040603050506020204" pitchFamily="18" charset="0"/>
              </a:rPr>
              <a:t>Cuộc</a:t>
            </a:r>
            <a:r>
              <a:rPr lang="en-US" b="1" dirty="0">
                <a:solidFill>
                  <a:srgbClr val="002060"/>
                </a:solidFill>
                <a:latin typeface="UTM Avo" panose="02040603050506020204" pitchFamily="18" charset="0"/>
              </a:rPr>
              <a:t> </a:t>
            </a:r>
            <a:r>
              <a:rPr lang="en-US" b="1" dirty="0" err="1">
                <a:solidFill>
                  <a:srgbClr val="002060"/>
                </a:solidFill>
                <a:latin typeface="UTM Avo" panose="02040603050506020204" pitchFamily="18" charset="0"/>
              </a:rPr>
              <a:t>sống</a:t>
            </a:r>
            <a:r>
              <a:rPr lang="en-US" b="1" dirty="0">
                <a:solidFill>
                  <a:srgbClr val="002060"/>
                </a:solidFill>
                <a:latin typeface="UTM Avo" panose="02040603050506020204" pitchFamily="18" charset="0"/>
              </a:rPr>
              <a:t> </a:t>
            </a:r>
            <a:r>
              <a:rPr lang="en-US" b="1" dirty="0" err="1">
                <a:solidFill>
                  <a:srgbClr val="002060"/>
                </a:solidFill>
                <a:latin typeface="UTM Avo" panose="02040603050506020204" pitchFamily="18" charset="0"/>
              </a:rPr>
              <a:t>vui</a:t>
            </a:r>
            <a:r>
              <a:rPr lang="en-US" b="1" dirty="0">
                <a:solidFill>
                  <a:srgbClr val="002060"/>
                </a:solidFill>
                <a:latin typeface="UTM Avo" panose="02040603050506020204" pitchFamily="18" charset="0"/>
              </a:rPr>
              <a:t> </a:t>
            </a:r>
            <a:r>
              <a:rPr lang="en-US" b="1" dirty="0" err="1">
                <a:solidFill>
                  <a:srgbClr val="002060"/>
                </a:solidFill>
                <a:latin typeface="UTM Avo" panose="02040603050506020204" pitchFamily="18" charset="0"/>
              </a:rPr>
              <a:t>nhộn</a:t>
            </a:r>
            <a:endParaRPr lang="en-US" b="1" dirty="0">
              <a:solidFill>
                <a:srgbClr val="002060"/>
              </a:solidFill>
              <a:latin typeface="UTM Avo" panose="02040603050506020204" pitchFamily="18" charset="0"/>
            </a:endParaRPr>
          </a:p>
        </p:txBody>
      </p:sp>
      <p:sp>
        <p:nvSpPr>
          <p:cNvPr id="3" name="Google Shape;54;p1">
            <a:extLst>
              <a:ext uri="{FF2B5EF4-FFF2-40B4-BE49-F238E27FC236}">
                <a16:creationId xmlns:a16="http://schemas.microsoft.com/office/drawing/2014/main" id="{50121D54-0636-A8A0-7723-842661EDF632}"/>
              </a:ext>
            </a:extLst>
          </p:cNvPr>
          <p:cNvSpPr txBox="1">
            <a:spLocks/>
          </p:cNvSpPr>
          <p:nvPr/>
        </p:nvSpPr>
        <p:spPr>
          <a:xfrm>
            <a:off x="-258046" y="3275860"/>
            <a:ext cx="13235781" cy="1448442"/>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lnSpc>
                <a:spcPct val="150000"/>
              </a:lnSpc>
              <a:buSzPts val="990"/>
              <a:buFont typeface="Arial"/>
              <a:buNone/>
            </a:pPr>
            <a:r>
              <a:rPr lang="en-US" b="1" dirty="0" err="1">
                <a:solidFill>
                  <a:srgbClr val="FF0000"/>
                </a:solidFill>
                <a:latin typeface="UTM Avo" panose="02040603050506020204" pitchFamily="18" charset="0"/>
                <a:cs typeface="Arial" panose="020B0604020202020204" pitchFamily="34" charset="0"/>
              </a:rPr>
              <a:t>Bài</a:t>
            </a:r>
            <a:r>
              <a:rPr lang="en-US" b="1" dirty="0">
                <a:solidFill>
                  <a:srgbClr val="FF0000"/>
                </a:solidFill>
                <a:latin typeface="UTM Avo" panose="02040603050506020204" pitchFamily="18" charset="0"/>
                <a:cs typeface="Arial" panose="020B0604020202020204" pitchFamily="34" charset="0"/>
              </a:rPr>
              <a:t> 15: Trang </a:t>
            </a:r>
            <a:r>
              <a:rPr lang="en-US" b="1" dirty="0" err="1">
                <a:solidFill>
                  <a:srgbClr val="FF0000"/>
                </a:solidFill>
                <a:latin typeface="UTM Avo" panose="02040603050506020204" pitchFamily="18" charset="0"/>
                <a:cs typeface="Arial" panose="020B0604020202020204" pitchFamily="34" charset="0"/>
              </a:rPr>
              <a:t>phục</a:t>
            </a:r>
            <a:r>
              <a:rPr lang="en-US" b="1" dirty="0">
                <a:solidFill>
                  <a:srgbClr val="FF0000"/>
                </a:solidFill>
                <a:latin typeface="UTM Avo" panose="02040603050506020204" pitchFamily="18" charset="0"/>
                <a:cs typeface="Arial" panose="020B0604020202020204" pitchFamily="34" charset="0"/>
              </a:rPr>
              <a:t> </a:t>
            </a:r>
            <a:r>
              <a:rPr lang="en-US" b="1" dirty="0" err="1">
                <a:solidFill>
                  <a:srgbClr val="FF0000"/>
                </a:solidFill>
                <a:latin typeface="UTM Avo" panose="02040603050506020204" pitchFamily="18" charset="0"/>
                <a:cs typeface="Arial" panose="020B0604020202020204" pitchFamily="34" charset="0"/>
              </a:rPr>
              <a:t>em</a:t>
            </a:r>
            <a:r>
              <a:rPr lang="en-US" b="1" dirty="0">
                <a:solidFill>
                  <a:srgbClr val="FF0000"/>
                </a:solidFill>
                <a:latin typeface="UTM Avo" panose="02040603050506020204" pitchFamily="18" charset="0"/>
                <a:cs typeface="Arial" panose="020B0604020202020204" pitchFamily="34" charset="0"/>
              </a:rPr>
              <a:t> </a:t>
            </a:r>
            <a:r>
              <a:rPr lang="en-US" b="1" dirty="0" err="1">
                <a:solidFill>
                  <a:srgbClr val="FF0000"/>
                </a:solidFill>
                <a:latin typeface="UTM Avo" panose="02040603050506020204" pitchFamily="18" charset="0"/>
                <a:cs typeface="Arial" panose="020B0604020202020204" pitchFamily="34" charset="0"/>
              </a:rPr>
              <a:t>yêu</a:t>
            </a:r>
            <a:r>
              <a:rPr lang="en-US" b="1" dirty="0">
                <a:solidFill>
                  <a:srgbClr val="FF0000"/>
                </a:solidFill>
                <a:latin typeface="UTM Avo" panose="02040603050506020204" pitchFamily="18" charset="0"/>
                <a:cs typeface="Arial" panose="020B0604020202020204" pitchFamily="34" charset="0"/>
              </a:rPr>
              <a:t> </a:t>
            </a:r>
            <a:r>
              <a:rPr lang="en-US" b="1" dirty="0" err="1">
                <a:solidFill>
                  <a:srgbClr val="FF0000"/>
                </a:solidFill>
                <a:latin typeface="UTM Avo" panose="02040603050506020204" pitchFamily="18" charset="0"/>
                <a:cs typeface="Arial" panose="020B0604020202020204" pitchFamily="34" charset="0"/>
              </a:rPr>
              <a:t>thích</a:t>
            </a:r>
            <a:endParaRPr lang="en-US" b="1" dirty="0">
              <a:solidFill>
                <a:srgbClr val="FF0000"/>
              </a:solidFill>
              <a:latin typeface="UTM Avo" panose="02040603050506020204" pitchFamily="18" charset="0"/>
              <a:cs typeface="Arial" panose="020B0604020202020204" pitchFamily="34" charset="0"/>
            </a:endParaRP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89"/>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712848" y="1288235"/>
            <a:ext cx="2736543" cy="1558939"/>
            <a:chOff x="309542" y="967667"/>
            <a:chExt cx="2878585" cy="1558939"/>
          </a:xfrm>
        </p:grpSpPr>
        <p:pic>
          <p:nvPicPr>
            <p:cNvPr id="3" name="Picture 2">
              <a:hlinkClick r:id="rId4"/>
              <a:extLst>
                <a:ext uri="{FF2B5EF4-FFF2-40B4-BE49-F238E27FC236}">
                  <a16:creationId xmlns:a16="http://schemas.microsoft.com/office/drawing/2014/main" id="{98210454-4689-A42D-67DD-7B828379525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3"/>
        <p:cNvGrpSpPr/>
        <p:nvPr/>
      </p:nvGrpSpPr>
      <p:grpSpPr>
        <a:xfrm>
          <a:off x="0" y="0"/>
          <a:ext cx="0" cy="0"/>
          <a:chOff x="0" y="0"/>
          <a:chExt cx="0" cy="0"/>
        </a:xfrm>
      </p:grpSpPr>
      <p:pic>
        <p:nvPicPr>
          <p:cNvPr id="5" name="Picture 19">
            <a:extLst>
              <a:ext uri="{FF2B5EF4-FFF2-40B4-BE49-F238E27FC236}">
                <a16:creationId xmlns:a16="http://schemas.microsoft.com/office/drawing/2014/main" id="{5BDDC759-0224-E7A8-8188-6E922EF1927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733308">
            <a:off x="10675982" y="5358325"/>
            <a:ext cx="1347775" cy="1485523"/>
          </a:xfrm>
          <a:prstGeom prst="rect">
            <a:avLst/>
          </a:prstGeom>
        </p:spPr>
      </p:pic>
      <p:pic>
        <p:nvPicPr>
          <p:cNvPr id="7" name="Picture 21">
            <a:extLst>
              <a:ext uri="{FF2B5EF4-FFF2-40B4-BE49-F238E27FC236}">
                <a16:creationId xmlns:a16="http://schemas.microsoft.com/office/drawing/2014/main" id="{D01C330E-A31E-2209-5FD5-C93ACE546B72}"/>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336996" y="2260600"/>
            <a:ext cx="573157" cy="535901"/>
          </a:xfrm>
          <a:prstGeom prst="rect">
            <a:avLst/>
          </a:prstGeom>
        </p:spPr>
      </p:pic>
      <p:pic>
        <p:nvPicPr>
          <p:cNvPr id="8" name="Picture 22">
            <a:extLst>
              <a:ext uri="{FF2B5EF4-FFF2-40B4-BE49-F238E27FC236}">
                <a16:creationId xmlns:a16="http://schemas.microsoft.com/office/drawing/2014/main" id="{D5903F93-2CAB-8473-CF38-BFEA42095AFC}"/>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rot="1239082">
            <a:off x="71460" y="6399778"/>
            <a:ext cx="1104231" cy="361385"/>
          </a:xfrm>
          <a:prstGeom prst="rect">
            <a:avLst/>
          </a:prstGeom>
        </p:spPr>
      </p:pic>
      <p:sp>
        <p:nvSpPr>
          <p:cNvPr id="11" name="TextBox 10">
            <a:extLst>
              <a:ext uri="{FF2B5EF4-FFF2-40B4-BE49-F238E27FC236}">
                <a16:creationId xmlns:a16="http://schemas.microsoft.com/office/drawing/2014/main" id="{27E68F7B-C737-868B-7C83-B3917FDA64C6}"/>
              </a:ext>
            </a:extLst>
          </p:cNvPr>
          <p:cNvSpPr txBox="1"/>
          <p:nvPr/>
        </p:nvSpPr>
        <p:spPr>
          <a:xfrm>
            <a:off x="1771206" y="1689823"/>
            <a:ext cx="9424877" cy="1245597"/>
          </a:xfrm>
          <a:prstGeom prst="rect">
            <a:avLst/>
          </a:prstGeom>
          <a:noFill/>
        </p:spPr>
        <p:txBody>
          <a:bodyPr wrap="square">
            <a:spAutoFit/>
          </a:bodyPr>
          <a:lstStyle/>
          <a:p>
            <a:pPr algn="ctr">
              <a:lnSpc>
                <a:spcPct val="150000"/>
              </a:lnSpc>
              <a:spcAft>
                <a:spcPts val="667"/>
              </a:spcAft>
            </a:pPr>
            <a:r>
              <a:rPr lang="en-US" sz="2667" dirty="0">
                <a:latin typeface="UTM Avo" panose="02040603050506020204" pitchFamily="18" charset="0"/>
                <a:ea typeface="Arial" panose="020B0604020202020204" pitchFamily="34" charset="0"/>
                <a:cs typeface="Arial" panose="020B0604020202020204" pitchFamily="34" charset="0"/>
              </a:rPr>
              <a:t>Các </a:t>
            </a:r>
            <a:r>
              <a:rPr lang="en-US" sz="2667" dirty="0" err="1">
                <a:latin typeface="UTM Avo" panose="02040603050506020204" pitchFamily="18" charset="0"/>
                <a:ea typeface="Arial" panose="020B0604020202020204" pitchFamily="34" charset="0"/>
                <a:cs typeface="Arial" panose="020B0604020202020204" pitchFamily="34" charset="0"/>
              </a:rPr>
              <a:t>em</a:t>
            </a:r>
            <a:r>
              <a:rPr lang="en-US" sz="2667" dirty="0">
                <a:latin typeface="UTM Avo" panose="02040603050506020204" pitchFamily="18" charset="0"/>
                <a:ea typeface="Arial" panose="020B0604020202020204" pitchFamily="34" charset="0"/>
                <a:cs typeface="Arial" panose="020B0604020202020204" pitchFamily="34" charset="0"/>
              </a:rPr>
              <a:t> </a:t>
            </a:r>
            <a:r>
              <a:rPr lang="en-US" sz="2667" dirty="0" err="1">
                <a:latin typeface="UTM Avo" panose="02040603050506020204" pitchFamily="18" charset="0"/>
                <a:ea typeface="Arial" panose="020B0604020202020204" pitchFamily="34" charset="0"/>
                <a:cs typeface="Arial" panose="020B0604020202020204" pitchFamily="34" charset="0"/>
              </a:rPr>
              <a:t>hãy</a:t>
            </a:r>
            <a:r>
              <a:rPr lang="en-US" sz="2667" dirty="0">
                <a:latin typeface="UTM Avo" panose="02040603050506020204" pitchFamily="18" charset="0"/>
                <a:ea typeface="Arial" panose="020B0604020202020204" pitchFamily="34" charset="0"/>
                <a:cs typeface="Arial" panose="020B0604020202020204" pitchFamily="34" charset="0"/>
              </a:rPr>
              <a:t> </a:t>
            </a:r>
            <a:r>
              <a:rPr lang="en-US" sz="2667" dirty="0" err="1">
                <a:latin typeface="UTM Avo" panose="02040603050506020204" pitchFamily="18" charset="0"/>
                <a:ea typeface="Arial" panose="020B0604020202020204" pitchFamily="34" charset="0"/>
                <a:cs typeface="Arial" panose="020B0604020202020204" pitchFamily="34" charset="0"/>
              </a:rPr>
              <a:t>quan</a:t>
            </a:r>
            <a:r>
              <a:rPr lang="en-US" sz="2667" dirty="0">
                <a:latin typeface="UTM Avo" panose="02040603050506020204" pitchFamily="18" charset="0"/>
                <a:ea typeface="Arial" panose="020B0604020202020204" pitchFamily="34" charset="0"/>
                <a:cs typeface="Arial" panose="020B0604020202020204" pitchFamily="34" charset="0"/>
              </a:rPr>
              <a:t> </a:t>
            </a:r>
            <a:r>
              <a:rPr lang="en-US" sz="2667" dirty="0" err="1">
                <a:latin typeface="UTM Avo" panose="02040603050506020204" pitchFamily="18" charset="0"/>
                <a:ea typeface="Arial" panose="020B0604020202020204" pitchFamily="34" charset="0"/>
                <a:cs typeface="Arial" panose="020B0604020202020204" pitchFamily="34" charset="0"/>
              </a:rPr>
              <a:t>sát</a:t>
            </a:r>
            <a:r>
              <a:rPr lang="en-US" sz="2667" dirty="0">
                <a:latin typeface="UTM Avo" panose="02040603050506020204" pitchFamily="18" charset="0"/>
                <a:ea typeface="Arial" panose="020B0604020202020204" pitchFamily="34" charset="0"/>
                <a:cs typeface="Arial" panose="020B0604020202020204" pitchFamily="34" charset="0"/>
              </a:rPr>
              <a:t> </a:t>
            </a:r>
            <a:r>
              <a:rPr lang="en-US" sz="2667" dirty="0" err="1">
                <a:latin typeface="UTM Avo" panose="02040603050506020204" pitchFamily="18" charset="0"/>
                <a:ea typeface="Arial" panose="020B0604020202020204" pitchFamily="34" charset="0"/>
                <a:cs typeface="Arial" panose="020B0604020202020204" pitchFamily="34" charset="0"/>
              </a:rPr>
              <a:t>một</a:t>
            </a:r>
            <a:r>
              <a:rPr lang="en-US" sz="2667" dirty="0">
                <a:latin typeface="UTM Avo" panose="02040603050506020204" pitchFamily="18" charset="0"/>
                <a:ea typeface="Arial" panose="020B0604020202020204" pitchFamily="34" charset="0"/>
                <a:cs typeface="Arial" panose="020B0604020202020204" pitchFamily="34" charset="0"/>
              </a:rPr>
              <a:t> </a:t>
            </a:r>
            <a:r>
              <a:rPr lang="en-US" sz="2667" dirty="0" err="1">
                <a:latin typeface="UTM Avo" panose="02040603050506020204" pitchFamily="18" charset="0"/>
                <a:ea typeface="Arial" panose="020B0604020202020204" pitchFamily="34" charset="0"/>
                <a:cs typeface="Arial" panose="020B0604020202020204" pitchFamily="34" charset="0"/>
              </a:rPr>
              <a:t>số</a:t>
            </a:r>
            <a:r>
              <a:rPr lang="en-US" sz="2667" dirty="0">
                <a:latin typeface="UTM Avo" panose="02040603050506020204" pitchFamily="18" charset="0"/>
                <a:ea typeface="Arial" panose="020B0604020202020204" pitchFamily="34" charset="0"/>
                <a:cs typeface="Arial" panose="020B0604020202020204" pitchFamily="34" charset="0"/>
              </a:rPr>
              <a:t> </a:t>
            </a:r>
            <a:r>
              <a:rPr lang="en-US" sz="2667" dirty="0" err="1">
                <a:latin typeface="UTM Avo" panose="02040603050506020204" pitchFamily="18" charset="0"/>
                <a:ea typeface="Arial" panose="020B0604020202020204" pitchFamily="34" charset="0"/>
                <a:cs typeface="Arial" panose="020B0604020202020204" pitchFamily="34" charset="0"/>
              </a:rPr>
              <a:t>trang</a:t>
            </a:r>
            <a:r>
              <a:rPr lang="en-US" sz="2667" dirty="0">
                <a:latin typeface="UTM Avo" panose="02040603050506020204" pitchFamily="18" charset="0"/>
                <a:ea typeface="Arial" panose="020B0604020202020204" pitchFamily="34" charset="0"/>
                <a:cs typeface="Arial" panose="020B0604020202020204" pitchFamily="34" charset="0"/>
              </a:rPr>
              <a:t> </a:t>
            </a:r>
            <a:r>
              <a:rPr lang="en-US" sz="2667" dirty="0" err="1">
                <a:latin typeface="UTM Avo" panose="02040603050506020204" pitchFamily="18" charset="0"/>
                <a:ea typeface="Arial" panose="020B0604020202020204" pitchFamily="34" charset="0"/>
                <a:cs typeface="Arial" panose="020B0604020202020204" pitchFamily="34" charset="0"/>
              </a:rPr>
              <a:t>phục</a:t>
            </a:r>
            <a:r>
              <a:rPr lang="en-US" sz="2667" dirty="0">
                <a:latin typeface="UTM Avo" panose="02040603050506020204" pitchFamily="18" charset="0"/>
                <a:ea typeface="Arial" panose="020B0604020202020204" pitchFamily="34" charset="0"/>
                <a:cs typeface="Arial" panose="020B0604020202020204" pitchFamily="34" charset="0"/>
              </a:rPr>
              <a:t> </a:t>
            </a:r>
            <a:r>
              <a:rPr lang="en-US" sz="2667" dirty="0" err="1">
                <a:latin typeface="UTM Avo" panose="02040603050506020204" pitchFamily="18" charset="0"/>
                <a:ea typeface="Arial" panose="020B0604020202020204" pitchFamily="34" charset="0"/>
                <a:cs typeface="Arial" panose="020B0604020202020204" pitchFamily="34" charset="0"/>
              </a:rPr>
              <a:t>dưới</a:t>
            </a:r>
            <a:r>
              <a:rPr lang="en-US" sz="2667" dirty="0">
                <a:latin typeface="UTM Avo" panose="02040603050506020204" pitchFamily="18" charset="0"/>
                <a:ea typeface="Arial" panose="020B0604020202020204" pitchFamily="34" charset="0"/>
                <a:cs typeface="Arial" panose="020B0604020202020204" pitchFamily="34" charset="0"/>
              </a:rPr>
              <a:t> </a:t>
            </a:r>
            <a:r>
              <a:rPr lang="en-US" sz="2667" dirty="0" err="1">
                <a:latin typeface="UTM Avo" panose="02040603050506020204" pitchFamily="18" charset="0"/>
                <a:ea typeface="Arial" panose="020B0604020202020204" pitchFamily="34" charset="0"/>
                <a:cs typeface="Arial" panose="020B0604020202020204" pitchFamily="34" charset="0"/>
              </a:rPr>
              <a:t>đây</a:t>
            </a:r>
            <a:r>
              <a:rPr lang="en-US" sz="2667" dirty="0">
                <a:latin typeface="UTM Avo" panose="02040603050506020204" pitchFamily="18" charset="0"/>
                <a:ea typeface="Arial" panose="020B0604020202020204" pitchFamily="34" charset="0"/>
                <a:cs typeface="Arial" panose="020B0604020202020204" pitchFamily="34" charset="0"/>
              </a:rPr>
              <a:t> và </a:t>
            </a:r>
            <a:r>
              <a:rPr lang="en-US" sz="2667" dirty="0" err="1">
                <a:latin typeface="UTM Avo" panose="02040603050506020204" pitchFamily="18" charset="0"/>
                <a:ea typeface="Arial" panose="020B0604020202020204" pitchFamily="34" charset="0"/>
                <a:cs typeface="Arial" panose="020B0604020202020204" pitchFamily="34" charset="0"/>
              </a:rPr>
              <a:t>cho</a:t>
            </a:r>
            <a:r>
              <a:rPr lang="en-US" sz="2667" dirty="0">
                <a:latin typeface="UTM Avo" panose="02040603050506020204" pitchFamily="18" charset="0"/>
                <a:ea typeface="Arial" panose="020B0604020202020204" pitchFamily="34" charset="0"/>
                <a:cs typeface="Arial" panose="020B0604020202020204" pitchFamily="34" charset="0"/>
              </a:rPr>
              <a:t> </a:t>
            </a:r>
            <a:r>
              <a:rPr lang="en-US" sz="2667" dirty="0" err="1">
                <a:latin typeface="UTM Avo" panose="02040603050506020204" pitchFamily="18" charset="0"/>
                <a:ea typeface="Arial" panose="020B0604020202020204" pitchFamily="34" charset="0"/>
                <a:cs typeface="Arial" panose="020B0604020202020204" pitchFamily="34" charset="0"/>
              </a:rPr>
              <a:t>biết</a:t>
            </a:r>
            <a:r>
              <a:rPr lang="en-US" sz="2667" dirty="0">
                <a:latin typeface="UTM Avo" panose="02040603050506020204" pitchFamily="18" charset="0"/>
                <a:ea typeface="Arial" panose="020B0604020202020204" pitchFamily="34" charset="0"/>
                <a:cs typeface="Arial" panose="020B0604020202020204" pitchFamily="34" charset="0"/>
              </a:rPr>
              <a:t> </a:t>
            </a:r>
            <a:r>
              <a:rPr lang="en-US" sz="2667" dirty="0" err="1">
                <a:latin typeface="UTM Avo" panose="02040603050506020204" pitchFamily="18" charset="0"/>
                <a:ea typeface="Arial" panose="020B0604020202020204" pitchFamily="34" charset="0"/>
                <a:cs typeface="Arial" panose="020B0604020202020204" pitchFamily="34" charset="0"/>
              </a:rPr>
              <a:t>các</a:t>
            </a:r>
            <a:r>
              <a:rPr lang="en-US" sz="2667" dirty="0">
                <a:latin typeface="UTM Avo" panose="02040603050506020204" pitchFamily="18" charset="0"/>
                <a:ea typeface="Arial" panose="020B0604020202020204" pitchFamily="34" charset="0"/>
                <a:cs typeface="Arial" panose="020B0604020202020204" pitchFamily="34" charset="0"/>
              </a:rPr>
              <a:t> </a:t>
            </a:r>
            <a:r>
              <a:rPr lang="en-US" sz="2667" dirty="0" err="1">
                <a:latin typeface="UTM Avo" panose="02040603050506020204" pitchFamily="18" charset="0"/>
                <a:ea typeface="Arial" panose="020B0604020202020204" pitchFamily="34" charset="0"/>
                <a:cs typeface="Arial" panose="020B0604020202020204" pitchFamily="34" charset="0"/>
              </a:rPr>
              <a:t>trang</a:t>
            </a:r>
            <a:r>
              <a:rPr lang="en-US" sz="2667" dirty="0">
                <a:latin typeface="UTM Avo" panose="02040603050506020204" pitchFamily="18" charset="0"/>
                <a:ea typeface="Arial" panose="020B0604020202020204" pitchFamily="34" charset="0"/>
                <a:cs typeface="Arial" panose="020B0604020202020204" pitchFamily="34" charset="0"/>
              </a:rPr>
              <a:t> </a:t>
            </a:r>
            <a:r>
              <a:rPr lang="en-US" sz="2667" dirty="0" err="1">
                <a:latin typeface="UTM Avo" panose="02040603050506020204" pitchFamily="18" charset="0"/>
                <a:ea typeface="Arial" panose="020B0604020202020204" pitchFamily="34" charset="0"/>
                <a:cs typeface="Arial" panose="020B0604020202020204" pitchFamily="34" charset="0"/>
              </a:rPr>
              <a:t>phục</a:t>
            </a:r>
            <a:r>
              <a:rPr lang="en-US" sz="2667" dirty="0">
                <a:latin typeface="UTM Avo" panose="02040603050506020204" pitchFamily="18" charset="0"/>
                <a:ea typeface="Arial" panose="020B0604020202020204" pitchFamily="34" charset="0"/>
                <a:cs typeface="Arial" panose="020B0604020202020204" pitchFamily="34" charset="0"/>
              </a:rPr>
              <a:t> </a:t>
            </a:r>
            <a:r>
              <a:rPr lang="en-US" sz="2667" dirty="0" err="1">
                <a:latin typeface="UTM Avo" panose="02040603050506020204" pitchFamily="18" charset="0"/>
                <a:ea typeface="Arial" panose="020B0604020202020204" pitchFamily="34" charset="0"/>
                <a:cs typeface="Arial" panose="020B0604020202020204" pitchFamily="34" charset="0"/>
              </a:rPr>
              <a:t>đó</a:t>
            </a:r>
            <a:r>
              <a:rPr lang="en-US" sz="2667" dirty="0">
                <a:latin typeface="UTM Avo" panose="02040603050506020204" pitchFamily="18" charset="0"/>
                <a:ea typeface="Arial" panose="020B0604020202020204" pitchFamily="34" charset="0"/>
                <a:cs typeface="Arial" panose="020B0604020202020204" pitchFamily="34" charset="0"/>
              </a:rPr>
              <a:t> </a:t>
            </a:r>
            <a:r>
              <a:rPr lang="en-US" sz="2667" dirty="0" err="1">
                <a:latin typeface="UTM Avo" panose="02040603050506020204" pitchFamily="18" charset="0"/>
                <a:ea typeface="Arial" panose="020B0604020202020204" pitchFamily="34" charset="0"/>
                <a:cs typeface="Arial" panose="020B0604020202020204" pitchFamily="34" charset="0"/>
              </a:rPr>
              <a:t>được</a:t>
            </a:r>
            <a:r>
              <a:rPr lang="en-US" sz="2667" dirty="0">
                <a:latin typeface="UTM Avo" panose="02040603050506020204" pitchFamily="18" charset="0"/>
                <a:ea typeface="Arial" panose="020B0604020202020204" pitchFamily="34" charset="0"/>
                <a:cs typeface="Arial" panose="020B0604020202020204" pitchFamily="34" charset="0"/>
              </a:rPr>
              <a:t> </a:t>
            </a:r>
            <a:r>
              <a:rPr lang="en-US" sz="2667" dirty="0" err="1">
                <a:latin typeface="UTM Avo" panose="02040603050506020204" pitchFamily="18" charset="0"/>
                <a:ea typeface="Arial" panose="020B0604020202020204" pitchFamily="34" charset="0"/>
                <a:cs typeface="Arial" panose="020B0604020202020204" pitchFamily="34" charset="0"/>
              </a:rPr>
              <a:t>làm</a:t>
            </a:r>
            <a:r>
              <a:rPr lang="en-US" sz="2667" dirty="0">
                <a:latin typeface="UTM Avo" panose="02040603050506020204" pitchFamily="18" charset="0"/>
                <a:ea typeface="Arial" panose="020B0604020202020204" pitchFamily="34" charset="0"/>
                <a:cs typeface="Arial" panose="020B0604020202020204" pitchFamily="34" charset="0"/>
              </a:rPr>
              <a:t> </a:t>
            </a:r>
            <a:r>
              <a:rPr lang="en-US" sz="2667" dirty="0" err="1">
                <a:latin typeface="UTM Avo" panose="02040603050506020204" pitchFamily="18" charset="0"/>
                <a:ea typeface="Arial" panose="020B0604020202020204" pitchFamily="34" charset="0"/>
                <a:cs typeface="Arial" panose="020B0604020202020204" pitchFamily="34" charset="0"/>
              </a:rPr>
              <a:t>từ</a:t>
            </a:r>
            <a:r>
              <a:rPr lang="en-US" sz="2667" dirty="0">
                <a:latin typeface="UTM Avo" panose="02040603050506020204" pitchFamily="18" charset="0"/>
                <a:ea typeface="Arial" panose="020B0604020202020204" pitchFamily="34" charset="0"/>
                <a:cs typeface="Arial" panose="020B0604020202020204" pitchFamily="34" charset="0"/>
              </a:rPr>
              <a:t> </a:t>
            </a:r>
            <a:r>
              <a:rPr lang="en-US" sz="2667" dirty="0" err="1">
                <a:latin typeface="UTM Avo" panose="02040603050506020204" pitchFamily="18" charset="0"/>
                <a:ea typeface="Arial" panose="020B0604020202020204" pitchFamily="34" charset="0"/>
                <a:cs typeface="Arial" panose="020B0604020202020204" pitchFamily="34" charset="0"/>
              </a:rPr>
              <a:t>chất</a:t>
            </a:r>
            <a:r>
              <a:rPr lang="en-US" sz="2667" dirty="0">
                <a:latin typeface="UTM Avo" panose="02040603050506020204" pitchFamily="18" charset="0"/>
                <a:ea typeface="Arial" panose="020B0604020202020204" pitchFamily="34" charset="0"/>
                <a:cs typeface="Arial" panose="020B0604020202020204" pitchFamily="34" charset="0"/>
              </a:rPr>
              <a:t> </a:t>
            </a:r>
            <a:r>
              <a:rPr lang="en-US" sz="2667" dirty="0" err="1">
                <a:latin typeface="UTM Avo" panose="02040603050506020204" pitchFamily="18" charset="0"/>
                <a:ea typeface="Arial" panose="020B0604020202020204" pitchFamily="34" charset="0"/>
                <a:cs typeface="Arial" panose="020B0604020202020204" pitchFamily="34" charset="0"/>
              </a:rPr>
              <a:t>liệu</a:t>
            </a:r>
            <a:r>
              <a:rPr lang="en-US" sz="2667" dirty="0">
                <a:latin typeface="UTM Avo" panose="02040603050506020204" pitchFamily="18" charset="0"/>
                <a:ea typeface="Arial" panose="020B0604020202020204" pitchFamily="34" charset="0"/>
                <a:cs typeface="Arial" panose="020B0604020202020204" pitchFamily="34" charset="0"/>
              </a:rPr>
              <a:t> </a:t>
            </a:r>
            <a:r>
              <a:rPr lang="en-US" sz="2667" dirty="0" err="1">
                <a:latin typeface="UTM Avo" panose="02040603050506020204" pitchFamily="18" charset="0"/>
                <a:ea typeface="Arial" panose="020B0604020202020204" pitchFamily="34" charset="0"/>
                <a:cs typeface="Arial" panose="020B0604020202020204" pitchFamily="34" charset="0"/>
              </a:rPr>
              <a:t>gì</a:t>
            </a:r>
            <a:r>
              <a:rPr lang="en-US" sz="2667" dirty="0">
                <a:latin typeface="UTM Avo" panose="02040603050506020204" pitchFamily="18" charset="0"/>
                <a:ea typeface="Arial" panose="020B0604020202020204" pitchFamily="34" charset="0"/>
                <a:cs typeface="Arial" panose="020B0604020202020204" pitchFamily="34" charset="0"/>
              </a:rPr>
              <a:t>?</a:t>
            </a:r>
            <a:endParaRPr lang="vi-VN" sz="2667" dirty="0">
              <a:latin typeface="Arial" panose="020B0604020202020204" pitchFamily="34" charset="0"/>
              <a:ea typeface="Arial" panose="020B0604020202020204" pitchFamily="34" charset="0"/>
              <a:cs typeface="Arial" panose="020B0604020202020204" pitchFamily="34" charset="0"/>
            </a:endParaRPr>
          </a:p>
        </p:txBody>
      </p:sp>
      <p:pic>
        <p:nvPicPr>
          <p:cNvPr id="12" name="Picture 11">
            <a:extLst>
              <a:ext uri="{FF2B5EF4-FFF2-40B4-BE49-F238E27FC236}">
                <a16:creationId xmlns:a16="http://schemas.microsoft.com/office/drawing/2014/main" id="{4F395840-D764-056C-CD83-5F0BBABA043D}"/>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343427" y="3405108"/>
            <a:ext cx="2289986" cy="2289986"/>
          </a:xfrm>
          <a:prstGeom prst="rect">
            <a:avLst/>
          </a:prstGeom>
        </p:spPr>
      </p:pic>
      <p:pic>
        <p:nvPicPr>
          <p:cNvPr id="13" name="Picture 12">
            <a:extLst>
              <a:ext uri="{FF2B5EF4-FFF2-40B4-BE49-F238E27FC236}">
                <a16:creationId xmlns:a16="http://schemas.microsoft.com/office/drawing/2014/main" id="{438B93A0-EE7C-93A4-FB4F-F9526405E0D4}"/>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473485" y="3489221"/>
            <a:ext cx="1484797" cy="2289986"/>
          </a:xfrm>
          <a:prstGeom prst="rect">
            <a:avLst/>
          </a:prstGeom>
        </p:spPr>
      </p:pic>
      <p:pic>
        <p:nvPicPr>
          <p:cNvPr id="14" name="Picture 13" descr="A person wearing a hat and holding a purse&#10;&#10;Description automatically generated with low confidence">
            <a:extLst>
              <a:ext uri="{FF2B5EF4-FFF2-40B4-BE49-F238E27FC236}">
                <a16:creationId xmlns:a16="http://schemas.microsoft.com/office/drawing/2014/main" id="{D99F1ABE-C5DA-9584-8776-FFD5F0445A12}"/>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8978686" y="3394656"/>
            <a:ext cx="1669332" cy="2503998"/>
          </a:xfrm>
          <a:prstGeom prst="rect">
            <a:avLst/>
          </a:prstGeom>
        </p:spPr>
      </p:pic>
      <p:sp>
        <p:nvSpPr>
          <p:cNvPr id="15" name="Rectangle: Rounded Corners 14">
            <a:extLst>
              <a:ext uri="{FF2B5EF4-FFF2-40B4-BE49-F238E27FC236}">
                <a16:creationId xmlns:a16="http://schemas.microsoft.com/office/drawing/2014/main" id="{1D8C1398-AED9-37D2-C6BA-72403264DB8C}"/>
              </a:ext>
            </a:extLst>
          </p:cNvPr>
          <p:cNvSpPr/>
          <p:nvPr/>
        </p:nvSpPr>
        <p:spPr>
          <a:xfrm>
            <a:off x="1148798" y="5798470"/>
            <a:ext cx="2624667" cy="727605"/>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a:solidFill>
                  <a:schemeClr val="tx1"/>
                </a:solidFill>
                <a:latin typeface="UTM Avo" panose="02040603050506020204" pitchFamily="18" charset="0"/>
                <a:cs typeface="Arial" panose="020B0604020202020204" pitchFamily="34" charset="0"/>
              </a:rPr>
              <a:t>Vải</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xốp</a:t>
            </a:r>
            <a:endParaRPr lang="en-US" sz="2400" dirty="0">
              <a:solidFill>
                <a:schemeClr val="tx1"/>
              </a:solidFill>
              <a:latin typeface="UTM Avo" panose="02040603050506020204" pitchFamily="18" charset="0"/>
              <a:cs typeface="Arial" panose="020B0604020202020204" pitchFamily="34" charset="0"/>
            </a:endParaRPr>
          </a:p>
        </p:txBody>
      </p:sp>
      <p:sp>
        <p:nvSpPr>
          <p:cNvPr id="16" name="Rectangle: Rounded Corners 15">
            <a:extLst>
              <a:ext uri="{FF2B5EF4-FFF2-40B4-BE49-F238E27FC236}">
                <a16:creationId xmlns:a16="http://schemas.microsoft.com/office/drawing/2014/main" id="{325B3185-2866-E36D-9792-D8936A9E1C6A}"/>
              </a:ext>
            </a:extLst>
          </p:cNvPr>
          <p:cNvSpPr/>
          <p:nvPr/>
        </p:nvSpPr>
        <p:spPr>
          <a:xfrm>
            <a:off x="4783667" y="5852866"/>
            <a:ext cx="2624667" cy="727605"/>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a:solidFill>
                  <a:schemeClr val="tx1"/>
                </a:solidFill>
                <a:latin typeface="UTM Avo" panose="02040603050506020204" pitchFamily="18" charset="0"/>
                <a:cs typeface="Arial" panose="020B0604020202020204" pitchFamily="34" charset="0"/>
              </a:rPr>
              <a:t>Giấy</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báo</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cũ</a:t>
            </a:r>
            <a:endParaRPr lang="en-US" sz="2400" dirty="0">
              <a:solidFill>
                <a:schemeClr val="tx1"/>
              </a:solidFill>
              <a:latin typeface="UTM Avo" panose="02040603050506020204" pitchFamily="18" charset="0"/>
              <a:cs typeface="Arial" panose="020B0604020202020204" pitchFamily="34" charset="0"/>
            </a:endParaRPr>
          </a:p>
        </p:txBody>
      </p:sp>
      <p:sp>
        <p:nvSpPr>
          <p:cNvPr id="17" name="Rectangle: Rounded Corners 16">
            <a:extLst>
              <a:ext uri="{FF2B5EF4-FFF2-40B4-BE49-F238E27FC236}">
                <a16:creationId xmlns:a16="http://schemas.microsoft.com/office/drawing/2014/main" id="{8C358116-ECD7-62E5-146A-7551334D4F3E}"/>
              </a:ext>
            </a:extLst>
          </p:cNvPr>
          <p:cNvSpPr/>
          <p:nvPr/>
        </p:nvSpPr>
        <p:spPr>
          <a:xfrm>
            <a:off x="8295407" y="5852866"/>
            <a:ext cx="2624667" cy="727605"/>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a:solidFill>
                  <a:schemeClr val="tx1"/>
                </a:solidFill>
                <a:latin typeface="UTM Avo" panose="02040603050506020204" pitchFamily="18" charset="0"/>
                <a:cs typeface="Arial" panose="020B0604020202020204" pitchFamily="34" charset="0"/>
              </a:rPr>
              <a:t>Bìa</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các</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tông</a:t>
            </a:r>
            <a:endParaRPr lang="en-US" sz="2400" dirty="0">
              <a:solidFill>
                <a:schemeClr val="tx1"/>
              </a:solidFill>
              <a:latin typeface="UTM Avo" panose="02040603050506020204" pitchFamily="18" charset="0"/>
              <a:cs typeface="Arial" panose="020B0604020202020204"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down)">
                                      <p:cBhvr>
                                        <p:cTn id="12" dur="500"/>
                                        <p:tgtEl>
                                          <p:spTgt spid="12"/>
                                        </p:tgtEl>
                                      </p:cBhvr>
                                    </p:animEffect>
                                  </p:childTnLst>
                                </p:cTn>
                              </p:par>
                              <p:par>
                                <p:cTn id="13" presetID="22" presetClass="entr" presetSubtype="4"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down)">
                                      <p:cBhvr>
                                        <p:cTn id="15" dur="500"/>
                                        <p:tgtEl>
                                          <p:spTgt spid="13"/>
                                        </p:tgtEl>
                                      </p:cBhvr>
                                    </p:animEffect>
                                  </p:childTnLst>
                                </p:cTn>
                              </p:par>
                              <p:par>
                                <p:cTn id="16" presetID="22" presetClass="entr" presetSubtype="4" fill="hold"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wipe(down)">
                                      <p:cBhvr>
                                        <p:cTn id="18" dur="500"/>
                                        <p:tgtEl>
                                          <p:spTgt spid="14"/>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barn(inVertical)">
                                      <p:cBhvr>
                                        <p:cTn id="23" dur="500"/>
                                        <p:tgtEl>
                                          <p:spTgt spid="15"/>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grpId="0" nodeType="click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barn(inVertical)">
                                      <p:cBhvr>
                                        <p:cTn id="28" dur="500"/>
                                        <p:tgtEl>
                                          <p:spTgt spid="16"/>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grpId="0" nodeType="click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barn(inVertical)">
                                      <p:cBhvr>
                                        <p:cTn id="3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5" grpId="0" animBg="1"/>
      <p:bldP spid="16" grpId="0" animBg="1"/>
      <p:bldP spid="1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7"/>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9455457" y="1131072"/>
            <a:ext cx="2736543" cy="1558939"/>
            <a:chOff x="309542" y="967667"/>
            <a:chExt cx="2878585" cy="1558939"/>
          </a:xfrm>
        </p:grpSpPr>
        <p:pic>
          <p:nvPicPr>
            <p:cNvPr id="3" name="Picture 2">
              <a:hlinkClick r:id="rId4"/>
              <a:extLst>
                <a:ext uri="{FF2B5EF4-FFF2-40B4-BE49-F238E27FC236}">
                  <a16:creationId xmlns:a16="http://schemas.microsoft.com/office/drawing/2014/main" id="{98210454-4689-A42D-67DD-7B828379525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pic>
        <p:nvPicPr>
          <p:cNvPr id="5" name="Picture 16">
            <a:extLst>
              <a:ext uri="{FF2B5EF4-FFF2-40B4-BE49-F238E27FC236}">
                <a16:creationId xmlns:a16="http://schemas.microsoft.com/office/drawing/2014/main" id="{BEBBF0EE-2E1F-97DF-A573-E822342C510E}"/>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605585">
            <a:off x="11842978" y="6126720"/>
            <a:ext cx="409404" cy="690977"/>
          </a:xfrm>
          <a:prstGeom prst="rect">
            <a:avLst/>
          </a:prstGeom>
        </p:spPr>
      </p:pic>
      <p:sp>
        <p:nvSpPr>
          <p:cNvPr id="7" name="TextBox 6">
            <a:extLst>
              <a:ext uri="{FF2B5EF4-FFF2-40B4-BE49-F238E27FC236}">
                <a16:creationId xmlns:a16="http://schemas.microsoft.com/office/drawing/2014/main" id="{9D1883CA-CC4E-BF69-B87A-7DEF156C5EED}"/>
              </a:ext>
            </a:extLst>
          </p:cNvPr>
          <p:cNvSpPr txBox="1"/>
          <p:nvPr/>
        </p:nvSpPr>
        <p:spPr>
          <a:xfrm>
            <a:off x="1414564" y="1747379"/>
            <a:ext cx="9919743" cy="1121846"/>
          </a:xfrm>
          <a:prstGeom prst="rect">
            <a:avLst/>
          </a:prstGeom>
          <a:noFill/>
        </p:spPr>
        <p:txBody>
          <a:bodyPr wrap="square">
            <a:spAutoFit/>
          </a:bodyPr>
          <a:lstStyle/>
          <a:p>
            <a:pPr algn="ctr">
              <a:lnSpc>
                <a:spcPct val="150000"/>
              </a:lnSpc>
              <a:spcAft>
                <a:spcPts val="667"/>
              </a:spcAft>
            </a:pPr>
            <a:r>
              <a:rPr lang="en-US" sz="2400" dirty="0">
                <a:latin typeface="UTM Avo" panose="02040603050506020204" pitchFamily="18" charset="0"/>
                <a:ea typeface="Arial" panose="020B0604020202020204" pitchFamily="34" charset="0"/>
                <a:cs typeface="Arial" panose="020B0604020202020204" pitchFamily="34" charset="0"/>
              </a:rPr>
              <a:t>Các </a:t>
            </a:r>
            <a:r>
              <a:rPr lang="en-US" sz="2400" dirty="0" err="1">
                <a:latin typeface="UTM Avo" panose="02040603050506020204" pitchFamily="18" charset="0"/>
                <a:ea typeface="Arial" panose="020B0604020202020204" pitchFamily="34" charset="0"/>
                <a:cs typeface="Arial" panose="020B0604020202020204" pitchFamily="34" charset="0"/>
              </a:rPr>
              <a:t>em</a:t>
            </a:r>
            <a:r>
              <a:rPr lang="en-US" sz="2400" dirty="0">
                <a:latin typeface="UTM Avo" panose="02040603050506020204" pitchFamily="18" charset="0"/>
                <a:ea typeface="Arial" panose="020B0604020202020204" pitchFamily="34" charset="0"/>
                <a:cs typeface="Arial" panose="020B0604020202020204" pitchFamily="34" charset="0"/>
              </a:rPr>
              <a:t> </a:t>
            </a:r>
            <a:r>
              <a:rPr lang="en-US" sz="2400" dirty="0" err="1">
                <a:latin typeface="UTM Avo" panose="02040603050506020204" pitchFamily="18" charset="0"/>
                <a:ea typeface="Arial" panose="020B0604020202020204" pitchFamily="34" charset="0"/>
                <a:cs typeface="Arial" panose="020B0604020202020204" pitchFamily="34" charset="0"/>
              </a:rPr>
              <a:t>hãy</a:t>
            </a:r>
            <a:r>
              <a:rPr lang="en-US" sz="2400" dirty="0">
                <a:latin typeface="UTM Avo" panose="02040603050506020204" pitchFamily="18" charset="0"/>
                <a:ea typeface="Arial" panose="020B0604020202020204" pitchFamily="34" charset="0"/>
                <a:cs typeface="Arial" panose="020B0604020202020204" pitchFamily="34" charset="0"/>
              </a:rPr>
              <a:t> </a:t>
            </a:r>
            <a:r>
              <a:rPr lang="en-US" sz="2400" dirty="0" err="1">
                <a:latin typeface="UTM Avo" panose="02040603050506020204" pitchFamily="18" charset="0"/>
                <a:ea typeface="Arial" panose="020B0604020202020204" pitchFamily="34" charset="0"/>
                <a:cs typeface="Arial" panose="020B0604020202020204" pitchFamily="34" charset="0"/>
              </a:rPr>
              <a:t>quan</a:t>
            </a:r>
            <a:r>
              <a:rPr lang="en-US" sz="2400" dirty="0">
                <a:latin typeface="UTM Avo" panose="02040603050506020204" pitchFamily="18" charset="0"/>
                <a:ea typeface="Arial" panose="020B0604020202020204" pitchFamily="34" charset="0"/>
                <a:cs typeface="Arial" panose="020B0604020202020204" pitchFamily="34" charset="0"/>
              </a:rPr>
              <a:t> </a:t>
            </a:r>
            <a:r>
              <a:rPr lang="en-US" sz="2400" dirty="0" err="1">
                <a:latin typeface="UTM Avo" panose="02040603050506020204" pitchFamily="18" charset="0"/>
                <a:ea typeface="Arial" panose="020B0604020202020204" pitchFamily="34" charset="0"/>
                <a:cs typeface="Arial" panose="020B0604020202020204" pitchFamily="34" charset="0"/>
              </a:rPr>
              <a:t>sát</a:t>
            </a:r>
            <a:r>
              <a:rPr lang="en-US" sz="2400" dirty="0">
                <a:latin typeface="UTM Avo" panose="02040603050506020204" pitchFamily="18" charset="0"/>
                <a:ea typeface="Arial" panose="020B0604020202020204" pitchFamily="34" charset="0"/>
                <a:cs typeface="Arial" panose="020B0604020202020204" pitchFamily="34" charset="0"/>
              </a:rPr>
              <a:t> </a:t>
            </a:r>
            <a:r>
              <a:rPr lang="en-US" sz="2400" dirty="0" err="1">
                <a:latin typeface="UTM Avo" panose="02040603050506020204" pitchFamily="18" charset="0"/>
                <a:ea typeface="Arial" panose="020B0604020202020204" pitchFamily="34" charset="0"/>
                <a:cs typeface="Arial" panose="020B0604020202020204" pitchFamily="34" charset="0"/>
              </a:rPr>
              <a:t>những</a:t>
            </a:r>
            <a:r>
              <a:rPr lang="en-US" sz="2400" dirty="0">
                <a:latin typeface="UTM Avo" panose="02040603050506020204" pitchFamily="18" charset="0"/>
                <a:ea typeface="Arial" panose="020B0604020202020204" pitchFamily="34" charset="0"/>
                <a:cs typeface="Arial" panose="020B0604020202020204" pitchFamily="34" charset="0"/>
              </a:rPr>
              <a:t> </a:t>
            </a:r>
            <a:r>
              <a:rPr lang="en-US" sz="2400" dirty="0" err="1">
                <a:latin typeface="UTM Avo" panose="02040603050506020204" pitchFamily="18" charset="0"/>
                <a:ea typeface="Arial" panose="020B0604020202020204" pitchFamily="34" charset="0"/>
                <a:cs typeface="Arial" panose="020B0604020202020204" pitchFamily="34" charset="0"/>
              </a:rPr>
              <a:t>hình</a:t>
            </a:r>
            <a:r>
              <a:rPr lang="en-US" sz="2400" dirty="0">
                <a:latin typeface="UTM Avo" panose="02040603050506020204" pitchFamily="18" charset="0"/>
                <a:ea typeface="Arial" panose="020B0604020202020204" pitchFamily="34" charset="0"/>
                <a:cs typeface="Arial" panose="020B0604020202020204" pitchFamily="34" charset="0"/>
              </a:rPr>
              <a:t> </a:t>
            </a:r>
            <a:r>
              <a:rPr lang="en-US" sz="2400" dirty="0" err="1">
                <a:latin typeface="UTM Avo" panose="02040603050506020204" pitchFamily="18" charset="0"/>
                <a:ea typeface="Arial" panose="020B0604020202020204" pitchFamily="34" charset="0"/>
                <a:cs typeface="Arial" panose="020B0604020202020204" pitchFamily="34" charset="0"/>
              </a:rPr>
              <a:t>ảnh</a:t>
            </a:r>
            <a:r>
              <a:rPr lang="en-US" sz="2400" dirty="0">
                <a:latin typeface="UTM Avo" panose="02040603050506020204" pitchFamily="18" charset="0"/>
                <a:ea typeface="Arial" panose="020B0604020202020204" pitchFamily="34" charset="0"/>
                <a:cs typeface="Arial" panose="020B0604020202020204" pitchFamily="34" charset="0"/>
              </a:rPr>
              <a:t> </a:t>
            </a:r>
            <a:r>
              <a:rPr lang="en-US" sz="2400" dirty="0" err="1">
                <a:latin typeface="UTM Avo" panose="02040603050506020204" pitchFamily="18" charset="0"/>
                <a:ea typeface="Arial" panose="020B0604020202020204" pitchFamily="34" charset="0"/>
                <a:cs typeface="Arial" panose="020B0604020202020204" pitchFamily="34" charset="0"/>
              </a:rPr>
              <a:t>sau</a:t>
            </a:r>
            <a:r>
              <a:rPr lang="en-US" sz="2400" dirty="0">
                <a:latin typeface="UTM Avo" panose="02040603050506020204" pitchFamily="18" charset="0"/>
                <a:ea typeface="Arial" panose="020B0604020202020204" pitchFamily="34" charset="0"/>
                <a:cs typeface="Arial" panose="020B0604020202020204" pitchFamily="34" charset="0"/>
              </a:rPr>
              <a:t> và </a:t>
            </a:r>
            <a:r>
              <a:rPr lang="en-US" sz="2400" dirty="0" err="1">
                <a:latin typeface="UTM Avo" panose="02040603050506020204" pitchFamily="18" charset="0"/>
                <a:ea typeface="Arial" panose="020B0604020202020204" pitchFamily="34" charset="0"/>
                <a:cs typeface="Arial" panose="020B0604020202020204" pitchFamily="34" charset="0"/>
              </a:rPr>
              <a:t>kể</a:t>
            </a:r>
            <a:r>
              <a:rPr lang="en-US" sz="2400" dirty="0">
                <a:latin typeface="UTM Avo" panose="02040603050506020204" pitchFamily="18" charset="0"/>
                <a:ea typeface="Arial" panose="020B0604020202020204" pitchFamily="34" charset="0"/>
                <a:cs typeface="Arial" panose="020B0604020202020204" pitchFamily="34" charset="0"/>
              </a:rPr>
              <a:t> </a:t>
            </a:r>
            <a:r>
              <a:rPr lang="en-US" sz="2400" dirty="0" err="1">
                <a:latin typeface="UTM Avo" panose="02040603050506020204" pitchFamily="18" charset="0"/>
                <a:ea typeface="Arial" panose="020B0604020202020204" pitchFamily="34" charset="0"/>
                <a:cs typeface="Arial" panose="020B0604020202020204" pitchFamily="34" charset="0"/>
              </a:rPr>
              <a:t>tên</a:t>
            </a:r>
            <a:r>
              <a:rPr lang="en-US" sz="2400" dirty="0">
                <a:latin typeface="UTM Avo" panose="02040603050506020204" pitchFamily="18" charset="0"/>
                <a:ea typeface="Arial" panose="020B0604020202020204" pitchFamily="34" charset="0"/>
                <a:cs typeface="Arial" panose="020B0604020202020204" pitchFamily="34" charset="0"/>
              </a:rPr>
              <a:t> </a:t>
            </a:r>
            <a:r>
              <a:rPr lang="en-US" sz="2400" dirty="0" err="1">
                <a:latin typeface="UTM Avo" panose="02040603050506020204" pitchFamily="18" charset="0"/>
                <a:ea typeface="Arial" panose="020B0604020202020204" pitchFamily="34" charset="0"/>
                <a:cs typeface="Arial" panose="020B0604020202020204" pitchFamily="34" charset="0"/>
              </a:rPr>
              <a:t>công</a:t>
            </a:r>
            <a:r>
              <a:rPr lang="en-US" sz="2400" dirty="0">
                <a:latin typeface="UTM Avo" panose="02040603050506020204" pitchFamily="18" charset="0"/>
                <a:ea typeface="Arial" panose="020B0604020202020204" pitchFamily="34" charset="0"/>
                <a:cs typeface="Arial" panose="020B0604020202020204" pitchFamily="34" charset="0"/>
              </a:rPr>
              <a:t> </a:t>
            </a:r>
            <a:r>
              <a:rPr lang="en-US" sz="2400" dirty="0" err="1">
                <a:latin typeface="UTM Avo" panose="02040603050506020204" pitchFamily="18" charset="0"/>
                <a:ea typeface="Arial" panose="020B0604020202020204" pitchFamily="34" charset="0"/>
                <a:cs typeface="Arial" panose="020B0604020202020204" pitchFamily="34" charset="0"/>
              </a:rPr>
              <a:t>việc</a:t>
            </a:r>
            <a:r>
              <a:rPr lang="en-US" sz="2400" dirty="0">
                <a:latin typeface="UTM Avo" panose="02040603050506020204" pitchFamily="18" charset="0"/>
                <a:ea typeface="Arial" panose="020B0604020202020204" pitchFamily="34" charset="0"/>
                <a:cs typeface="Arial" panose="020B0604020202020204" pitchFamily="34" charset="0"/>
              </a:rPr>
              <a:t> </a:t>
            </a:r>
            <a:r>
              <a:rPr lang="en-US" sz="2400" dirty="0" err="1">
                <a:latin typeface="UTM Avo" panose="02040603050506020204" pitchFamily="18" charset="0"/>
                <a:ea typeface="Arial" panose="020B0604020202020204" pitchFamily="34" charset="0"/>
                <a:cs typeface="Arial" panose="020B0604020202020204" pitchFamily="34" charset="0"/>
              </a:rPr>
              <a:t>của</a:t>
            </a:r>
            <a:r>
              <a:rPr lang="en-US" sz="2400" dirty="0">
                <a:latin typeface="UTM Avo" panose="02040603050506020204" pitchFamily="18" charset="0"/>
                <a:ea typeface="Arial" panose="020B0604020202020204" pitchFamily="34" charset="0"/>
                <a:cs typeface="Arial" panose="020B0604020202020204" pitchFamily="34" charset="0"/>
              </a:rPr>
              <a:t> </a:t>
            </a:r>
            <a:r>
              <a:rPr lang="en-US" sz="2400" dirty="0" err="1">
                <a:latin typeface="UTM Avo" panose="02040603050506020204" pitchFamily="18" charset="0"/>
                <a:ea typeface="Arial" panose="020B0604020202020204" pitchFamily="34" charset="0"/>
                <a:cs typeface="Arial" panose="020B0604020202020204" pitchFamily="34" charset="0"/>
              </a:rPr>
              <a:t>nhân</a:t>
            </a:r>
            <a:r>
              <a:rPr lang="en-US" sz="2400" dirty="0">
                <a:latin typeface="UTM Avo" panose="02040603050506020204" pitchFamily="18" charset="0"/>
                <a:ea typeface="Arial" panose="020B0604020202020204" pitchFamily="34" charset="0"/>
                <a:cs typeface="Arial" panose="020B0604020202020204" pitchFamily="34" charset="0"/>
              </a:rPr>
              <a:t> </a:t>
            </a:r>
            <a:r>
              <a:rPr lang="en-US" sz="2400" dirty="0" err="1">
                <a:latin typeface="UTM Avo" panose="02040603050506020204" pitchFamily="18" charset="0"/>
                <a:ea typeface="Arial" panose="020B0604020202020204" pitchFamily="34" charset="0"/>
                <a:cs typeface="Arial" panose="020B0604020202020204" pitchFamily="34" charset="0"/>
              </a:rPr>
              <a:t>vật</a:t>
            </a:r>
            <a:r>
              <a:rPr lang="en-US" sz="2400" dirty="0">
                <a:latin typeface="UTM Avo" panose="02040603050506020204" pitchFamily="18" charset="0"/>
                <a:ea typeface="Arial" panose="020B0604020202020204" pitchFamily="34" charset="0"/>
                <a:cs typeface="Arial" panose="020B0604020202020204" pitchFamily="34" charset="0"/>
              </a:rPr>
              <a:t> </a:t>
            </a:r>
            <a:r>
              <a:rPr lang="en-US" sz="2400" dirty="0" err="1">
                <a:latin typeface="UTM Avo" panose="02040603050506020204" pitchFamily="18" charset="0"/>
                <a:ea typeface="Arial" panose="020B0604020202020204" pitchFamily="34" charset="0"/>
                <a:cs typeface="Arial" panose="020B0604020202020204" pitchFamily="34" charset="0"/>
              </a:rPr>
              <a:t>trong</a:t>
            </a:r>
            <a:r>
              <a:rPr lang="en-US" sz="2400" dirty="0">
                <a:latin typeface="UTM Avo" panose="02040603050506020204" pitchFamily="18" charset="0"/>
                <a:ea typeface="Arial" panose="020B0604020202020204" pitchFamily="34" charset="0"/>
                <a:cs typeface="Arial" panose="020B0604020202020204" pitchFamily="34" charset="0"/>
              </a:rPr>
              <a:t> </a:t>
            </a:r>
            <a:r>
              <a:rPr lang="en-US" sz="2400" dirty="0" err="1">
                <a:latin typeface="UTM Avo" panose="02040603050506020204" pitchFamily="18" charset="0"/>
                <a:ea typeface="Arial" panose="020B0604020202020204" pitchFamily="34" charset="0"/>
                <a:cs typeface="Arial" panose="020B0604020202020204" pitchFamily="34" charset="0"/>
              </a:rPr>
              <a:t>đó</a:t>
            </a:r>
            <a:r>
              <a:rPr lang="en-US" sz="2400" dirty="0">
                <a:latin typeface="UTM Avo" panose="02040603050506020204" pitchFamily="18" charset="0"/>
                <a:ea typeface="Arial" panose="020B0604020202020204" pitchFamily="34" charset="0"/>
                <a:cs typeface="Arial" panose="020B0604020202020204" pitchFamily="34" charset="0"/>
              </a:rPr>
              <a:t>. </a:t>
            </a:r>
            <a:r>
              <a:rPr lang="en-US" sz="2400" dirty="0" err="1">
                <a:latin typeface="UTM Avo" panose="02040603050506020204" pitchFamily="18" charset="0"/>
                <a:ea typeface="Arial" panose="020B0604020202020204" pitchFamily="34" charset="0"/>
                <a:cs typeface="Arial" panose="020B0604020202020204" pitchFamily="34" charset="0"/>
              </a:rPr>
              <a:t>Nêu</a:t>
            </a:r>
            <a:r>
              <a:rPr lang="en-US" sz="2400" dirty="0">
                <a:latin typeface="UTM Avo" panose="02040603050506020204" pitchFamily="18" charset="0"/>
                <a:ea typeface="Arial" panose="020B0604020202020204" pitchFamily="34" charset="0"/>
                <a:cs typeface="Arial" panose="020B0604020202020204" pitchFamily="34" charset="0"/>
              </a:rPr>
              <a:t> </a:t>
            </a:r>
            <a:r>
              <a:rPr lang="en-US" sz="2400" dirty="0" err="1">
                <a:latin typeface="UTM Avo" panose="02040603050506020204" pitchFamily="18" charset="0"/>
                <a:ea typeface="Arial" panose="020B0604020202020204" pitchFamily="34" charset="0"/>
                <a:cs typeface="Arial" panose="020B0604020202020204" pitchFamily="34" charset="0"/>
              </a:rPr>
              <a:t>đặc</a:t>
            </a:r>
            <a:r>
              <a:rPr lang="en-US" sz="2400" dirty="0">
                <a:latin typeface="UTM Avo" panose="02040603050506020204" pitchFamily="18" charset="0"/>
                <a:ea typeface="Arial" panose="020B0604020202020204" pitchFamily="34" charset="0"/>
                <a:cs typeface="Arial" panose="020B0604020202020204" pitchFamily="34" charset="0"/>
              </a:rPr>
              <a:t> </a:t>
            </a:r>
            <a:r>
              <a:rPr lang="en-US" sz="2400" dirty="0" err="1">
                <a:latin typeface="UTM Avo" panose="02040603050506020204" pitchFamily="18" charset="0"/>
                <a:ea typeface="Arial" panose="020B0604020202020204" pitchFamily="34" charset="0"/>
                <a:cs typeface="Arial" panose="020B0604020202020204" pitchFamily="34" charset="0"/>
              </a:rPr>
              <a:t>điểm</a:t>
            </a:r>
            <a:r>
              <a:rPr lang="en-US" sz="2400" dirty="0">
                <a:latin typeface="UTM Avo" panose="02040603050506020204" pitchFamily="18" charset="0"/>
                <a:ea typeface="Arial" panose="020B0604020202020204" pitchFamily="34" charset="0"/>
                <a:cs typeface="Arial" panose="020B0604020202020204" pitchFamily="34" charset="0"/>
              </a:rPr>
              <a:t> </a:t>
            </a:r>
            <a:r>
              <a:rPr lang="en-US" sz="2400" dirty="0" err="1">
                <a:latin typeface="UTM Avo" panose="02040603050506020204" pitchFamily="18" charset="0"/>
                <a:ea typeface="Arial" panose="020B0604020202020204" pitchFamily="34" charset="0"/>
                <a:cs typeface="Arial" panose="020B0604020202020204" pitchFamily="34" charset="0"/>
              </a:rPr>
              <a:t>trong</a:t>
            </a:r>
            <a:r>
              <a:rPr lang="en-US" sz="2400" dirty="0">
                <a:latin typeface="UTM Avo" panose="02040603050506020204" pitchFamily="18" charset="0"/>
                <a:ea typeface="Arial" panose="020B0604020202020204" pitchFamily="34" charset="0"/>
                <a:cs typeface="Arial" panose="020B0604020202020204" pitchFamily="34" charset="0"/>
              </a:rPr>
              <a:t> </a:t>
            </a:r>
            <a:r>
              <a:rPr lang="en-US" sz="2400" dirty="0" err="1">
                <a:latin typeface="UTM Avo" panose="02040603050506020204" pitchFamily="18" charset="0"/>
                <a:ea typeface="Arial" panose="020B0604020202020204" pitchFamily="34" charset="0"/>
                <a:cs typeface="Arial" panose="020B0604020202020204" pitchFamily="34" charset="0"/>
              </a:rPr>
              <a:t>mỗi</a:t>
            </a:r>
            <a:r>
              <a:rPr lang="en-US" sz="2400" dirty="0">
                <a:latin typeface="UTM Avo" panose="02040603050506020204" pitchFamily="18" charset="0"/>
                <a:ea typeface="Arial" panose="020B0604020202020204" pitchFamily="34" charset="0"/>
                <a:cs typeface="Arial" panose="020B0604020202020204" pitchFamily="34" charset="0"/>
              </a:rPr>
              <a:t> </a:t>
            </a:r>
            <a:r>
              <a:rPr lang="en-US" sz="2400" dirty="0" err="1">
                <a:latin typeface="UTM Avo" panose="02040603050506020204" pitchFamily="18" charset="0"/>
                <a:ea typeface="Arial" panose="020B0604020202020204" pitchFamily="34" charset="0"/>
                <a:cs typeface="Arial" panose="020B0604020202020204" pitchFamily="34" charset="0"/>
              </a:rPr>
              <a:t>trang</a:t>
            </a:r>
            <a:r>
              <a:rPr lang="en-US" sz="2400" dirty="0">
                <a:latin typeface="UTM Avo" panose="02040603050506020204" pitchFamily="18" charset="0"/>
                <a:ea typeface="Arial" panose="020B0604020202020204" pitchFamily="34" charset="0"/>
                <a:cs typeface="Arial" panose="020B0604020202020204" pitchFamily="34" charset="0"/>
              </a:rPr>
              <a:t> </a:t>
            </a:r>
            <a:r>
              <a:rPr lang="en-US" sz="2400" dirty="0" err="1">
                <a:latin typeface="UTM Avo" panose="02040603050506020204" pitchFamily="18" charset="0"/>
                <a:ea typeface="Arial" panose="020B0604020202020204" pitchFamily="34" charset="0"/>
                <a:cs typeface="Arial" panose="020B0604020202020204" pitchFamily="34" charset="0"/>
              </a:rPr>
              <a:t>phục</a:t>
            </a:r>
            <a:r>
              <a:rPr lang="en-US" sz="2400" dirty="0">
                <a:latin typeface="UTM Avo" panose="02040603050506020204" pitchFamily="18" charset="0"/>
                <a:ea typeface="Arial" panose="020B0604020202020204" pitchFamily="34" charset="0"/>
                <a:cs typeface="Arial" panose="020B0604020202020204" pitchFamily="34" charset="0"/>
              </a:rPr>
              <a:t>.</a:t>
            </a:r>
          </a:p>
        </p:txBody>
      </p:sp>
      <p:pic>
        <p:nvPicPr>
          <p:cNvPr id="11" name="Picture 10">
            <a:extLst>
              <a:ext uri="{FF2B5EF4-FFF2-40B4-BE49-F238E27FC236}">
                <a16:creationId xmlns:a16="http://schemas.microsoft.com/office/drawing/2014/main" id="{6E5DF7DB-6CC1-8B89-28B8-8CC873B04958}"/>
              </a:ext>
            </a:extLst>
          </p:cNvPr>
          <p:cNvPicPr>
            <a:picLocks noChangeAspect="1"/>
          </p:cNvPicPr>
          <p:nvPr/>
        </p:nvPicPr>
        <p:blipFill rotWithShape="1">
          <a:blip r:embed="rId6"/>
          <a:srcRect b="26499"/>
          <a:stretch/>
        </p:blipFill>
        <p:spPr>
          <a:xfrm>
            <a:off x="236685" y="3344200"/>
            <a:ext cx="5971662" cy="2354851"/>
          </a:xfrm>
          <a:prstGeom prst="rect">
            <a:avLst/>
          </a:prstGeom>
        </p:spPr>
      </p:pic>
      <p:pic>
        <p:nvPicPr>
          <p:cNvPr id="13" name="Picture 12">
            <a:extLst>
              <a:ext uri="{FF2B5EF4-FFF2-40B4-BE49-F238E27FC236}">
                <a16:creationId xmlns:a16="http://schemas.microsoft.com/office/drawing/2014/main" id="{1E729ABF-9D3E-6653-323D-C1EB12011018}"/>
              </a:ext>
            </a:extLst>
          </p:cNvPr>
          <p:cNvPicPr>
            <a:picLocks noChangeAspect="1"/>
          </p:cNvPicPr>
          <p:nvPr/>
        </p:nvPicPr>
        <p:blipFill>
          <a:blip r:embed="rId7"/>
          <a:stretch>
            <a:fillRect/>
          </a:stretch>
        </p:blipFill>
        <p:spPr>
          <a:xfrm>
            <a:off x="6507737" y="3169421"/>
            <a:ext cx="5277862" cy="3378607"/>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down)">
                                      <p:cBhvr>
                                        <p:cTn id="11" dur="500"/>
                                        <p:tgtEl>
                                          <p:spTgt spid="13"/>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down)">
                                      <p:cBhvr>
                                        <p:cTn id="1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5de90e1154b99c9c5351bef2fda6586.png"/>
          <p:cNvPicPr>
            <a:picLocks noChangeAspect="1"/>
          </p:cNvPicPr>
          <p:nvPr/>
        </p:nvPicPr>
        <p:blipFill>
          <a:blip r:embed="rId2" cstate="print"/>
          <a:stretch>
            <a:fillRect/>
          </a:stretch>
        </p:blipFill>
        <p:spPr>
          <a:xfrm>
            <a:off x="3352800" y="838200"/>
            <a:ext cx="6110703" cy="6019800"/>
          </a:xfrm>
          <a:prstGeom prst="rect">
            <a:avLst/>
          </a:prstGeom>
        </p:spPr>
      </p:pic>
      <p:sp>
        <p:nvSpPr>
          <p:cNvPr id="5" name="Cloud 4"/>
          <p:cNvSpPr/>
          <p:nvPr/>
        </p:nvSpPr>
        <p:spPr>
          <a:xfrm>
            <a:off x="8686799" y="0"/>
            <a:ext cx="2971800" cy="1828800"/>
          </a:xfrm>
          <a:prstGeom prst="cloud">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err="1">
                <a:ln>
                  <a:noFill/>
                </a:ln>
                <a:solidFill>
                  <a:prstClr val="black"/>
                </a:solidFill>
                <a:effectLst/>
                <a:uLnTx/>
                <a:uFillTx/>
                <a:latin typeface="UTM Avo" panose="02040603050506020204" pitchFamily="18" charset="0"/>
                <a:cs typeface="Times New Roman" pitchFamily="18" charset="0"/>
                <a:sym typeface="Arial"/>
              </a:rPr>
              <a:t>Cùng</a:t>
            </a:r>
            <a:r>
              <a:rPr kumimoji="0" lang="en-US" sz="2400" b="0" i="0" u="none" strike="noStrike" kern="1200" cap="none" spc="0" normalizeH="0" baseline="0" noProof="0">
                <a:ln>
                  <a:noFill/>
                </a:ln>
                <a:solidFill>
                  <a:prstClr val="black"/>
                </a:solidFill>
                <a:effectLst/>
                <a:uLnTx/>
                <a:uFillTx/>
                <a:latin typeface="UTM Avo" panose="02040603050506020204" pitchFamily="18" charset="0"/>
                <a:cs typeface="Times New Roman" pitchFamily="18" charset="0"/>
                <a:sym typeface="Arial"/>
              </a:rPr>
              <a:t> giúp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cs typeface="Times New Roman" pitchFamily="18" charset="0"/>
                <a:sym typeface="Arial"/>
              </a:rPr>
              <a:t>ông</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cs typeface="Times New Roman" pitchFamily="18" charset="0"/>
                <a:sym typeface="Arial"/>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cs typeface="Times New Roman" pitchFamily="18" charset="0"/>
                <a:sym typeface="Arial"/>
              </a:rPr>
              <a:t>chuẩn</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cs typeface="Times New Roman" pitchFamily="18" charset="0"/>
                <a:sym typeface="Arial"/>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cs typeface="Times New Roman" pitchFamily="18" charset="0"/>
                <a:sym typeface="Arial"/>
              </a:rPr>
              <a:t>bị</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cs typeface="Times New Roman" pitchFamily="18" charset="0"/>
                <a:sym typeface="Arial"/>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cs typeface="Times New Roman" pitchFamily="18" charset="0"/>
                <a:sym typeface="Arial"/>
              </a:rPr>
              <a:t>bữa</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cs typeface="Times New Roman" pitchFamily="18" charset="0"/>
                <a:sym typeface="Arial"/>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cs typeface="Times New Roman" pitchFamily="18" charset="0"/>
                <a:sym typeface="Arial"/>
              </a:rPr>
              <a:t>tối</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cs typeface="Times New Roman" pitchFamily="18" charset="0"/>
                <a:sym typeface="Arial"/>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cs typeface="Times New Roman" pitchFamily="18" charset="0"/>
                <a:sym typeface="Arial"/>
              </a:rPr>
              <a:t>nhé</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cs typeface="Times New Roman" pitchFamily="18" charset="0"/>
                <a:sym typeface="Arial"/>
              </a:rPr>
              <a:t> ^^</a:t>
            </a:r>
          </a:p>
        </p:txBody>
      </p:sp>
      <p:sp>
        <p:nvSpPr>
          <p:cNvPr id="6" name="Flowchart: Connector 5"/>
          <p:cNvSpPr/>
          <p:nvPr/>
        </p:nvSpPr>
        <p:spPr>
          <a:xfrm>
            <a:off x="7543800" y="1371600"/>
            <a:ext cx="152400" cy="152400"/>
          </a:xfrm>
          <a:prstGeom prst="flowChartConnector">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sym typeface="Arial"/>
            </a:endParaRPr>
          </a:p>
        </p:txBody>
      </p:sp>
      <p:pic>
        <p:nvPicPr>
          <p:cNvPr id="8" name="Picture 7" descr="Text&#10;&#10;Description automatically generated">
            <a:extLst>
              <a:ext uri="{FF2B5EF4-FFF2-40B4-BE49-F238E27FC236}">
                <a16:creationId xmlns:a16="http://schemas.microsoft.com/office/drawing/2014/main" id="{385D85FB-1F8C-3AB5-F4E9-BA5D968338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4600" y="2133600"/>
            <a:ext cx="9618133" cy="5410200"/>
          </a:xfrm>
          <a:prstGeom prst="rect">
            <a:avLst/>
          </a:prstGeom>
        </p:spPr>
      </p:pic>
      <p:pic>
        <p:nvPicPr>
          <p:cNvPr id="10" name="Picture 9" descr="Logo, company name&#10;&#10;Description automatically generated">
            <a:extLst>
              <a:ext uri="{FF2B5EF4-FFF2-40B4-BE49-F238E27FC236}">
                <a16:creationId xmlns:a16="http://schemas.microsoft.com/office/drawing/2014/main" id="{4DA569CD-A427-1220-18A6-5777FB1F57A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1066800" cy="1190500"/>
          </a:xfrm>
          <a:prstGeom prst="rect">
            <a:avLst/>
          </a:prstGeom>
        </p:spPr>
      </p:pic>
    </p:spTree>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descr="2b2181ee0ddf3198d036ec9f3094f086.png"/>
          <p:cNvPicPr>
            <a:picLocks noChangeAspect="1"/>
          </p:cNvPicPr>
          <p:nvPr/>
        </p:nvPicPr>
        <p:blipFill>
          <a:blip r:embed="rId3" cstate="print"/>
          <a:stretch>
            <a:fillRect/>
          </a:stretch>
        </p:blipFill>
        <p:spPr>
          <a:xfrm flipH="1">
            <a:off x="8382000" y="3048000"/>
            <a:ext cx="2286000" cy="3810000"/>
          </a:xfrm>
          <a:prstGeom prst="rect">
            <a:avLst/>
          </a:prstGeom>
        </p:spPr>
      </p:pic>
      <p:pic>
        <p:nvPicPr>
          <p:cNvPr id="18" name="Picture 17" descr="2b2181ee0ddf3198d036ec9f3094f086.png"/>
          <p:cNvPicPr>
            <a:picLocks noChangeAspect="1"/>
          </p:cNvPicPr>
          <p:nvPr/>
        </p:nvPicPr>
        <p:blipFill>
          <a:blip r:embed="rId4" cstate="print"/>
          <a:stretch>
            <a:fillRect/>
          </a:stretch>
        </p:blipFill>
        <p:spPr>
          <a:xfrm>
            <a:off x="1524000" y="3048000"/>
            <a:ext cx="2239192" cy="3810000"/>
          </a:xfrm>
          <a:prstGeom prst="rect">
            <a:avLst/>
          </a:prstGeom>
        </p:spPr>
      </p:pic>
      <p:pic>
        <p:nvPicPr>
          <p:cNvPr id="6" name="Picture 5" descr="ae22ebc57a38542b1b8a66c597ea7458.png"/>
          <p:cNvPicPr>
            <a:picLocks noChangeAspect="1"/>
          </p:cNvPicPr>
          <p:nvPr/>
        </p:nvPicPr>
        <p:blipFill>
          <a:blip r:embed="rId5" cstate="print"/>
          <a:stretch>
            <a:fillRect/>
          </a:stretch>
        </p:blipFill>
        <p:spPr>
          <a:xfrm>
            <a:off x="2667000" y="1219200"/>
            <a:ext cx="6858000" cy="6858000"/>
          </a:xfrm>
          <a:prstGeom prst="rect">
            <a:avLst/>
          </a:prstGeom>
        </p:spPr>
      </p:pic>
      <p:pic>
        <p:nvPicPr>
          <p:cNvPr id="8" name="Picture 7" descr="5631c7a98ca2287e2d680a324b15e383.png"/>
          <p:cNvPicPr>
            <a:picLocks noChangeAspect="1"/>
          </p:cNvPicPr>
          <p:nvPr/>
        </p:nvPicPr>
        <p:blipFill>
          <a:blip r:embed="rId6" cstate="print"/>
          <a:stretch>
            <a:fillRect/>
          </a:stretch>
        </p:blipFill>
        <p:spPr>
          <a:xfrm>
            <a:off x="5410200" y="990601"/>
            <a:ext cx="1219200" cy="1823329"/>
          </a:xfrm>
          <a:prstGeom prst="rect">
            <a:avLst/>
          </a:prstGeom>
        </p:spPr>
      </p:pic>
      <p:pic>
        <p:nvPicPr>
          <p:cNvPr id="10" name="Picture 9" descr="fe1747c4d7e277ba1ee4105e3bc7af1c.png"/>
          <p:cNvPicPr>
            <a:picLocks noChangeAspect="1"/>
          </p:cNvPicPr>
          <p:nvPr/>
        </p:nvPicPr>
        <p:blipFill>
          <a:blip r:embed="rId7" cstate="print"/>
          <a:stretch>
            <a:fillRect/>
          </a:stretch>
        </p:blipFill>
        <p:spPr>
          <a:xfrm>
            <a:off x="4267200" y="1905000"/>
            <a:ext cx="1828800" cy="1981200"/>
          </a:xfrm>
          <a:prstGeom prst="rect">
            <a:avLst/>
          </a:prstGeom>
        </p:spPr>
      </p:pic>
      <p:pic>
        <p:nvPicPr>
          <p:cNvPr id="11" name="Picture 10" descr="f5c2a31645fd10a7bfb7180ae764b33e.png"/>
          <p:cNvPicPr>
            <a:picLocks noChangeAspect="1"/>
          </p:cNvPicPr>
          <p:nvPr/>
        </p:nvPicPr>
        <p:blipFill>
          <a:blip r:embed="rId8" cstate="print"/>
          <a:stretch>
            <a:fillRect/>
          </a:stretch>
        </p:blipFill>
        <p:spPr>
          <a:xfrm>
            <a:off x="6172200" y="2286001"/>
            <a:ext cx="1447800" cy="1120153"/>
          </a:xfrm>
          <a:prstGeom prst="rect">
            <a:avLst/>
          </a:prstGeom>
        </p:spPr>
      </p:pic>
      <p:pic>
        <p:nvPicPr>
          <p:cNvPr id="12" name="Picture 11" descr="a0f932e5084a2d27268758dfe1be070a.png"/>
          <p:cNvPicPr>
            <a:picLocks noChangeAspect="1"/>
          </p:cNvPicPr>
          <p:nvPr/>
        </p:nvPicPr>
        <p:blipFill>
          <a:blip r:embed="rId9" cstate="print"/>
          <a:stretch>
            <a:fillRect/>
          </a:stretch>
        </p:blipFill>
        <p:spPr>
          <a:xfrm>
            <a:off x="4267200" y="3600521"/>
            <a:ext cx="1447800" cy="1295781"/>
          </a:xfrm>
          <a:prstGeom prst="rect">
            <a:avLst/>
          </a:prstGeom>
        </p:spPr>
      </p:pic>
      <p:pic>
        <p:nvPicPr>
          <p:cNvPr id="14" name="Picture 13" descr="bf30f7e2896d1260827521fda40d5ad6.png"/>
          <p:cNvPicPr>
            <a:picLocks noChangeAspect="1"/>
          </p:cNvPicPr>
          <p:nvPr/>
        </p:nvPicPr>
        <p:blipFill>
          <a:blip r:embed="rId10" cstate="print"/>
          <a:stretch>
            <a:fillRect/>
          </a:stretch>
        </p:blipFill>
        <p:spPr>
          <a:xfrm>
            <a:off x="6096000" y="3276600"/>
            <a:ext cx="1600200" cy="1619702"/>
          </a:xfrm>
          <a:prstGeom prst="rect">
            <a:avLst/>
          </a:prstGeom>
        </p:spPr>
      </p:pic>
      <p:pic>
        <p:nvPicPr>
          <p:cNvPr id="24" name="Picture 23" descr="43b282e5574b9381f3f2c3655d492a4e.png">
            <a:hlinkClick r:id="rId11" action="ppaction://hlinksldjump"/>
          </p:cNvPr>
          <p:cNvPicPr>
            <a:picLocks noChangeAspect="1"/>
          </p:cNvPicPr>
          <p:nvPr/>
        </p:nvPicPr>
        <p:blipFill>
          <a:blip r:embed="rId12" cstate="print"/>
          <a:stretch>
            <a:fillRect/>
          </a:stretch>
        </p:blipFill>
        <p:spPr>
          <a:xfrm>
            <a:off x="1524000" y="0"/>
            <a:ext cx="990600" cy="990600"/>
          </a:xfrm>
          <a:prstGeom prst="rect">
            <a:avLst/>
          </a:prstGeom>
        </p:spPr>
      </p:pic>
      <p:pic>
        <p:nvPicPr>
          <p:cNvPr id="25" name="Picture 24" descr="43b282e5574b9381f3f2c3655d492a4e.png">
            <a:hlinkClick r:id="rId13" action="ppaction://hlinksldjump"/>
          </p:cNvPr>
          <p:cNvPicPr>
            <a:picLocks noChangeAspect="1"/>
          </p:cNvPicPr>
          <p:nvPr/>
        </p:nvPicPr>
        <p:blipFill>
          <a:blip r:embed="rId12" cstate="print"/>
          <a:stretch>
            <a:fillRect/>
          </a:stretch>
        </p:blipFill>
        <p:spPr>
          <a:xfrm>
            <a:off x="3680638" y="-10632"/>
            <a:ext cx="990600" cy="990600"/>
          </a:xfrm>
          <a:prstGeom prst="rect">
            <a:avLst/>
          </a:prstGeom>
        </p:spPr>
      </p:pic>
      <p:pic>
        <p:nvPicPr>
          <p:cNvPr id="26" name="Picture 25" descr="43b282e5574b9381f3f2c3655d492a4e.png">
            <a:hlinkClick r:id="rId14" action="ppaction://hlinksldjump"/>
          </p:cNvPr>
          <p:cNvPicPr>
            <a:picLocks noChangeAspect="1"/>
          </p:cNvPicPr>
          <p:nvPr/>
        </p:nvPicPr>
        <p:blipFill>
          <a:blip r:embed="rId12" cstate="print"/>
          <a:stretch>
            <a:fillRect/>
          </a:stretch>
        </p:blipFill>
        <p:spPr>
          <a:xfrm>
            <a:off x="5726519" y="-10632"/>
            <a:ext cx="990600" cy="990600"/>
          </a:xfrm>
          <a:prstGeom prst="rect">
            <a:avLst/>
          </a:prstGeom>
        </p:spPr>
      </p:pic>
      <p:pic>
        <p:nvPicPr>
          <p:cNvPr id="27" name="Picture 26" descr="43b282e5574b9381f3f2c3655d492a4e.png">
            <a:hlinkClick r:id="rId15" action="ppaction://hlinksldjump"/>
          </p:cNvPr>
          <p:cNvPicPr>
            <a:picLocks noChangeAspect="1"/>
          </p:cNvPicPr>
          <p:nvPr/>
        </p:nvPicPr>
        <p:blipFill>
          <a:blip r:embed="rId12" cstate="print"/>
          <a:stretch>
            <a:fillRect/>
          </a:stretch>
        </p:blipFill>
        <p:spPr>
          <a:xfrm>
            <a:off x="7456081" y="-10632"/>
            <a:ext cx="990600" cy="990600"/>
          </a:xfrm>
          <a:prstGeom prst="rect">
            <a:avLst/>
          </a:prstGeom>
        </p:spPr>
      </p:pic>
      <p:pic>
        <p:nvPicPr>
          <p:cNvPr id="28" name="Picture 27" descr="43b282e5574b9381f3f2c3655d492a4e.png">
            <a:hlinkClick r:id="rId16" action="ppaction://hlinksldjump"/>
          </p:cNvPr>
          <p:cNvPicPr>
            <a:picLocks noChangeAspect="1"/>
          </p:cNvPicPr>
          <p:nvPr/>
        </p:nvPicPr>
        <p:blipFill>
          <a:blip r:embed="rId12" cstate="print"/>
          <a:stretch>
            <a:fillRect/>
          </a:stretch>
        </p:blipFill>
        <p:spPr>
          <a:xfrm>
            <a:off x="9522342" y="0"/>
            <a:ext cx="990600" cy="990600"/>
          </a:xfrm>
          <a:prstGeom prst="rect">
            <a:avLst/>
          </a:prstGeom>
        </p:spPr>
      </p:pic>
      <p:pic>
        <p:nvPicPr>
          <p:cNvPr id="2" name="Picture 1" descr="Logo, company name&#10;&#10;Description automatically generated">
            <a:extLst>
              <a:ext uri="{FF2B5EF4-FFF2-40B4-BE49-F238E27FC236}">
                <a16:creationId xmlns:a16="http://schemas.microsoft.com/office/drawing/2014/main" id="{0E340A80-DF64-BA29-6929-633CC9CF110E}"/>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0" y="0"/>
            <a:ext cx="1066800" cy="1190500"/>
          </a:xfrm>
          <a:prstGeom prst="rect">
            <a:avLst/>
          </a:prstGeom>
        </p:spPr>
      </p:pic>
      <p:grpSp>
        <p:nvGrpSpPr>
          <p:cNvPr id="5" name="Group 4">
            <a:extLst>
              <a:ext uri="{FF2B5EF4-FFF2-40B4-BE49-F238E27FC236}">
                <a16:creationId xmlns:a16="http://schemas.microsoft.com/office/drawing/2014/main" id="{FB6591FC-1E29-B658-6DFA-B8398B90F270}"/>
              </a:ext>
            </a:extLst>
          </p:cNvPr>
          <p:cNvGrpSpPr/>
          <p:nvPr/>
        </p:nvGrpSpPr>
        <p:grpSpPr>
          <a:xfrm>
            <a:off x="7985051" y="1534434"/>
            <a:ext cx="2456121" cy="744279"/>
            <a:chOff x="7985051" y="1534434"/>
            <a:chExt cx="2456121" cy="744279"/>
          </a:xfrm>
        </p:grpSpPr>
        <p:sp>
          <p:nvSpPr>
            <p:cNvPr id="4" name="Rectangle: Rounded Corners 3">
              <a:extLst>
                <a:ext uri="{FF2B5EF4-FFF2-40B4-BE49-F238E27FC236}">
                  <a16:creationId xmlns:a16="http://schemas.microsoft.com/office/drawing/2014/main" id="{E5B76250-AF81-1ED7-3C4D-699B4F885EC5}"/>
                </a:ext>
              </a:extLst>
            </p:cNvPr>
            <p:cNvSpPr/>
            <p:nvPr/>
          </p:nvSpPr>
          <p:spPr>
            <a:xfrm>
              <a:off x="7985051" y="1534434"/>
              <a:ext cx="2456121" cy="744279"/>
            </a:xfrm>
            <a:prstGeom prst="round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prstClr val="white"/>
                </a:solidFill>
                <a:effectLst/>
                <a:uLnTx/>
                <a:uFillTx/>
                <a:latin typeface="Calibri"/>
                <a:ea typeface="+mn-ea"/>
                <a:cs typeface="+mn-cs"/>
                <a:sym typeface="Arial"/>
              </a:endParaRPr>
            </a:p>
          </p:txBody>
        </p:sp>
        <p:sp>
          <p:nvSpPr>
            <p:cNvPr id="3" name="TextBox 2">
              <a:hlinkClick r:id="rId18" action="ppaction://hlinksldjump"/>
              <a:extLst>
                <a:ext uri="{FF2B5EF4-FFF2-40B4-BE49-F238E27FC236}">
                  <a16:creationId xmlns:a16="http://schemas.microsoft.com/office/drawing/2014/main" id="{413D57CF-89DA-1FB1-9370-A4146DAF8D73}"/>
                </a:ext>
              </a:extLst>
            </p:cNvPr>
            <p:cNvSpPr txBox="1"/>
            <p:nvPr/>
          </p:nvSpPr>
          <p:spPr>
            <a:xfrm>
              <a:off x="8133907" y="1672657"/>
              <a:ext cx="2106667" cy="49244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6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UTM Avo" panose="02040603050506020204" pitchFamily="18" charset="0"/>
                  <a:cs typeface="Arial"/>
                  <a:sym typeface="Arial"/>
                </a:rPr>
                <a:t>Hoàn </a:t>
              </a:r>
              <a:r>
                <a:rPr kumimoji="0" lang="en-US" sz="2600" b="1" i="0" u="none" strike="noStrike" kern="0" cap="none" spc="0" normalizeH="0" baseline="0" noProof="0" dirty="0" err="1">
                  <a:ln>
                    <a:noFill/>
                  </a:ln>
                  <a:solidFill>
                    <a:prstClr val="white"/>
                  </a:solidFill>
                  <a:effectLst>
                    <a:outerShdw blurRad="38100" dist="38100" dir="2700000" algn="tl">
                      <a:srgbClr val="000000">
                        <a:alpha val="43137"/>
                      </a:srgbClr>
                    </a:outerShdw>
                  </a:effectLst>
                  <a:uLnTx/>
                  <a:uFillTx/>
                  <a:latin typeface="UTM Avo" panose="02040603050506020204" pitchFamily="18" charset="0"/>
                  <a:cs typeface="Arial"/>
                  <a:sym typeface="Arial"/>
                </a:rPr>
                <a:t>thành</a:t>
              </a:r>
              <a:endParaRPr kumimoji="0" lang="en-US" sz="26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UTM Avo" panose="02040603050506020204" pitchFamily="18" charset="0"/>
                <a:cs typeface="Arial"/>
                <a:sym typeface="Arial"/>
              </a:endParaRPr>
            </a:p>
          </p:txBody>
        </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seq concurrent="1" nextAc="seek">
              <p:cTn id="21" restart="whenNotActive" fill="hold" evtFilter="cancelBubble" nodeType="interactiveSeq">
                <p:stCondLst>
                  <p:cond evt="onClick" delay="0">
                    <p:tgtEl>
                      <p:spTgt spid="24"/>
                    </p:tgtEl>
                  </p:cond>
                </p:stCondLst>
                <p:endSync evt="end" delay="0">
                  <p:rtn val="all"/>
                </p:endSync>
                <p:childTnLst>
                  <p:par>
                    <p:cTn id="22" fill="hold">
                      <p:stCondLst>
                        <p:cond delay="0"/>
                      </p:stCondLst>
                      <p:childTnLst>
                        <p:par>
                          <p:cTn id="23" fill="hold">
                            <p:stCondLst>
                              <p:cond delay="0"/>
                            </p:stCondLst>
                            <p:childTnLst>
                              <p:par>
                                <p:cTn id="24" presetID="10" presetClass="exit" presetSubtype="0" fill="hold" nodeType="clickEffect">
                                  <p:stCondLst>
                                    <p:cond delay="0"/>
                                  </p:stCondLst>
                                  <p:childTnLst>
                                    <p:animEffect transition="out" filter="fade">
                                      <p:cBhvr>
                                        <p:cTn id="25" dur="500"/>
                                        <p:tgtEl>
                                          <p:spTgt spid="24"/>
                                        </p:tgtEl>
                                      </p:cBhvr>
                                    </p:animEffect>
                                    <p:set>
                                      <p:cBhvr>
                                        <p:cTn id="26" dur="1" fill="hold">
                                          <p:stCondLst>
                                            <p:cond delay="499"/>
                                          </p:stCondLst>
                                        </p:cTn>
                                        <p:tgtEl>
                                          <p:spTgt spid="24"/>
                                        </p:tgtEl>
                                        <p:attrNameLst>
                                          <p:attrName>style.visibility</p:attrName>
                                        </p:attrNameLst>
                                      </p:cBhvr>
                                      <p:to>
                                        <p:strVal val="hidden"/>
                                      </p:to>
                                    </p:set>
                                  </p:childTnLst>
                                </p:cTn>
                              </p:par>
                            </p:childTnLst>
                          </p:cTn>
                        </p:par>
                        <p:par>
                          <p:cTn id="27" fill="hold">
                            <p:stCondLst>
                              <p:cond delay="500"/>
                            </p:stCondLst>
                            <p:childTnLst>
                              <p:par>
                                <p:cTn id="28" presetID="16" presetClass="entr" presetSubtype="21" fill="hold" nodeType="after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barn(inVertical)">
                                      <p:cBhvr>
                                        <p:cTn id="30" dur="500"/>
                                        <p:tgtEl>
                                          <p:spTgt spid="8"/>
                                        </p:tgtEl>
                                      </p:cBhvr>
                                    </p:animEffect>
                                  </p:childTnLst>
                                </p:cTn>
                              </p:par>
                            </p:childTnLst>
                          </p:cTn>
                        </p:par>
                      </p:childTnLst>
                    </p:cTn>
                  </p:par>
                </p:childTnLst>
              </p:cTn>
              <p:nextCondLst>
                <p:cond evt="onClick" delay="0">
                  <p:tgtEl>
                    <p:spTgt spid="24"/>
                  </p:tgtEl>
                </p:cond>
              </p:nextCondLst>
            </p:seq>
            <p:seq concurrent="1" nextAc="seek">
              <p:cTn id="31" restart="whenNotActive" fill="hold" evtFilter="cancelBubble" nodeType="interactiveSeq">
                <p:stCondLst>
                  <p:cond evt="onClick" delay="0">
                    <p:tgtEl>
                      <p:spTgt spid="25"/>
                    </p:tgtEl>
                  </p:cond>
                </p:stCondLst>
                <p:endSync evt="end" delay="0">
                  <p:rtn val="all"/>
                </p:endSync>
                <p:childTnLst>
                  <p:par>
                    <p:cTn id="32" fill="hold">
                      <p:stCondLst>
                        <p:cond delay="0"/>
                      </p:stCondLst>
                      <p:childTnLst>
                        <p:par>
                          <p:cTn id="33" fill="hold">
                            <p:stCondLst>
                              <p:cond delay="0"/>
                            </p:stCondLst>
                            <p:childTnLst>
                              <p:par>
                                <p:cTn id="34" presetID="10" presetClass="exit" presetSubtype="0" fill="hold" nodeType="clickEffect">
                                  <p:stCondLst>
                                    <p:cond delay="0"/>
                                  </p:stCondLst>
                                  <p:childTnLst>
                                    <p:animEffect transition="out" filter="fade">
                                      <p:cBhvr>
                                        <p:cTn id="35" dur="500"/>
                                        <p:tgtEl>
                                          <p:spTgt spid="25"/>
                                        </p:tgtEl>
                                      </p:cBhvr>
                                    </p:animEffect>
                                    <p:set>
                                      <p:cBhvr>
                                        <p:cTn id="36" dur="1" fill="hold">
                                          <p:stCondLst>
                                            <p:cond delay="499"/>
                                          </p:stCondLst>
                                        </p:cTn>
                                        <p:tgtEl>
                                          <p:spTgt spid="25"/>
                                        </p:tgtEl>
                                        <p:attrNameLst>
                                          <p:attrName>style.visibility</p:attrName>
                                        </p:attrNameLst>
                                      </p:cBhvr>
                                      <p:to>
                                        <p:strVal val="hidden"/>
                                      </p:to>
                                    </p:set>
                                  </p:childTnLst>
                                </p:cTn>
                              </p:par>
                            </p:childTnLst>
                          </p:cTn>
                        </p:par>
                        <p:par>
                          <p:cTn id="37" fill="hold">
                            <p:stCondLst>
                              <p:cond delay="500"/>
                            </p:stCondLst>
                            <p:childTnLst>
                              <p:par>
                                <p:cTn id="38" presetID="1" presetClass="entr" presetSubtype="0" fill="hold" nodeType="afterEffect">
                                  <p:stCondLst>
                                    <p:cond delay="0"/>
                                  </p:stCondLst>
                                  <p:childTnLst>
                                    <p:set>
                                      <p:cBhvr>
                                        <p:cTn id="39" dur="1" fill="hold">
                                          <p:stCondLst>
                                            <p:cond delay="0"/>
                                          </p:stCondLst>
                                        </p:cTn>
                                        <p:tgtEl>
                                          <p:spTgt spid="10"/>
                                        </p:tgtEl>
                                        <p:attrNameLst>
                                          <p:attrName>style.visibility</p:attrName>
                                        </p:attrNameLst>
                                      </p:cBhvr>
                                      <p:to>
                                        <p:strVal val="visible"/>
                                      </p:to>
                                    </p:set>
                                  </p:childTnLst>
                                </p:cTn>
                              </p:par>
                            </p:childTnLst>
                          </p:cTn>
                        </p:par>
                      </p:childTnLst>
                    </p:cTn>
                  </p:par>
                </p:childTnLst>
              </p:cTn>
              <p:nextCondLst>
                <p:cond evt="onClick" delay="0">
                  <p:tgtEl>
                    <p:spTgt spid="25"/>
                  </p:tgtEl>
                </p:cond>
              </p:nextCondLst>
            </p:seq>
            <p:seq concurrent="1" nextAc="seek">
              <p:cTn id="40" restart="whenNotActive" fill="hold" evtFilter="cancelBubble" nodeType="interactiveSeq">
                <p:stCondLst>
                  <p:cond evt="onClick" delay="0">
                    <p:tgtEl>
                      <p:spTgt spid="26"/>
                    </p:tgtEl>
                  </p:cond>
                </p:stCondLst>
                <p:endSync evt="end" delay="0">
                  <p:rtn val="all"/>
                </p:endSync>
                <p:childTnLst>
                  <p:par>
                    <p:cTn id="41" fill="hold">
                      <p:stCondLst>
                        <p:cond delay="0"/>
                      </p:stCondLst>
                      <p:childTnLst>
                        <p:par>
                          <p:cTn id="42" fill="hold">
                            <p:stCondLst>
                              <p:cond delay="0"/>
                            </p:stCondLst>
                            <p:childTnLst>
                              <p:par>
                                <p:cTn id="43" presetID="10" presetClass="exit" presetSubtype="0" fill="hold" nodeType="clickEffect">
                                  <p:stCondLst>
                                    <p:cond delay="0"/>
                                  </p:stCondLst>
                                  <p:childTnLst>
                                    <p:animEffect transition="out" filter="fade">
                                      <p:cBhvr>
                                        <p:cTn id="44" dur="500"/>
                                        <p:tgtEl>
                                          <p:spTgt spid="26"/>
                                        </p:tgtEl>
                                      </p:cBhvr>
                                    </p:animEffect>
                                    <p:set>
                                      <p:cBhvr>
                                        <p:cTn id="45" dur="1" fill="hold">
                                          <p:stCondLst>
                                            <p:cond delay="499"/>
                                          </p:stCondLst>
                                        </p:cTn>
                                        <p:tgtEl>
                                          <p:spTgt spid="26"/>
                                        </p:tgtEl>
                                        <p:attrNameLst>
                                          <p:attrName>style.visibility</p:attrName>
                                        </p:attrNameLst>
                                      </p:cBhvr>
                                      <p:to>
                                        <p:strVal val="hidden"/>
                                      </p:to>
                                    </p:set>
                                  </p:childTnLst>
                                </p:cTn>
                              </p:par>
                            </p:childTnLst>
                          </p:cTn>
                        </p:par>
                        <p:par>
                          <p:cTn id="46" fill="hold">
                            <p:stCondLst>
                              <p:cond delay="500"/>
                            </p:stCondLst>
                            <p:childTnLst>
                              <p:par>
                                <p:cTn id="47" presetID="16" presetClass="entr" presetSubtype="21" fill="hold" nodeType="after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barn(inVertical)">
                                      <p:cBhvr>
                                        <p:cTn id="49" dur="500"/>
                                        <p:tgtEl>
                                          <p:spTgt spid="11"/>
                                        </p:tgtEl>
                                      </p:cBhvr>
                                    </p:animEffect>
                                  </p:childTnLst>
                                </p:cTn>
                              </p:par>
                            </p:childTnLst>
                          </p:cTn>
                        </p:par>
                      </p:childTnLst>
                    </p:cTn>
                  </p:par>
                </p:childTnLst>
              </p:cTn>
              <p:nextCondLst>
                <p:cond evt="onClick" delay="0">
                  <p:tgtEl>
                    <p:spTgt spid="26"/>
                  </p:tgtEl>
                </p:cond>
              </p:nextCondLst>
            </p:seq>
            <p:seq concurrent="1" nextAc="seek">
              <p:cTn id="50" restart="whenNotActive" fill="hold" evtFilter="cancelBubble" nodeType="interactiveSeq">
                <p:stCondLst>
                  <p:cond evt="onClick" delay="0">
                    <p:tgtEl>
                      <p:spTgt spid="27"/>
                    </p:tgtEl>
                  </p:cond>
                </p:stCondLst>
                <p:endSync evt="end" delay="0">
                  <p:rtn val="all"/>
                </p:endSync>
                <p:childTnLst>
                  <p:par>
                    <p:cTn id="51" fill="hold">
                      <p:stCondLst>
                        <p:cond delay="0"/>
                      </p:stCondLst>
                      <p:childTnLst>
                        <p:par>
                          <p:cTn id="52" fill="hold">
                            <p:stCondLst>
                              <p:cond delay="0"/>
                            </p:stCondLst>
                            <p:childTnLst>
                              <p:par>
                                <p:cTn id="53" presetID="10" presetClass="exit" presetSubtype="0" fill="hold" nodeType="clickEffect">
                                  <p:stCondLst>
                                    <p:cond delay="0"/>
                                  </p:stCondLst>
                                  <p:childTnLst>
                                    <p:animEffect transition="out" filter="fade">
                                      <p:cBhvr>
                                        <p:cTn id="54" dur="500"/>
                                        <p:tgtEl>
                                          <p:spTgt spid="27"/>
                                        </p:tgtEl>
                                      </p:cBhvr>
                                    </p:animEffect>
                                    <p:set>
                                      <p:cBhvr>
                                        <p:cTn id="55" dur="1" fill="hold">
                                          <p:stCondLst>
                                            <p:cond delay="499"/>
                                          </p:stCondLst>
                                        </p:cTn>
                                        <p:tgtEl>
                                          <p:spTgt spid="27"/>
                                        </p:tgtEl>
                                        <p:attrNameLst>
                                          <p:attrName>style.visibility</p:attrName>
                                        </p:attrNameLst>
                                      </p:cBhvr>
                                      <p:to>
                                        <p:strVal val="hidden"/>
                                      </p:to>
                                    </p:set>
                                  </p:childTnLst>
                                </p:cTn>
                              </p:par>
                            </p:childTnLst>
                          </p:cTn>
                        </p:par>
                        <p:par>
                          <p:cTn id="56" fill="hold">
                            <p:stCondLst>
                              <p:cond delay="500"/>
                            </p:stCondLst>
                            <p:childTnLst>
                              <p:par>
                                <p:cTn id="57" presetID="16" presetClass="entr" presetSubtype="21" fill="hold" nodeType="afterEffect">
                                  <p:stCondLst>
                                    <p:cond delay="0"/>
                                  </p:stCondLst>
                                  <p:childTnLst>
                                    <p:set>
                                      <p:cBhvr>
                                        <p:cTn id="58" dur="1" fill="hold">
                                          <p:stCondLst>
                                            <p:cond delay="0"/>
                                          </p:stCondLst>
                                        </p:cTn>
                                        <p:tgtEl>
                                          <p:spTgt spid="12"/>
                                        </p:tgtEl>
                                        <p:attrNameLst>
                                          <p:attrName>style.visibility</p:attrName>
                                        </p:attrNameLst>
                                      </p:cBhvr>
                                      <p:to>
                                        <p:strVal val="visible"/>
                                      </p:to>
                                    </p:set>
                                    <p:animEffect transition="in" filter="barn(inVertical)">
                                      <p:cBhvr>
                                        <p:cTn id="59" dur="500"/>
                                        <p:tgtEl>
                                          <p:spTgt spid="12"/>
                                        </p:tgtEl>
                                      </p:cBhvr>
                                    </p:animEffect>
                                  </p:childTnLst>
                                </p:cTn>
                              </p:par>
                            </p:childTnLst>
                          </p:cTn>
                        </p:par>
                      </p:childTnLst>
                    </p:cTn>
                  </p:par>
                </p:childTnLst>
              </p:cTn>
              <p:nextCondLst>
                <p:cond evt="onClick" delay="0">
                  <p:tgtEl>
                    <p:spTgt spid="27"/>
                  </p:tgtEl>
                </p:cond>
              </p:nextCondLst>
            </p:seq>
            <p:seq concurrent="1" nextAc="seek">
              <p:cTn id="60" restart="whenNotActive" fill="hold" evtFilter="cancelBubble" nodeType="interactiveSeq">
                <p:stCondLst>
                  <p:cond evt="onClick" delay="0">
                    <p:tgtEl>
                      <p:spTgt spid="28"/>
                    </p:tgtEl>
                  </p:cond>
                </p:stCondLst>
                <p:endSync evt="end" delay="0">
                  <p:rtn val="all"/>
                </p:endSync>
                <p:childTnLst>
                  <p:par>
                    <p:cTn id="61" fill="hold">
                      <p:stCondLst>
                        <p:cond delay="0"/>
                      </p:stCondLst>
                      <p:childTnLst>
                        <p:par>
                          <p:cTn id="62" fill="hold">
                            <p:stCondLst>
                              <p:cond delay="0"/>
                            </p:stCondLst>
                            <p:childTnLst>
                              <p:par>
                                <p:cTn id="63" presetID="10" presetClass="exit" presetSubtype="0" fill="hold" nodeType="clickEffect">
                                  <p:stCondLst>
                                    <p:cond delay="0"/>
                                  </p:stCondLst>
                                  <p:childTnLst>
                                    <p:animEffect transition="out" filter="fade">
                                      <p:cBhvr>
                                        <p:cTn id="64" dur="500"/>
                                        <p:tgtEl>
                                          <p:spTgt spid="28"/>
                                        </p:tgtEl>
                                      </p:cBhvr>
                                    </p:animEffect>
                                    <p:set>
                                      <p:cBhvr>
                                        <p:cTn id="65" dur="1" fill="hold">
                                          <p:stCondLst>
                                            <p:cond delay="499"/>
                                          </p:stCondLst>
                                        </p:cTn>
                                        <p:tgtEl>
                                          <p:spTgt spid="28"/>
                                        </p:tgtEl>
                                        <p:attrNameLst>
                                          <p:attrName>style.visibility</p:attrName>
                                        </p:attrNameLst>
                                      </p:cBhvr>
                                      <p:to>
                                        <p:strVal val="hidden"/>
                                      </p:to>
                                    </p:set>
                                  </p:childTnLst>
                                </p:cTn>
                              </p:par>
                            </p:childTnLst>
                          </p:cTn>
                        </p:par>
                        <p:par>
                          <p:cTn id="66" fill="hold">
                            <p:stCondLst>
                              <p:cond delay="500"/>
                            </p:stCondLst>
                            <p:childTnLst>
                              <p:par>
                                <p:cTn id="67" presetID="16" presetClass="entr" presetSubtype="21" fill="hold" nodeType="afterEffect">
                                  <p:stCondLst>
                                    <p:cond delay="0"/>
                                  </p:stCondLst>
                                  <p:childTnLst>
                                    <p:set>
                                      <p:cBhvr>
                                        <p:cTn id="68" dur="1" fill="hold">
                                          <p:stCondLst>
                                            <p:cond delay="0"/>
                                          </p:stCondLst>
                                        </p:cTn>
                                        <p:tgtEl>
                                          <p:spTgt spid="14"/>
                                        </p:tgtEl>
                                        <p:attrNameLst>
                                          <p:attrName>style.visibility</p:attrName>
                                        </p:attrNameLst>
                                      </p:cBhvr>
                                      <p:to>
                                        <p:strVal val="visible"/>
                                      </p:to>
                                    </p:set>
                                    <p:animEffect transition="in" filter="barn(inVertical)">
                                      <p:cBhvr>
                                        <p:cTn id="69" dur="500"/>
                                        <p:tgtEl>
                                          <p:spTgt spid="14"/>
                                        </p:tgtEl>
                                      </p:cBhvr>
                                    </p:animEffect>
                                  </p:childTnLst>
                                </p:cTn>
                              </p:par>
                            </p:childTnLst>
                          </p:cTn>
                        </p:par>
                      </p:childTnLst>
                    </p:cTn>
                  </p:par>
                </p:childTnLst>
              </p:cTn>
              <p:nextCondLst>
                <p:cond evt="onClick" delay="0">
                  <p:tgtEl>
                    <p:spTgt spid="28"/>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1456.png"/>
          <p:cNvPicPr>
            <a:picLocks noChangeAspect="1"/>
          </p:cNvPicPr>
          <p:nvPr/>
        </p:nvPicPr>
        <p:blipFill>
          <a:blip r:embed="rId6" cstate="print"/>
          <a:stretch>
            <a:fillRect/>
          </a:stretch>
        </p:blipFill>
        <p:spPr>
          <a:xfrm>
            <a:off x="3047999" y="3276600"/>
            <a:ext cx="3895061" cy="575440"/>
          </a:xfrm>
          <a:prstGeom prst="rect">
            <a:avLst/>
          </a:prstGeom>
        </p:spPr>
      </p:pic>
      <p:sp>
        <p:nvSpPr>
          <p:cNvPr id="7" name="Oval 6"/>
          <p:cNvSpPr/>
          <p:nvPr/>
        </p:nvSpPr>
        <p:spPr>
          <a:xfrm>
            <a:off x="2133600" y="320040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sym typeface="Arial"/>
            </a:endParaRPr>
          </a:p>
        </p:txBody>
      </p:sp>
      <p:pic>
        <p:nvPicPr>
          <p:cNvPr id="8" name="Picture 7" descr="1456.png"/>
          <p:cNvPicPr>
            <a:picLocks noChangeAspect="1"/>
          </p:cNvPicPr>
          <p:nvPr/>
        </p:nvPicPr>
        <p:blipFill>
          <a:blip r:embed="rId6" cstate="print"/>
          <a:stretch>
            <a:fillRect/>
          </a:stretch>
        </p:blipFill>
        <p:spPr>
          <a:xfrm>
            <a:off x="3048000" y="4114800"/>
            <a:ext cx="3895060" cy="575440"/>
          </a:xfrm>
          <a:prstGeom prst="rect">
            <a:avLst/>
          </a:prstGeom>
        </p:spPr>
      </p:pic>
      <p:pic>
        <p:nvPicPr>
          <p:cNvPr id="9" name="Picture 8" descr="1456.png"/>
          <p:cNvPicPr>
            <a:picLocks noChangeAspect="1"/>
          </p:cNvPicPr>
          <p:nvPr/>
        </p:nvPicPr>
        <p:blipFill>
          <a:blip r:embed="rId6" cstate="print"/>
          <a:stretch>
            <a:fillRect/>
          </a:stretch>
        </p:blipFill>
        <p:spPr>
          <a:xfrm>
            <a:off x="3047999" y="5105400"/>
            <a:ext cx="3895059" cy="575440"/>
          </a:xfrm>
          <a:prstGeom prst="rect">
            <a:avLst/>
          </a:prstGeom>
        </p:spPr>
      </p:pic>
      <p:pic>
        <p:nvPicPr>
          <p:cNvPr id="10" name="Picture 9" descr="1456.png"/>
          <p:cNvPicPr>
            <a:picLocks noChangeAspect="1"/>
          </p:cNvPicPr>
          <p:nvPr/>
        </p:nvPicPr>
        <p:blipFill>
          <a:blip r:embed="rId6" cstate="print"/>
          <a:stretch>
            <a:fillRect/>
          </a:stretch>
        </p:blipFill>
        <p:spPr>
          <a:xfrm>
            <a:off x="3048000" y="6019800"/>
            <a:ext cx="3895058" cy="575440"/>
          </a:xfrm>
          <a:prstGeom prst="rect">
            <a:avLst/>
          </a:prstGeom>
        </p:spPr>
      </p:pic>
      <p:sp>
        <p:nvSpPr>
          <p:cNvPr id="11" name="Oval 10"/>
          <p:cNvSpPr/>
          <p:nvPr/>
        </p:nvSpPr>
        <p:spPr>
          <a:xfrm>
            <a:off x="2133600" y="502920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sym typeface="Arial"/>
            </a:endParaRPr>
          </a:p>
        </p:txBody>
      </p:sp>
      <p:sp>
        <p:nvSpPr>
          <p:cNvPr id="12" name="Oval 11"/>
          <p:cNvSpPr/>
          <p:nvPr/>
        </p:nvSpPr>
        <p:spPr>
          <a:xfrm>
            <a:off x="2133600" y="403860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sym typeface="Arial"/>
            </a:endParaRPr>
          </a:p>
        </p:txBody>
      </p:sp>
      <p:sp>
        <p:nvSpPr>
          <p:cNvPr id="13" name="Oval 12"/>
          <p:cNvSpPr/>
          <p:nvPr/>
        </p:nvSpPr>
        <p:spPr>
          <a:xfrm>
            <a:off x="2133600" y="594360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sym typeface="Arial"/>
            </a:endParaRPr>
          </a:p>
        </p:txBody>
      </p:sp>
      <p:sp>
        <p:nvSpPr>
          <p:cNvPr id="14" name="TextBox 13"/>
          <p:cNvSpPr txBox="1"/>
          <p:nvPr/>
        </p:nvSpPr>
        <p:spPr>
          <a:xfrm>
            <a:off x="2209800" y="3276600"/>
            <a:ext cx="4572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sym typeface="Arial"/>
              </a:rPr>
              <a:t>A</a:t>
            </a:r>
          </a:p>
        </p:txBody>
      </p:sp>
      <p:sp>
        <p:nvSpPr>
          <p:cNvPr id="15" name="TextBox 14"/>
          <p:cNvSpPr txBox="1"/>
          <p:nvPr/>
        </p:nvSpPr>
        <p:spPr>
          <a:xfrm>
            <a:off x="2209800" y="6019800"/>
            <a:ext cx="4572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sym typeface="Arial"/>
              </a:rPr>
              <a:t>D</a:t>
            </a:r>
          </a:p>
        </p:txBody>
      </p:sp>
      <p:sp>
        <p:nvSpPr>
          <p:cNvPr id="16" name="TextBox 15"/>
          <p:cNvSpPr txBox="1"/>
          <p:nvPr/>
        </p:nvSpPr>
        <p:spPr>
          <a:xfrm>
            <a:off x="2209800" y="5105400"/>
            <a:ext cx="4572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sym typeface="Arial"/>
              </a:rPr>
              <a:t>C</a:t>
            </a:r>
          </a:p>
        </p:txBody>
      </p:sp>
      <p:sp>
        <p:nvSpPr>
          <p:cNvPr id="17" name="TextBox 16"/>
          <p:cNvSpPr txBox="1"/>
          <p:nvPr/>
        </p:nvSpPr>
        <p:spPr>
          <a:xfrm>
            <a:off x="2209800" y="4114800"/>
            <a:ext cx="4572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sym typeface="Arial"/>
              </a:rPr>
              <a:t>B</a:t>
            </a:r>
          </a:p>
        </p:txBody>
      </p:sp>
      <p:sp>
        <p:nvSpPr>
          <p:cNvPr id="18" name="TextBox 17"/>
          <p:cNvSpPr txBox="1"/>
          <p:nvPr/>
        </p:nvSpPr>
        <p:spPr>
          <a:xfrm>
            <a:off x="3200399" y="3352800"/>
            <a:ext cx="3539315"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itchFamily="18" charset="0"/>
                <a:sym typeface="Arial"/>
              </a:rPr>
              <a:t>Công</a:t>
            </a:r>
            <a:r>
              <a:rPr kumimoji="0" lang="en-US" sz="2800" b="0" i="0" u="none" strike="noStrike" kern="1200" cap="none" spc="0" normalizeH="0" noProof="0" dirty="0">
                <a:ln>
                  <a:noFill/>
                </a:ln>
                <a:solidFill>
                  <a:srgbClr val="002060"/>
                </a:solidFill>
                <a:effectLst/>
                <a:uLnTx/>
                <a:uFillTx/>
                <a:latin typeface="UTM Avo" panose="02040603050506020204" pitchFamily="18" charset="0"/>
                <a:ea typeface="+mn-ea"/>
                <a:cs typeface="Times New Roman" pitchFamily="18" charset="0"/>
                <a:sym typeface="Arial"/>
              </a:rPr>
              <a:t> </a:t>
            </a:r>
            <a:r>
              <a:rPr kumimoji="0" lang="en-US" sz="2800" b="0" i="0" u="none" strike="noStrike" kern="1200" cap="none" spc="0" normalizeH="0" noProof="0" dirty="0" err="1">
                <a:ln>
                  <a:noFill/>
                </a:ln>
                <a:solidFill>
                  <a:srgbClr val="002060"/>
                </a:solidFill>
                <a:effectLst/>
                <a:uLnTx/>
                <a:uFillTx/>
                <a:latin typeface="UTM Avo" panose="02040603050506020204" pitchFamily="18" charset="0"/>
                <a:ea typeface="+mn-ea"/>
                <a:cs typeface="Times New Roman" pitchFamily="18" charset="0"/>
                <a:sym typeface="Arial"/>
              </a:rPr>
              <a:t>nhân</a:t>
            </a:r>
            <a:r>
              <a:rPr kumimoji="0" lang="en-US" sz="2800" b="0" i="0" u="none" strike="noStrike" kern="1200" cap="none" spc="0" normalizeH="0" noProof="0" dirty="0">
                <a:ln>
                  <a:noFill/>
                </a:ln>
                <a:solidFill>
                  <a:srgbClr val="002060"/>
                </a:solidFill>
                <a:effectLst/>
                <a:uLnTx/>
                <a:uFillTx/>
                <a:latin typeface="UTM Avo" panose="02040603050506020204" pitchFamily="18" charset="0"/>
                <a:ea typeface="+mn-ea"/>
                <a:cs typeface="Times New Roman" pitchFamily="18" charset="0"/>
                <a:sym typeface="Arial"/>
              </a:rPr>
              <a:t> </a:t>
            </a:r>
            <a:r>
              <a:rPr kumimoji="0" lang="en-US" sz="2800" b="0" i="0" u="none" strike="noStrike" kern="1200" cap="none" spc="0" normalizeH="0" noProof="0" dirty="0" err="1">
                <a:ln>
                  <a:noFill/>
                </a:ln>
                <a:solidFill>
                  <a:srgbClr val="002060"/>
                </a:solidFill>
                <a:effectLst/>
                <a:uLnTx/>
                <a:uFillTx/>
                <a:latin typeface="UTM Avo" panose="02040603050506020204" pitchFamily="18" charset="0"/>
                <a:ea typeface="+mn-ea"/>
                <a:cs typeface="Times New Roman" pitchFamily="18" charset="0"/>
                <a:sym typeface="Arial"/>
              </a:rPr>
              <a:t>vệ</a:t>
            </a:r>
            <a:r>
              <a:rPr kumimoji="0" lang="en-US" sz="2800" b="0" i="0" u="none" strike="noStrike" kern="1200" cap="none" spc="0" normalizeH="0" noProof="0" dirty="0">
                <a:ln>
                  <a:noFill/>
                </a:ln>
                <a:solidFill>
                  <a:srgbClr val="002060"/>
                </a:solidFill>
                <a:effectLst/>
                <a:uLnTx/>
                <a:uFillTx/>
                <a:latin typeface="UTM Avo" panose="02040603050506020204" pitchFamily="18" charset="0"/>
                <a:ea typeface="+mn-ea"/>
                <a:cs typeface="Times New Roman" pitchFamily="18" charset="0"/>
                <a:sym typeface="Arial"/>
              </a:rPr>
              <a:t> </a:t>
            </a:r>
            <a:r>
              <a:rPr kumimoji="0" lang="en-US" sz="2800" b="0" i="0" u="none" strike="noStrike" kern="1200" cap="none" spc="0" normalizeH="0" noProof="0" dirty="0" err="1">
                <a:ln>
                  <a:noFill/>
                </a:ln>
                <a:solidFill>
                  <a:srgbClr val="002060"/>
                </a:solidFill>
                <a:effectLst/>
                <a:uLnTx/>
                <a:uFillTx/>
                <a:latin typeface="UTM Avo" panose="02040603050506020204" pitchFamily="18" charset="0"/>
                <a:ea typeface="+mn-ea"/>
                <a:cs typeface="Times New Roman" pitchFamily="18" charset="0"/>
                <a:sym typeface="Arial"/>
              </a:rPr>
              <a:t>sinh</a:t>
            </a:r>
            <a:endParaRPr kumimoji="0" lang="en-US" sz="28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sym typeface="Arial"/>
            </a:endParaRPr>
          </a:p>
        </p:txBody>
      </p:sp>
      <p:sp>
        <p:nvSpPr>
          <p:cNvPr id="19" name="TextBox 18"/>
          <p:cNvSpPr txBox="1"/>
          <p:nvPr/>
        </p:nvSpPr>
        <p:spPr>
          <a:xfrm>
            <a:off x="3124200" y="4191000"/>
            <a:ext cx="32766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itchFamily="18" charset="0"/>
                <a:sym typeface="Arial"/>
              </a:rPr>
              <a:t>Chiến</a:t>
            </a:r>
            <a:r>
              <a:rPr kumimoji="0" lang="en-US" sz="2800" b="0" i="0" u="none" strike="noStrike" kern="1200" cap="none" spc="0" normalizeH="0" noProof="0" dirty="0">
                <a:ln>
                  <a:noFill/>
                </a:ln>
                <a:solidFill>
                  <a:srgbClr val="002060"/>
                </a:solidFill>
                <a:effectLst/>
                <a:uLnTx/>
                <a:uFillTx/>
                <a:latin typeface="UTM Avo" panose="02040603050506020204" pitchFamily="18" charset="0"/>
                <a:ea typeface="+mn-ea"/>
                <a:cs typeface="Times New Roman" pitchFamily="18" charset="0"/>
                <a:sym typeface="Arial"/>
              </a:rPr>
              <a:t> </a:t>
            </a:r>
            <a:r>
              <a:rPr kumimoji="0" lang="en-US" sz="2800" b="0" i="0" u="none" strike="noStrike" kern="1200" cap="none" spc="0" normalizeH="0" noProof="0" dirty="0" err="1">
                <a:ln>
                  <a:noFill/>
                </a:ln>
                <a:solidFill>
                  <a:srgbClr val="002060"/>
                </a:solidFill>
                <a:effectLst/>
                <a:uLnTx/>
                <a:uFillTx/>
                <a:latin typeface="UTM Avo" panose="02040603050506020204" pitchFamily="18" charset="0"/>
                <a:ea typeface="+mn-ea"/>
                <a:cs typeface="Times New Roman" pitchFamily="18" charset="0"/>
                <a:sym typeface="Arial"/>
              </a:rPr>
              <a:t>sĩ</a:t>
            </a:r>
            <a:r>
              <a:rPr kumimoji="0" lang="en-US" sz="2800" b="0" i="0" u="none" strike="noStrike" kern="1200" cap="none" spc="0" normalizeH="0" noProof="0" dirty="0">
                <a:ln>
                  <a:noFill/>
                </a:ln>
                <a:solidFill>
                  <a:srgbClr val="002060"/>
                </a:solidFill>
                <a:effectLst/>
                <a:uLnTx/>
                <a:uFillTx/>
                <a:latin typeface="UTM Avo" panose="02040603050506020204" pitchFamily="18" charset="0"/>
                <a:ea typeface="+mn-ea"/>
                <a:cs typeface="Times New Roman" pitchFamily="18" charset="0"/>
                <a:sym typeface="Arial"/>
              </a:rPr>
              <a:t> </a:t>
            </a:r>
            <a:r>
              <a:rPr kumimoji="0" lang="en-US" sz="2800" b="0" i="0" u="none" strike="noStrike" kern="1200" cap="none" spc="0" normalizeH="0" noProof="0" dirty="0" err="1">
                <a:ln>
                  <a:noFill/>
                </a:ln>
                <a:solidFill>
                  <a:srgbClr val="002060"/>
                </a:solidFill>
                <a:effectLst/>
                <a:uLnTx/>
                <a:uFillTx/>
                <a:latin typeface="UTM Avo" panose="02040603050506020204" pitchFamily="18" charset="0"/>
                <a:ea typeface="+mn-ea"/>
                <a:cs typeface="Times New Roman" pitchFamily="18" charset="0"/>
                <a:sym typeface="Arial"/>
              </a:rPr>
              <a:t>hải</a:t>
            </a:r>
            <a:r>
              <a:rPr kumimoji="0" lang="en-US" sz="2800" b="0" i="0" u="none" strike="noStrike" kern="1200" cap="none" spc="0" normalizeH="0" noProof="0" dirty="0">
                <a:ln>
                  <a:noFill/>
                </a:ln>
                <a:solidFill>
                  <a:srgbClr val="002060"/>
                </a:solidFill>
                <a:effectLst/>
                <a:uLnTx/>
                <a:uFillTx/>
                <a:latin typeface="UTM Avo" panose="02040603050506020204" pitchFamily="18" charset="0"/>
                <a:ea typeface="+mn-ea"/>
                <a:cs typeface="Times New Roman" pitchFamily="18" charset="0"/>
                <a:sym typeface="Arial"/>
              </a:rPr>
              <a:t> </a:t>
            </a:r>
            <a:r>
              <a:rPr kumimoji="0" lang="en-US" sz="2800" b="0" i="0" u="none" strike="noStrike" kern="1200" cap="none" spc="0" normalizeH="0" noProof="0" dirty="0" err="1">
                <a:ln>
                  <a:noFill/>
                </a:ln>
                <a:solidFill>
                  <a:srgbClr val="002060"/>
                </a:solidFill>
                <a:effectLst/>
                <a:uLnTx/>
                <a:uFillTx/>
                <a:latin typeface="UTM Avo" panose="02040603050506020204" pitchFamily="18" charset="0"/>
                <a:ea typeface="+mn-ea"/>
                <a:cs typeface="Times New Roman" pitchFamily="18" charset="0"/>
                <a:sym typeface="Arial"/>
              </a:rPr>
              <a:t>quân</a:t>
            </a:r>
            <a:endParaRPr kumimoji="0" lang="en-US" sz="28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sym typeface="Arial"/>
            </a:endParaRPr>
          </a:p>
        </p:txBody>
      </p:sp>
      <p:sp>
        <p:nvSpPr>
          <p:cNvPr id="20" name="TextBox 19"/>
          <p:cNvSpPr txBox="1"/>
          <p:nvPr/>
        </p:nvSpPr>
        <p:spPr>
          <a:xfrm>
            <a:off x="3110451" y="5105400"/>
            <a:ext cx="4029756"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itchFamily="18" charset="0"/>
                <a:sym typeface="Arial"/>
              </a:rPr>
              <a:t>Học</a:t>
            </a:r>
            <a:r>
              <a:rPr kumimoji="0" lang="en-US" sz="2800" b="0" i="0" u="none" strike="noStrike" kern="1200" cap="none" spc="0" normalizeH="0" noProof="0" dirty="0">
                <a:ln>
                  <a:noFill/>
                </a:ln>
                <a:solidFill>
                  <a:srgbClr val="002060"/>
                </a:solidFill>
                <a:effectLst/>
                <a:uLnTx/>
                <a:uFillTx/>
                <a:latin typeface="UTM Avo" panose="02040603050506020204" pitchFamily="18" charset="0"/>
                <a:ea typeface="+mn-ea"/>
                <a:cs typeface="Times New Roman" pitchFamily="18" charset="0"/>
                <a:sym typeface="Arial"/>
              </a:rPr>
              <a:t> </a:t>
            </a:r>
            <a:r>
              <a:rPr kumimoji="0" lang="en-US" sz="2800" b="0" i="0" u="none" strike="noStrike" kern="1200" cap="none" spc="0" normalizeH="0" noProof="0" dirty="0" err="1">
                <a:ln>
                  <a:noFill/>
                </a:ln>
                <a:solidFill>
                  <a:srgbClr val="002060"/>
                </a:solidFill>
                <a:effectLst/>
                <a:uLnTx/>
                <a:uFillTx/>
                <a:latin typeface="UTM Avo" panose="02040603050506020204" pitchFamily="18" charset="0"/>
                <a:ea typeface="+mn-ea"/>
                <a:cs typeface="Times New Roman" pitchFamily="18" charset="0"/>
                <a:sym typeface="Arial"/>
              </a:rPr>
              <a:t>sinh</a:t>
            </a:r>
            <a:endParaRPr kumimoji="0" lang="en-US" sz="28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sym typeface="Arial"/>
            </a:endParaRPr>
          </a:p>
        </p:txBody>
      </p:sp>
      <p:sp>
        <p:nvSpPr>
          <p:cNvPr id="21" name="TextBox 20"/>
          <p:cNvSpPr txBox="1"/>
          <p:nvPr/>
        </p:nvSpPr>
        <p:spPr>
          <a:xfrm>
            <a:off x="3124199" y="6019800"/>
            <a:ext cx="4016007"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itchFamily="18" charset="0"/>
                <a:sym typeface="Arial"/>
              </a:rPr>
              <a:t>Chú</a:t>
            </a:r>
            <a:r>
              <a:rPr kumimoji="0" lang="en-US" sz="2800" b="0" i="0" u="none" strike="noStrike" kern="1200" cap="none" spc="0" normalizeH="0" noProof="0" dirty="0">
                <a:ln>
                  <a:noFill/>
                </a:ln>
                <a:solidFill>
                  <a:srgbClr val="002060"/>
                </a:solidFill>
                <a:effectLst/>
                <a:uLnTx/>
                <a:uFillTx/>
                <a:latin typeface="UTM Avo" panose="02040603050506020204" pitchFamily="18" charset="0"/>
                <a:ea typeface="+mn-ea"/>
                <a:cs typeface="Times New Roman" pitchFamily="18" charset="0"/>
                <a:sym typeface="Arial"/>
              </a:rPr>
              <a:t> </a:t>
            </a:r>
            <a:r>
              <a:rPr kumimoji="0" lang="en-US" sz="2800" b="0" i="0" u="none" strike="noStrike" kern="1200" cap="none" spc="0" normalizeH="0" noProof="0" dirty="0" err="1">
                <a:ln>
                  <a:noFill/>
                </a:ln>
                <a:solidFill>
                  <a:srgbClr val="002060"/>
                </a:solidFill>
                <a:effectLst/>
                <a:uLnTx/>
                <a:uFillTx/>
                <a:latin typeface="UTM Avo" panose="02040603050506020204" pitchFamily="18" charset="0"/>
                <a:ea typeface="+mn-ea"/>
                <a:cs typeface="Times New Roman" pitchFamily="18" charset="0"/>
                <a:sym typeface="Arial"/>
              </a:rPr>
              <a:t>hề</a:t>
            </a:r>
            <a:endParaRPr kumimoji="0" lang="en-US" sz="28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sym typeface="Arial"/>
            </a:endParaRPr>
          </a:p>
        </p:txBody>
      </p:sp>
      <p:pic>
        <p:nvPicPr>
          <p:cNvPr id="25" name="Picture 14" descr="kim phut"/>
          <p:cNvPicPr>
            <a:picLocks noChangeAspect="1" noChangeArrowheads="1"/>
          </p:cNvPicPr>
          <p:nvPr/>
        </p:nvPicPr>
        <p:blipFill>
          <a:blip r:embed="rId7" cstate="print"/>
          <a:srcRect/>
          <a:stretch>
            <a:fillRect/>
          </a:stretch>
        </p:blipFill>
        <p:spPr bwMode="auto">
          <a:xfrm>
            <a:off x="10197051" y="4291245"/>
            <a:ext cx="1143000" cy="1075765"/>
          </a:xfrm>
          <a:prstGeom prst="rect">
            <a:avLst/>
          </a:prstGeom>
          <a:noFill/>
          <a:ln w="9525">
            <a:noFill/>
            <a:miter lim="800000"/>
            <a:headEnd/>
            <a:tailEnd/>
          </a:ln>
        </p:spPr>
      </p:pic>
      <p:pic>
        <p:nvPicPr>
          <p:cNvPr id="22" name="Picture 21" descr="dongho1"/>
          <p:cNvPicPr>
            <a:picLocks noChangeAspect="1" noChangeArrowheads="1"/>
          </p:cNvPicPr>
          <p:nvPr/>
        </p:nvPicPr>
        <p:blipFill>
          <a:blip r:embed="rId8" cstate="print"/>
          <a:srcRect/>
          <a:stretch>
            <a:fillRect/>
          </a:stretch>
        </p:blipFill>
        <p:spPr bwMode="auto">
          <a:xfrm>
            <a:off x="9892251" y="3799820"/>
            <a:ext cx="1752600" cy="1768573"/>
          </a:xfrm>
          <a:prstGeom prst="rect">
            <a:avLst/>
          </a:prstGeom>
          <a:noFill/>
        </p:spPr>
      </p:pic>
      <p:sp>
        <p:nvSpPr>
          <p:cNvPr id="26" name="Cloud 25"/>
          <p:cNvSpPr/>
          <p:nvPr/>
        </p:nvSpPr>
        <p:spPr>
          <a:xfrm>
            <a:off x="8915400" y="2895600"/>
            <a:ext cx="1752600" cy="914400"/>
          </a:xfrm>
          <a:prstGeom prst="cloud">
            <a:avLst/>
          </a:prstGeom>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imes New Roman" pitchFamily="18" charset="0"/>
                <a:ea typeface="+mn-ea"/>
                <a:cs typeface="Times New Roman" pitchFamily="18" charset="0"/>
                <a:sym typeface="Arial"/>
              </a:rPr>
              <a:t>HẾT GIỜ</a:t>
            </a:r>
          </a:p>
        </p:txBody>
      </p:sp>
      <p:pic>
        <p:nvPicPr>
          <p:cNvPr id="28" name="Picture 27" descr="112.png"/>
          <p:cNvPicPr>
            <a:picLocks noChangeAspect="1"/>
          </p:cNvPicPr>
          <p:nvPr/>
        </p:nvPicPr>
        <p:blipFill>
          <a:blip r:embed="rId9" cstate="print"/>
          <a:stretch>
            <a:fillRect/>
          </a:stretch>
        </p:blipFill>
        <p:spPr>
          <a:xfrm>
            <a:off x="267587" y="-433220"/>
            <a:ext cx="9144000" cy="3581400"/>
          </a:xfrm>
          <a:prstGeom prst="rect">
            <a:avLst/>
          </a:prstGeom>
        </p:spPr>
      </p:pic>
      <p:sp>
        <p:nvSpPr>
          <p:cNvPr id="29" name="TextBox 28"/>
          <p:cNvSpPr txBox="1"/>
          <p:nvPr/>
        </p:nvSpPr>
        <p:spPr>
          <a:xfrm>
            <a:off x="2644407" y="884440"/>
            <a:ext cx="5638800" cy="954107"/>
          </a:xfrm>
          <a:prstGeom prst="rect">
            <a:avLst/>
          </a:prstGeom>
          <a:noFill/>
        </p:spPr>
        <p:txBody>
          <a:bodyPr wrap="square" rtlCol="0">
            <a:spAutoFit/>
          </a:bodyPr>
          <a:lstStyle/>
          <a:p>
            <a:pPr lvl="0">
              <a:buClrTx/>
              <a:defRPr/>
            </a:pPr>
            <a:r>
              <a:rPr lang="vi-VN" sz="2800" kern="1200" dirty="0">
                <a:solidFill>
                  <a:prstClr val="black"/>
                </a:solidFill>
                <a:latin typeface="UTM Avo" panose="02040603050506020204" pitchFamily="18" charset="0"/>
                <a:ea typeface="+mn-ea"/>
                <a:cs typeface="Times New Roman" pitchFamily="18" charset="0"/>
              </a:rPr>
              <a:t>Nói tên công việc của nhân vật trong hình sau đây.</a:t>
            </a:r>
            <a:endParaRPr kumimoji="0" lang="en-US" sz="2800" b="0"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sym typeface="Arial"/>
            </a:endParaRPr>
          </a:p>
        </p:txBody>
      </p:sp>
      <p:pic>
        <p:nvPicPr>
          <p:cNvPr id="35" name="Picture 34" descr="tich.png"/>
          <p:cNvPicPr>
            <a:picLocks noChangeAspect="1"/>
          </p:cNvPicPr>
          <p:nvPr/>
        </p:nvPicPr>
        <p:blipFill>
          <a:blip r:embed="rId10" cstate="print"/>
          <a:stretch>
            <a:fillRect/>
          </a:stretch>
        </p:blipFill>
        <p:spPr>
          <a:xfrm>
            <a:off x="7695757" y="3086100"/>
            <a:ext cx="723900" cy="723900"/>
          </a:xfrm>
          <a:prstGeom prst="rect">
            <a:avLst/>
          </a:prstGeom>
        </p:spPr>
      </p:pic>
      <p:pic>
        <p:nvPicPr>
          <p:cNvPr id="36" name="Picture 35" descr="sai.png"/>
          <p:cNvPicPr>
            <a:picLocks noChangeAspect="1"/>
          </p:cNvPicPr>
          <p:nvPr/>
        </p:nvPicPr>
        <p:blipFill>
          <a:blip r:embed="rId11" cstate="print"/>
          <a:stretch>
            <a:fillRect/>
          </a:stretch>
        </p:blipFill>
        <p:spPr>
          <a:xfrm>
            <a:off x="7749807" y="4150706"/>
            <a:ext cx="533400" cy="533400"/>
          </a:xfrm>
          <a:prstGeom prst="rect">
            <a:avLst/>
          </a:prstGeom>
        </p:spPr>
      </p:pic>
      <p:pic>
        <p:nvPicPr>
          <p:cNvPr id="37" name="Picture 36" descr="sai.png"/>
          <p:cNvPicPr>
            <a:picLocks noChangeAspect="1"/>
          </p:cNvPicPr>
          <p:nvPr/>
        </p:nvPicPr>
        <p:blipFill>
          <a:blip r:embed="rId11" cstate="print"/>
          <a:stretch>
            <a:fillRect/>
          </a:stretch>
        </p:blipFill>
        <p:spPr>
          <a:xfrm>
            <a:off x="7749807" y="5105400"/>
            <a:ext cx="533400" cy="533400"/>
          </a:xfrm>
          <a:prstGeom prst="rect">
            <a:avLst/>
          </a:prstGeom>
        </p:spPr>
      </p:pic>
      <p:pic>
        <p:nvPicPr>
          <p:cNvPr id="38" name="Picture 37" descr="sai.png"/>
          <p:cNvPicPr>
            <a:picLocks noChangeAspect="1"/>
          </p:cNvPicPr>
          <p:nvPr/>
        </p:nvPicPr>
        <p:blipFill>
          <a:blip r:embed="rId11" cstate="print"/>
          <a:stretch>
            <a:fillRect/>
          </a:stretch>
        </p:blipFill>
        <p:spPr>
          <a:xfrm>
            <a:off x="7749807" y="6008757"/>
            <a:ext cx="533400" cy="533400"/>
          </a:xfrm>
          <a:prstGeom prst="rect">
            <a:avLst/>
          </a:prstGeom>
        </p:spPr>
      </p:pic>
      <p:sp>
        <p:nvSpPr>
          <p:cNvPr id="39" name="5-Point Star 38">
            <a:hlinkClick r:id="rId12" action="ppaction://hlinksldjump"/>
          </p:cNvPr>
          <p:cNvSpPr/>
          <p:nvPr/>
        </p:nvSpPr>
        <p:spPr>
          <a:xfrm>
            <a:off x="10578051" y="5786813"/>
            <a:ext cx="762000" cy="685800"/>
          </a:xfrm>
          <a:prstGeom prst="star5">
            <a:avLst/>
          </a:prstGeom>
        </p:spPr>
        <p:style>
          <a:lnRef idx="1">
            <a:schemeClr val="accent6"/>
          </a:lnRef>
          <a:fillRef idx="3">
            <a:schemeClr val="accent6"/>
          </a:fillRef>
          <a:effectRef idx="2">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sym typeface="Arial"/>
            </a:endParaRPr>
          </a:p>
        </p:txBody>
      </p:sp>
      <p:pic>
        <p:nvPicPr>
          <p:cNvPr id="40" name="Picture 39" descr="43b282e5574b9381f3f2c3655d492a4e.png"/>
          <p:cNvPicPr>
            <a:picLocks noChangeAspect="1"/>
          </p:cNvPicPr>
          <p:nvPr/>
        </p:nvPicPr>
        <p:blipFill>
          <a:blip r:embed="rId13" cstate="print"/>
          <a:stretch>
            <a:fillRect/>
          </a:stretch>
        </p:blipFill>
        <p:spPr>
          <a:xfrm>
            <a:off x="1524000" y="3124200"/>
            <a:ext cx="685800" cy="685800"/>
          </a:xfrm>
          <a:prstGeom prst="rect">
            <a:avLst/>
          </a:prstGeom>
        </p:spPr>
      </p:pic>
      <p:pic>
        <p:nvPicPr>
          <p:cNvPr id="41" name="Picture 40" descr="43b282e5574b9381f3f2c3655d492a4e.png"/>
          <p:cNvPicPr>
            <a:picLocks noChangeAspect="1"/>
          </p:cNvPicPr>
          <p:nvPr/>
        </p:nvPicPr>
        <p:blipFill>
          <a:blip r:embed="rId13" cstate="print"/>
          <a:stretch>
            <a:fillRect/>
          </a:stretch>
        </p:blipFill>
        <p:spPr>
          <a:xfrm>
            <a:off x="1524000" y="5943600"/>
            <a:ext cx="685800" cy="685800"/>
          </a:xfrm>
          <a:prstGeom prst="rect">
            <a:avLst/>
          </a:prstGeom>
        </p:spPr>
      </p:pic>
      <p:pic>
        <p:nvPicPr>
          <p:cNvPr id="42" name="Picture 41" descr="43b282e5574b9381f3f2c3655d492a4e.png"/>
          <p:cNvPicPr>
            <a:picLocks noChangeAspect="1"/>
          </p:cNvPicPr>
          <p:nvPr/>
        </p:nvPicPr>
        <p:blipFill>
          <a:blip r:embed="rId13" cstate="print"/>
          <a:stretch>
            <a:fillRect/>
          </a:stretch>
        </p:blipFill>
        <p:spPr>
          <a:xfrm>
            <a:off x="1524000" y="5029200"/>
            <a:ext cx="685800" cy="685800"/>
          </a:xfrm>
          <a:prstGeom prst="rect">
            <a:avLst/>
          </a:prstGeom>
        </p:spPr>
      </p:pic>
      <p:pic>
        <p:nvPicPr>
          <p:cNvPr id="31" name="Picture 30" descr="43b282e5574b9381f3f2c3655d492a4e.png"/>
          <p:cNvPicPr>
            <a:picLocks noChangeAspect="1"/>
          </p:cNvPicPr>
          <p:nvPr/>
        </p:nvPicPr>
        <p:blipFill>
          <a:blip r:embed="rId13" cstate="print"/>
          <a:stretch>
            <a:fillRect/>
          </a:stretch>
        </p:blipFill>
        <p:spPr>
          <a:xfrm>
            <a:off x="1524000" y="4038600"/>
            <a:ext cx="685800" cy="685800"/>
          </a:xfrm>
          <a:prstGeom prst="rect">
            <a:avLst/>
          </a:prstGeom>
        </p:spPr>
      </p:pic>
      <p:pic>
        <p:nvPicPr>
          <p:cNvPr id="2" name="Picture 1" descr="Logo, company name&#10;&#10;Description automatically generated">
            <a:extLst>
              <a:ext uri="{FF2B5EF4-FFF2-40B4-BE49-F238E27FC236}">
                <a16:creationId xmlns:a16="http://schemas.microsoft.com/office/drawing/2014/main" id="{F6E39ED4-B99F-65DF-4284-7ED996417D12}"/>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0" y="0"/>
            <a:ext cx="1066800" cy="1190500"/>
          </a:xfrm>
          <a:prstGeom prst="rect">
            <a:avLst/>
          </a:prstGeom>
        </p:spPr>
      </p:pic>
      <p:pic>
        <p:nvPicPr>
          <p:cNvPr id="5" name="Picture 4">
            <a:extLst>
              <a:ext uri="{FF2B5EF4-FFF2-40B4-BE49-F238E27FC236}">
                <a16:creationId xmlns:a16="http://schemas.microsoft.com/office/drawing/2014/main" id="{0CC1695F-5BE3-D6A1-CA81-633B27C37C8B}"/>
              </a:ext>
            </a:extLst>
          </p:cNvPr>
          <p:cNvPicPr>
            <a:picLocks noChangeAspect="1"/>
          </p:cNvPicPr>
          <p:nvPr/>
        </p:nvPicPr>
        <p:blipFill>
          <a:blip r:embed="rId15"/>
          <a:stretch>
            <a:fillRect/>
          </a:stretch>
        </p:blipFill>
        <p:spPr>
          <a:xfrm>
            <a:off x="8954339" y="228988"/>
            <a:ext cx="2170910" cy="2106543"/>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par>
                          <p:cTn id="7" fill="hold">
                            <p:stCondLst>
                              <p:cond delay="0"/>
                            </p:stCondLst>
                            <p:childTnLst>
                              <p:par>
                                <p:cTn id="8" presetID="16" presetClass="entr" presetSubtype="26" fill="hold" grpId="0" nodeType="after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barn(inHorizontal)">
                                      <p:cBhvr>
                                        <p:cTn id="10" dur="500"/>
                                        <p:tgtEl>
                                          <p:spTgt spid="29"/>
                                        </p:tgtEl>
                                      </p:cBhvr>
                                    </p:animEffect>
                                  </p:childTnLst>
                                </p:cTn>
                              </p:par>
                              <p:par>
                                <p:cTn id="11" presetID="16" presetClass="entr" presetSubtype="21"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arn(inVertical)">
                                      <p:cBhvr>
                                        <p:cTn id="13" dur="500"/>
                                        <p:tgtEl>
                                          <p:spTgt spid="5"/>
                                        </p:tgtEl>
                                      </p:cBhvr>
                                    </p:animEffect>
                                  </p:childTnLst>
                                </p:cTn>
                              </p:par>
                            </p:childTnLst>
                          </p:cTn>
                        </p:par>
                        <p:par>
                          <p:cTn id="14" fill="hold">
                            <p:stCondLst>
                              <p:cond delay="500"/>
                            </p:stCondLst>
                            <p:childTnLst>
                              <p:par>
                                <p:cTn id="15" presetID="16" presetClass="entr" presetSubtype="21" fill="hold" grpId="0" nodeType="after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barn(inVertical)">
                                      <p:cBhvr>
                                        <p:cTn id="17" dur="500"/>
                                        <p:tgtEl>
                                          <p:spTgt spid="18"/>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barn(inVertical)">
                                      <p:cBhvr>
                                        <p:cTn id="20" dur="500"/>
                                        <p:tgtEl>
                                          <p:spTgt spid="19"/>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barn(inVertical)">
                                      <p:cBhvr>
                                        <p:cTn id="23" dur="500"/>
                                        <p:tgtEl>
                                          <p:spTgt spid="20"/>
                                        </p:tgtEl>
                                      </p:cBhvr>
                                    </p:animEffect>
                                  </p:childTnLst>
                                </p:cTn>
                              </p:par>
                              <p:par>
                                <p:cTn id="24" presetID="16" presetClass="entr" presetSubtype="21" fill="hold" grpId="0" nodeType="with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barn(inVertical)">
                                      <p:cBhvr>
                                        <p:cTn id="26" dur="500"/>
                                        <p:tgtEl>
                                          <p:spTgt spid="21"/>
                                        </p:tgtEl>
                                      </p:cBhvr>
                                    </p:animEffect>
                                  </p:childTnLst>
                                </p:cTn>
                              </p:par>
                            </p:childTnLst>
                          </p:cTn>
                        </p:par>
                      </p:childTnLst>
                    </p:cTn>
                  </p:par>
                  <p:par>
                    <p:cTn id="27" fill="hold">
                      <p:stCondLst>
                        <p:cond delay="indefinite"/>
                      </p:stCondLst>
                      <p:childTnLst>
                        <p:par>
                          <p:cTn id="28" fill="hold">
                            <p:stCondLst>
                              <p:cond delay="0"/>
                            </p:stCondLst>
                            <p:childTnLst>
                              <p:par>
                                <p:cTn id="29" presetID="8" presetClass="emph" presetSubtype="0" fill="hold" nodeType="clickEffect">
                                  <p:stCondLst>
                                    <p:cond delay="0"/>
                                  </p:stCondLst>
                                  <p:childTnLst>
                                    <p:animRot by="-21600000">
                                      <p:cBhvr>
                                        <p:cTn id="30" dur="15000" fill="hold"/>
                                        <p:tgtEl>
                                          <p:spTgt spid="25"/>
                                        </p:tgtEl>
                                        <p:attrNameLst>
                                          <p:attrName>r</p:attrName>
                                        </p:attrNameLst>
                                      </p:cBhvr>
                                    </p:animRot>
                                  </p:childTnLst>
                                </p:cTn>
                              </p:par>
                            </p:childTnLst>
                          </p:cTn>
                        </p:par>
                        <p:par>
                          <p:cTn id="31" fill="hold">
                            <p:stCondLst>
                              <p:cond delay="15000"/>
                            </p:stCondLst>
                            <p:childTnLst>
                              <p:par>
                                <p:cTn id="32" presetID="1" presetClass="entr" presetSubtype="0" fill="hold" grpId="0" nodeType="afterEffect">
                                  <p:stCondLst>
                                    <p:cond delay="0"/>
                                  </p:stCondLst>
                                  <p:childTnLst>
                                    <p:set>
                                      <p:cBhvr>
                                        <p:cTn id="33" dur="1" fill="hold">
                                          <p:stCondLst>
                                            <p:cond delay="0"/>
                                          </p:stCondLst>
                                        </p:cTn>
                                        <p:tgtEl>
                                          <p:spTgt spid="26"/>
                                        </p:tgtEl>
                                        <p:attrNameLst>
                                          <p:attrName>style.visibility</p:attrName>
                                        </p:attrNameLst>
                                      </p:cBhvr>
                                      <p:to>
                                        <p:strVal val="visible"/>
                                      </p:to>
                                    </p:set>
                                  </p:childTnLst>
                                  <p:subTnLst>
                                    <p:audio>
                                      <p:cMediaNode>
                                        <p:cTn display="0" masterRel="sameClick">
                                          <p:stCondLst>
                                            <p:cond evt="begin" delay="0">
                                              <p:tn val="32"/>
                                            </p:cond>
                                          </p:stCondLst>
                                          <p:endCondLst>
                                            <p:cond evt="onStopAudio" delay="0">
                                              <p:tgtEl>
                                                <p:sldTgt/>
                                              </p:tgtEl>
                                            </p:cond>
                                          </p:endCondLst>
                                        </p:cTn>
                                        <p:tgtEl>
                                          <p:sndTgt r:embed="rId3" name="bomb.wav"/>
                                        </p:tgtEl>
                                      </p:cMediaNode>
                                    </p:audio>
                                  </p:subTnLst>
                                </p:cTn>
                              </p:par>
                            </p:childTnLst>
                          </p:cTn>
                        </p:par>
                        <p:par>
                          <p:cTn id="34" fill="hold">
                            <p:stCondLst>
                              <p:cond delay="15000"/>
                            </p:stCondLst>
                            <p:childTnLst>
                              <p:par>
                                <p:cTn id="35" presetID="1" presetClass="entr" presetSubtype="0" fill="hold" nodeType="afterEffect">
                                  <p:stCondLst>
                                    <p:cond delay="0"/>
                                  </p:stCondLst>
                                  <p:childTnLst>
                                    <p:set>
                                      <p:cBhvr>
                                        <p:cTn id="3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7" restart="whenNotActive" fill="hold" evtFilter="cancelBubble" nodeType="interactiveSeq">
                <p:stCondLst>
                  <p:cond evt="onClick" delay="0">
                    <p:tgtEl>
                      <p:spTgt spid="14"/>
                    </p:tgtEl>
                  </p:cond>
                </p:stCondLst>
                <p:endSync evt="end" delay="0">
                  <p:rtn val="all"/>
                </p:endSync>
                <p:childTnLst>
                  <p:par>
                    <p:cTn id="38" fill="hold">
                      <p:stCondLst>
                        <p:cond delay="0"/>
                      </p:stCondLst>
                      <p:childTnLst>
                        <p:par>
                          <p:cTn id="39" fill="hold">
                            <p:stCondLst>
                              <p:cond delay="0"/>
                            </p:stCondLst>
                            <p:childTnLst>
                              <p:par>
                                <p:cTn id="40" presetID="1" presetClass="emph" presetSubtype="2" fill="hold" nodeType="clickEffect">
                                  <p:stCondLst>
                                    <p:cond delay="0"/>
                                  </p:stCondLst>
                                  <p:childTnLst>
                                    <p:animClr clrSpc="rgb" dir="cw">
                                      <p:cBhvr>
                                        <p:cTn id="41" dur="2000" fill="hold"/>
                                        <p:tgtEl>
                                          <p:spTgt spid="7"/>
                                        </p:tgtEl>
                                        <p:attrNameLst>
                                          <p:attrName>fillcolor</p:attrName>
                                        </p:attrNameLst>
                                      </p:cBhvr>
                                      <p:to>
                                        <a:srgbClr val="00B050"/>
                                      </p:to>
                                    </p:animClr>
                                    <p:set>
                                      <p:cBhvr>
                                        <p:cTn id="42" dur="2000" fill="hold"/>
                                        <p:tgtEl>
                                          <p:spTgt spid="7"/>
                                        </p:tgtEl>
                                        <p:attrNameLst>
                                          <p:attrName>fill.type</p:attrName>
                                        </p:attrNameLst>
                                      </p:cBhvr>
                                      <p:to>
                                        <p:strVal val="solid"/>
                                      </p:to>
                                    </p:set>
                                    <p:set>
                                      <p:cBhvr>
                                        <p:cTn id="43" dur="2000" fill="hold"/>
                                        <p:tgtEl>
                                          <p:spTgt spid="7"/>
                                        </p:tgtEl>
                                        <p:attrNameLst>
                                          <p:attrName>fill.on</p:attrName>
                                        </p:attrNameLst>
                                      </p:cBhvr>
                                      <p:to>
                                        <p:strVal val="true"/>
                                      </p:to>
                                    </p:set>
                                  </p:childTnLst>
                                  <p:subTnLst>
                                    <p:audio>
                                      <p:cMediaNode>
                                        <p:cTn display="0" masterRel="sameClick">
                                          <p:stCondLst>
                                            <p:cond evt="begin" delay="0">
                                              <p:tn val="40"/>
                                            </p:cond>
                                          </p:stCondLst>
                                          <p:endCondLst>
                                            <p:cond evt="onStopAudio" delay="0">
                                              <p:tgtEl>
                                                <p:sldTgt/>
                                              </p:tgtEl>
                                            </p:cond>
                                          </p:endCondLst>
                                        </p:cTn>
                                        <p:tgtEl>
                                          <p:sndTgt r:embed="rId4" name="applause.wav"/>
                                        </p:tgtEl>
                                      </p:cMediaNode>
                                    </p:audio>
                                  </p:subTnLst>
                                </p:cTn>
                              </p:par>
                              <p:par>
                                <p:cTn id="44" presetID="1" presetClass="entr" presetSubtype="0" fill="hold" nodeType="withEffect">
                                  <p:stCondLst>
                                    <p:cond delay="0"/>
                                  </p:stCondLst>
                                  <p:childTnLst>
                                    <p:set>
                                      <p:cBhvr>
                                        <p:cTn id="45" dur="1" fill="hold">
                                          <p:stCondLst>
                                            <p:cond delay="0"/>
                                          </p:stCondLst>
                                        </p:cTn>
                                        <p:tgtEl>
                                          <p:spTgt spid="35"/>
                                        </p:tgtEl>
                                        <p:attrNameLst>
                                          <p:attrName>style.visibility</p:attrName>
                                        </p:attrNameLst>
                                      </p:cBhvr>
                                      <p:to>
                                        <p:strVal val="visible"/>
                                      </p:to>
                                    </p:set>
                                  </p:childTnLst>
                                </p:cTn>
                              </p:par>
                            </p:childTnLst>
                          </p:cTn>
                        </p:par>
                      </p:childTnLst>
                    </p:cTn>
                  </p:par>
                </p:childTnLst>
              </p:cTn>
              <p:nextCondLst>
                <p:cond evt="onClick" delay="0">
                  <p:tgtEl>
                    <p:spTgt spid="14"/>
                  </p:tgtEl>
                </p:cond>
              </p:nextCondLst>
            </p:seq>
            <p:seq concurrent="1" nextAc="seek">
              <p:cTn id="46" restart="whenNotActive" fill="hold" evtFilter="cancelBubble" nodeType="interactiveSeq">
                <p:stCondLst>
                  <p:cond evt="onClick" delay="0">
                    <p:tgtEl>
                      <p:spTgt spid="17"/>
                    </p:tgtEl>
                  </p:cond>
                </p:stCondLst>
                <p:endSync evt="end" delay="0">
                  <p:rtn val="all"/>
                </p:endSync>
                <p:childTnLst>
                  <p:par>
                    <p:cTn id="47" fill="hold">
                      <p:stCondLst>
                        <p:cond delay="0"/>
                      </p:stCondLst>
                      <p:childTnLst>
                        <p:par>
                          <p:cTn id="48" fill="hold">
                            <p:stCondLst>
                              <p:cond delay="0"/>
                            </p:stCondLst>
                            <p:childTnLst>
                              <p:par>
                                <p:cTn id="49" presetID="1" presetClass="emph" presetSubtype="2" fill="hold" nodeType="clickEffect">
                                  <p:stCondLst>
                                    <p:cond delay="0"/>
                                  </p:stCondLst>
                                  <p:childTnLst>
                                    <p:animClr clrSpc="rgb" dir="cw">
                                      <p:cBhvr>
                                        <p:cTn id="50" dur="2000" fill="hold"/>
                                        <p:tgtEl>
                                          <p:spTgt spid="12"/>
                                        </p:tgtEl>
                                        <p:attrNameLst>
                                          <p:attrName>fillcolor</p:attrName>
                                        </p:attrNameLst>
                                      </p:cBhvr>
                                      <p:to>
                                        <a:schemeClr val="accent2"/>
                                      </p:to>
                                    </p:animClr>
                                    <p:set>
                                      <p:cBhvr>
                                        <p:cTn id="51" dur="2000" fill="hold"/>
                                        <p:tgtEl>
                                          <p:spTgt spid="12"/>
                                        </p:tgtEl>
                                        <p:attrNameLst>
                                          <p:attrName>fill.type</p:attrName>
                                        </p:attrNameLst>
                                      </p:cBhvr>
                                      <p:to>
                                        <p:strVal val="solid"/>
                                      </p:to>
                                    </p:set>
                                    <p:set>
                                      <p:cBhvr>
                                        <p:cTn id="52" dur="2000" fill="hold"/>
                                        <p:tgtEl>
                                          <p:spTgt spid="12"/>
                                        </p:tgtEl>
                                        <p:attrNameLst>
                                          <p:attrName>fill.on</p:attrName>
                                        </p:attrNameLst>
                                      </p:cBhvr>
                                      <p:to>
                                        <p:strVal val="true"/>
                                      </p:to>
                                    </p:set>
                                  </p:childTnLst>
                                  <p:subTnLst>
                                    <p:audio>
                                      <p:cMediaNode>
                                        <p:cTn display="0" masterRel="sameClick">
                                          <p:stCondLst>
                                            <p:cond evt="begin" delay="0">
                                              <p:tn val="49"/>
                                            </p:cond>
                                          </p:stCondLst>
                                          <p:endCondLst>
                                            <p:cond evt="onStopAudio" delay="0">
                                              <p:tgtEl>
                                                <p:sldTgt/>
                                              </p:tgtEl>
                                            </p:cond>
                                          </p:endCondLst>
                                        </p:cTn>
                                        <p:tgtEl>
                                          <p:sndTgt r:embed="rId5" name="sai-1.wav"/>
                                        </p:tgtEl>
                                      </p:cMediaNode>
                                    </p:audio>
                                  </p:subTnLst>
                                </p:cTn>
                              </p:par>
                              <p:par>
                                <p:cTn id="53" presetID="1" presetClass="entr" presetSubtype="0" fill="hold" nodeType="withEffect">
                                  <p:stCondLst>
                                    <p:cond delay="0"/>
                                  </p:stCondLst>
                                  <p:childTnLst>
                                    <p:set>
                                      <p:cBhvr>
                                        <p:cTn id="54" dur="1" fill="hold">
                                          <p:stCondLst>
                                            <p:cond delay="0"/>
                                          </p:stCondLst>
                                        </p:cTn>
                                        <p:tgtEl>
                                          <p:spTgt spid="36"/>
                                        </p:tgtEl>
                                        <p:attrNameLst>
                                          <p:attrName>style.visibility</p:attrName>
                                        </p:attrNameLst>
                                      </p:cBhvr>
                                      <p:to>
                                        <p:strVal val="visible"/>
                                      </p:to>
                                    </p:set>
                                  </p:childTnLst>
                                </p:cTn>
                              </p:par>
                            </p:childTnLst>
                          </p:cTn>
                        </p:par>
                      </p:childTnLst>
                    </p:cTn>
                  </p:par>
                </p:childTnLst>
              </p:cTn>
              <p:nextCondLst>
                <p:cond evt="onClick" delay="0">
                  <p:tgtEl>
                    <p:spTgt spid="17"/>
                  </p:tgtEl>
                </p:cond>
              </p:nextCondLst>
            </p:seq>
            <p:seq concurrent="1" nextAc="seek">
              <p:cTn id="55" restart="whenNotActive" fill="hold" evtFilter="cancelBubble" nodeType="interactiveSeq">
                <p:stCondLst>
                  <p:cond evt="onClick" delay="0">
                    <p:tgtEl>
                      <p:spTgt spid="16"/>
                    </p:tgtEl>
                  </p:cond>
                </p:stCondLst>
                <p:endSync evt="end" delay="0">
                  <p:rtn val="all"/>
                </p:endSync>
                <p:childTnLst>
                  <p:par>
                    <p:cTn id="56" fill="hold">
                      <p:stCondLst>
                        <p:cond delay="0"/>
                      </p:stCondLst>
                      <p:childTnLst>
                        <p:par>
                          <p:cTn id="57" fill="hold">
                            <p:stCondLst>
                              <p:cond delay="0"/>
                            </p:stCondLst>
                            <p:childTnLst>
                              <p:par>
                                <p:cTn id="58" presetID="1" presetClass="emph" presetSubtype="2" fill="hold" nodeType="clickEffect">
                                  <p:stCondLst>
                                    <p:cond delay="0"/>
                                  </p:stCondLst>
                                  <p:childTnLst>
                                    <p:animClr clrSpc="rgb" dir="cw">
                                      <p:cBhvr>
                                        <p:cTn id="59" dur="2000" fill="hold"/>
                                        <p:tgtEl>
                                          <p:spTgt spid="11"/>
                                        </p:tgtEl>
                                        <p:attrNameLst>
                                          <p:attrName>fillcolor</p:attrName>
                                        </p:attrNameLst>
                                      </p:cBhvr>
                                      <p:to>
                                        <a:schemeClr val="accent2"/>
                                      </p:to>
                                    </p:animClr>
                                    <p:set>
                                      <p:cBhvr>
                                        <p:cTn id="60" dur="2000" fill="hold"/>
                                        <p:tgtEl>
                                          <p:spTgt spid="11"/>
                                        </p:tgtEl>
                                        <p:attrNameLst>
                                          <p:attrName>fill.type</p:attrName>
                                        </p:attrNameLst>
                                      </p:cBhvr>
                                      <p:to>
                                        <p:strVal val="solid"/>
                                      </p:to>
                                    </p:set>
                                    <p:set>
                                      <p:cBhvr>
                                        <p:cTn id="61" dur="2000" fill="hold"/>
                                        <p:tgtEl>
                                          <p:spTgt spid="11"/>
                                        </p:tgtEl>
                                        <p:attrNameLst>
                                          <p:attrName>fill.on</p:attrName>
                                        </p:attrNameLst>
                                      </p:cBhvr>
                                      <p:to>
                                        <p:strVal val="true"/>
                                      </p:to>
                                    </p:set>
                                  </p:childTnLst>
                                  <p:subTnLst>
                                    <p:audio>
                                      <p:cMediaNode>
                                        <p:cTn display="0" masterRel="sameClick">
                                          <p:stCondLst>
                                            <p:cond evt="begin" delay="0">
                                              <p:tn val="58"/>
                                            </p:cond>
                                          </p:stCondLst>
                                          <p:endCondLst>
                                            <p:cond evt="onStopAudio" delay="0">
                                              <p:tgtEl>
                                                <p:sldTgt/>
                                              </p:tgtEl>
                                            </p:cond>
                                          </p:endCondLst>
                                        </p:cTn>
                                        <p:tgtEl>
                                          <p:sndTgt r:embed="rId5" name="sai-1.wav"/>
                                        </p:tgtEl>
                                      </p:cMediaNode>
                                    </p:audio>
                                  </p:subTnLst>
                                </p:cTn>
                              </p:par>
                              <p:par>
                                <p:cTn id="62" presetID="1" presetClass="entr" presetSubtype="0" fill="hold" nodeType="withEffect">
                                  <p:stCondLst>
                                    <p:cond delay="0"/>
                                  </p:stCondLst>
                                  <p:childTnLst>
                                    <p:set>
                                      <p:cBhvr>
                                        <p:cTn id="63" dur="1" fill="hold">
                                          <p:stCondLst>
                                            <p:cond delay="0"/>
                                          </p:stCondLst>
                                        </p:cTn>
                                        <p:tgtEl>
                                          <p:spTgt spid="37"/>
                                        </p:tgtEl>
                                        <p:attrNameLst>
                                          <p:attrName>style.visibility</p:attrName>
                                        </p:attrNameLst>
                                      </p:cBhvr>
                                      <p:to>
                                        <p:strVal val="visible"/>
                                      </p:to>
                                    </p:set>
                                  </p:childTnLst>
                                </p:cTn>
                              </p:par>
                            </p:childTnLst>
                          </p:cTn>
                        </p:par>
                      </p:childTnLst>
                    </p:cTn>
                  </p:par>
                </p:childTnLst>
              </p:cTn>
              <p:nextCondLst>
                <p:cond evt="onClick" delay="0">
                  <p:tgtEl>
                    <p:spTgt spid="16"/>
                  </p:tgtEl>
                </p:cond>
              </p:nextCondLst>
            </p:seq>
            <p:seq concurrent="1" nextAc="seek">
              <p:cTn id="64" restart="whenNotActive" fill="hold" evtFilter="cancelBubble" nodeType="interactiveSeq">
                <p:stCondLst>
                  <p:cond evt="onClick" delay="0">
                    <p:tgtEl>
                      <p:spTgt spid="15"/>
                    </p:tgtEl>
                  </p:cond>
                </p:stCondLst>
                <p:endSync evt="end" delay="0">
                  <p:rtn val="all"/>
                </p:endSync>
                <p:childTnLst>
                  <p:par>
                    <p:cTn id="65" fill="hold">
                      <p:stCondLst>
                        <p:cond delay="0"/>
                      </p:stCondLst>
                      <p:childTnLst>
                        <p:par>
                          <p:cTn id="66" fill="hold">
                            <p:stCondLst>
                              <p:cond delay="0"/>
                            </p:stCondLst>
                            <p:childTnLst>
                              <p:par>
                                <p:cTn id="67" presetID="1" presetClass="emph" presetSubtype="2" fill="hold" nodeType="clickEffect">
                                  <p:stCondLst>
                                    <p:cond delay="0"/>
                                  </p:stCondLst>
                                  <p:childTnLst>
                                    <p:animClr clrSpc="rgb" dir="cw">
                                      <p:cBhvr>
                                        <p:cTn id="68" dur="2000" fill="hold"/>
                                        <p:tgtEl>
                                          <p:spTgt spid="13"/>
                                        </p:tgtEl>
                                        <p:attrNameLst>
                                          <p:attrName>fillcolor</p:attrName>
                                        </p:attrNameLst>
                                      </p:cBhvr>
                                      <p:to>
                                        <a:schemeClr val="accent2"/>
                                      </p:to>
                                    </p:animClr>
                                    <p:set>
                                      <p:cBhvr>
                                        <p:cTn id="69" dur="2000" fill="hold"/>
                                        <p:tgtEl>
                                          <p:spTgt spid="13"/>
                                        </p:tgtEl>
                                        <p:attrNameLst>
                                          <p:attrName>fill.type</p:attrName>
                                        </p:attrNameLst>
                                      </p:cBhvr>
                                      <p:to>
                                        <p:strVal val="solid"/>
                                      </p:to>
                                    </p:set>
                                    <p:set>
                                      <p:cBhvr>
                                        <p:cTn id="70" dur="2000" fill="hold"/>
                                        <p:tgtEl>
                                          <p:spTgt spid="13"/>
                                        </p:tgtEl>
                                        <p:attrNameLst>
                                          <p:attrName>fill.on</p:attrName>
                                        </p:attrNameLst>
                                      </p:cBhvr>
                                      <p:to>
                                        <p:strVal val="true"/>
                                      </p:to>
                                    </p:set>
                                  </p:childTnLst>
                                  <p:subTnLst>
                                    <p:audio>
                                      <p:cMediaNode>
                                        <p:cTn display="0" masterRel="sameClick">
                                          <p:stCondLst>
                                            <p:cond evt="begin" delay="0">
                                              <p:tn val="67"/>
                                            </p:cond>
                                          </p:stCondLst>
                                          <p:endCondLst>
                                            <p:cond evt="onStopAudio" delay="0">
                                              <p:tgtEl>
                                                <p:sldTgt/>
                                              </p:tgtEl>
                                            </p:cond>
                                          </p:endCondLst>
                                        </p:cTn>
                                        <p:tgtEl>
                                          <p:sndTgt r:embed="rId5" name="sai-1.wav"/>
                                        </p:tgtEl>
                                      </p:cMediaNode>
                                    </p:audio>
                                  </p:subTnLst>
                                </p:cTn>
                              </p:par>
                              <p:par>
                                <p:cTn id="71" presetID="1" presetClass="entr" presetSubtype="0" fill="hold" nodeType="withEffect">
                                  <p:stCondLst>
                                    <p:cond delay="0"/>
                                  </p:stCondLst>
                                  <p:childTnLst>
                                    <p:set>
                                      <p:cBhvr>
                                        <p:cTn id="72" dur="1" fill="hold">
                                          <p:stCondLst>
                                            <p:cond delay="0"/>
                                          </p:stCondLst>
                                        </p:cTn>
                                        <p:tgtEl>
                                          <p:spTgt spid="38"/>
                                        </p:tgtEl>
                                        <p:attrNameLst>
                                          <p:attrName>style.visibility</p:attrName>
                                        </p:attrNameLst>
                                      </p:cBhvr>
                                      <p:to>
                                        <p:strVal val="visible"/>
                                      </p:to>
                                    </p:set>
                                  </p:childTnLst>
                                </p:cTn>
                              </p:par>
                            </p:childTnLst>
                          </p:cTn>
                        </p:par>
                      </p:childTnLst>
                    </p:cTn>
                  </p:par>
                </p:childTnLst>
              </p:cTn>
              <p:nextCondLst>
                <p:cond evt="onClick" delay="0">
                  <p:tgtEl>
                    <p:spTgt spid="15"/>
                  </p:tgtEl>
                </p:cond>
              </p:nextCondLst>
            </p:seq>
          </p:childTnLst>
        </p:cTn>
      </p:par>
    </p:tnLst>
    <p:bldLst>
      <p:bldP spid="18" grpId="0"/>
      <p:bldP spid="19" grpId="0"/>
      <p:bldP spid="20" grpId="0"/>
      <p:bldP spid="21" grpId="0"/>
      <p:bldP spid="26" grpId="0" animBg="1"/>
      <p:bldP spid="2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1456.png"/>
          <p:cNvPicPr>
            <a:picLocks noChangeAspect="1"/>
          </p:cNvPicPr>
          <p:nvPr/>
        </p:nvPicPr>
        <p:blipFill>
          <a:blip r:embed="rId6" cstate="print"/>
          <a:stretch>
            <a:fillRect/>
          </a:stretch>
        </p:blipFill>
        <p:spPr>
          <a:xfrm>
            <a:off x="3030063" y="4215045"/>
            <a:ext cx="3895061" cy="575440"/>
          </a:xfrm>
          <a:prstGeom prst="rect">
            <a:avLst/>
          </a:prstGeom>
        </p:spPr>
      </p:pic>
      <p:sp>
        <p:nvSpPr>
          <p:cNvPr id="7" name="Oval 6"/>
          <p:cNvSpPr/>
          <p:nvPr/>
        </p:nvSpPr>
        <p:spPr>
          <a:xfrm>
            <a:off x="2115664" y="4138845"/>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sym typeface="Arial"/>
            </a:endParaRPr>
          </a:p>
        </p:txBody>
      </p:sp>
      <p:pic>
        <p:nvPicPr>
          <p:cNvPr id="8" name="Picture 7" descr="1456.png"/>
          <p:cNvPicPr>
            <a:picLocks noChangeAspect="1"/>
          </p:cNvPicPr>
          <p:nvPr/>
        </p:nvPicPr>
        <p:blipFill>
          <a:blip r:embed="rId6" cstate="print"/>
          <a:stretch>
            <a:fillRect/>
          </a:stretch>
        </p:blipFill>
        <p:spPr>
          <a:xfrm>
            <a:off x="2976014" y="3417139"/>
            <a:ext cx="3895060" cy="575440"/>
          </a:xfrm>
          <a:prstGeom prst="rect">
            <a:avLst/>
          </a:prstGeom>
        </p:spPr>
      </p:pic>
      <p:pic>
        <p:nvPicPr>
          <p:cNvPr id="9" name="Picture 8" descr="1456.png"/>
          <p:cNvPicPr>
            <a:picLocks noChangeAspect="1"/>
          </p:cNvPicPr>
          <p:nvPr/>
        </p:nvPicPr>
        <p:blipFill>
          <a:blip r:embed="rId6" cstate="print"/>
          <a:stretch>
            <a:fillRect/>
          </a:stretch>
        </p:blipFill>
        <p:spPr>
          <a:xfrm>
            <a:off x="3047999" y="5105400"/>
            <a:ext cx="3895059" cy="575440"/>
          </a:xfrm>
          <a:prstGeom prst="rect">
            <a:avLst/>
          </a:prstGeom>
        </p:spPr>
      </p:pic>
      <p:pic>
        <p:nvPicPr>
          <p:cNvPr id="10" name="Picture 9" descr="1456.png"/>
          <p:cNvPicPr>
            <a:picLocks noChangeAspect="1"/>
          </p:cNvPicPr>
          <p:nvPr/>
        </p:nvPicPr>
        <p:blipFill>
          <a:blip r:embed="rId6" cstate="print"/>
          <a:stretch>
            <a:fillRect/>
          </a:stretch>
        </p:blipFill>
        <p:spPr>
          <a:xfrm>
            <a:off x="3048000" y="6019800"/>
            <a:ext cx="3895058" cy="575440"/>
          </a:xfrm>
          <a:prstGeom prst="rect">
            <a:avLst/>
          </a:prstGeom>
        </p:spPr>
      </p:pic>
      <p:sp>
        <p:nvSpPr>
          <p:cNvPr id="11" name="Oval 10"/>
          <p:cNvSpPr/>
          <p:nvPr/>
        </p:nvSpPr>
        <p:spPr>
          <a:xfrm>
            <a:off x="2133600" y="502920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sym typeface="Arial"/>
            </a:endParaRPr>
          </a:p>
        </p:txBody>
      </p:sp>
      <p:sp>
        <p:nvSpPr>
          <p:cNvPr id="12" name="Oval 11"/>
          <p:cNvSpPr/>
          <p:nvPr/>
        </p:nvSpPr>
        <p:spPr>
          <a:xfrm>
            <a:off x="2061614" y="3340939"/>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sym typeface="Arial"/>
            </a:endParaRPr>
          </a:p>
        </p:txBody>
      </p:sp>
      <p:sp>
        <p:nvSpPr>
          <p:cNvPr id="13" name="Oval 12"/>
          <p:cNvSpPr/>
          <p:nvPr/>
        </p:nvSpPr>
        <p:spPr>
          <a:xfrm>
            <a:off x="2133600" y="594360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sym typeface="Arial"/>
            </a:endParaRPr>
          </a:p>
        </p:txBody>
      </p:sp>
      <p:sp>
        <p:nvSpPr>
          <p:cNvPr id="14" name="TextBox 13"/>
          <p:cNvSpPr txBox="1"/>
          <p:nvPr/>
        </p:nvSpPr>
        <p:spPr>
          <a:xfrm>
            <a:off x="2191864" y="4215045"/>
            <a:ext cx="4572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b="1" kern="1200" dirty="0">
                <a:solidFill>
                  <a:prstClr val="black"/>
                </a:solidFill>
                <a:latin typeface="Times New Roman" pitchFamily="18" charset="0"/>
                <a:ea typeface="+mn-ea"/>
                <a:cs typeface="Times New Roman" pitchFamily="18" charset="0"/>
              </a:rPr>
              <a:t>B</a:t>
            </a:r>
            <a:endParaRPr kumimoji="0" lang="en-US" sz="28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sym typeface="Arial"/>
            </a:endParaRPr>
          </a:p>
        </p:txBody>
      </p:sp>
      <p:sp>
        <p:nvSpPr>
          <p:cNvPr id="15" name="TextBox 14"/>
          <p:cNvSpPr txBox="1"/>
          <p:nvPr/>
        </p:nvSpPr>
        <p:spPr>
          <a:xfrm>
            <a:off x="2209800" y="6019800"/>
            <a:ext cx="4572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sym typeface="Arial"/>
              </a:rPr>
              <a:t>D</a:t>
            </a:r>
          </a:p>
        </p:txBody>
      </p:sp>
      <p:sp>
        <p:nvSpPr>
          <p:cNvPr id="16" name="TextBox 15"/>
          <p:cNvSpPr txBox="1"/>
          <p:nvPr/>
        </p:nvSpPr>
        <p:spPr>
          <a:xfrm>
            <a:off x="2209800" y="5105400"/>
            <a:ext cx="4572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sym typeface="Arial"/>
              </a:rPr>
              <a:t>C</a:t>
            </a:r>
          </a:p>
        </p:txBody>
      </p:sp>
      <p:sp>
        <p:nvSpPr>
          <p:cNvPr id="17" name="TextBox 16"/>
          <p:cNvSpPr txBox="1"/>
          <p:nvPr/>
        </p:nvSpPr>
        <p:spPr>
          <a:xfrm>
            <a:off x="2187207" y="3422229"/>
            <a:ext cx="4572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b="1" kern="1200" dirty="0">
                <a:solidFill>
                  <a:prstClr val="black"/>
                </a:solidFill>
                <a:latin typeface="Times New Roman" pitchFamily="18" charset="0"/>
                <a:ea typeface="+mn-ea"/>
                <a:cs typeface="Times New Roman" pitchFamily="18" charset="0"/>
              </a:rPr>
              <a:t>A</a:t>
            </a:r>
            <a:endParaRPr kumimoji="0" lang="en-US" sz="28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sym typeface="Arial"/>
            </a:endParaRPr>
          </a:p>
        </p:txBody>
      </p:sp>
      <p:sp>
        <p:nvSpPr>
          <p:cNvPr id="18" name="TextBox 17"/>
          <p:cNvSpPr txBox="1"/>
          <p:nvPr/>
        </p:nvSpPr>
        <p:spPr>
          <a:xfrm>
            <a:off x="3051638" y="4196937"/>
            <a:ext cx="3539315"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itchFamily="18" charset="0"/>
                <a:sym typeface="Arial"/>
              </a:rPr>
              <a:t>Chiến</a:t>
            </a:r>
            <a:r>
              <a:rPr kumimoji="0" lang="en-US" sz="2800" b="0" i="0" u="none" strike="noStrike" kern="1200" cap="none" spc="0" normalizeH="0" noProof="0" dirty="0">
                <a:ln>
                  <a:noFill/>
                </a:ln>
                <a:solidFill>
                  <a:srgbClr val="002060"/>
                </a:solidFill>
                <a:effectLst/>
                <a:uLnTx/>
                <a:uFillTx/>
                <a:latin typeface="UTM Avo" panose="02040603050506020204" pitchFamily="18" charset="0"/>
                <a:ea typeface="+mn-ea"/>
                <a:cs typeface="Times New Roman" pitchFamily="18" charset="0"/>
                <a:sym typeface="Arial"/>
              </a:rPr>
              <a:t> </a:t>
            </a:r>
            <a:r>
              <a:rPr kumimoji="0" lang="en-US" sz="2800" b="0" i="0" u="none" strike="noStrike" kern="1200" cap="none" spc="0" normalizeH="0" noProof="0" dirty="0" err="1">
                <a:ln>
                  <a:noFill/>
                </a:ln>
                <a:solidFill>
                  <a:srgbClr val="002060"/>
                </a:solidFill>
                <a:effectLst/>
                <a:uLnTx/>
                <a:uFillTx/>
                <a:latin typeface="UTM Avo" panose="02040603050506020204" pitchFamily="18" charset="0"/>
                <a:ea typeface="+mn-ea"/>
                <a:cs typeface="Times New Roman" pitchFamily="18" charset="0"/>
                <a:sym typeface="Arial"/>
              </a:rPr>
              <a:t>sĩ</a:t>
            </a:r>
            <a:r>
              <a:rPr kumimoji="0" lang="en-US" sz="2800" b="0" i="0" u="none" strike="noStrike" kern="1200" cap="none" spc="0" normalizeH="0" noProof="0" dirty="0">
                <a:ln>
                  <a:noFill/>
                </a:ln>
                <a:solidFill>
                  <a:srgbClr val="002060"/>
                </a:solidFill>
                <a:effectLst/>
                <a:uLnTx/>
                <a:uFillTx/>
                <a:latin typeface="UTM Avo" panose="02040603050506020204" pitchFamily="18" charset="0"/>
                <a:ea typeface="+mn-ea"/>
                <a:cs typeface="Times New Roman" pitchFamily="18" charset="0"/>
                <a:sym typeface="Arial"/>
              </a:rPr>
              <a:t> </a:t>
            </a:r>
            <a:r>
              <a:rPr kumimoji="0" lang="en-US" sz="2800" b="0" i="0" u="none" strike="noStrike" kern="1200" cap="none" spc="0" normalizeH="0" noProof="0" dirty="0" err="1">
                <a:ln>
                  <a:noFill/>
                </a:ln>
                <a:solidFill>
                  <a:srgbClr val="002060"/>
                </a:solidFill>
                <a:effectLst/>
                <a:uLnTx/>
                <a:uFillTx/>
                <a:latin typeface="UTM Avo" panose="02040603050506020204" pitchFamily="18" charset="0"/>
                <a:ea typeface="+mn-ea"/>
                <a:cs typeface="Times New Roman" pitchFamily="18" charset="0"/>
                <a:sym typeface="Arial"/>
              </a:rPr>
              <a:t>hải</a:t>
            </a:r>
            <a:r>
              <a:rPr kumimoji="0" lang="en-US" sz="2800" b="0" i="0" u="none" strike="noStrike" kern="1200" cap="none" spc="0" normalizeH="0" noProof="0" dirty="0">
                <a:ln>
                  <a:noFill/>
                </a:ln>
                <a:solidFill>
                  <a:srgbClr val="002060"/>
                </a:solidFill>
                <a:effectLst/>
                <a:uLnTx/>
                <a:uFillTx/>
                <a:latin typeface="UTM Avo" panose="02040603050506020204" pitchFamily="18" charset="0"/>
                <a:ea typeface="+mn-ea"/>
                <a:cs typeface="Times New Roman" pitchFamily="18" charset="0"/>
                <a:sym typeface="Arial"/>
              </a:rPr>
              <a:t> </a:t>
            </a:r>
            <a:r>
              <a:rPr kumimoji="0" lang="en-US" sz="2800" b="0" i="0" u="none" strike="noStrike" kern="1200" cap="none" spc="0" normalizeH="0" noProof="0" dirty="0" err="1">
                <a:ln>
                  <a:noFill/>
                </a:ln>
                <a:solidFill>
                  <a:srgbClr val="002060"/>
                </a:solidFill>
                <a:effectLst/>
                <a:uLnTx/>
                <a:uFillTx/>
                <a:latin typeface="UTM Avo" panose="02040603050506020204" pitchFamily="18" charset="0"/>
                <a:ea typeface="+mn-ea"/>
                <a:cs typeface="Times New Roman" pitchFamily="18" charset="0"/>
                <a:sym typeface="Arial"/>
              </a:rPr>
              <a:t>quân</a:t>
            </a:r>
            <a:endParaRPr kumimoji="0" lang="en-US" sz="28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sym typeface="Arial"/>
            </a:endParaRPr>
          </a:p>
        </p:txBody>
      </p:sp>
      <p:sp>
        <p:nvSpPr>
          <p:cNvPr id="19" name="TextBox 18"/>
          <p:cNvSpPr txBox="1"/>
          <p:nvPr/>
        </p:nvSpPr>
        <p:spPr>
          <a:xfrm>
            <a:off x="3052213" y="3493339"/>
            <a:ext cx="344427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kern="1200" dirty="0" err="1">
                <a:solidFill>
                  <a:srgbClr val="002060"/>
                </a:solidFill>
                <a:latin typeface="UTM Avo" panose="02040603050506020204" pitchFamily="18" charset="0"/>
                <a:ea typeface="+mn-ea"/>
                <a:cs typeface="Times New Roman" pitchFamily="18" charset="0"/>
              </a:rPr>
              <a:t>Công</a:t>
            </a:r>
            <a:r>
              <a:rPr lang="en-US" sz="2800" kern="1200" dirty="0">
                <a:solidFill>
                  <a:srgbClr val="002060"/>
                </a:solidFill>
                <a:latin typeface="UTM Avo" panose="02040603050506020204" pitchFamily="18" charset="0"/>
                <a:ea typeface="+mn-ea"/>
                <a:cs typeface="Times New Roman" pitchFamily="18" charset="0"/>
              </a:rPr>
              <a:t> </a:t>
            </a:r>
            <a:r>
              <a:rPr lang="en-US" sz="2800" kern="1200" dirty="0" err="1">
                <a:solidFill>
                  <a:srgbClr val="002060"/>
                </a:solidFill>
                <a:latin typeface="UTM Avo" panose="02040603050506020204" pitchFamily="18" charset="0"/>
                <a:ea typeface="+mn-ea"/>
                <a:cs typeface="Times New Roman" pitchFamily="18" charset="0"/>
              </a:rPr>
              <a:t>nhân</a:t>
            </a:r>
            <a:r>
              <a:rPr lang="en-US" sz="2800" kern="1200" dirty="0">
                <a:solidFill>
                  <a:srgbClr val="002060"/>
                </a:solidFill>
                <a:latin typeface="UTM Avo" panose="02040603050506020204" pitchFamily="18" charset="0"/>
                <a:ea typeface="+mn-ea"/>
                <a:cs typeface="Times New Roman" pitchFamily="18" charset="0"/>
              </a:rPr>
              <a:t> </a:t>
            </a:r>
            <a:r>
              <a:rPr lang="en-US" sz="2800" kern="1200" dirty="0" err="1">
                <a:solidFill>
                  <a:srgbClr val="002060"/>
                </a:solidFill>
                <a:latin typeface="UTM Avo" panose="02040603050506020204" pitchFamily="18" charset="0"/>
                <a:ea typeface="+mn-ea"/>
                <a:cs typeface="Times New Roman" pitchFamily="18" charset="0"/>
              </a:rPr>
              <a:t>vệ</a:t>
            </a:r>
            <a:r>
              <a:rPr lang="en-US" sz="2800" kern="1200" dirty="0">
                <a:solidFill>
                  <a:srgbClr val="002060"/>
                </a:solidFill>
                <a:latin typeface="UTM Avo" panose="02040603050506020204" pitchFamily="18" charset="0"/>
                <a:ea typeface="+mn-ea"/>
                <a:cs typeface="Times New Roman" pitchFamily="18" charset="0"/>
              </a:rPr>
              <a:t> </a:t>
            </a:r>
            <a:r>
              <a:rPr lang="en-US" sz="2800" kern="1200" dirty="0" err="1">
                <a:solidFill>
                  <a:srgbClr val="002060"/>
                </a:solidFill>
                <a:latin typeface="UTM Avo" panose="02040603050506020204" pitchFamily="18" charset="0"/>
                <a:ea typeface="+mn-ea"/>
                <a:cs typeface="Times New Roman" pitchFamily="18" charset="0"/>
              </a:rPr>
              <a:t>sinh</a:t>
            </a:r>
            <a:endParaRPr kumimoji="0" lang="en-US" sz="28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sym typeface="Arial"/>
            </a:endParaRPr>
          </a:p>
        </p:txBody>
      </p:sp>
      <p:sp>
        <p:nvSpPr>
          <p:cNvPr id="20" name="TextBox 19"/>
          <p:cNvSpPr txBox="1"/>
          <p:nvPr/>
        </p:nvSpPr>
        <p:spPr>
          <a:xfrm>
            <a:off x="3110451" y="5105400"/>
            <a:ext cx="4029756"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itchFamily="18" charset="0"/>
                <a:sym typeface="Arial"/>
              </a:rPr>
              <a:t>Học</a:t>
            </a:r>
            <a:r>
              <a:rPr kumimoji="0" lang="en-US" sz="2800" b="0" i="0" u="none" strike="noStrike" kern="1200" cap="none" spc="0" normalizeH="0" noProof="0" dirty="0">
                <a:ln>
                  <a:noFill/>
                </a:ln>
                <a:solidFill>
                  <a:srgbClr val="002060"/>
                </a:solidFill>
                <a:effectLst/>
                <a:uLnTx/>
                <a:uFillTx/>
                <a:latin typeface="UTM Avo" panose="02040603050506020204" pitchFamily="18" charset="0"/>
                <a:ea typeface="+mn-ea"/>
                <a:cs typeface="Times New Roman" pitchFamily="18" charset="0"/>
                <a:sym typeface="Arial"/>
              </a:rPr>
              <a:t> </a:t>
            </a:r>
            <a:r>
              <a:rPr kumimoji="0" lang="en-US" sz="2800" b="0" i="0" u="none" strike="noStrike" kern="1200" cap="none" spc="0" normalizeH="0" noProof="0" dirty="0" err="1">
                <a:ln>
                  <a:noFill/>
                </a:ln>
                <a:solidFill>
                  <a:srgbClr val="002060"/>
                </a:solidFill>
                <a:effectLst/>
                <a:uLnTx/>
                <a:uFillTx/>
                <a:latin typeface="UTM Avo" panose="02040603050506020204" pitchFamily="18" charset="0"/>
                <a:ea typeface="+mn-ea"/>
                <a:cs typeface="Times New Roman" pitchFamily="18" charset="0"/>
                <a:sym typeface="Arial"/>
              </a:rPr>
              <a:t>sinh</a:t>
            </a:r>
            <a:endParaRPr kumimoji="0" lang="en-US" sz="28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sym typeface="Arial"/>
            </a:endParaRPr>
          </a:p>
        </p:txBody>
      </p:sp>
      <p:sp>
        <p:nvSpPr>
          <p:cNvPr id="21" name="TextBox 20"/>
          <p:cNvSpPr txBox="1"/>
          <p:nvPr/>
        </p:nvSpPr>
        <p:spPr>
          <a:xfrm>
            <a:off x="3124199" y="6019800"/>
            <a:ext cx="4016007"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itchFamily="18" charset="0"/>
                <a:sym typeface="Arial"/>
              </a:rPr>
              <a:t>Chú</a:t>
            </a:r>
            <a:r>
              <a:rPr kumimoji="0" lang="en-US" sz="2800" b="0" i="0" u="none" strike="noStrike" kern="1200" cap="none" spc="0" normalizeH="0" noProof="0" dirty="0">
                <a:ln>
                  <a:noFill/>
                </a:ln>
                <a:solidFill>
                  <a:srgbClr val="002060"/>
                </a:solidFill>
                <a:effectLst/>
                <a:uLnTx/>
                <a:uFillTx/>
                <a:latin typeface="UTM Avo" panose="02040603050506020204" pitchFamily="18" charset="0"/>
                <a:ea typeface="+mn-ea"/>
                <a:cs typeface="Times New Roman" pitchFamily="18" charset="0"/>
                <a:sym typeface="Arial"/>
              </a:rPr>
              <a:t> </a:t>
            </a:r>
            <a:r>
              <a:rPr kumimoji="0" lang="en-US" sz="2800" b="0" i="0" u="none" strike="noStrike" kern="1200" cap="none" spc="0" normalizeH="0" noProof="0" dirty="0" err="1">
                <a:ln>
                  <a:noFill/>
                </a:ln>
                <a:solidFill>
                  <a:srgbClr val="002060"/>
                </a:solidFill>
                <a:effectLst/>
                <a:uLnTx/>
                <a:uFillTx/>
                <a:latin typeface="UTM Avo" panose="02040603050506020204" pitchFamily="18" charset="0"/>
                <a:ea typeface="+mn-ea"/>
                <a:cs typeface="Times New Roman" pitchFamily="18" charset="0"/>
                <a:sym typeface="Arial"/>
              </a:rPr>
              <a:t>hề</a:t>
            </a:r>
            <a:endParaRPr kumimoji="0" lang="en-US" sz="28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sym typeface="Arial"/>
            </a:endParaRPr>
          </a:p>
        </p:txBody>
      </p:sp>
      <p:pic>
        <p:nvPicPr>
          <p:cNvPr id="25" name="Picture 14" descr="kim phut"/>
          <p:cNvPicPr>
            <a:picLocks noChangeAspect="1" noChangeArrowheads="1"/>
          </p:cNvPicPr>
          <p:nvPr/>
        </p:nvPicPr>
        <p:blipFill>
          <a:blip r:embed="rId7" cstate="print"/>
          <a:srcRect/>
          <a:stretch>
            <a:fillRect/>
          </a:stretch>
        </p:blipFill>
        <p:spPr bwMode="auto">
          <a:xfrm>
            <a:off x="10197051" y="4291245"/>
            <a:ext cx="1143000" cy="1075765"/>
          </a:xfrm>
          <a:prstGeom prst="rect">
            <a:avLst/>
          </a:prstGeom>
          <a:noFill/>
          <a:ln w="9525">
            <a:noFill/>
            <a:miter lim="800000"/>
            <a:headEnd/>
            <a:tailEnd/>
          </a:ln>
        </p:spPr>
      </p:pic>
      <p:pic>
        <p:nvPicPr>
          <p:cNvPr id="22" name="Picture 21" descr="dongho1"/>
          <p:cNvPicPr>
            <a:picLocks noChangeAspect="1" noChangeArrowheads="1"/>
          </p:cNvPicPr>
          <p:nvPr/>
        </p:nvPicPr>
        <p:blipFill>
          <a:blip r:embed="rId8" cstate="print"/>
          <a:srcRect/>
          <a:stretch>
            <a:fillRect/>
          </a:stretch>
        </p:blipFill>
        <p:spPr bwMode="auto">
          <a:xfrm>
            <a:off x="9892251" y="3799820"/>
            <a:ext cx="1752600" cy="1768573"/>
          </a:xfrm>
          <a:prstGeom prst="rect">
            <a:avLst/>
          </a:prstGeom>
          <a:noFill/>
        </p:spPr>
      </p:pic>
      <p:sp>
        <p:nvSpPr>
          <p:cNvPr id="26" name="Cloud 25"/>
          <p:cNvSpPr/>
          <p:nvPr/>
        </p:nvSpPr>
        <p:spPr>
          <a:xfrm>
            <a:off x="8915400" y="2895600"/>
            <a:ext cx="1752600" cy="914400"/>
          </a:xfrm>
          <a:prstGeom prst="cloud">
            <a:avLst/>
          </a:prstGeom>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imes New Roman" pitchFamily="18" charset="0"/>
                <a:ea typeface="+mn-ea"/>
                <a:cs typeface="Times New Roman" pitchFamily="18" charset="0"/>
                <a:sym typeface="Arial"/>
              </a:rPr>
              <a:t>HẾT GIỜ</a:t>
            </a:r>
          </a:p>
        </p:txBody>
      </p:sp>
      <p:pic>
        <p:nvPicPr>
          <p:cNvPr id="28" name="Picture 27" descr="112.png"/>
          <p:cNvPicPr>
            <a:picLocks noChangeAspect="1"/>
          </p:cNvPicPr>
          <p:nvPr/>
        </p:nvPicPr>
        <p:blipFill>
          <a:blip r:embed="rId9" cstate="print"/>
          <a:stretch>
            <a:fillRect/>
          </a:stretch>
        </p:blipFill>
        <p:spPr>
          <a:xfrm>
            <a:off x="351544" y="-412167"/>
            <a:ext cx="9144000" cy="3581400"/>
          </a:xfrm>
          <a:prstGeom prst="rect">
            <a:avLst/>
          </a:prstGeom>
        </p:spPr>
      </p:pic>
      <p:sp>
        <p:nvSpPr>
          <p:cNvPr id="29" name="TextBox 28"/>
          <p:cNvSpPr txBox="1"/>
          <p:nvPr/>
        </p:nvSpPr>
        <p:spPr>
          <a:xfrm>
            <a:off x="2644407" y="884440"/>
            <a:ext cx="5638800" cy="954107"/>
          </a:xfrm>
          <a:prstGeom prst="rect">
            <a:avLst/>
          </a:prstGeom>
          <a:noFill/>
        </p:spPr>
        <p:txBody>
          <a:bodyPr wrap="square" rtlCol="0">
            <a:spAutoFit/>
          </a:bodyPr>
          <a:lstStyle/>
          <a:p>
            <a:pPr lvl="0">
              <a:buClrTx/>
              <a:defRPr/>
            </a:pPr>
            <a:r>
              <a:rPr lang="vi-VN" sz="2800" kern="1200" dirty="0">
                <a:solidFill>
                  <a:prstClr val="black"/>
                </a:solidFill>
                <a:latin typeface="UTM Avo" panose="02040603050506020204" pitchFamily="18" charset="0"/>
                <a:ea typeface="+mn-ea"/>
                <a:cs typeface="Times New Roman" pitchFamily="18" charset="0"/>
              </a:rPr>
              <a:t>Nói tên công việc của nhân vật trong hình sau đây.</a:t>
            </a:r>
            <a:endParaRPr kumimoji="0" lang="en-US" sz="2800" b="0"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sym typeface="Arial"/>
            </a:endParaRPr>
          </a:p>
        </p:txBody>
      </p:sp>
      <p:pic>
        <p:nvPicPr>
          <p:cNvPr id="35" name="Picture 34" descr="tich.png"/>
          <p:cNvPicPr>
            <a:picLocks noChangeAspect="1"/>
          </p:cNvPicPr>
          <p:nvPr/>
        </p:nvPicPr>
        <p:blipFill>
          <a:blip r:embed="rId10" cstate="print"/>
          <a:stretch>
            <a:fillRect/>
          </a:stretch>
        </p:blipFill>
        <p:spPr>
          <a:xfrm>
            <a:off x="7677821" y="4024545"/>
            <a:ext cx="723900" cy="723900"/>
          </a:xfrm>
          <a:prstGeom prst="rect">
            <a:avLst/>
          </a:prstGeom>
        </p:spPr>
      </p:pic>
      <p:pic>
        <p:nvPicPr>
          <p:cNvPr id="36" name="Picture 35" descr="sai.png"/>
          <p:cNvPicPr>
            <a:picLocks noChangeAspect="1"/>
          </p:cNvPicPr>
          <p:nvPr/>
        </p:nvPicPr>
        <p:blipFill>
          <a:blip r:embed="rId11" cstate="print"/>
          <a:stretch>
            <a:fillRect/>
          </a:stretch>
        </p:blipFill>
        <p:spPr>
          <a:xfrm>
            <a:off x="7677821" y="3453045"/>
            <a:ext cx="533400" cy="533400"/>
          </a:xfrm>
          <a:prstGeom prst="rect">
            <a:avLst/>
          </a:prstGeom>
        </p:spPr>
      </p:pic>
      <p:pic>
        <p:nvPicPr>
          <p:cNvPr id="37" name="Picture 36" descr="sai.png"/>
          <p:cNvPicPr>
            <a:picLocks noChangeAspect="1"/>
          </p:cNvPicPr>
          <p:nvPr/>
        </p:nvPicPr>
        <p:blipFill>
          <a:blip r:embed="rId11" cstate="print"/>
          <a:stretch>
            <a:fillRect/>
          </a:stretch>
        </p:blipFill>
        <p:spPr>
          <a:xfrm>
            <a:off x="7749807" y="5105400"/>
            <a:ext cx="533400" cy="533400"/>
          </a:xfrm>
          <a:prstGeom prst="rect">
            <a:avLst/>
          </a:prstGeom>
        </p:spPr>
      </p:pic>
      <p:pic>
        <p:nvPicPr>
          <p:cNvPr id="38" name="Picture 37" descr="sai.png"/>
          <p:cNvPicPr>
            <a:picLocks noChangeAspect="1"/>
          </p:cNvPicPr>
          <p:nvPr/>
        </p:nvPicPr>
        <p:blipFill>
          <a:blip r:embed="rId11" cstate="print"/>
          <a:stretch>
            <a:fillRect/>
          </a:stretch>
        </p:blipFill>
        <p:spPr>
          <a:xfrm>
            <a:off x="7749807" y="6008757"/>
            <a:ext cx="533400" cy="533400"/>
          </a:xfrm>
          <a:prstGeom prst="rect">
            <a:avLst/>
          </a:prstGeom>
        </p:spPr>
      </p:pic>
      <p:sp>
        <p:nvSpPr>
          <p:cNvPr id="39" name="5-Point Star 38">
            <a:hlinkClick r:id="rId12" action="ppaction://hlinksldjump"/>
          </p:cNvPr>
          <p:cNvSpPr/>
          <p:nvPr/>
        </p:nvSpPr>
        <p:spPr>
          <a:xfrm>
            <a:off x="10578051" y="5786813"/>
            <a:ext cx="762000" cy="685800"/>
          </a:xfrm>
          <a:prstGeom prst="star5">
            <a:avLst/>
          </a:prstGeom>
        </p:spPr>
        <p:style>
          <a:lnRef idx="1">
            <a:schemeClr val="accent6"/>
          </a:lnRef>
          <a:fillRef idx="3">
            <a:schemeClr val="accent6"/>
          </a:fillRef>
          <a:effectRef idx="2">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sym typeface="Arial"/>
            </a:endParaRPr>
          </a:p>
        </p:txBody>
      </p:sp>
      <p:pic>
        <p:nvPicPr>
          <p:cNvPr id="40" name="Picture 39" descr="43b282e5574b9381f3f2c3655d492a4e.png"/>
          <p:cNvPicPr>
            <a:picLocks noChangeAspect="1"/>
          </p:cNvPicPr>
          <p:nvPr/>
        </p:nvPicPr>
        <p:blipFill>
          <a:blip r:embed="rId13" cstate="print"/>
          <a:stretch>
            <a:fillRect/>
          </a:stretch>
        </p:blipFill>
        <p:spPr>
          <a:xfrm>
            <a:off x="1506064" y="4062645"/>
            <a:ext cx="685800" cy="685800"/>
          </a:xfrm>
          <a:prstGeom prst="rect">
            <a:avLst/>
          </a:prstGeom>
        </p:spPr>
      </p:pic>
      <p:pic>
        <p:nvPicPr>
          <p:cNvPr id="41" name="Picture 40" descr="43b282e5574b9381f3f2c3655d492a4e.png"/>
          <p:cNvPicPr>
            <a:picLocks noChangeAspect="1"/>
          </p:cNvPicPr>
          <p:nvPr/>
        </p:nvPicPr>
        <p:blipFill>
          <a:blip r:embed="rId13" cstate="print"/>
          <a:stretch>
            <a:fillRect/>
          </a:stretch>
        </p:blipFill>
        <p:spPr>
          <a:xfrm>
            <a:off x="1524000" y="5943600"/>
            <a:ext cx="685800" cy="685800"/>
          </a:xfrm>
          <a:prstGeom prst="rect">
            <a:avLst/>
          </a:prstGeom>
        </p:spPr>
      </p:pic>
      <p:pic>
        <p:nvPicPr>
          <p:cNvPr id="42" name="Picture 41" descr="43b282e5574b9381f3f2c3655d492a4e.png"/>
          <p:cNvPicPr>
            <a:picLocks noChangeAspect="1"/>
          </p:cNvPicPr>
          <p:nvPr/>
        </p:nvPicPr>
        <p:blipFill>
          <a:blip r:embed="rId13" cstate="print"/>
          <a:stretch>
            <a:fillRect/>
          </a:stretch>
        </p:blipFill>
        <p:spPr>
          <a:xfrm>
            <a:off x="1524000" y="5029200"/>
            <a:ext cx="685800" cy="685800"/>
          </a:xfrm>
          <a:prstGeom prst="rect">
            <a:avLst/>
          </a:prstGeom>
        </p:spPr>
      </p:pic>
      <p:pic>
        <p:nvPicPr>
          <p:cNvPr id="31" name="Picture 30" descr="43b282e5574b9381f3f2c3655d492a4e.png"/>
          <p:cNvPicPr>
            <a:picLocks noChangeAspect="1"/>
          </p:cNvPicPr>
          <p:nvPr/>
        </p:nvPicPr>
        <p:blipFill>
          <a:blip r:embed="rId13" cstate="print"/>
          <a:stretch>
            <a:fillRect/>
          </a:stretch>
        </p:blipFill>
        <p:spPr>
          <a:xfrm>
            <a:off x="1452014" y="3340939"/>
            <a:ext cx="685800" cy="685800"/>
          </a:xfrm>
          <a:prstGeom prst="rect">
            <a:avLst/>
          </a:prstGeom>
        </p:spPr>
      </p:pic>
      <p:pic>
        <p:nvPicPr>
          <p:cNvPr id="2" name="Picture 1" descr="Logo, company name&#10;&#10;Description automatically generated">
            <a:extLst>
              <a:ext uri="{FF2B5EF4-FFF2-40B4-BE49-F238E27FC236}">
                <a16:creationId xmlns:a16="http://schemas.microsoft.com/office/drawing/2014/main" id="{F6E39ED4-B99F-65DF-4284-7ED996417D12}"/>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0" y="0"/>
            <a:ext cx="1066800" cy="1190500"/>
          </a:xfrm>
          <a:prstGeom prst="rect">
            <a:avLst/>
          </a:prstGeom>
        </p:spPr>
      </p:pic>
      <p:pic>
        <p:nvPicPr>
          <p:cNvPr id="4" name="Picture 3">
            <a:extLst>
              <a:ext uri="{FF2B5EF4-FFF2-40B4-BE49-F238E27FC236}">
                <a16:creationId xmlns:a16="http://schemas.microsoft.com/office/drawing/2014/main" id="{6FE1B062-693E-9EA5-998F-FBDB384D8A67}"/>
              </a:ext>
            </a:extLst>
          </p:cNvPr>
          <p:cNvPicPr>
            <a:picLocks noChangeAspect="1"/>
          </p:cNvPicPr>
          <p:nvPr/>
        </p:nvPicPr>
        <p:blipFill>
          <a:blip r:embed="rId15"/>
          <a:stretch>
            <a:fillRect/>
          </a:stretch>
        </p:blipFill>
        <p:spPr>
          <a:xfrm>
            <a:off x="8915400" y="385387"/>
            <a:ext cx="2640288" cy="1998056"/>
          </a:xfrm>
          <a:prstGeom prst="rect">
            <a:avLst/>
          </a:prstGeom>
        </p:spPr>
      </p:pic>
    </p:spTree>
    <p:extLst>
      <p:ext uri="{BB962C8B-B14F-4D97-AF65-F5344CB8AC3E}">
        <p14:creationId xmlns:p14="http://schemas.microsoft.com/office/powerpoint/2010/main" val="350876808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par>
                          <p:cTn id="7" fill="hold">
                            <p:stCondLst>
                              <p:cond delay="0"/>
                            </p:stCondLst>
                            <p:childTnLst>
                              <p:par>
                                <p:cTn id="8" presetID="16" presetClass="entr" presetSubtype="26" fill="hold" grpId="0" nodeType="after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barn(inHorizontal)">
                                      <p:cBhvr>
                                        <p:cTn id="10" dur="500"/>
                                        <p:tgtEl>
                                          <p:spTgt spid="29"/>
                                        </p:tgtEl>
                                      </p:cBhvr>
                                    </p:animEffect>
                                  </p:childTnLst>
                                </p:cTn>
                              </p:par>
                              <p:par>
                                <p:cTn id="11" presetID="16" presetClass="entr" presetSubtype="21"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arn(inVertical)">
                                      <p:cBhvr>
                                        <p:cTn id="13" dur="500"/>
                                        <p:tgtEl>
                                          <p:spTgt spid="4"/>
                                        </p:tgtEl>
                                      </p:cBhvr>
                                    </p:animEffect>
                                  </p:childTnLst>
                                </p:cTn>
                              </p:par>
                            </p:childTnLst>
                          </p:cTn>
                        </p:par>
                        <p:par>
                          <p:cTn id="14" fill="hold">
                            <p:stCondLst>
                              <p:cond delay="500"/>
                            </p:stCondLst>
                            <p:childTnLst>
                              <p:par>
                                <p:cTn id="15" presetID="16" presetClass="entr" presetSubtype="21" fill="hold" grpId="0" nodeType="after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barn(inVertical)">
                                      <p:cBhvr>
                                        <p:cTn id="17" dur="500"/>
                                        <p:tgtEl>
                                          <p:spTgt spid="18"/>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barn(inVertical)">
                                      <p:cBhvr>
                                        <p:cTn id="20" dur="500"/>
                                        <p:tgtEl>
                                          <p:spTgt spid="19"/>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barn(inVertical)">
                                      <p:cBhvr>
                                        <p:cTn id="23" dur="500"/>
                                        <p:tgtEl>
                                          <p:spTgt spid="20"/>
                                        </p:tgtEl>
                                      </p:cBhvr>
                                    </p:animEffect>
                                  </p:childTnLst>
                                </p:cTn>
                              </p:par>
                              <p:par>
                                <p:cTn id="24" presetID="16" presetClass="entr" presetSubtype="21" fill="hold" grpId="0" nodeType="with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barn(inVertical)">
                                      <p:cBhvr>
                                        <p:cTn id="26" dur="500"/>
                                        <p:tgtEl>
                                          <p:spTgt spid="21"/>
                                        </p:tgtEl>
                                      </p:cBhvr>
                                    </p:animEffect>
                                  </p:childTnLst>
                                </p:cTn>
                              </p:par>
                            </p:childTnLst>
                          </p:cTn>
                        </p:par>
                      </p:childTnLst>
                    </p:cTn>
                  </p:par>
                  <p:par>
                    <p:cTn id="27" fill="hold">
                      <p:stCondLst>
                        <p:cond delay="indefinite"/>
                      </p:stCondLst>
                      <p:childTnLst>
                        <p:par>
                          <p:cTn id="28" fill="hold">
                            <p:stCondLst>
                              <p:cond delay="0"/>
                            </p:stCondLst>
                            <p:childTnLst>
                              <p:par>
                                <p:cTn id="29" presetID="8" presetClass="emph" presetSubtype="0" fill="hold" nodeType="clickEffect">
                                  <p:stCondLst>
                                    <p:cond delay="0"/>
                                  </p:stCondLst>
                                  <p:childTnLst>
                                    <p:animRot by="-21600000">
                                      <p:cBhvr>
                                        <p:cTn id="30" dur="15000" fill="hold"/>
                                        <p:tgtEl>
                                          <p:spTgt spid="25"/>
                                        </p:tgtEl>
                                        <p:attrNameLst>
                                          <p:attrName>r</p:attrName>
                                        </p:attrNameLst>
                                      </p:cBhvr>
                                    </p:animRot>
                                  </p:childTnLst>
                                </p:cTn>
                              </p:par>
                            </p:childTnLst>
                          </p:cTn>
                        </p:par>
                        <p:par>
                          <p:cTn id="31" fill="hold">
                            <p:stCondLst>
                              <p:cond delay="15000"/>
                            </p:stCondLst>
                            <p:childTnLst>
                              <p:par>
                                <p:cTn id="32" presetID="1" presetClass="entr" presetSubtype="0" fill="hold" grpId="0" nodeType="afterEffect">
                                  <p:stCondLst>
                                    <p:cond delay="0"/>
                                  </p:stCondLst>
                                  <p:childTnLst>
                                    <p:set>
                                      <p:cBhvr>
                                        <p:cTn id="33" dur="1" fill="hold">
                                          <p:stCondLst>
                                            <p:cond delay="0"/>
                                          </p:stCondLst>
                                        </p:cTn>
                                        <p:tgtEl>
                                          <p:spTgt spid="26"/>
                                        </p:tgtEl>
                                        <p:attrNameLst>
                                          <p:attrName>style.visibility</p:attrName>
                                        </p:attrNameLst>
                                      </p:cBhvr>
                                      <p:to>
                                        <p:strVal val="visible"/>
                                      </p:to>
                                    </p:set>
                                  </p:childTnLst>
                                  <p:subTnLst>
                                    <p:audio>
                                      <p:cMediaNode>
                                        <p:cTn display="0" masterRel="sameClick">
                                          <p:stCondLst>
                                            <p:cond evt="begin" delay="0">
                                              <p:tn val="32"/>
                                            </p:cond>
                                          </p:stCondLst>
                                          <p:endCondLst>
                                            <p:cond evt="onStopAudio" delay="0">
                                              <p:tgtEl>
                                                <p:sldTgt/>
                                              </p:tgtEl>
                                            </p:cond>
                                          </p:endCondLst>
                                        </p:cTn>
                                        <p:tgtEl>
                                          <p:sndTgt r:embed="rId3" name="bomb.wav"/>
                                        </p:tgtEl>
                                      </p:cMediaNode>
                                    </p:audio>
                                  </p:subTnLst>
                                </p:cTn>
                              </p:par>
                            </p:childTnLst>
                          </p:cTn>
                        </p:par>
                        <p:par>
                          <p:cTn id="34" fill="hold">
                            <p:stCondLst>
                              <p:cond delay="15000"/>
                            </p:stCondLst>
                            <p:childTnLst>
                              <p:par>
                                <p:cTn id="35" presetID="1" presetClass="entr" presetSubtype="0" fill="hold" nodeType="afterEffect">
                                  <p:stCondLst>
                                    <p:cond delay="0"/>
                                  </p:stCondLst>
                                  <p:childTnLst>
                                    <p:set>
                                      <p:cBhvr>
                                        <p:cTn id="3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7" restart="whenNotActive" fill="hold" evtFilter="cancelBubble" nodeType="interactiveSeq">
                <p:stCondLst>
                  <p:cond evt="onClick" delay="0">
                    <p:tgtEl>
                      <p:spTgt spid="14"/>
                    </p:tgtEl>
                  </p:cond>
                </p:stCondLst>
                <p:endSync evt="end" delay="0">
                  <p:rtn val="all"/>
                </p:endSync>
                <p:childTnLst>
                  <p:par>
                    <p:cTn id="38" fill="hold">
                      <p:stCondLst>
                        <p:cond delay="0"/>
                      </p:stCondLst>
                      <p:childTnLst>
                        <p:par>
                          <p:cTn id="39" fill="hold">
                            <p:stCondLst>
                              <p:cond delay="0"/>
                            </p:stCondLst>
                            <p:childTnLst>
                              <p:par>
                                <p:cTn id="40" presetID="1" presetClass="emph" presetSubtype="2" fill="hold" nodeType="clickEffect">
                                  <p:stCondLst>
                                    <p:cond delay="0"/>
                                  </p:stCondLst>
                                  <p:childTnLst>
                                    <p:animClr clrSpc="rgb" dir="cw">
                                      <p:cBhvr>
                                        <p:cTn id="41" dur="2000" fill="hold"/>
                                        <p:tgtEl>
                                          <p:spTgt spid="7"/>
                                        </p:tgtEl>
                                        <p:attrNameLst>
                                          <p:attrName>fillcolor</p:attrName>
                                        </p:attrNameLst>
                                      </p:cBhvr>
                                      <p:to>
                                        <a:srgbClr val="00B050"/>
                                      </p:to>
                                    </p:animClr>
                                    <p:set>
                                      <p:cBhvr>
                                        <p:cTn id="42" dur="2000" fill="hold"/>
                                        <p:tgtEl>
                                          <p:spTgt spid="7"/>
                                        </p:tgtEl>
                                        <p:attrNameLst>
                                          <p:attrName>fill.type</p:attrName>
                                        </p:attrNameLst>
                                      </p:cBhvr>
                                      <p:to>
                                        <p:strVal val="solid"/>
                                      </p:to>
                                    </p:set>
                                    <p:set>
                                      <p:cBhvr>
                                        <p:cTn id="43" dur="2000" fill="hold"/>
                                        <p:tgtEl>
                                          <p:spTgt spid="7"/>
                                        </p:tgtEl>
                                        <p:attrNameLst>
                                          <p:attrName>fill.on</p:attrName>
                                        </p:attrNameLst>
                                      </p:cBhvr>
                                      <p:to>
                                        <p:strVal val="true"/>
                                      </p:to>
                                    </p:set>
                                  </p:childTnLst>
                                  <p:subTnLst>
                                    <p:audio>
                                      <p:cMediaNode>
                                        <p:cTn display="0" masterRel="sameClick">
                                          <p:stCondLst>
                                            <p:cond evt="begin" delay="0">
                                              <p:tn val="40"/>
                                            </p:cond>
                                          </p:stCondLst>
                                          <p:endCondLst>
                                            <p:cond evt="onStopAudio" delay="0">
                                              <p:tgtEl>
                                                <p:sldTgt/>
                                              </p:tgtEl>
                                            </p:cond>
                                          </p:endCondLst>
                                        </p:cTn>
                                        <p:tgtEl>
                                          <p:sndTgt r:embed="rId4" name="applause.wav"/>
                                        </p:tgtEl>
                                      </p:cMediaNode>
                                    </p:audio>
                                  </p:subTnLst>
                                </p:cTn>
                              </p:par>
                              <p:par>
                                <p:cTn id="44" presetID="1" presetClass="entr" presetSubtype="0" fill="hold" nodeType="withEffect">
                                  <p:stCondLst>
                                    <p:cond delay="0"/>
                                  </p:stCondLst>
                                  <p:childTnLst>
                                    <p:set>
                                      <p:cBhvr>
                                        <p:cTn id="45" dur="1" fill="hold">
                                          <p:stCondLst>
                                            <p:cond delay="0"/>
                                          </p:stCondLst>
                                        </p:cTn>
                                        <p:tgtEl>
                                          <p:spTgt spid="35"/>
                                        </p:tgtEl>
                                        <p:attrNameLst>
                                          <p:attrName>style.visibility</p:attrName>
                                        </p:attrNameLst>
                                      </p:cBhvr>
                                      <p:to>
                                        <p:strVal val="visible"/>
                                      </p:to>
                                    </p:set>
                                  </p:childTnLst>
                                </p:cTn>
                              </p:par>
                            </p:childTnLst>
                          </p:cTn>
                        </p:par>
                      </p:childTnLst>
                    </p:cTn>
                  </p:par>
                </p:childTnLst>
              </p:cTn>
              <p:nextCondLst>
                <p:cond evt="onClick" delay="0">
                  <p:tgtEl>
                    <p:spTgt spid="14"/>
                  </p:tgtEl>
                </p:cond>
              </p:nextCondLst>
            </p:seq>
            <p:seq concurrent="1" nextAc="seek">
              <p:cTn id="46" restart="whenNotActive" fill="hold" evtFilter="cancelBubble" nodeType="interactiveSeq">
                <p:stCondLst>
                  <p:cond evt="onClick" delay="0">
                    <p:tgtEl>
                      <p:spTgt spid="17"/>
                    </p:tgtEl>
                  </p:cond>
                </p:stCondLst>
                <p:endSync evt="end" delay="0">
                  <p:rtn val="all"/>
                </p:endSync>
                <p:childTnLst>
                  <p:par>
                    <p:cTn id="47" fill="hold">
                      <p:stCondLst>
                        <p:cond delay="0"/>
                      </p:stCondLst>
                      <p:childTnLst>
                        <p:par>
                          <p:cTn id="48" fill="hold">
                            <p:stCondLst>
                              <p:cond delay="0"/>
                            </p:stCondLst>
                            <p:childTnLst>
                              <p:par>
                                <p:cTn id="49" presetID="1" presetClass="emph" presetSubtype="2" fill="hold" nodeType="clickEffect">
                                  <p:stCondLst>
                                    <p:cond delay="0"/>
                                  </p:stCondLst>
                                  <p:childTnLst>
                                    <p:animClr clrSpc="rgb" dir="cw">
                                      <p:cBhvr>
                                        <p:cTn id="50" dur="2000" fill="hold"/>
                                        <p:tgtEl>
                                          <p:spTgt spid="12"/>
                                        </p:tgtEl>
                                        <p:attrNameLst>
                                          <p:attrName>fillcolor</p:attrName>
                                        </p:attrNameLst>
                                      </p:cBhvr>
                                      <p:to>
                                        <a:schemeClr val="accent2"/>
                                      </p:to>
                                    </p:animClr>
                                    <p:set>
                                      <p:cBhvr>
                                        <p:cTn id="51" dur="2000" fill="hold"/>
                                        <p:tgtEl>
                                          <p:spTgt spid="12"/>
                                        </p:tgtEl>
                                        <p:attrNameLst>
                                          <p:attrName>fill.type</p:attrName>
                                        </p:attrNameLst>
                                      </p:cBhvr>
                                      <p:to>
                                        <p:strVal val="solid"/>
                                      </p:to>
                                    </p:set>
                                    <p:set>
                                      <p:cBhvr>
                                        <p:cTn id="52" dur="2000" fill="hold"/>
                                        <p:tgtEl>
                                          <p:spTgt spid="12"/>
                                        </p:tgtEl>
                                        <p:attrNameLst>
                                          <p:attrName>fill.on</p:attrName>
                                        </p:attrNameLst>
                                      </p:cBhvr>
                                      <p:to>
                                        <p:strVal val="true"/>
                                      </p:to>
                                    </p:set>
                                  </p:childTnLst>
                                  <p:subTnLst>
                                    <p:audio>
                                      <p:cMediaNode>
                                        <p:cTn display="0" masterRel="sameClick">
                                          <p:stCondLst>
                                            <p:cond evt="begin" delay="0">
                                              <p:tn val="49"/>
                                            </p:cond>
                                          </p:stCondLst>
                                          <p:endCondLst>
                                            <p:cond evt="onStopAudio" delay="0">
                                              <p:tgtEl>
                                                <p:sldTgt/>
                                              </p:tgtEl>
                                            </p:cond>
                                          </p:endCondLst>
                                        </p:cTn>
                                        <p:tgtEl>
                                          <p:sndTgt r:embed="rId5" name="sai-1.wav"/>
                                        </p:tgtEl>
                                      </p:cMediaNode>
                                    </p:audio>
                                  </p:subTnLst>
                                </p:cTn>
                              </p:par>
                              <p:par>
                                <p:cTn id="53" presetID="1" presetClass="entr" presetSubtype="0" fill="hold" nodeType="withEffect">
                                  <p:stCondLst>
                                    <p:cond delay="0"/>
                                  </p:stCondLst>
                                  <p:childTnLst>
                                    <p:set>
                                      <p:cBhvr>
                                        <p:cTn id="54" dur="1" fill="hold">
                                          <p:stCondLst>
                                            <p:cond delay="0"/>
                                          </p:stCondLst>
                                        </p:cTn>
                                        <p:tgtEl>
                                          <p:spTgt spid="36"/>
                                        </p:tgtEl>
                                        <p:attrNameLst>
                                          <p:attrName>style.visibility</p:attrName>
                                        </p:attrNameLst>
                                      </p:cBhvr>
                                      <p:to>
                                        <p:strVal val="visible"/>
                                      </p:to>
                                    </p:set>
                                  </p:childTnLst>
                                </p:cTn>
                              </p:par>
                            </p:childTnLst>
                          </p:cTn>
                        </p:par>
                      </p:childTnLst>
                    </p:cTn>
                  </p:par>
                </p:childTnLst>
              </p:cTn>
              <p:nextCondLst>
                <p:cond evt="onClick" delay="0">
                  <p:tgtEl>
                    <p:spTgt spid="17"/>
                  </p:tgtEl>
                </p:cond>
              </p:nextCondLst>
            </p:seq>
            <p:seq concurrent="1" nextAc="seek">
              <p:cTn id="55" restart="whenNotActive" fill="hold" evtFilter="cancelBubble" nodeType="interactiveSeq">
                <p:stCondLst>
                  <p:cond evt="onClick" delay="0">
                    <p:tgtEl>
                      <p:spTgt spid="16"/>
                    </p:tgtEl>
                  </p:cond>
                </p:stCondLst>
                <p:endSync evt="end" delay="0">
                  <p:rtn val="all"/>
                </p:endSync>
                <p:childTnLst>
                  <p:par>
                    <p:cTn id="56" fill="hold">
                      <p:stCondLst>
                        <p:cond delay="0"/>
                      </p:stCondLst>
                      <p:childTnLst>
                        <p:par>
                          <p:cTn id="57" fill="hold">
                            <p:stCondLst>
                              <p:cond delay="0"/>
                            </p:stCondLst>
                            <p:childTnLst>
                              <p:par>
                                <p:cTn id="58" presetID="1" presetClass="emph" presetSubtype="2" fill="hold" nodeType="clickEffect">
                                  <p:stCondLst>
                                    <p:cond delay="0"/>
                                  </p:stCondLst>
                                  <p:childTnLst>
                                    <p:animClr clrSpc="rgb" dir="cw">
                                      <p:cBhvr>
                                        <p:cTn id="59" dur="2000" fill="hold"/>
                                        <p:tgtEl>
                                          <p:spTgt spid="11"/>
                                        </p:tgtEl>
                                        <p:attrNameLst>
                                          <p:attrName>fillcolor</p:attrName>
                                        </p:attrNameLst>
                                      </p:cBhvr>
                                      <p:to>
                                        <a:schemeClr val="accent2"/>
                                      </p:to>
                                    </p:animClr>
                                    <p:set>
                                      <p:cBhvr>
                                        <p:cTn id="60" dur="2000" fill="hold"/>
                                        <p:tgtEl>
                                          <p:spTgt spid="11"/>
                                        </p:tgtEl>
                                        <p:attrNameLst>
                                          <p:attrName>fill.type</p:attrName>
                                        </p:attrNameLst>
                                      </p:cBhvr>
                                      <p:to>
                                        <p:strVal val="solid"/>
                                      </p:to>
                                    </p:set>
                                    <p:set>
                                      <p:cBhvr>
                                        <p:cTn id="61" dur="2000" fill="hold"/>
                                        <p:tgtEl>
                                          <p:spTgt spid="11"/>
                                        </p:tgtEl>
                                        <p:attrNameLst>
                                          <p:attrName>fill.on</p:attrName>
                                        </p:attrNameLst>
                                      </p:cBhvr>
                                      <p:to>
                                        <p:strVal val="true"/>
                                      </p:to>
                                    </p:set>
                                  </p:childTnLst>
                                  <p:subTnLst>
                                    <p:audio>
                                      <p:cMediaNode>
                                        <p:cTn display="0" masterRel="sameClick">
                                          <p:stCondLst>
                                            <p:cond evt="begin" delay="0">
                                              <p:tn val="58"/>
                                            </p:cond>
                                          </p:stCondLst>
                                          <p:endCondLst>
                                            <p:cond evt="onStopAudio" delay="0">
                                              <p:tgtEl>
                                                <p:sldTgt/>
                                              </p:tgtEl>
                                            </p:cond>
                                          </p:endCondLst>
                                        </p:cTn>
                                        <p:tgtEl>
                                          <p:sndTgt r:embed="rId5" name="sai-1.wav"/>
                                        </p:tgtEl>
                                      </p:cMediaNode>
                                    </p:audio>
                                  </p:subTnLst>
                                </p:cTn>
                              </p:par>
                              <p:par>
                                <p:cTn id="62" presetID="1" presetClass="entr" presetSubtype="0" fill="hold" nodeType="withEffect">
                                  <p:stCondLst>
                                    <p:cond delay="0"/>
                                  </p:stCondLst>
                                  <p:childTnLst>
                                    <p:set>
                                      <p:cBhvr>
                                        <p:cTn id="63" dur="1" fill="hold">
                                          <p:stCondLst>
                                            <p:cond delay="0"/>
                                          </p:stCondLst>
                                        </p:cTn>
                                        <p:tgtEl>
                                          <p:spTgt spid="37"/>
                                        </p:tgtEl>
                                        <p:attrNameLst>
                                          <p:attrName>style.visibility</p:attrName>
                                        </p:attrNameLst>
                                      </p:cBhvr>
                                      <p:to>
                                        <p:strVal val="visible"/>
                                      </p:to>
                                    </p:set>
                                  </p:childTnLst>
                                </p:cTn>
                              </p:par>
                            </p:childTnLst>
                          </p:cTn>
                        </p:par>
                      </p:childTnLst>
                    </p:cTn>
                  </p:par>
                </p:childTnLst>
              </p:cTn>
              <p:nextCondLst>
                <p:cond evt="onClick" delay="0">
                  <p:tgtEl>
                    <p:spTgt spid="16"/>
                  </p:tgtEl>
                </p:cond>
              </p:nextCondLst>
            </p:seq>
            <p:seq concurrent="1" nextAc="seek">
              <p:cTn id="64" restart="whenNotActive" fill="hold" evtFilter="cancelBubble" nodeType="interactiveSeq">
                <p:stCondLst>
                  <p:cond evt="onClick" delay="0">
                    <p:tgtEl>
                      <p:spTgt spid="15"/>
                    </p:tgtEl>
                  </p:cond>
                </p:stCondLst>
                <p:endSync evt="end" delay="0">
                  <p:rtn val="all"/>
                </p:endSync>
                <p:childTnLst>
                  <p:par>
                    <p:cTn id="65" fill="hold">
                      <p:stCondLst>
                        <p:cond delay="0"/>
                      </p:stCondLst>
                      <p:childTnLst>
                        <p:par>
                          <p:cTn id="66" fill="hold">
                            <p:stCondLst>
                              <p:cond delay="0"/>
                            </p:stCondLst>
                            <p:childTnLst>
                              <p:par>
                                <p:cTn id="67" presetID="1" presetClass="emph" presetSubtype="2" fill="hold" nodeType="clickEffect">
                                  <p:stCondLst>
                                    <p:cond delay="0"/>
                                  </p:stCondLst>
                                  <p:childTnLst>
                                    <p:animClr clrSpc="rgb" dir="cw">
                                      <p:cBhvr>
                                        <p:cTn id="68" dur="2000" fill="hold"/>
                                        <p:tgtEl>
                                          <p:spTgt spid="13"/>
                                        </p:tgtEl>
                                        <p:attrNameLst>
                                          <p:attrName>fillcolor</p:attrName>
                                        </p:attrNameLst>
                                      </p:cBhvr>
                                      <p:to>
                                        <a:schemeClr val="accent2"/>
                                      </p:to>
                                    </p:animClr>
                                    <p:set>
                                      <p:cBhvr>
                                        <p:cTn id="69" dur="2000" fill="hold"/>
                                        <p:tgtEl>
                                          <p:spTgt spid="13"/>
                                        </p:tgtEl>
                                        <p:attrNameLst>
                                          <p:attrName>fill.type</p:attrName>
                                        </p:attrNameLst>
                                      </p:cBhvr>
                                      <p:to>
                                        <p:strVal val="solid"/>
                                      </p:to>
                                    </p:set>
                                    <p:set>
                                      <p:cBhvr>
                                        <p:cTn id="70" dur="2000" fill="hold"/>
                                        <p:tgtEl>
                                          <p:spTgt spid="13"/>
                                        </p:tgtEl>
                                        <p:attrNameLst>
                                          <p:attrName>fill.on</p:attrName>
                                        </p:attrNameLst>
                                      </p:cBhvr>
                                      <p:to>
                                        <p:strVal val="true"/>
                                      </p:to>
                                    </p:set>
                                  </p:childTnLst>
                                  <p:subTnLst>
                                    <p:audio>
                                      <p:cMediaNode>
                                        <p:cTn display="0" masterRel="sameClick">
                                          <p:stCondLst>
                                            <p:cond evt="begin" delay="0">
                                              <p:tn val="67"/>
                                            </p:cond>
                                          </p:stCondLst>
                                          <p:endCondLst>
                                            <p:cond evt="onStopAudio" delay="0">
                                              <p:tgtEl>
                                                <p:sldTgt/>
                                              </p:tgtEl>
                                            </p:cond>
                                          </p:endCondLst>
                                        </p:cTn>
                                        <p:tgtEl>
                                          <p:sndTgt r:embed="rId5" name="sai-1.wav"/>
                                        </p:tgtEl>
                                      </p:cMediaNode>
                                    </p:audio>
                                  </p:subTnLst>
                                </p:cTn>
                              </p:par>
                              <p:par>
                                <p:cTn id="71" presetID="1" presetClass="entr" presetSubtype="0" fill="hold" nodeType="withEffect">
                                  <p:stCondLst>
                                    <p:cond delay="0"/>
                                  </p:stCondLst>
                                  <p:childTnLst>
                                    <p:set>
                                      <p:cBhvr>
                                        <p:cTn id="72" dur="1" fill="hold">
                                          <p:stCondLst>
                                            <p:cond delay="0"/>
                                          </p:stCondLst>
                                        </p:cTn>
                                        <p:tgtEl>
                                          <p:spTgt spid="38"/>
                                        </p:tgtEl>
                                        <p:attrNameLst>
                                          <p:attrName>style.visibility</p:attrName>
                                        </p:attrNameLst>
                                      </p:cBhvr>
                                      <p:to>
                                        <p:strVal val="visible"/>
                                      </p:to>
                                    </p:set>
                                  </p:childTnLst>
                                </p:cTn>
                              </p:par>
                            </p:childTnLst>
                          </p:cTn>
                        </p:par>
                      </p:childTnLst>
                    </p:cTn>
                  </p:par>
                </p:childTnLst>
              </p:cTn>
              <p:nextCondLst>
                <p:cond evt="onClick" delay="0">
                  <p:tgtEl>
                    <p:spTgt spid="15"/>
                  </p:tgtEl>
                </p:cond>
              </p:nextCondLst>
            </p:seq>
          </p:childTnLst>
        </p:cTn>
      </p:par>
    </p:tnLst>
    <p:bldLst>
      <p:bldP spid="18" grpId="0"/>
      <p:bldP spid="19" grpId="0"/>
      <p:bldP spid="20" grpId="0"/>
      <p:bldP spid="21" grpId="0"/>
      <p:bldP spid="26" grpId="0" animBg="1"/>
      <p:bldP spid="2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1456.png"/>
          <p:cNvPicPr>
            <a:picLocks noChangeAspect="1"/>
          </p:cNvPicPr>
          <p:nvPr/>
        </p:nvPicPr>
        <p:blipFill>
          <a:blip r:embed="rId6" cstate="print"/>
          <a:stretch>
            <a:fillRect/>
          </a:stretch>
        </p:blipFill>
        <p:spPr>
          <a:xfrm>
            <a:off x="3041572" y="5172737"/>
            <a:ext cx="3895061" cy="575440"/>
          </a:xfrm>
          <a:prstGeom prst="rect">
            <a:avLst/>
          </a:prstGeom>
        </p:spPr>
      </p:pic>
      <p:sp>
        <p:nvSpPr>
          <p:cNvPr id="7" name="Oval 6"/>
          <p:cNvSpPr/>
          <p:nvPr/>
        </p:nvSpPr>
        <p:spPr>
          <a:xfrm>
            <a:off x="2127173" y="5096537"/>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sym typeface="Arial"/>
            </a:endParaRPr>
          </a:p>
        </p:txBody>
      </p:sp>
      <p:pic>
        <p:nvPicPr>
          <p:cNvPr id="8" name="Picture 7" descr="1456.png"/>
          <p:cNvPicPr>
            <a:picLocks noChangeAspect="1"/>
          </p:cNvPicPr>
          <p:nvPr/>
        </p:nvPicPr>
        <p:blipFill>
          <a:blip r:embed="rId6" cstate="print"/>
          <a:stretch>
            <a:fillRect/>
          </a:stretch>
        </p:blipFill>
        <p:spPr>
          <a:xfrm>
            <a:off x="2976014" y="3417139"/>
            <a:ext cx="3895060" cy="575440"/>
          </a:xfrm>
          <a:prstGeom prst="rect">
            <a:avLst/>
          </a:prstGeom>
        </p:spPr>
      </p:pic>
      <p:pic>
        <p:nvPicPr>
          <p:cNvPr id="9" name="Picture 8" descr="1456.png"/>
          <p:cNvPicPr>
            <a:picLocks noChangeAspect="1"/>
          </p:cNvPicPr>
          <p:nvPr/>
        </p:nvPicPr>
        <p:blipFill>
          <a:blip r:embed="rId6" cstate="print"/>
          <a:stretch>
            <a:fillRect/>
          </a:stretch>
        </p:blipFill>
        <p:spPr>
          <a:xfrm>
            <a:off x="3047998" y="4358950"/>
            <a:ext cx="3895059" cy="575440"/>
          </a:xfrm>
          <a:prstGeom prst="rect">
            <a:avLst/>
          </a:prstGeom>
        </p:spPr>
      </p:pic>
      <p:pic>
        <p:nvPicPr>
          <p:cNvPr id="10" name="Picture 9" descr="1456.png"/>
          <p:cNvPicPr>
            <a:picLocks noChangeAspect="1"/>
          </p:cNvPicPr>
          <p:nvPr/>
        </p:nvPicPr>
        <p:blipFill>
          <a:blip r:embed="rId6" cstate="print"/>
          <a:stretch>
            <a:fillRect/>
          </a:stretch>
        </p:blipFill>
        <p:spPr>
          <a:xfrm>
            <a:off x="3048000" y="6019800"/>
            <a:ext cx="3895058" cy="575440"/>
          </a:xfrm>
          <a:prstGeom prst="rect">
            <a:avLst/>
          </a:prstGeom>
        </p:spPr>
      </p:pic>
      <p:sp>
        <p:nvSpPr>
          <p:cNvPr id="11" name="Oval 10"/>
          <p:cNvSpPr/>
          <p:nvPr/>
        </p:nvSpPr>
        <p:spPr>
          <a:xfrm>
            <a:off x="2133599" y="428275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sym typeface="Arial"/>
            </a:endParaRPr>
          </a:p>
        </p:txBody>
      </p:sp>
      <p:sp>
        <p:nvSpPr>
          <p:cNvPr id="12" name="Oval 11"/>
          <p:cNvSpPr/>
          <p:nvPr/>
        </p:nvSpPr>
        <p:spPr>
          <a:xfrm>
            <a:off x="2061614" y="3340939"/>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sym typeface="Arial"/>
            </a:endParaRPr>
          </a:p>
        </p:txBody>
      </p:sp>
      <p:sp>
        <p:nvSpPr>
          <p:cNvPr id="13" name="Oval 12"/>
          <p:cNvSpPr/>
          <p:nvPr/>
        </p:nvSpPr>
        <p:spPr>
          <a:xfrm>
            <a:off x="2133600" y="594360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sym typeface="Arial"/>
            </a:endParaRPr>
          </a:p>
        </p:txBody>
      </p:sp>
      <p:sp>
        <p:nvSpPr>
          <p:cNvPr id="14" name="TextBox 13"/>
          <p:cNvSpPr txBox="1"/>
          <p:nvPr/>
        </p:nvSpPr>
        <p:spPr>
          <a:xfrm>
            <a:off x="2203373" y="5172737"/>
            <a:ext cx="4572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b="1" kern="1200" noProof="0" dirty="0">
                <a:solidFill>
                  <a:prstClr val="black"/>
                </a:solidFill>
                <a:latin typeface="Times New Roman" pitchFamily="18" charset="0"/>
                <a:ea typeface="+mn-ea"/>
                <a:cs typeface="Times New Roman" pitchFamily="18" charset="0"/>
              </a:rPr>
              <a:t>C</a:t>
            </a:r>
            <a:endParaRPr kumimoji="0" lang="en-US" sz="28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sym typeface="Arial"/>
            </a:endParaRPr>
          </a:p>
        </p:txBody>
      </p:sp>
      <p:sp>
        <p:nvSpPr>
          <p:cNvPr id="15" name="TextBox 14"/>
          <p:cNvSpPr txBox="1"/>
          <p:nvPr/>
        </p:nvSpPr>
        <p:spPr>
          <a:xfrm>
            <a:off x="2209800" y="6019800"/>
            <a:ext cx="4572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sym typeface="Arial"/>
              </a:rPr>
              <a:t>D</a:t>
            </a:r>
          </a:p>
        </p:txBody>
      </p:sp>
      <p:sp>
        <p:nvSpPr>
          <p:cNvPr id="16" name="TextBox 15"/>
          <p:cNvSpPr txBox="1"/>
          <p:nvPr/>
        </p:nvSpPr>
        <p:spPr>
          <a:xfrm>
            <a:off x="2209799" y="4358950"/>
            <a:ext cx="4572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b="1" kern="1200" dirty="0">
                <a:solidFill>
                  <a:prstClr val="black"/>
                </a:solidFill>
                <a:latin typeface="Times New Roman" pitchFamily="18" charset="0"/>
                <a:ea typeface="+mn-ea"/>
                <a:cs typeface="Times New Roman" pitchFamily="18" charset="0"/>
              </a:rPr>
              <a:t>B</a:t>
            </a:r>
            <a:endParaRPr kumimoji="0" lang="en-US" sz="28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sym typeface="Arial"/>
            </a:endParaRPr>
          </a:p>
        </p:txBody>
      </p:sp>
      <p:sp>
        <p:nvSpPr>
          <p:cNvPr id="17" name="TextBox 16"/>
          <p:cNvSpPr txBox="1"/>
          <p:nvPr/>
        </p:nvSpPr>
        <p:spPr>
          <a:xfrm>
            <a:off x="2187207" y="3422229"/>
            <a:ext cx="4572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b="1" kern="1200" dirty="0">
                <a:solidFill>
                  <a:prstClr val="black"/>
                </a:solidFill>
                <a:latin typeface="Times New Roman" pitchFamily="18" charset="0"/>
                <a:ea typeface="+mn-ea"/>
                <a:cs typeface="Times New Roman" pitchFamily="18" charset="0"/>
              </a:rPr>
              <a:t>A</a:t>
            </a:r>
            <a:endParaRPr kumimoji="0" lang="en-US" sz="28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sym typeface="Arial"/>
            </a:endParaRPr>
          </a:p>
        </p:txBody>
      </p:sp>
      <p:sp>
        <p:nvSpPr>
          <p:cNvPr id="18" name="TextBox 17"/>
          <p:cNvSpPr txBox="1"/>
          <p:nvPr/>
        </p:nvSpPr>
        <p:spPr>
          <a:xfrm>
            <a:off x="3063147" y="5154629"/>
            <a:ext cx="3539315"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itchFamily="18" charset="0"/>
                <a:sym typeface="Arial"/>
              </a:rPr>
              <a:t>Học</a:t>
            </a:r>
            <a:r>
              <a:rPr kumimoji="0" lang="en-US" sz="2800" b="0" i="0" u="none" strike="noStrike" kern="1200" cap="none" spc="0" normalizeH="0" noProof="0" dirty="0">
                <a:ln>
                  <a:noFill/>
                </a:ln>
                <a:solidFill>
                  <a:srgbClr val="002060"/>
                </a:solidFill>
                <a:effectLst/>
                <a:uLnTx/>
                <a:uFillTx/>
                <a:latin typeface="UTM Avo" panose="02040603050506020204" pitchFamily="18" charset="0"/>
                <a:ea typeface="+mn-ea"/>
                <a:cs typeface="Times New Roman" pitchFamily="18" charset="0"/>
                <a:sym typeface="Arial"/>
              </a:rPr>
              <a:t> </a:t>
            </a:r>
            <a:r>
              <a:rPr kumimoji="0" lang="en-US" sz="2800" b="0" i="0" u="none" strike="noStrike" kern="1200" cap="none" spc="0" normalizeH="0" noProof="0" dirty="0" err="1">
                <a:ln>
                  <a:noFill/>
                </a:ln>
                <a:solidFill>
                  <a:srgbClr val="002060"/>
                </a:solidFill>
                <a:effectLst/>
                <a:uLnTx/>
                <a:uFillTx/>
                <a:latin typeface="UTM Avo" panose="02040603050506020204" pitchFamily="18" charset="0"/>
                <a:ea typeface="+mn-ea"/>
                <a:cs typeface="Times New Roman" pitchFamily="18" charset="0"/>
                <a:sym typeface="Arial"/>
              </a:rPr>
              <a:t>sinh</a:t>
            </a:r>
            <a:endParaRPr kumimoji="0" lang="en-US" sz="28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sym typeface="Arial"/>
            </a:endParaRPr>
          </a:p>
        </p:txBody>
      </p:sp>
      <p:sp>
        <p:nvSpPr>
          <p:cNvPr id="19" name="TextBox 18"/>
          <p:cNvSpPr txBox="1"/>
          <p:nvPr/>
        </p:nvSpPr>
        <p:spPr>
          <a:xfrm>
            <a:off x="3052213" y="3493339"/>
            <a:ext cx="344427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kern="1200" dirty="0" err="1">
                <a:solidFill>
                  <a:srgbClr val="002060"/>
                </a:solidFill>
                <a:latin typeface="UTM Avo" panose="02040603050506020204" pitchFamily="18" charset="0"/>
                <a:ea typeface="+mn-ea"/>
                <a:cs typeface="Times New Roman" pitchFamily="18" charset="0"/>
              </a:rPr>
              <a:t>Công</a:t>
            </a:r>
            <a:r>
              <a:rPr lang="en-US" sz="2800" kern="1200" dirty="0">
                <a:solidFill>
                  <a:srgbClr val="002060"/>
                </a:solidFill>
                <a:latin typeface="UTM Avo" panose="02040603050506020204" pitchFamily="18" charset="0"/>
                <a:ea typeface="+mn-ea"/>
                <a:cs typeface="Times New Roman" pitchFamily="18" charset="0"/>
              </a:rPr>
              <a:t> </a:t>
            </a:r>
            <a:r>
              <a:rPr lang="en-US" sz="2800" kern="1200" dirty="0" err="1">
                <a:solidFill>
                  <a:srgbClr val="002060"/>
                </a:solidFill>
                <a:latin typeface="UTM Avo" panose="02040603050506020204" pitchFamily="18" charset="0"/>
                <a:ea typeface="+mn-ea"/>
                <a:cs typeface="Times New Roman" pitchFamily="18" charset="0"/>
              </a:rPr>
              <a:t>nhân</a:t>
            </a:r>
            <a:r>
              <a:rPr lang="en-US" sz="2800" kern="1200" dirty="0">
                <a:solidFill>
                  <a:srgbClr val="002060"/>
                </a:solidFill>
                <a:latin typeface="UTM Avo" panose="02040603050506020204" pitchFamily="18" charset="0"/>
                <a:ea typeface="+mn-ea"/>
                <a:cs typeface="Times New Roman" pitchFamily="18" charset="0"/>
              </a:rPr>
              <a:t> </a:t>
            </a:r>
            <a:r>
              <a:rPr lang="en-US" sz="2800" kern="1200" dirty="0" err="1">
                <a:solidFill>
                  <a:srgbClr val="002060"/>
                </a:solidFill>
                <a:latin typeface="UTM Avo" panose="02040603050506020204" pitchFamily="18" charset="0"/>
                <a:ea typeface="+mn-ea"/>
                <a:cs typeface="Times New Roman" pitchFamily="18" charset="0"/>
              </a:rPr>
              <a:t>vệ</a:t>
            </a:r>
            <a:r>
              <a:rPr lang="en-US" sz="2800" kern="1200" dirty="0">
                <a:solidFill>
                  <a:srgbClr val="002060"/>
                </a:solidFill>
                <a:latin typeface="UTM Avo" panose="02040603050506020204" pitchFamily="18" charset="0"/>
                <a:ea typeface="+mn-ea"/>
                <a:cs typeface="Times New Roman" pitchFamily="18" charset="0"/>
              </a:rPr>
              <a:t> </a:t>
            </a:r>
            <a:r>
              <a:rPr lang="en-US" sz="2800" kern="1200" dirty="0" err="1">
                <a:solidFill>
                  <a:srgbClr val="002060"/>
                </a:solidFill>
                <a:latin typeface="UTM Avo" panose="02040603050506020204" pitchFamily="18" charset="0"/>
                <a:ea typeface="+mn-ea"/>
                <a:cs typeface="Times New Roman" pitchFamily="18" charset="0"/>
              </a:rPr>
              <a:t>sinh</a:t>
            </a:r>
            <a:endParaRPr kumimoji="0" lang="en-US" sz="28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sym typeface="Arial"/>
            </a:endParaRPr>
          </a:p>
        </p:txBody>
      </p:sp>
      <p:sp>
        <p:nvSpPr>
          <p:cNvPr id="20" name="TextBox 19"/>
          <p:cNvSpPr txBox="1"/>
          <p:nvPr/>
        </p:nvSpPr>
        <p:spPr>
          <a:xfrm>
            <a:off x="3110450" y="4358950"/>
            <a:ext cx="4029756"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kern="1200" dirty="0" err="1">
                <a:solidFill>
                  <a:srgbClr val="002060"/>
                </a:solidFill>
                <a:latin typeface="UTM Avo" panose="02040603050506020204" pitchFamily="18" charset="0"/>
                <a:ea typeface="+mn-ea"/>
                <a:cs typeface="Times New Roman" pitchFamily="18" charset="0"/>
              </a:rPr>
              <a:t>Chiến</a:t>
            </a:r>
            <a:r>
              <a:rPr lang="en-US" sz="2800" kern="1200" dirty="0">
                <a:solidFill>
                  <a:srgbClr val="002060"/>
                </a:solidFill>
                <a:latin typeface="UTM Avo" panose="02040603050506020204" pitchFamily="18" charset="0"/>
                <a:ea typeface="+mn-ea"/>
                <a:cs typeface="Times New Roman" pitchFamily="18" charset="0"/>
              </a:rPr>
              <a:t> </a:t>
            </a:r>
            <a:r>
              <a:rPr lang="en-US" sz="2800" kern="1200" dirty="0" err="1">
                <a:solidFill>
                  <a:srgbClr val="002060"/>
                </a:solidFill>
                <a:latin typeface="UTM Avo" panose="02040603050506020204" pitchFamily="18" charset="0"/>
                <a:ea typeface="+mn-ea"/>
                <a:cs typeface="Times New Roman" pitchFamily="18" charset="0"/>
              </a:rPr>
              <a:t>sĩ</a:t>
            </a:r>
            <a:r>
              <a:rPr lang="en-US" sz="2800" kern="1200" dirty="0">
                <a:solidFill>
                  <a:srgbClr val="002060"/>
                </a:solidFill>
                <a:latin typeface="UTM Avo" panose="02040603050506020204" pitchFamily="18" charset="0"/>
                <a:ea typeface="+mn-ea"/>
                <a:cs typeface="Times New Roman" pitchFamily="18" charset="0"/>
              </a:rPr>
              <a:t> </a:t>
            </a:r>
            <a:r>
              <a:rPr lang="en-US" sz="2800" kern="1200" dirty="0" err="1">
                <a:solidFill>
                  <a:srgbClr val="002060"/>
                </a:solidFill>
                <a:latin typeface="UTM Avo" panose="02040603050506020204" pitchFamily="18" charset="0"/>
                <a:ea typeface="+mn-ea"/>
                <a:cs typeface="Times New Roman" pitchFamily="18" charset="0"/>
              </a:rPr>
              <a:t>hải</a:t>
            </a:r>
            <a:r>
              <a:rPr lang="en-US" sz="2800" kern="1200" dirty="0">
                <a:solidFill>
                  <a:srgbClr val="002060"/>
                </a:solidFill>
                <a:latin typeface="UTM Avo" panose="02040603050506020204" pitchFamily="18" charset="0"/>
                <a:ea typeface="+mn-ea"/>
                <a:cs typeface="Times New Roman" pitchFamily="18" charset="0"/>
              </a:rPr>
              <a:t> </a:t>
            </a:r>
            <a:r>
              <a:rPr lang="en-US" sz="2800" kern="1200" dirty="0" err="1">
                <a:solidFill>
                  <a:srgbClr val="002060"/>
                </a:solidFill>
                <a:latin typeface="UTM Avo" panose="02040603050506020204" pitchFamily="18" charset="0"/>
                <a:ea typeface="+mn-ea"/>
                <a:cs typeface="Times New Roman" pitchFamily="18" charset="0"/>
              </a:rPr>
              <a:t>quân</a:t>
            </a:r>
            <a:endParaRPr kumimoji="0" lang="en-US" sz="28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sym typeface="Arial"/>
            </a:endParaRPr>
          </a:p>
        </p:txBody>
      </p:sp>
      <p:sp>
        <p:nvSpPr>
          <p:cNvPr id="21" name="TextBox 20"/>
          <p:cNvSpPr txBox="1"/>
          <p:nvPr/>
        </p:nvSpPr>
        <p:spPr>
          <a:xfrm>
            <a:off x="3124199" y="6019800"/>
            <a:ext cx="4016007"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itchFamily="18" charset="0"/>
                <a:sym typeface="Arial"/>
              </a:rPr>
              <a:t>Chú</a:t>
            </a:r>
            <a:r>
              <a:rPr kumimoji="0" lang="en-US" sz="2800" b="0" i="0" u="none" strike="noStrike" kern="1200" cap="none" spc="0" normalizeH="0" noProof="0" dirty="0">
                <a:ln>
                  <a:noFill/>
                </a:ln>
                <a:solidFill>
                  <a:srgbClr val="002060"/>
                </a:solidFill>
                <a:effectLst/>
                <a:uLnTx/>
                <a:uFillTx/>
                <a:latin typeface="UTM Avo" panose="02040603050506020204" pitchFamily="18" charset="0"/>
                <a:ea typeface="+mn-ea"/>
                <a:cs typeface="Times New Roman" pitchFamily="18" charset="0"/>
                <a:sym typeface="Arial"/>
              </a:rPr>
              <a:t> </a:t>
            </a:r>
            <a:r>
              <a:rPr kumimoji="0" lang="en-US" sz="2800" b="0" i="0" u="none" strike="noStrike" kern="1200" cap="none" spc="0" normalizeH="0" noProof="0" dirty="0" err="1">
                <a:ln>
                  <a:noFill/>
                </a:ln>
                <a:solidFill>
                  <a:srgbClr val="002060"/>
                </a:solidFill>
                <a:effectLst/>
                <a:uLnTx/>
                <a:uFillTx/>
                <a:latin typeface="UTM Avo" panose="02040603050506020204" pitchFamily="18" charset="0"/>
                <a:ea typeface="+mn-ea"/>
                <a:cs typeface="Times New Roman" pitchFamily="18" charset="0"/>
                <a:sym typeface="Arial"/>
              </a:rPr>
              <a:t>hề</a:t>
            </a:r>
            <a:endParaRPr kumimoji="0" lang="en-US" sz="28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sym typeface="Arial"/>
            </a:endParaRPr>
          </a:p>
        </p:txBody>
      </p:sp>
      <p:pic>
        <p:nvPicPr>
          <p:cNvPr id="25" name="Picture 14" descr="kim phut"/>
          <p:cNvPicPr>
            <a:picLocks noChangeAspect="1" noChangeArrowheads="1"/>
          </p:cNvPicPr>
          <p:nvPr/>
        </p:nvPicPr>
        <p:blipFill>
          <a:blip r:embed="rId7" cstate="print"/>
          <a:srcRect/>
          <a:stretch>
            <a:fillRect/>
          </a:stretch>
        </p:blipFill>
        <p:spPr bwMode="auto">
          <a:xfrm>
            <a:off x="10197051" y="4291245"/>
            <a:ext cx="1143000" cy="1075765"/>
          </a:xfrm>
          <a:prstGeom prst="rect">
            <a:avLst/>
          </a:prstGeom>
          <a:noFill/>
          <a:ln w="9525">
            <a:noFill/>
            <a:miter lim="800000"/>
            <a:headEnd/>
            <a:tailEnd/>
          </a:ln>
        </p:spPr>
      </p:pic>
      <p:pic>
        <p:nvPicPr>
          <p:cNvPr id="22" name="Picture 21" descr="dongho1"/>
          <p:cNvPicPr>
            <a:picLocks noChangeAspect="1" noChangeArrowheads="1"/>
          </p:cNvPicPr>
          <p:nvPr/>
        </p:nvPicPr>
        <p:blipFill>
          <a:blip r:embed="rId8" cstate="print"/>
          <a:srcRect/>
          <a:stretch>
            <a:fillRect/>
          </a:stretch>
        </p:blipFill>
        <p:spPr bwMode="auto">
          <a:xfrm>
            <a:off x="9892251" y="3799820"/>
            <a:ext cx="1752600" cy="1768573"/>
          </a:xfrm>
          <a:prstGeom prst="rect">
            <a:avLst/>
          </a:prstGeom>
          <a:noFill/>
        </p:spPr>
      </p:pic>
      <p:sp>
        <p:nvSpPr>
          <p:cNvPr id="26" name="Cloud 25"/>
          <p:cNvSpPr/>
          <p:nvPr/>
        </p:nvSpPr>
        <p:spPr>
          <a:xfrm>
            <a:off x="8915400" y="2895600"/>
            <a:ext cx="1752600" cy="914400"/>
          </a:xfrm>
          <a:prstGeom prst="cloud">
            <a:avLst/>
          </a:prstGeom>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imes New Roman" pitchFamily="18" charset="0"/>
                <a:ea typeface="+mn-ea"/>
                <a:cs typeface="Times New Roman" pitchFamily="18" charset="0"/>
                <a:sym typeface="Arial"/>
              </a:rPr>
              <a:t>HẾT GIỜ</a:t>
            </a:r>
          </a:p>
        </p:txBody>
      </p:sp>
      <p:pic>
        <p:nvPicPr>
          <p:cNvPr id="28" name="Picture 27" descr="112.png"/>
          <p:cNvPicPr>
            <a:picLocks noChangeAspect="1"/>
          </p:cNvPicPr>
          <p:nvPr/>
        </p:nvPicPr>
        <p:blipFill>
          <a:blip r:embed="rId9" cstate="print"/>
          <a:stretch>
            <a:fillRect/>
          </a:stretch>
        </p:blipFill>
        <p:spPr>
          <a:xfrm>
            <a:off x="351544" y="-412167"/>
            <a:ext cx="9144000" cy="3581400"/>
          </a:xfrm>
          <a:prstGeom prst="rect">
            <a:avLst/>
          </a:prstGeom>
        </p:spPr>
      </p:pic>
      <p:sp>
        <p:nvSpPr>
          <p:cNvPr id="29" name="TextBox 28"/>
          <p:cNvSpPr txBox="1"/>
          <p:nvPr/>
        </p:nvSpPr>
        <p:spPr>
          <a:xfrm>
            <a:off x="2644407" y="884440"/>
            <a:ext cx="5638800" cy="954107"/>
          </a:xfrm>
          <a:prstGeom prst="rect">
            <a:avLst/>
          </a:prstGeom>
          <a:noFill/>
        </p:spPr>
        <p:txBody>
          <a:bodyPr wrap="square" rtlCol="0">
            <a:spAutoFit/>
          </a:bodyPr>
          <a:lstStyle/>
          <a:p>
            <a:pPr lvl="0">
              <a:buClrTx/>
              <a:defRPr/>
            </a:pPr>
            <a:r>
              <a:rPr lang="vi-VN" sz="2800" kern="1200" dirty="0">
                <a:solidFill>
                  <a:prstClr val="black"/>
                </a:solidFill>
                <a:latin typeface="UTM Avo" panose="02040603050506020204" pitchFamily="18" charset="0"/>
                <a:ea typeface="+mn-ea"/>
                <a:cs typeface="Times New Roman" pitchFamily="18" charset="0"/>
              </a:rPr>
              <a:t>Nói tên công việc của nhân vật trong hình sau đây.</a:t>
            </a:r>
            <a:endParaRPr kumimoji="0" lang="en-US" sz="2800" b="0"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sym typeface="Arial"/>
            </a:endParaRPr>
          </a:p>
        </p:txBody>
      </p:sp>
      <p:pic>
        <p:nvPicPr>
          <p:cNvPr id="35" name="Picture 34" descr="tich.png"/>
          <p:cNvPicPr>
            <a:picLocks noChangeAspect="1"/>
          </p:cNvPicPr>
          <p:nvPr/>
        </p:nvPicPr>
        <p:blipFill>
          <a:blip r:embed="rId10" cstate="print"/>
          <a:stretch>
            <a:fillRect/>
          </a:stretch>
        </p:blipFill>
        <p:spPr>
          <a:xfrm>
            <a:off x="7689330" y="4982237"/>
            <a:ext cx="723900" cy="723900"/>
          </a:xfrm>
          <a:prstGeom prst="rect">
            <a:avLst/>
          </a:prstGeom>
        </p:spPr>
      </p:pic>
      <p:pic>
        <p:nvPicPr>
          <p:cNvPr id="36" name="Picture 35" descr="sai.png"/>
          <p:cNvPicPr>
            <a:picLocks noChangeAspect="1"/>
          </p:cNvPicPr>
          <p:nvPr/>
        </p:nvPicPr>
        <p:blipFill>
          <a:blip r:embed="rId11" cstate="print"/>
          <a:stretch>
            <a:fillRect/>
          </a:stretch>
        </p:blipFill>
        <p:spPr>
          <a:xfrm>
            <a:off x="7677821" y="3453045"/>
            <a:ext cx="533400" cy="533400"/>
          </a:xfrm>
          <a:prstGeom prst="rect">
            <a:avLst/>
          </a:prstGeom>
        </p:spPr>
      </p:pic>
      <p:pic>
        <p:nvPicPr>
          <p:cNvPr id="37" name="Picture 36" descr="sai.png"/>
          <p:cNvPicPr>
            <a:picLocks noChangeAspect="1"/>
          </p:cNvPicPr>
          <p:nvPr/>
        </p:nvPicPr>
        <p:blipFill>
          <a:blip r:embed="rId11" cstate="print"/>
          <a:stretch>
            <a:fillRect/>
          </a:stretch>
        </p:blipFill>
        <p:spPr>
          <a:xfrm>
            <a:off x="7749806" y="4358950"/>
            <a:ext cx="533400" cy="533400"/>
          </a:xfrm>
          <a:prstGeom prst="rect">
            <a:avLst/>
          </a:prstGeom>
        </p:spPr>
      </p:pic>
      <p:pic>
        <p:nvPicPr>
          <p:cNvPr id="38" name="Picture 37" descr="sai.png"/>
          <p:cNvPicPr>
            <a:picLocks noChangeAspect="1"/>
          </p:cNvPicPr>
          <p:nvPr/>
        </p:nvPicPr>
        <p:blipFill>
          <a:blip r:embed="rId11" cstate="print"/>
          <a:stretch>
            <a:fillRect/>
          </a:stretch>
        </p:blipFill>
        <p:spPr>
          <a:xfrm>
            <a:off x="7749807" y="6008757"/>
            <a:ext cx="533400" cy="533400"/>
          </a:xfrm>
          <a:prstGeom prst="rect">
            <a:avLst/>
          </a:prstGeom>
        </p:spPr>
      </p:pic>
      <p:sp>
        <p:nvSpPr>
          <p:cNvPr id="39" name="5-Point Star 38">
            <a:hlinkClick r:id="rId12" action="ppaction://hlinksldjump"/>
          </p:cNvPr>
          <p:cNvSpPr/>
          <p:nvPr/>
        </p:nvSpPr>
        <p:spPr>
          <a:xfrm>
            <a:off x="10578051" y="5786813"/>
            <a:ext cx="762000" cy="685800"/>
          </a:xfrm>
          <a:prstGeom prst="star5">
            <a:avLst/>
          </a:prstGeom>
        </p:spPr>
        <p:style>
          <a:lnRef idx="1">
            <a:schemeClr val="accent6"/>
          </a:lnRef>
          <a:fillRef idx="3">
            <a:schemeClr val="accent6"/>
          </a:fillRef>
          <a:effectRef idx="2">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sym typeface="Arial"/>
            </a:endParaRPr>
          </a:p>
        </p:txBody>
      </p:sp>
      <p:pic>
        <p:nvPicPr>
          <p:cNvPr id="40" name="Picture 39" descr="43b282e5574b9381f3f2c3655d492a4e.png"/>
          <p:cNvPicPr>
            <a:picLocks noChangeAspect="1"/>
          </p:cNvPicPr>
          <p:nvPr/>
        </p:nvPicPr>
        <p:blipFill>
          <a:blip r:embed="rId13" cstate="print"/>
          <a:stretch>
            <a:fillRect/>
          </a:stretch>
        </p:blipFill>
        <p:spPr>
          <a:xfrm>
            <a:off x="1517573" y="5020337"/>
            <a:ext cx="685800" cy="685800"/>
          </a:xfrm>
          <a:prstGeom prst="rect">
            <a:avLst/>
          </a:prstGeom>
        </p:spPr>
      </p:pic>
      <p:pic>
        <p:nvPicPr>
          <p:cNvPr id="41" name="Picture 40" descr="43b282e5574b9381f3f2c3655d492a4e.png"/>
          <p:cNvPicPr>
            <a:picLocks noChangeAspect="1"/>
          </p:cNvPicPr>
          <p:nvPr/>
        </p:nvPicPr>
        <p:blipFill>
          <a:blip r:embed="rId13" cstate="print"/>
          <a:stretch>
            <a:fillRect/>
          </a:stretch>
        </p:blipFill>
        <p:spPr>
          <a:xfrm>
            <a:off x="1524000" y="5943600"/>
            <a:ext cx="685800" cy="685800"/>
          </a:xfrm>
          <a:prstGeom prst="rect">
            <a:avLst/>
          </a:prstGeom>
        </p:spPr>
      </p:pic>
      <p:pic>
        <p:nvPicPr>
          <p:cNvPr id="42" name="Picture 41" descr="43b282e5574b9381f3f2c3655d492a4e.png"/>
          <p:cNvPicPr>
            <a:picLocks noChangeAspect="1"/>
          </p:cNvPicPr>
          <p:nvPr/>
        </p:nvPicPr>
        <p:blipFill>
          <a:blip r:embed="rId13" cstate="print"/>
          <a:stretch>
            <a:fillRect/>
          </a:stretch>
        </p:blipFill>
        <p:spPr>
          <a:xfrm>
            <a:off x="1523999" y="4282750"/>
            <a:ext cx="685800" cy="685800"/>
          </a:xfrm>
          <a:prstGeom prst="rect">
            <a:avLst/>
          </a:prstGeom>
        </p:spPr>
      </p:pic>
      <p:pic>
        <p:nvPicPr>
          <p:cNvPr id="31" name="Picture 30" descr="43b282e5574b9381f3f2c3655d492a4e.png"/>
          <p:cNvPicPr>
            <a:picLocks noChangeAspect="1"/>
          </p:cNvPicPr>
          <p:nvPr/>
        </p:nvPicPr>
        <p:blipFill>
          <a:blip r:embed="rId13" cstate="print"/>
          <a:stretch>
            <a:fillRect/>
          </a:stretch>
        </p:blipFill>
        <p:spPr>
          <a:xfrm>
            <a:off x="1452014" y="3340939"/>
            <a:ext cx="685800" cy="685800"/>
          </a:xfrm>
          <a:prstGeom prst="rect">
            <a:avLst/>
          </a:prstGeom>
        </p:spPr>
      </p:pic>
      <p:pic>
        <p:nvPicPr>
          <p:cNvPr id="2" name="Picture 1" descr="Logo, company name&#10;&#10;Description automatically generated">
            <a:extLst>
              <a:ext uri="{FF2B5EF4-FFF2-40B4-BE49-F238E27FC236}">
                <a16:creationId xmlns:a16="http://schemas.microsoft.com/office/drawing/2014/main" id="{F6E39ED4-B99F-65DF-4284-7ED996417D12}"/>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0" y="0"/>
            <a:ext cx="1066800" cy="1190500"/>
          </a:xfrm>
          <a:prstGeom prst="rect">
            <a:avLst/>
          </a:prstGeom>
        </p:spPr>
      </p:pic>
      <p:pic>
        <p:nvPicPr>
          <p:cNvPr id="24" name="Picture 23">
            <a:extLst>
              <a:ext uri="{FF2B5EF4-FFF2-40B4-BE49-F238E27FC236}">
                <a16:creationId xmlns:a16="http://schemas.microsoft.com/office/drawing/2014/main" id="{68BA1E0A-02AA-8C8B-A68B-A5C5B72C2C48}"/>
              </a:ext>
            </a:extLst>
          </p:cNvPr>
          <p:cNvPicPr>
            <a:picLocks noChangeAspect="1"/>
          </p:cNvPicPr>
          <p:nvPr/>
        </p:nvPicPr>
        <p:blipFill>
          <a:blip r:embed="rId15"/>
          <a:stretch>
            <a:fillRect/>
          </a:stretch>
        </p:blipFill>
        <p:spPr>
          <a:xfrm>
            <a:off x="9078667" y="292040"/>
            <a:ext cx="1689884" cy="2494350"/>
          </a:xfrm>
          <a:prstGeom prst="rect">
            <a:avLst/>
          </a:prstGeom>
        </p:spPr>
      </p:pic>
    </p:spTree>
    <p:extLst>
      <p:ext uri="{BB962C8B-B14F-4D97-AF65-F5344CB8AC3E}">
        <p14:creationId xmlns:p14="http://schemas.microsoft.com/office/powerpoint/2010/main" val="394300353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par>
                          <p:cTn id="7" fill="hold">
                            <p:stCondLst>
                              <p:cond delay="0"/>
                            </p:stCondLst>
                            <p:childTnLst>
                              <p:par>
                                <p:cTn id="8" presetID="16" presetClass="entr" presetSubtype="26" fill="hold" grpId="0" nodeType="after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barn(inHorizontal)">
                                      <p:cBhvr>
                                        <p:cTn id="10" dur="500"/>
                                        <p:tgtEl>
                                          <p:spTgt spid="29"/>
                                        </p:tgtEl>
                                      </p:cBhvr>
                                    </p:animEffect>
                                  </p:childTnLst>
                                </p:cTn>
                              </p:par>
                              <p:par>
                                <p:cTn id="11" presetID="16" presetClass="entr" presetSubtype="21" fill="hold" nodeType="with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barn(inVertical)">
                                      <p:cBhvr>
                                        <p:cTn id="13" dur="500"/>
                                        <p:tgtEl>
                                          <p:spTgt spid="24"/>
                                        </p:tgtEl>
                                      </p:cBhvr>
                                    </p:animEffect>
                                  </p:childTnLst>
                                </p:cTn>
                              </p:par>
                            </p:childTnLst>
                          </p:cTn>
                        </p:par>
                        <p:par>
                          <p:cTn id="14" fill="hold">
                            <p:stCondLst>
                              <p:cond delay="500"/>
                            </p:stCondLst>
                            <p:childTnLst>
                              <p:par>
                                <p:cTn id="15" presetID="16" presetClass="entr" presetSubtype="21" fill="hold" grpId="0" nodeType="after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barn(inVertical)">
                                      <p:cBhvr>
                                        <p:cTn id="17" dur="500"/>
                                        <p:tgtEl>
                                          <p:spTgt spid="18"/>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barn(inVertical)">
                                      <p:cBhvr>
                                        <p:cTn id="20" dur="500"/>
                                        <p:tgtEl>
                                          <p:spTgt spid="19"/>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barn(inVertical)">
                                      <p:cBhvr>
                                        <p:cTn id="23" dur="500"/>
                                        <p:tgtEl>
                                          <p:spTgt spid="20"/>
                                        </p:tgtEl>
                                      </p:cBhvr>
                                    </p:animEffect>
                                  </p:childTnLst>
                                </p:cTn>
                              </p:par>
                              <p:par>
                                <p:cTn id="24" presetID="16" presetClass="entr" presetSubtype="21" fill="hold" grpId="0" nodeType="with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barn(inVertical)">
                                      <p:cBhvr>
                                        <p:cTn id="26" dur="500"/>
                                        <p:tgtEl>
                                          <p:spTgt spid="21"/>
                                        </p:tgtEl>
                                      </p:cBhvr>
                                    </p:animEffect>
                                  </p:childTnLst>
                                </p:cTn>
                              </p:par>
                            </p:childTnLst>
                          </p:cTn>
                        </p:par>
                      </p:childTnLst>
                    </p:cTn>
                  </p:par>
                  <p:par>
                    <p:cTn id="27" fill="hold">
                      <p:stCondLst>
                        <p:cond delay="indefinite"/>
                      </p:stCondLst>
                      <p:childTnLst>
                        <p:par>
                          <p:cTn id="28" fill="hold">
                            <p:stCondLst>
                              <p:cond delay="0"/>
                            </p:stCondLst>
                            <p:childTnLst>
                              <p:par>
                                <p:cTn id="29" presetID="8" presetClass="emph" presetSubtype="0" fill="hold" nodeType="clickEffect">
                                  <p:stCondLst>
                                    <p:cond delay="0"/>
                                  </p:stCondLst>
                                  <p:childTnLst>
                                    <p:animRot by="-21600000">
                                      <p:cBhvr>
                                        <p:cTn id="30" dur="15000" fill="hold"/>
                                        <p:tgtEl>
                                          <p:spTgt spid="25"/>
                                        </p:tgtEl>
                                        <p:attrNameLst>
                                          <p:attrName>r</p:attrName>
                                        </p:attrNameLst>
                                      </p:cBhvr>
                                    </p:animRot>
                                  </p:childTnLst>
                                </p:cTn>
                              </p:par>
                            </p:childTnLst>
                          </p:cTn>
                        </p:par>
                        <p:par>
                          <p:cTn id="31" fill="hold">
                            <p:stCondLst>
                              <p:cond delay="15000"/>
                            </p:stCondLst>
                            <p:childTnLst>
                              <p:par>
                                <p:cTn id="32" presetID="1" presetClass="entr" presetSubtype="0" fill="hold" grpId="0" nodeType="afterEffect">
                                  <p:stCondLst>
                                    <p:cond delay="0"/>
                                  </p:stCondLst>
                                  <p:childTnLst>
                                    <p:set>
                                      <p:cBhvr>
                                        <p:cTn id="33" dur="1" fill="hold">
                                          <p:stCondLst>
                                            <p:cond delay="0"/>
                                          </p:stCondLst>
                                        </p:cTn>
                                        <p:tgtEl>
                                          <p:spTgt spid="26"/>
                                        </p:tgtEl>
                                        <p:attrNameLst>
                                          <p:attrName>style.visibility</p:attrName>
                                        </p:attrNameLst>
                                      </p:cBhvr>
                                      <p:to>
                                        <p:strVal val="visible"/>
                                      </p:to>
                                    </p:set>
                                  </p:childTnLst>
                                  <p:subTnLst>
                                    <p:audio>
                                      <p:cMediaNode>
                                        <p:cTn display="0" masterRel="sameClick">
                                          <p:stCondLst>
                                            <p:cond evt="begin" delay="0">
                                              <p:tn val="32"/>
                                            </p:cond>
                                          </p:stCondLst>
                                          <p:endCondLst>
                                            <p:cond evt="onStopAudio" delay="0">
                                              <p:tgtEl>
                                                <p:sldTgt/>
                                              </p:tgtEl>
                                            </p:cond>
                                          </p:endCondLst>
                                        </p:cTn>
                                        <p:tgtEl>
                                          <p:sndTgt r:embed="rId3" name="bomb.wav"/>
                                        </p:tgtEl>
                                      </p:cMediaNode>
                                    </p:audio>
                                  </p:subTnLst>
                                </p:cTn>
                              </p:par>
                            </p:childTnLst>
                          </p:cTn>
                        </p:par>
                        <p:par>
                          <p:cTn id="34" fill="hold">
                            <p:stCondLst>
                              <p:cond delay="15000"/>
                            </p:stCondLst>
                            <p:childTnLst>
                              <p:par>
                                <p:cTn id="35" presetID="1" presetClass="entr" presetSubtype="0" fill="hold" nodeType="afterEffect">
                                  <p:stCondLst>
                                    <p:cond delay="0"/>
                                  </p:stCondLst>
                                  <p:childTnLst>
                                    <p:set>
                                      <p:cBhvr>
                                        <p:cTn id="3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7" restart="whenNotActive" fill="hold" evtFilter="cancelBubble" nodeType="interactiveSeq">
                <p:stCondLst>
                  <p:cond evt="onClick" delay="0">
                    <p:tgtEl>
                      <p:spTgt spid="14"/>
                    </p:tgtEl>
                  </p:cond>
                </p:stCondLst>
                <p:endSync evt="end" delay="0">
                  <p:rtn val="all"/>
                </p:endSync>
                <p:childTnLst>
                  <p:par>
                    <p:cTn id="38" fill="hold">
                      <p:stCondLst>
                        <p:cond delay="0"/>
                      </p:stCondLst>
                      <p:childTnLst>
                        <p:par>
                          <p:cTn id="39" fill="hold">
                            <p:stCondLst>
                              <p:cond delay="0"/>
                            </p:stCondLst>
                            <p:childTnLst>
                              <p:par>
                                <p:cTn id="40" presetID="1" presetClass="emph" presetSubtype="2" fill="hold" nodeType="clickEffect">
                                  <p:stCondLst>
                                    <p:cond delay="0"/>
                                  </p:stCondLst>
                                  <p:childTnLst>
                                    <p:animClr clrSpc="rgb" dir="cw">
                                      <p:cBhvr>
                                        <p:cTn id="41" dur="2000" fill="hold"/>
                                        <p:tgtEl>
                                          <p:spTgt spid="7"/>
                                        </p:tgtEl>
                                        <p:attrNameLst>
                                          <p:attrName>fillcolor</p:attrName>
                                        </p:attrNameLst>
                                      </p:cBhvr>
                                      <p:to>
                                        <a:srgbClr val="00B050"/>
                                      </p:to>
                                    </p:animClr>
                                    <p:set>
                                      <p:cBhvr>
                                        <p:cTn id="42" dur="2000" fill="hold"/>
                                        <p:tgtEl>
                                          <p:spTgt spid="7"/>
                                        </p:tgtEl>
                                        <p:attrNameLst>
                                          <p:attrName>fill.type</p:attrName>
                                        </p:attrNameLst>
                                      </p:cBhvr>
                                      <p:to>
                                        <p:strVal val="solid"/>
                                      </p:to>
                                    </p:set>
                                    <p:set>
                                      <p:cBhvr>
                                        <p:cTn id="43" dur="2000" fill="hold"/>
                                        <p:tgtEl>
                                          <p:spTgt spid="7"/>
                                        </p:tgtEl>
                                        <p:attrNameLst>
                                          <p:attrName>fill.on</p:attrName>
                                        </p:attrNameLst>
                                      </p:cBhvr>
                                      <p:to>
                                        <p:strVal val="true"/>
                                      </p:to>
                                    </p:set>
                                  </p:childTnLst>
                                  <p:subTnLst>
                                    <p:audio>
                                      <p:cMediaNode>
                                        <p:cTn display="0" masterRel="sameClick">
                                          <p:stCondLst>
                                            <p:cond evt="begin" delay="0">
                                              <p:tn val="40"/>
                                            </p:cond>
                                          </p:stCondLst>
                                          <p:endCondLst>
                                            <p:cond evt="onStopAudio" delay="0">
                                              <p:tgtEl>
                                                <p:sldTgt/>
                                              </p:tgtEl>
                                            </p:cond>
                                          </p:endCondLst>
                                        </p:cTn>
                                        <p:tgtEl>
                                          <p:sndTgt r:embed="rId4" name="applause.wav"/>
                                        </p:tgtEl>
                                      </p:cMediaNode>
                                    </p:audio>
                                  </p:subTnLst>
                                </p:cTn>
                              </p:par>
                              <p:par>
                                <p:cTn id="44" presetID="1" presetClass="entr" presetSubtype="0" fill="hold" nodeType="withEffect">
                                  <p:stCondLst>
                                    <p:cond delay="0"/>
                                  </p:stCondLst>
                                  <p:childTnLst>
                                    <p:set>
                                      <p:cBhvr>
                                        <p:cTn id="45" dur="1" fill="hold">
                                          <p:stCondLst>
                                            <p:cond delay="0"/>
                                          </p:stCondLst>
                                        </p:cTn>
                                        <p:tgtEl>
                                          <p:spTgt spid="35"/>
                                        </p:tgtEl>
                                        <p:attrNameLst>
                                          <p:attrName>style.visibility</p:attrName>
                                        </p:attrNameLst>
                                      </p:cBhvr>
                                      <p:to>
                                        <p:strVal val="visible"/>
                                      </p:to>
                                    </p:set>
                                  </p:childTnLst>
                                </p:cTn>
                              </p:par>
                            </p:childTnLst>
                          </p:cTn>
                        </p:par>
                      </p:childTnLst>
                    </p:cTn>
                  </p:par>
                </p:childTnLst>
              </p:cTn>
              <p:nextCondLst>
                <p:cond evt="onClick" delay="0">
                  <p:tgtEl>
                    <p:spTgt spid="14"/>
                  </p:tgtEl>
                </p:cond>
              </p:nextCondLst>
            </p:seq>
            <p:seq concurrent="1" nextAc="seek">
              <p:cTn id="46" restart="whenNotActive" fill="hold" evtFilter="cancelBubble" nodeType="interactiveSeq">
                <p:stCondLst>
                  <p:cond evt="onClick" delay="0">
                    <p:tgtEl>
                      <p:spTgt spid="17"/>
                    </p:tgtEl>
                  </p:cond>
                </p:stCondLst>
                <p:endSync evt="end" delay="0">
                  <p:rtn val="all"/>
                </p:endSync>
                <p:childTnLst>
                  <p:par>
                    <p:cTn id="47" fill="hold">
                      <p:stCondLst>
                        <p:cond delay="0"/>
                      </p:stCondLst>
                      <p:childTnLst>
                        <p:par>
                          <p:cTn id="48" fill="hold">
                            <p:stCondLst>
                              <p:cond delay="0"/>
                            </p:stCondLst>
                            <p:childTnLst>
                              <p:par>
                                <p:cTn id="49" presetID="1" presetClass="emph" presetSubtype="2" fill="hold" nodeType="clickEffect">
                                  <p:stCondLst>
                                    <p:cond delay="0"/>
                                  </p:stCondLst>
                                  <p:childTnLst>
                                    <p:animClr clrSpc="rgb" dir="cw">
                                      <p:cBhvr>
                                        <p:cTn id="50" dur="2000" fill="hold"/>
                                        <p:tgtEl>
                                          <p:spTgt spid="12"/>
                                        </p:tgtEl>
                                        <p:attrNameLst>
                                          <p:attrName>fillcolor</p:attrName>
                                        </p:attrNameLst>
                                      </p:cBhvr>
                                      <p:to>
                                        <a:schemeClr val="accent2"/>
                                      </p:to>
                                    </p:animClr>
                                    <p:set>
                                      <p:cBhvr>
                                        <p:cTn id="51" dur="2000" fill="hold"/>
                                        <p:tgtEl>
                                          <p:spTgt spid="12"/>
                                        </p:tgtEl>
                                        <p:attrNameLst>
                                          <p:attrName>fill.type</p:attrName>
                                        </p:attrNameLst>
                                      </p:cBhvr>
                                      <p:to>
                                        <p:strVal val="solid"/>
                                      </p:to>
                                    </p:set>
                                    <p:set>
                                      <p:cBhvr>
                                        <p:cTn id="52" dur="2000" fill="hold"/>
                                        <p:tgtEl>
                                          <p:spTgt spid="12"/>
                                        </p:tgtEl>
                                        <p:attrNameLst>
                                          <p:attrName>fill.on</p:attrName>
                                        </p:attrNameLst>
                                      </p:cBhvr>
                                      <p:to>
                                        <p:strVal val="true"/>
                                      </p:to>
                                    </p:set>
                                  </p:childTnLst>
                                  <p:subTnLst>
                                    <p:audio>
                                      <p:cMediaNode>
                                        <p:cTn display="0" masterRel="sameClick">
                                          <p:stCondLst>
                                            <p:cond evt="begin" delay="0">
                                              <p:tn val="49"/>
                                            </p:cond>
                                          </p:stCondLst>
                                          <p:endCondLst>
                                            <p:cond evt="onStopAudio" delay="0">
                                              <p:tgtEl>
                                                <p:sldTgt/>
                                              </p:tgtEl>
                                            </p:cond>
                                          </p:endCondLst>
                                        </p:cTn>
                                        <p:tgtEl>
                                          <p:sndTgt r:embed="rId5" name="sai-1.wav"/>
                                        </p:tgtEl>
                                      </p:cMediaNode>
                                    </p:audio>
                                  </p:subTnLst>
                                </p:cTn>
                              </p:par>
                              <p:par>
                                <p:cTn id="53" presetID="1" presetClass="entr" presetSubtype="0" fill="hold" nodeType="withEffect">
                                  <p:stCondLst>
                                    <p:cond delay="0"/>
                                  </p:stCondLst>
                                  <p:childTnLst>
                                    <p:set>
                                      <p:cBhvr>
                                        <p:cTn id="54" dur="1" fill="hold">
                                          <p:stCondLst>
                                            <p:cond delay="0"/>
                                          </p:stCondLst>
                                        </p:cTn>
                                        <p:tgtEl>
                                          <p:spTgt spid="36"/>
                                        </p:tgtEl>
                                        <p:attrNameLst>
                                          <p:attrName>style.visibility</p:attrName>
                                        </p:attrNameLst>
                                      </p:cBhvr>
                                      <p:to>
                                        <p:strVal val="visible"/>
                                      </p:to>
                                    </p:set>
                                  </p:childTnLst>
                                </p:cTn>
                              </p:par>
                            </p:childTnLst>
                          </p:cTn>
                        </p:par>
                      </p:childTnLst>
                    </p:cTn>
                  </p:par>
                </p:childTnLst>
              </p:cTn>
              <p:nextCondLst>
                <p:cond evt="onClick" delay="0">
                  <p:tgtEl>
                    <p:spTgt spid="17"/>
                  </p:tgtEl>
                </p:cond>
              </p:nextCondLst>
            </p:seq>
            <p:seq concurrent="1" nextAc="seek">
              <p:cTn id="55" restart="whenNotActive" fill="hold" evtFilter="cancelBubble" nodeType="interactiveSeq">
                <p:stCondLst>
                  <p:cond evt="onClick" delay="0">
                    <p:tgtEl>
                      <p:spTgt spid="16"/>
                    </p:tgtEl>
                  </p:cond>
                </p:stCondLst>
                <p:endSync evt="end" delay="0">
                  <p:rtn val="all"/>
                </p:endSync>
                <p:childTnLst>
                  <p:par>
                    <p:cTn id="56" fill="hold">
                      <p:stCondLst>
                        <p:cond delay="0"/>
                      </p:stCondLst>
                      <p:childTnLst>
                        <p:par>
                          <p:cTn id="57" fill="hold">
                            <p:stCondLst>
                              <p:cond delay="0"/>
                            </p:stCondLst>
                            <p:childTnLst>
                              <p:par>
                                <p:cTn id="58" presetID="1" presetClass="emph" presetSubtype="2" fill="hold" nodeType="clickEffect">
                                  <p:stCondLst>
                                    <p:cond delay="0"/>
                                  </p:stCondLst>
                                  <p:childTnLst>
                                    <p:animClr clrSpc="rgb" dir="cw">
                                      <p:cBhvr>
                                        <p:cTn id="59" dur="2000" fill="hold"/>
                                        <p:tgtEl>
                                          <p:spTgt spid="11"/>
                                        </p:tgtEl>
                                        <p:attrNameLst>
                                          <p:attrName>fillcolor</p:attrName>
                                        </p:attrNameLst>
                                      </p:cBhvr>
                                      <p:to>
                                        <a:schemeClr val="accent2"/>
                                      </p:to>
                                    </p:animClr>
                                    <p:set>
                                      <p:cBhvr>
                                        <p:cTn id="60" dur="2000" fill="hold"/>
                                        <p:tgtEl>
                                          <p:spTgt spid="11"/>
                                        </p:tgtEl>
                                        <p:attrNameLst>
                                          <p:attrName>fill.type</p:attrName>
                                        </p:attrNameLst>
                                      </p:cBhvr>
                                      <p:to>
                                        <p:strVal val="solid"/>
                                      </p:to>
                                    </p:set>
                                    <p:set>
                                      <p:cBhvr>
                                        <p:cTn id="61" dur="2000" fill="hold"/>
                                        <p:tgtEl>
                                          <p:spTgt spid="11"/>
                                        </p:tgtEl>
                                        <p:attrNameLst>
                                          <p:attrName>fill.on</p:attrName>
                                        </p:attrNameLst>
                                      </p:cBhvr>
                                      <p:to>
                                        <p:strVal val="true"/>
                                      </p:to>
                                    </p:set>
                                  </p:childTnLst>
                                  <p:subTnLst>
                                    <p:audio>
                                      <p:cMediaNode>
                                        <p:cTn display="0" masterRel="sameClick">
                                          <p:stCondLst>
                                            <p:cond evt="begin" delay="0">
                                              <p:tn val="58"/>
                                            </p:cond>
                                          </p:stCondLst>
                                          <p:endCondLst>
                                            <p:cond evt="onStopAudio" delay="0">
                                              <p:tgtEl>
                                                <p:sldTgt/>
                                              </p:tgtEl>
                                            </p:cond>
                                          </p:endCondLst>
                                        </p:cTn>
                                        <p:tgtEl>
                                          <p:sndTgt r:embed="rId5" name="sai-1.wav"/>
                                        </p:tgtEl>
                                      </p:cMediaNode>
                                    </p:audio>
                                  </p:subTnLst>
                                </p:cTn>
                              </p:par>
                              <p:par>
                                <p:cTn id="62" presetID="1" presetClass="entr" presetSubtype="0" fill="hold" nodeType="withEffect">
                                  <p:stCondLst>
                                    <p:cond delay="0"/>
                                  </p:stCondLst>
                                  <p:childTnLst>
                                    <p:set>
                                      <p:cBhvr>
                                        <p:cTn id="63" dur="1" fill="hold">
                                          <p:stCondLst>
                                            <p:cond delay="0"/>
                                          </p:stCondLst>
                                        </p:cTn>
                                        <p:tgtEl>
                                          <p:spTgt spid="37"/>
                                        </p:tgtEl>
                                        <p:attrNameLst>
                                          <p:attrName>style.visibility</p:attrName>
                                        </p:attrNameLst>
                                      </p:cBhvr>
                                      <p:to>
                                        <p:strVal val="visible"/>
                                      </p:to>
                                    </p:set>
                                  </p:childTnLst>
                                </p:cTn>
                              </p:par>
                            </p:childTnLst>
                          </p:cTn>
                        </p:par>
                      </p:childTnLst>
                    </p:cTn>
                  </p:par>
                </p:childTnLst>
              </p:cTn>
              <p:nextCondLst>
                <p:cond evt="onClick" delay="0">
                  <p:tgtEl>
                    <p:spTgt spid="16"/>
                  </p:tgtEl>
                </p:cond>
              </p:nextCondLst>
            </p:seq>
            <p:seq concurrent="1" nextAc="seek">
              <p:cTn id="64" restart="whenNotActive" fill="hold" evtFilter="cancelBubble" nodeType="interactiveSeq">
                <p:stCondLst>
                  <p:cond evt="onClick" delay="0">
                    <p:tgtEl>
                      <p:spTgt spid="15"/>
                    </p:tgtEl>
                  </p:cond>
                </p:stCondLst>
                <p:endSync evt="end" delay="0">
                  <p:rtn val="all"/>
                </p:endSync>
                <p:childTnLst>
                  <p:par>
                    <p:cTn id="65" fill="hold">
                      <p:stCondLst>
                        <p:cond delay="0"/>
                      </p:stCondLst>
                      <p:childTnLst>
                        <p:par>
                          <p:cTn id="66" fill="hold">
                            <p:stCondLst>
                              <p:cond delay="0"/>
                            </p:stCondLst>
                            <p:childTnLst>
                              <p:par>
                                <p:cTn id="67" presetID="1" presetClass="emph" presetSubtype="2" fill="hold" nodeType="clickEffect">
                                  <p:stCondLst>
                                    <p:cond delay="0"/>
                                  </p:stCondLst>
                                  <p:childTnLst>
                                    <p:animClr clrSpc="rgb" dir="cw">
                                      <p:cBhvr>
                                        <p:cTn id="68" dur="2000" fill="hold"/>
                                        <p:tgtEl>
                                          <p:spTgt spid="13"/>
                                        </p:tgtEl>
                                        <p:attrNameLst>
                                          <p:attrName>fillcolor</p:attrName>
                                        </p:attrNameLst>
                                      </p:cBhvr>
                                      <p:to>
                                        <a:schemeClr val="accent2"/>
                                      </p:to>
                                    </p:animClr>
                                    <p:set>
                                      <p:cBhvr>
                                        <p:cTn id="69" dur="2000" fill="hold"/>
                                        <p:tgtEl>
                                          <p:spTgt spid="13"/>
                                        </p:tgtEl>
                                        <p:attrNameLst>
                                          <p:attrName>fill.type</p:attrName>
                                        </p:attrNameLst>
                                      </p:cBhvr>
                                      <p:to>
                                        <p:strVal val="solid"/>
                                      </p:to>
                                    </p:set>
                                    <p:set>
                                      <p:cBhvr>
                                        <p:cTn id="70" dur="2000" fill="hold"/>
                                        <p:tgtEl>
                                          <p:spTgt spid="13"/>
                                        </p:tgtEl>
                                        <p:attrNameLst>
                                          <p:attrName>fill.on</p:attrName>
                                        </p:attrNameLst>
                                      </p:cBhvr>
                                      <p:to>
                                        <p:strVal val="true"/>
                                      </p:to>
                                    </p:set>
                                  </p:childTnLst>
                                  <p:subTnLst>
                                    <p:audio>
                                      <p:cMediaNode>
                                        <p:cTn display="0" masterRel="sameClick">
                                          <p:stCondLst>
                                            <p:cond evt="begin" delay="0">
                                              <p:tn val="67"/>
                                            </p:cond>
                                          </p:stCondLst>
                                          <p:endCondLst>
                                            <p:cond evt="onStopAudio" delay="0">
                                              <p:tgtEl>
                                                <p:sldTgt/>
                                              </p:tgtEl>
                                            </p:cond>
                                          </p:endCondLst>
                                        </p:cTn>
                                        <p:tgtEl>
                                          <p:sndTgt r:embed="rId5" name="sai-1.wav"/>
                                        </p:tgtEl>
                                      </p:cMediaNode>
                                    </p:audio>
                                  </p:subTnLst>
                                </p:cTn>
                              </p:par>
                              <p:par>
                                <p:cTn id="71" presetID="1" presetClass="entr" presetSubtype="0" fill="hold" nodeType="withEffect">
                                  <p:stCondLst>
                                    <p:cond delay="0"/>
                                  </p:stCondLst>
                                  <p:childTnLst>
                                    <p:set>
                                      <p:cBhvr>
                                        <p:cTn id="72" dur="1" fill="hold">
                                          <p:stCondLst>
                                            <p:cond delay="0"/>
                                          </p:stCondLst>
                                        </p:cTn>
                                        <p:tgtEl>
                                          <p:spTgt spid="38"/>
                                        </p:tgtEl>
                                        <p:attrNameLst>
                                          <p:attrName>style.visibility</p:attrName>
                                        </p:attrNameLst>
                                      </p:cBhvr>
                                      <p:to>
                                        <p:strVal val="visible"/>
                                      </p:to>
                                    </p:set>
                                  </p:childTnLst>
                                </p:cTn>
                              </p:par>
                            </p:childTnLst>
                          </p:cTn>
                        </p:par>
                      </p:childTnLst>
                    </p:cTn>
                  </p:par>
                </p:childTnLst>
              </p:cTn>
              <p:nextCondLst>
                <p:cond evt="onClick" delay="0">
                  <p:tgtEl>
                    <p:spTgt spid="15"/>
                  </p:tgtEl>
                </p:cond>
              </p:nextCondLst>
            </p:seq>
          </p:childTnLst>
        </p:cTn>
      </p:par>
    </p:tnLst>
    <p:bldLst>
      <p:bldP spid="18" grpId="0"/>
      <p:bldP spid="19" grpId="0"/>
      <p:bldP spid="20" grpId="0"/>
      <p:bldP spid="21" grpId="0"/>
      <p:bldP spid="26" grpId="0" animBg="1"/>
      <p:bldP spid="2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1456.png"/>
          <p:cNvPicPr>
            <a:picLocks noChangeAspect="1"/>
          </p:cNvPicPr>
          <p:nvPr/>
        </p:nvPicPr>
        <p:blipFill>
          <a:blip r:embed="rId6" cstate="print"/>
          <a:stretch>
            <a:fillRect/>
          </a:stretch>
        </p:blipFill>
        <p:spPr>
          <a:xfrm>
            <a:off x="3034915" y="5989190"/>
            <a:ext cx="3895061" cy="575440"/>
          </a:xfrm>
          <a:prstGeom prst="rect">
            <a:avLst/>
          </a:prstGeom>
        </p:spPr>
      </p:pic>
      <p:sp>
        <p:nvSpPr>
          <p:cNvPr id="7" name="Oval 6"/>
          <p:cNvSpPr/>
          <p:nvPr/>
        </p:nvSpPr>
        <p:spPr>
          <a:xfrm>
            <a:off x="2120516" y="591299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sym typeface="Arial"/>
            </a:endParaRPr>
          </a:p>
        </p:txBody>
      </p:sp>
      <p:pic>
        <p:nvPicPr>
          <p:cNvPr id="8" name="Picture 7" descr="1456.png"/>
          <p:cNvPicPr>
            <a:picLocks noChangeAspect="1"/>
          </p:cNvPicPr>
          <p:nvPr/>
        </p:nvPicPr>
        <p:blipFill>
          <a:blip r:embed="rId6" cstate="print"/>
          <a:stretch>
            <a:fillRect/>
          </a:stretch>
        </p:blipFill>
        <p:spPr>
          <a:xfrm>
            <a:off x="2976014" y="3417139"/>
            <a:ext cx="3895060" cy="575440"/>
          </a:xfrm>
          <a:prstGeom prst="rect">
            <a:avLst/>
          </a:prstGeom>
        </p:spPr>
      </p:pic>
      <p:pic>
        <p:nvPicPr>
          <p:cNvPr id="9" name="Picture 8" descr="1456.png"/>
          <p:cNvPicPr>
            <a:picLocks noChangeAspect="1"/>
          </p:cNvPicPr>
          <p:nvPr/>
        </p:nvPicPr>
        <p:blipFill>
          <a:blip r:embed="rId6" cstate="print"/>
          <a:stretch>
            <a:fillRect/>
          </a:stretch>
        </p:blipFill>
        <p:spPr>
          <a:xfrm>
            <a:off x="3047998" y="4358950"/>
            <a:ext cx="3895059" cy="575440"/>
          </a:xfrm>
          <a:prstGeom prst="rect">
            <a:avLst/>
          </a:prstGeom>
        </p:spPr>
      </p:pic>
      <p:pic>
        <p:nvPicPr>
          <p:cNvPr id="10" name="Picture 9" descr="1456.png"/>
          <p:cNvPicPr>
            <a:picLocks noChangeAspect="1"/>
          </p:cNvPicPr>
          <p:nvPr/>
        </p:nvPicPr>
        <p:blipFill>
          <a:blip r:embed="rId6" cstate="print"/>
          <a:stretch>
            <a:fillRect/>
          </a:stretch>
        </p:blipFill>
        <p:spPr>
          <a:xfrm>
            <a:off x="3047999" y="5192310"/>
            <a:ext cx="3895058" cy="575440"/>
          </a:xfrm>
          <a:prstGeom prst="rect">
            <a:avLst/>
          </a:prstGeom>
        </p:spPr>
      </p:pic>
      <p:sp>
        <p:nvSpPr>
          <p:cNvPr id="11" name="Oval 10"/>
          <p:cNvSpPr/>
          <p:nvPr/>
        </p:nvSpPr>
        <p:spPr>
          <a:xfrm>
            <a:off x="2133599" y="428275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sym typeface="Arial"/>
            </a:endParaRPr>
          </a:p>
        </p:txBody>
      </p:sp>
      <p:sp>
        <p:nvSpPr>
          <p:cNvPr id="12" name="Oval 11"/>
          <p:cNvSpPr/>
          <p:nvPr/>
        </p:nvSpPr>
        <p:spPr>
          <a:xfrm>
            <a:off x="2061614" y="3340939"/>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sym typeface="Arial"/>
            </a:endParaRPr>
          </a:p>
        </p:txBody>
      </p:sp>
      <p:sp>
        <p:nvSpPr>
          <p:cNvPr id="13" name="Oval 12"/>
          <p:cNvSpPr/>
          <p:nvPr/>
        </p:nvSpPr>
        <p:spPr>
          <a:xfrm>
            <a:off x="2133599" y="511611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sym typeface="Arial"/>
            </a:endParaRPr>
          </a:p>
        </p:txBody>
      </p:sp>
      <p:sp>
        <p:nvSpPr>
          <p:cNvPr id="14" name="TextBox 13"/>
          <p:cNvSpPr txBox="1"/>
          <p:nvPr/>
        </p:nvSpPr>
        <p:spPr>
          <a:xfrm>
            <a:off x="2196716" y="5971082"/>
            <a:ext cx="4572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b="1" kern="1200" dirty="0">
                <a:solidFill>
                  <a:prstClr val="black"/>
                </a:solidFill>
                <a:latin typeface="Times New Roman" pitchFamily="18" charset="0"/>
                <a:ea typeface="+mn-ea"/>
                <a:cs typeface="Times New Roman" pitchFamily="18" charset="0"/>
              </a:rPr>
              <a:t>D</a:t>
            </a:r>
            <a:endParaRPr kumimoji="0" lang="en-US" sz="28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sym typeface="Arial"/>
            </a:endParaRPr>
          </a:p>
        </p:txBody>
      </p:sp>
      <p:sp>
        <p:nvSpPr>
          <p:cNvPr id="15" name="TextBox 14"/>
          <p:cNvSpPr txBox="1"/>
          <p:nvPr/>
        </p:nvSpPr>
        <p:spPr>
          <a:xfrm>
            <a:off x="2247899" y="5207271"/>
            <a:ext cx="4572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b="1" kern="1200" dirty="0">
                <a:solidFill>
                  <a:prstClr val="black"/>
                </a:solidFill>
                <a:latin typeface="Times New Roman" pitchFamily="18" charset="0"/>
                <a:ea typeface="+mn-ea"/>
                <a:cs typeface="Times New Roman" pitchFamily="18" charset="0"/>
              </a:rPr>
              <a:t>C</a:t>
            </a:r>
            <a:endParaRPr kumimoji="0" lang="en-US" sz="28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sym typeface="Arial"/>
            </a:endParaRPr>
          </a:p>
        </p:txBody>
      </p:sp>
      <p:sp>
        <p:nvSpPr>
          <p:cNvPr id="16" name="TextBox 15"/>
          <p:cNvSpPr txBox="1"/>
          <p:nvPr/>
        </p:nvSpPr>
        <p:spPr>
          <a:xfrm>
            <a:off x="2209799" y="4358950"/>
            <a:ext cx="4572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b="1" kern="1200" dirty="0">
                <a:solidFill>
                  <a:prstClr val="black"/>
                </a:solidFill>
                <a:latin typeface="Times New Roman" pitchFamily="18" charset="0"/>
                <a:ea typeface="+mn-ea"/>
                <a:cs typeface="Times New Roman" pitchFamily="18" charset="0"/>
              </a:rPr>
              <a:t>B</a:t>
            </a:r>
            <a:endParaRPr kumimoji="0" lang="en-US" sz="28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sym typeface="Arial"/>
            </a:endParaRPr>
          </a:p>
        </p:txBody>
      </p:sp>
      <p:sp>
        <p:nvSpPr>
          <p:cNvPr id="17" name="TextBox 16"/>
          <p:cNvSpPr txBox="1"/>
          <p:nvPr/>
        </p:nvSpPr>
        <p:spPr>
          <a:xfrm>
            <a:off x="2187207" y="3422229"/>
            <a:ext cx="4572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b="1" kern="1200" dirty="0">
                <a:solidFill>
                  <a:prstClr val="black"/>
                </a:solidFill>
                <a:latin typeface="Times New Roman" pitchFamily="18" charset="0"/>
                <a:ea typeface="+mn-ea"/>
                <a:cs typeface="Times New Roman" pitchFamily="18" charset="0"/>
              </a:rPr>
              <a:t>A</a:t>
            </a:r>
            <a:endParaRPr kumimoji="0" lang="en-US" sz="28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sym typeface="Arial"/>
            </a:endParaRPr>
          </a:p>
        </p:txBody>
      </p:sp>
      <p:sp>
        <p:nvSpPr>
          <p:cNvPr id="18" name="TextBox 17"/>
          <p:cNvSpPr txBox="1"/>
          <p:nvPr/>
        </p:nvSpPr>
        <p:spPr>
          <a:xfrm>
            <a:off x="3056490" y="5971082"/>
            <a:ext cx="3539315"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itchFamily="18" charset="0"/>
                <a:sym typeface="Arial"/>
              </a:rPr>
              <a:t>Chú</a:t>
            </a:r>
            <a:r>
              <a:rPr kumimoji="0" lang="en-US" sz="2800" b="0" i="0" u="none" strike="noStrike" kern="1200" cap="none" spc="0" normalizeH="0" noProof="0" dirty="0">
                <a:ln>
                  <a:noFill/>
                </a:ln>
                <a:solidFill>
                  <a:srgbClr val="002060"/>
                </a:solidFill>
                <a:effectLst/>
                <a:uLnTx/>
                <a:uFillTx/>
                <a:latin typeface="UTM Avo" panose="02040603050506020204" pitchFamily="18" charset="0"/>
                <a:ea typeface="+mn-ea"/>
                <a:cs typeface="Times New Roman" pitchFamily="18" charset="0"/>
                <a:sym typeface="Arial"/>
              </a:rPr>
              <a:t> </a:t>
            </a:r>
            <a:r>
              <a:rPr kumimoji="0" lang="en-US" sz="2800" b="0" i="0" u="none" strike="noStrike" kern="1200" cap="none" spc="0" normalizeH="0" noProof="0" dirty="0" err="1">
                <a:ln>
                  <a:noFill/>
                </a:ln>
                <a:solidFill>
                  <a:srgbClr val="002060"/>
                </a:solidFill>
                <a:effectLst/>
                <a:uLnTx/>
                <a:uFillTx/>
                <a:latin typeface="UTM Avo" panose="02040603050506020204" pitchFamily="18" charset="0"/>
                <a:ea typeface="+mn-ea"/>
                <a:cs typeface="Times New Roman" pitchFamily="18" charset="0"/>
                <a:sym typeface="Arial"/>
              </a:rPr>
              <a:t>hề</a:t>
            </a:r>
            <a:endParaRPr kumimoji="0" lang="en-US" sz="28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sym typeface="Arial"/>
            </a:endParaRPr>
          </a:p>
        </p:txBody>
      </p:sp>
      <p:sp>
        <p:nvSpPr>
          <p:cNvPr id="19" name="TextBox 18"/>
          <p:cNvSpPr txBox="1"/>
          <p:nvPr/>
        </p:nvSpPr>
        <p:spPr>
          <a:xfrm>
            <a:off x="3052213" y="3493339"/>
            <a:ext cx="344427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kern="1200" dirty="0" err="1">
                <a:solidFill>
                  <a:srgbClr val="002060"/>
                </a:solidFill>
                <a:latin typeface="UTM Avo" panose="02040603050506020204" pitchFamily="18" charset="0"/>
                <a:ea typeface="+mn-ea"/>
                <a:cs typeface="Times New Roman" pitchFamily="18" charset="0"/>
              </a:rPr>
              <a:t>Công</a:t>
            </a:r>
            <a:r>
              <a:rPr lang="en-US" sz="2800" kern="1200" dirty="0">
                <a:solidFill>
                  <a:srgbClr val="002060"/>
                </a:solidFill>
                <a:latin typeface="UTM Avo" panose="02040603050506020204" pitchFamily="18" charset="0"/>
                <a:ea typeface="+mn-ea"/>
                <a:cs typeface="Times New Roman" pitchFamily="18" charset="0"/>
              </a:rPr>
              <a:t> </a:t>
            </a:r>
            <a:r>
              <a:rPr lang="en-US" sz="2800" kern="1200" dirty="0" err="1">
                <a:solidFill>
                  <a:srgbClr val="002060"/>
                </a:solidFill>
                <a:latin typeface="UTM Avo" panose="02040603050506020204" pitchFamily="18" charset="0"/>
                <a:ea typeface="+mn-ea"/>
                <a:cs typeface="Times New Roman" pitchFamily="18" charset="0"/>
              </a:rPr>
              <a:t>nhân</a:t>
            </a:r>
            <a:r>
              <a:rPr lang="en-US" sz="2800" kern="1200" dirty="0">
                <a:solidFill>
                  <a:srgbClr val="002060"/>
                </a:solidFill>
                <a:latin typeface="UTM Avo" panose="02040603050506020204" pitchFamily="18" charset="0"/>
                <a:ea typeface="+mn-ea"/>
                <a:cs typeface="Times New Roman" pitchFamily="18" charset="0"/>
              </a:rPr>
              <a:t> </a:t>
            </a:r>
            <a:r>
              <a:rPr lang="en-US" sz="2800" kern="1200" dirty="0" err="1">
                <a:solidFill>
                  <a:srgbClr val="002060"/>
                </a:solidFill>
                <a:latin typeface="UTM Avo" panose="02040603050506020204" pitchFamily="18" charset="0"/>
                <a:ea typeface="+mn-ea"/>
                <a:cs typeface="Times New Roman" pitchFamily="18" charset="0"/>
              </a:rPr>
              <a:t>vệ</a:t>
            </a:r>
            <a:r>
              <a:rPr lang="en-US" sz="2800" kern="1200" dirty="0">
                <a:solidFill>
                  <a:srgbClr val="002060"/>
                </a:solidFill>
                <a:latin typeface="UTM Avo" panose="02040603050506020204" pitchFamily="18" charset="0"/>
                <a:ea typeface="+mn-ea"/>
                <a:cs typeface="Times New Roman" pitchFamily="18" charset="0"/>
              </a:rPr>
              <a:t> </a:t>
            </a:r>
            <a:r>
              <a:rPr lang="en-US" sz="2800" kern="1200" dirty="0" err="1">
                <a:solidFill>
                  <a:srgbClr val="002060"/>
                </a:solidFill>
                <a:latin typeface="UTM Avo" panose="02040603050506020204" pitchFamily="18" charset="0"/>
                <a:ea typeface="+mn-ea"/>
                <a:cs typeface="Times New Roman" pitchFamily="18" charset="0"/>
              </a:rPr>
              <a:t>sinh</a:t>
            </a:r>
            <a:endParaRPr kumimoji="0" lang="en-US" sz="28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sym typeface="Arial"/>
            </a:endParaRPr>
          </a:p>
        </p:txBody>
      </p:sp>
      <p:sp>
        <p:nvSpPr>
          <p:cNvPr id="20" name="TextBox 19"/>
          <p:cNvSpPr txBox="1"/>
          <p:nvPr/>
        </p:nvSpPr>
        <p:spPr>
          <a:xfrm>
            <a:off x="3110450" y="4358950"/>
            <a:ext cx="4029756"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kern="1200" dirty="0" err="1">
                <a:solidFill>
                  <a:srgbClr val="002060"/>
                </a:solidFill>
                <a:latin typeface="UTM Avo" panose="02040603050506020204" pitchFamily="18" charset="0"/>
                <a:ea typeface="+mn-ea"/>
                <a:cs typeface="Times New Roman" pitchFamily="18" charset="0"/>
              </a:rPr>
              <a:t>Chiến</a:t>
            </a:r>
            <a:r>
              <a:rPr lang="en-US" sz="2800" kern="1200" dirty="0">
                <a:solidFill>
                  <a:srgbClr val="002060"/>
                </a:solidFill>
                <a:latin typeface="UTM Avo" panose="02040603050506020204" pitchFamily="18" charset="0"/>
                <a:ea typeface="+mn-ea"/>
                <a:cs typeface="Times New Roman" pitchFamily="18" charset="0"/>
              </a:rPr>
              <a:t> </a:t>
            </a:r>
            <a:r>
              <a:rPr lang="en-US" sz="2800" kern="1200" dirty="0" err="1">
                <a:solidFill>
                  <a:srgbClr val="002060"/>
                </a:solidFill>
                <a:latin typeface="UTM Avo" panose="02040603050506020204" pitchFamily="18" charset="0"/>
                <a:ea typeface="+mn-ea"/>
                <a:cs typeface="Times New Roman" pitchFamily="18" charset="0"/>
              </a:rPr>
              <a:t>sĩ</a:t>
            </a:r>
            <a:r>
              <a:rPr lang="en-US" sz="2800" kern="1200" dirty="0">
                <a:solidFill>
                  <a:srgbClr val="002060"/>
                </a:solidFill>
                <a:latin typeface="UTM Avo" panose="02040603050506020204" pitchFamily="18" charset="0"/>
                <a:ea typeface="+mn-ea"/>
                <a:cs typeface="Times New Roman" pitchFamily="18" charset="0"/>
              </a:rPr>
              <a:t> </a:t>
            </a:r>
            <a:r>
              <a:rPr lang="en-US" sz="2800" kern="1200" dirty="0" err="1">
                <a:solidFill>
                  <a:srgbClr val="002060"/>
                </a:solidFill>
                <a:latin typeface="UTM Avo" panose="02040603050506020204" pitchFamily="18" charset="0"/>
                <a:ea typeface="+mn-ea"/>
                <a:cs typeface="Times New Roman" pitchFamily="18" charset="0"/>
              </a:rPr>
              <a:t>hải</a:t>
            </a:r>
            <a:r>
              <a:rPr lang="en-US" sz="2800" kern="1200" dirty="0">
                <a:solidFill>
                  <a:srgbClr val="002060"/>
                </a:solidFill>
                <a:latin typeface="UTM Avo" panose="02040603050506020204" pitchFamily="18" charset="0"/>
                <a:ea typeface="+mn-ea"/>
                <a:cs typeface="Times New Roman" pitchFamily="18" charset="0"/>
              </a:rPr>
              <a:t> </a:t>
            </a:r>
            <a:r>
              <a:rPr lang="en-US" sz="2800" kern="1200" dirty="0" err="1">
                <a:solidFill>
                  <a:srgbClr val="002060"/>
                </a:solidFill>
                <a:latin typeface="UTM Avo" panose="02040603050506020204" pitchFamily="18" charset="0"/>
                <a:ea typeface="+mn-ea"/>
                <a:cs typeface="Times New Roman" pitchFamily="18" charset="0"/>
              </a:rPr>
              <a:t>quân</a:t>
            </a:r>
            <a:endParaRPr kumimoji="0" lang="en-US" sz="28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sym typeface="Arial"/>
            </a:endParaRPr>
          </a:p>
        </p:txBody>
      </p:sp>
      <p:sp>
        <p:nvSpPr>
          <p:cNvPr id="21" name="TextBox 20"/>
          <p:cNvSpPr txBox="1"/>
          <p:nvPr/>
        </p:nvSpPr>
        <p:spPr>
          <a:xfrm>
            <a:off x="3124199" y="5192310"/>
            <a:ext cx="1702982"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kern="1200" dirty="0" err="1">
                <a:solidFill>
                  <a:srgbClr val="002060"/>
                </a:solidFill>
                <a:latin typeface="UTM Avo" panose="02040603050506020204" pitchFamily="18" charset="0"/>
                <a:ea typeface="+mn-ea"/>
                <a:cs typeface="Times New Roman" pitchFamily="18" charset="0"/>
              </a:rPr>
              <a:t>Học</a:t>
            </a:r>
            <a:r>
              <a:rPr lang="en-US" sz="2800" kern="1200" dirty="0">
                <a:solidFill>
                  <a:srgbClr val="002060"/>
                </a:solidFill>
                <a:latin typeface="UTM Avo" panose="02040603050506020204" pitchFamily="18" charset="0"/>
                <a:ea typeface="+mn-ea"/>
                <a:cs typeface="Times New Roman" pitchFamily="18" charset="0"/>
              </a:rPr>
              <a:t> </a:t>
            </a:r>
            <a:r>
              <a:rPr lang="en-US" sz="2800" kern="1200" dirty="0" err="1">
                <a:solidFill>
                  <a:srgbClr val="002060"/>
                </a:solidFill>
                <a:latin typeface="UTM Avo" panose="02040603050506020204" pitchFamily="18" charset="0"/>
                <a:ea typeface="+mn-ea"/>
                <a:cs typeface="Times New Roman" pitchFamily="18" charset="0"/>
              </a:rPr>
              <a:t>sinh</a:t>
            </a:r>
            <a:endParaRPr kumimoji="0" lang="en-US" sz="28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sym typeface="Arial"/>
            </a:endParaRPr>
          </a:p>
        </p:txBody>
      </p:sp>
      <p:pic>
        <p:nvPicPr>
          <p:cNvPr id="25" name="Picture 14" descr="kim phut"/>
          <p:cNvPicPr>
            <a:picLocks noChangeAspect="1" noChangeArrowheads="1"/>
          </p:cNvPicPr>
          <p:nvPr/>
        </p:nvPicPr>
        <p:blipFill>
          <a:blip r:embed="rId7" cstate="print"/>
          <a:srcRect/>
          <a:stretch>
            <a:fillRect/>
          </a:stretch>
        </p:blipFill>
        <p:spPr bwMode="auto">
          <a:xfrm>
            <a:off x="10197051" y="4291245"/>
            <a:ext cx="1143000" cy="1075765"/>
          </a:xfrm>
          <a:prstGeom prst="rect">
            <a:avLst/>
          </a:prstGeom>
          <a:noFill/>
          <a:ln w="9525">
            <a:noFill/>
            <a:miter lim="800000"/>
            <a:headEnd/>
            <a:tailEnd/>
          </a:ln>
        </p:spPr>
      </p:pic>
      <p:pic>
        <p:nvPicPr>
          <p:cNvPr id="22" name="Picture 21" descr="dongho1"/>
          <p:cNvPicPr>
            <a:picLocks noChangeAspect="1" noChangeArrowheads="1"/>
          </p:cNvPicPr>
          <p:nvPr/>
        </p:nvPicPr>
        <p:blipFill>
          <a:blip r:embed="rId8" cstate="print"/>
          <a:srcRect/>
          <a:stretch>
            <a:fillRect/>
          </a:stretch>
        </p:blipFill>
        <p:spPr bwMode="auto">
          <a:xfrm>
            <a:off x="9892251" y="3799820"/>
            <a:ext cx="1752600" cy="1768573"/>
          </a:xfrm>
          <a:prstGeom prst="rect">
            <a:avLst/>
          </a:prstGeom>
          <a:noFill/>
        </p:spPr>
      </p:pic>
      <p:sp>
        <p:nvSpPr>
          <p:cNvPr id="26" name="Cloud 25"/>
          <p:cNvSpPr/>
          <p:nvPr/>
        </p:nvSpPr>
        <p:spPr>
          <a:xfrm>
            <a:off x="8915400" y="2895600"/>
            <a:ext cx="1752600" cy="914400"/>
          </a:xfrm>
          <a:prstGeom prst="cloud">
            <a:avLst/>
          </a:prstGeom>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imes New Roman" pitchFamily="18" charset="0"/>
                <a:ea typeface="+mn-ea"/>
                <a:cs typeface="Times New Roman" pitchFamily="18" charset="0"/>
                <a:sym typeface="Arial"/>
              </a:rPr>
              <a:t>HẾT GIỜ</a:t>
            </a:r>
          </a:p>
        </p:txBody>
      </p:sp>
      <p:pic>
        <p:nvPicPr>
          <p:cNvPr id="28" name="Picture 27" descr="112.png"/>
          <p:cNvPicPr>
            <a:picLocks noChangeAspect="1"/>
          </p:cNvPicPr>
          <p:nvPr/>
        </p:nvPicPr>
        <p:blipFill>
          <a:blip r:embed="rId9" cstate="print"/>
          <a:stretch>
            <a:fillRect/>
          </a:stretch>
        </p:blipFill>
        <p:spPr>
          <a:xfrm>
            <a:off x="351544" y="-412167"/>
            <a:ext cx="9144000" cy="3581400"/>
          </a:xfrm>
          <a:prstGeom prst="rect">
            <a:avLst/>
          </a:prstGeom>
        </p:spPr>
      </p:pic>
      <p:sp>
        <p:nvSpPr>
          <p:cNvPr id="29" name="TextBox 28"/>
          <p:cNvSpPr txBox="1"/>
          <p:nvPr/>
        </p:nvSpPr>
        <p:spPr>
          <a:xfrm>
            <a:off x="2644407" y="884440"/>
            <a:ext cx="5638800" cy="954107"/>
          </a:xfrm>
          <a:prstGeom prst="rect">
            <a:avLst/>
          </a:prstGeom>
          <a:noFill/>
        </p:spPr>
        <p:txBody>
          <a:bodyPr wrap="square" rtlCol="0">
            <a:spAutoFit/>
          </a:bodyPr>
          <a:lstStyle/>
          <a:p>
            <a:pPr lvl="0">
              <a:buClrTx/>
              <a:defRPr/>
            </a:pPr>
            <a:r>
              <a:rPr lang="vi-VN" sz="2800" kern="1200" dirty="0">
                <a:solidFill>
                  <a:prstClr val="black"/>
                </a:solidFill>
                <a:latin typeface="UTM Avo" panose="02040603050506020204" pitchFamily="18" charset="0"/>
                <a:ea typeface="+mn-ea"/>
                <a:cs typeface="Times New Roman" pitchFamily="18" charset="0"/>
              </a:rPr>
              <a:t>Nói tên công việc của nhân vật trong hình sau đây.</a:t>
            </a:r>
            <a:endParaRPr kumimoji="0" lang="en-US" sz="2800" b="0"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sym typeface="Arial"/>
            </a:endParaRPr>
          </a:p>
        </p:txBody>
      </p:sp>
      <p:pic>
        <p:nvPicPr>
          <p:cNvPr id="35" name="Picture 34" descr="tich.png"/>
          <p:cNvPicPr>
            <a:picLocks noChangeAspect="1"/>
          </p:cNvPicPr>
          <p:nvPr/>
        </p:nvPicPr>
        <p:blipFill>
          <a:blip r:embed="rId10" cstate="print"/>
          <a:stretch>
            <a:fillRect/>
          </a:stretch>
        </p:blipFill>
        <p:spPr>
          <a:xfrm>
            <a:off x="7682673" y="5798690"/>
            <a:ext cx="723900" cy="723900"/>
          </a:xfrm>
          <a:prstGeom prst="rect">
            <a:avLst/>
          </a:prstGeom>
        </p:spPr>
      </p:pic>
      <p:pic>
        <p:nvPicPr>
          <p:cNvPr id="36" name="Picture 35" descr="sai.png"/>
          <p:cNvPicPr>
            <a:picLocks noChangeAspect="1"/>
          </p:cNvPicPr>
          <p:nvPr/>
        </p:nvPicPr>
        <p:blipFill>
          <a:blip r:embed="rId11" cstate="print"/>
          <a:stretch>
            <a:fillRect/>
          </a:stretch>
        </p:blipFill>
        <p:spPr>
          <a:xfrm>
            <a:off x="7677821" y="3453045"/>
            <a:ext cx="533400" cy="533400"/>
          </a:xfrm>
          <a:prstGeom prst="rect">
            <a:avLst/>
          </a:prstGeom>
        </p:spPr>
      </p:pic>
      <p:pic>
        <p:nvPicPr>
          <p:cNvPr id="37" name="Picture 36" descr="sai.png"/>
          <p:cNvPicPr>
            <a:picLocks noChangeAspect="1"/>
          </p:cNvPicPr>
          <p:nvPr/>
        </p:nvPicPr>
        <p:blipFill>
          <a:blip r:embed="rId11" cstate="print"/>
          <a:stretch>
            <a:fillRect/>
          </a:stretch>
        </p:blipFill>
        <p:spPr>
          <a:xfrm>
            <a:off x="7749806" y="4358950"/>
            <a:ext cx="533400" cy="533400"/>
          </a:xfrm>
          <a:prstGeom prst="rect">
            <a:avLst/>
          </a:prstGeom>
        </p:spPr>
      </p:pic>
      <p:pic>
        <p:nvPicPr>
          <p:cNvPr id="38" name="Picture 37" descr="sai.png"/>
          <p:cNvPicPr>
            <a:picLocks noChangeAspect="1"/>
          </p:cNvPicPr>
          <p:nvPr/>
        </p:nvPicPr>
        <p:blipFill>
          <a:blip r:embed="rId11" cstate="print"/>
          <a:stretch>
            <a:fillRect/>
          </a:stretch>
        </p:blipFill>
        <p:spPr>
          <a:xfrm>
            <a:off x="7749806" y="5181267"/>
            <a:ext cx="533400" cy="533400"/>
          </a:xfrm>
          <a:prstGeom prst="rect">
            <a:avLst/>
          </a:prstGeom>
        </p:spPr>
      </p:pic>
      <p:sp>
        <p:nvSpPr>
          <p:cNvPr id="39" name="5-Point Star 38">
            <a:hlinkClick r:id="rId12" action="ppaction://hlinksldjump"/>
          </p:cNvPr>
          <p:cNvSpPr/>
          <p:nvPr/>
        </p:nvSpPr>
        <p:spPr>
          <a:xfrm>
            <a:off x="10578051" y="5786813"/>
            <a:ext cx="762000" cy="685800"/>
          </a:xfrm>
          <a:prstGeom prst="star5">
            <a:avLst/>
          </a:prstGeom>
        </p:spPr>
        <p:style>
          <a:lnRef idx="1">
            <a:schemeClr val="accent6"/>
          </a:lnRef>
          <a:fillRef idx="3">
            <a:schemeClr val="accent6"/>
          </a:fillRef>
          <a:effectRef idx="2">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sym typeface="Arial"/>
            </a:endParaRPr>
          </a:p>
        </p:txBody>
      </p:sp>
      <p:pic>
        <p:nvPicPr>
          <p:cNvPr id="40" name="Picture 39" descr="43b282e5574b9381f3f2c3655d492a4e.png"/>
          <p:cNvPicPr>
            <a:picLocks noChangeAspect="1"/>
          </p:cNvPicPr>
          <p:nvPr/>
        </p:nvPicPr>
        <p:blipFill>
          <a:blip r:embed="rId13" cstate="print"/>
          <a:stretch>
            <a:fillRect/>
          </a:stretch>
        </p:blipFill>
        <p:spPr>
          <a:xfrm>
            <a:off x="1510916" y="5836790"/>
            <a:ext cx="685800" cy="685800"/>
          </a:xfrm>
          <a:prstGeom prst="rect">
            <a:avLst/>
          </a:prstGeom>
        </p:spPr>
      </p:pic>
      <p:pic>
        <p:nvPicPr>
          <p:cNvPr id="41" name="Picture 40" descr="43b282e5574b9381f3f2c3655d492a4e.png"/>
          <p:cNvPicPr>
            <a:picLocks noChangeAspect="1"/>
          </p:cNvPicPr>
          <p:nvPr/>
        </p:nvPicPr>
        <p:blipFill>
          <a:blip r:embed="rId13" cstate="print"/>
          <a:stretch>
            <a:fillRect/>
          </a:stretch>
        </p:blipFill>
        <p:spPr>
          <a:xfrm>
            <a:off x="1494318" y="5059770"/>
            <a:ext cx="685800" cy="685800"/>
          </a:xfrm>
          <a:prstGeom prst="rect">
            <a:avLst/>
          </a:prstGeom>
        </p:spPr>
      </p:pic>
      <p:pic>
        <p:nvPicPr>
          <p:cNvPr id="42" name="Picture 41" descr="43b282e5574b9381f3f2c3655d492a4e.png"/>
          <p:cNvPicPr>
            <a:picLocks noChangeAspect="1"/>
          </p:cNvPicPr>
          <p:nvPr/>
        </p:nvPicPr>
        <p:blipFill>
          <a:blip r:embed="rId13" cstate="print"/>
          <a:stretch>
            <a:fillRect/>
          </a:stretch>
        </p:blipFill>
        <p:spPr>
          <a:xfrm>
            <a:off x="1523999" y="4282750"/>
            <a:ext cx="685800" cy="685800"/>
          </a:xfrm>
          <a:prstGeom prst="rect">
            <a:avLst/>
          </a:prstGeom>
        </p:spPr>
      </p:pic>
      <p:pic>
        <p:nvPicPr>
          <p:cNvPr id="31" name="Picture 30" descr="43b282e5574b9381f3f2c3655d492a4e.png"/>
          <p:cNvPicPr>
            <a:picLocks noChangeAspect="1"/>
          </p:cNvPicPr>
          <p:nvPr/>
        </p:nvPicPr>
        <p:blipFill>
          <a:blip r:embed="rId13" cstate="print"/>
          <a:stretch>
            <a:fillRect/>
          </a:stretch>
        </p:blipFill>
        <p:spPr>
          <a:xfrm>
            <a:off x="1452014" y="3340939"/>
            <a:ext cx="685800" cy="685800"/>
          </a:xfrm>
          <a:prstGeom prst="rect">
            <a:avLst/>
          </a:prstGeom>
        </p:spPr>
      </p:pic>
      <p:pic>
        <p:nvPicPr>
          <p:cNvPr id="2" name="Picture 1" descr="Logo, company name&#10;&#10;Description automatically generated">
            <a:extLst>
              <a:ext uri="{FF2B5EF4-FFF2-40B4-BE49-F238E27FC236}">
                <a16:creationId xmlns:a16="http://schemas.microsoft.com/office/drawing/2014/main" id="{F6E39ED4-B99F-65DF-4284-7ED996417D12}"/>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0" y="0"/>
            <a:ext cx="1066800" cy="1190500"/>
          </a:xfrm>
          <a:prstGeom prst="rect">
            <a:avLst/>
          </a:prstGeom>
        </p:spPr>
      </p:pic>
      <p:pic>
        <p:nvPicPr>
          <p:cNvPr id="5" name="Picture 4">
            <a:extLst>
              <a:ext uri="{FF2B5EF4-FFF2-40B4-BE49-F238E27FC236}">
                <a16:creationId xmlns:a16="http://schemas.microsoft.com/office/drawing/2014/main" id="{A16E6746-6636-AD7F-0DE4-63C2404392CE}"/>
              </a:ext>
            </a:extLst>
          </p:cNvPr>
          <p:cNvPicPr>
            <a:picLocks noChangeAspect="1"/>
          </p:cNvPicPr>
          <p:nvPr/>
        </p:nvPicPr>
        <p:blipFill>
          <a:blip r:embed="rId15"/>
          <a:stretch>
            <a:fillRect/>
          </a:stretch>
        </p:blipFill>
        <p:spPr>
          <a:xfrm>
            <a:off x="8996362" y="144506"/>
            <a:ext cx="1590675" cy="2433973"/>
          </a:xfrm>
          <a:prstGeom prst="rect">
            <a:avLst/>
          </a:prstGeom>
        </p:spPr>
      </p:pic>
    </p:spTree>
    <p:extLst>
      <p:ext uri="{BB962C8B-B14F-4D97-AF65-F5344CB8AC3E}">
        <p14:creationId xmlns:p14="http://schemas.microsoft.com/office/powerpoint/2010/main" val="150627998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par>
                          <p:cTn id="7" fill="hold">
                            <p:stCondLst>
                              <p:cond delay="0"/>
                            </p:stCondLst>
                            <p:childTnLst>
                              <p:par>
                                <p:cTn id="8" presetID="16" presetClass="entr" presetSubtype="26" fill="hold" grpId="0" nodeType="after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barn(inHorizontal)">
                                      <p:cBhvr>
                                        <p:cTn id="10" dur="500"/>
                                        <p:tgtEl>
                                          <p:spTgt spid="29"/>
                                        </p:tgtEl>
                                      </p:cBhvr>
                                    </p:animEffect>
                                  </p:childTnLst>
                                </p:cTn>
                              </p:par>
                              <p:par>
                                <p:cTn id="11" presetID="16" presetClass="entr" presetSubtype="21"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arn(inVertical)">
                                      <p:cBhvr>
                                        <p:cTn id="13" dur="500"/>
                                        <p:tgtEl>
                                          <p:spTgt spid="5"/>
                                        </p:tgtEl>
                                      </p:cBhvr>
                                    </p:animEffect>
                                  </p:childTnLst>
                                </p:cTn>
                              </p:par>
                            </p:childTnLst>
                          </p:cTn>
                        </p:par>
                        <p:par>
                          <p:cTn id="14" fill="hold">
                            <p:stCondLst>
                              <p:cond delay="500"/>
                            </p:stCondLst>
                            <p:childTnLst>
                              <p:par>
                                <p:cTn id="15" presetID="16" presetClass="entr" presetSubtype="21" fill="hold" grpId="0" nodeType="after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barn(inVertical)">
                                      <p:cBhvr>
                                        <p:cTn id="17" dur="500"/>
                                        <p:tgtEl>
                                          <p:spTgt spid="18"/>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barn(inVertical)">
                                      <p:cBhvr>
                                        <p:cTn id="20" dur="500"/>
                                        <p:tgtEl>
                                          <p:spTgt spid="19"/>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barn(inVertical)">
                                      <p:cBhvr>
                                        <p:cTn id="23" dur="500"/>
                                        <p:tgtEl>
                                          <p:spTgt spid="20"/>
                                        </p:tgtEl>
                                      </p:cBhvr>
                                    </p:animEffect>
                                  </p:childTnLst>
                                </p:cTn>
                              </p:par>
                              <p:par>
                                <p:cTn id="24" presetID="16" presetClass="entr" presetSubtype="21" fill="hold" grpId="0" nodeType="with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barn(inVertical)">
                                      <p:cBhvr>
                                        <p:cTn id="26" dur="500"/>
                                        <p:tgtEl>
                                          <p:spTgt spid="21"/>
                                        </p:tgtEl>
                                      </p:cBhvr>
                                    </p:animEffect>
                                  </p:childTnLst>
                                </p:cTn>
                              </p:par>
                            </p:childTnLst>
                          </p:cTn>
                        </p:par>
                      </p:childTnLst>
                    </p:cTn>
                  </p:par>
                  <p:par>
                    <p:cTn id="27" fill="hold">
                      <p:stCondLst>
                        <p:cond delay="indefinite"/>
                      </p:stCondLst>
                      <p:childTnLst>
                        <p:par>
                          <p:cTn id="28" fill="hold">
                            <p:stCondLst>
                              <p:cond delay="0"/>
                            </p:stCondLst>
                            <p:childTnLst>
                              <p:par>
                                <p:cTn id="29" presetID="8" presetClass="emph" presetSubtype="0" fill="hold" nodeType="clickEffect">
                                  <p:stCondLst>
                                    <p:cond delay="0"/>
                                  </p:stCondLst>
                                  <p:childTnLst>
                                    <p:animRot by="-21600000">
                                      <p:cBhvr>
                                        <p:cTn id="30" dur="15000" fill="hold"/>
                                        <p:tgtEl>
                                          <p:spTgt spid="25"/>
                                        </p:tgtEl>
                                        <p:attrNameLst>
                                          <p:attrName>r</p:attrName>
                                        </p:attrNameLst>
                                      </p:cBhvr>
                                    </p:animRot>
                                  </p:childTnLst>
                                </p:cTn>
                              </p:par>
                            </p:childTnLst>
                          </p:cTn>
                        </p:par>
                        <p:par>
                          <p:cTn id="31" fill="hold">
                            <p:stCondLst>
                              <p:cond delay="15000"/>
                            </p:stCondLst>
                            <p:childTnLst>
                              <p:par>
                                <p:cTn id="32" presetID="1" presetClass="entr" presetSubtype="0" fill="hold" grpId="0" nodeType="afterEffect">
                                  <p:stCondLst>
                                    <p:cond delay="0"/>
                                  </p:stCondLst>
                                  <p:childTnLst>
                                    <p:set>
                                      <p:cBhvr>
                                        <p:cTn id="33" dur="1" fill="hold">
                                          <p:stCondLst>
                                            <p:cond delay="0"/>
                                          </p:stCondLst>
                                        </p:cTn>
                                        <p:tgtEl>
                                          <p:spTgt spid="26"/>
                                        </p:tgtEl>
                                        <p:attrNameLst>
                                          <p:attrName>style.visibility</p:attrName>
                                        </p:attrNameLst>
                                      </p:cBhvr>
                                      <p:to>
                                        <p:strVal val="visible"/>
                                      </p:to>
                                    </p:set>
                                  </p:childTnLst>
                                  <p:subTnLst>
                                    <p:audio>
                                      <p:cMediaNode>
                                        <p:cTn display="0" masterRel="sameClick">
                                          <p:stCondLst>
                                            <p:cond evt="begin" delay="0">
                                              <p:tn val="32"/>
                                            </p:cond>
                                          </p:stCondLst>
                                          <p:endCondLst>
                                            <p:cond evt="onStopAudio" delay="0">
                                              <p:tgtEl>
                                                <p:sldTgt/>
                                              </p:tgtEl>
                                            </p:cond>
                                          </p:endCondLst>
                                        </p:cTn>
                                        <p:tgtEl>
                                          <p:sndTgt r:embed="rId3" name="bomb.wav"/>
                                        </p:tgtEl>
                                      </p:cMediaNode>
                                    </p:audio>
                                  </p:subTnLst>
                                </p:cTn>
                              </p:par>
                            </p:childTnLst>
                          </p:cTn>
                        </p:par>
                        <p:par>
                          <p:cTn id="34" fill="hold">
                            <p:stCondLst>
                              <p:cond delay="15000"/>
                            </p:stCondLst>
                            <p:childTnLst>
                              <p:par>
                                <p:cTn id="35" presetID="1" presetClass="entr" presetSubtype="0" fill="hold" nodeType="afterEffect">
                                  <p:stCondLst>
                                    <p:cond delay="0"/>
                                  </p:stCondLst>
                                  <p:childTnLst>
                                    <p:set>
                                      <p:cBhvr>
                                        <p:cTn id="3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7" restart="whenNotActive" fill="hold" evtFilter="cancelBubble" nodeType="interactiveSeq">
                <p:stCondLst>
                  <p:cond evt="onClick" delay="0">
                    <p:tgtEl>
                      <p:spTgt spid="14"/>
                    </p:tgtEl>
                  </p:cond>
                </p:stCondLst>
                <p:endSync evt="end" delay="0">
                  <p:rtn val="all"/>
                </p:endSync>
                <p:childTnLst>
                  <p:par>
                    <p:cTn id="38" fill="hold">
                      <p:stCondLst>
                        <p:cond delay="0"/>
                      </p:stCondLst>
                      <p:childTnLst>
                        <p:par>
                          <p:cTn id="39" fill="hold">
                            <p:stCondLst>
                              <p:cond delay="0"/>
                            </p:stCondLst>
                            <p:childTnLst>
                              <p:par>
                                <p:cTn id="40" presetID="1" presetClass="emph" presetSubtype="2" fill="hold" nodeType="clickEffect">
                                  <p:stCondLst>
                                    <p:cond delay="0"/>
                                  </p:stCondLst>
                                  <p:childTnLst>
                                    <p:animClr clrSpc="rgb" dir="cw">
                                      <p:cBhvr>
                                        <p:cTn id="41" dur="2000" fill="hold"/>
                                        <p:tgtEl>
                                          <p:spTgt spid="7"/>
                                        </p:tgtEl>
                                        <p:attrNameLst>
                                          <p:attrName>fillcolor</p:attrName>
                                        </p:attrNameLst>
                                      </p:cBhvr>
                                      <p:to>
                                        <a:srgbClr val="00B050"/>
                                      </p:to>
                                    </p:animClr>
                                    <p:set>
                                      <p:cBhvr>
                                        <p:cTn id="42" dur="2000" fill="hold"/>
                                        <p:tgtEl>
                                          <p:spTgt spid="7"/>
                                        </p:tgtEl>
                                        <p:attrNameLst>
                                          <p:attrName>fill.type</p:attrName>
                                        </p:attrNameLst>
                                      </p:cBhvr>
                                      <p:to>
                                        <p:strVal val="solid"/>
                                      </p:to>
                                    </p:set>
                                    <p:set>
                                      <p:cBhvr>
                                        <p:cTn id="43" dur="2000" fill="hold"/>
                                        <p:tgtEl>
                                          <p:spTgt spid="7"/>
                                        </p:tgtEl>
                                        <p:attrNameLst>
                                          <p:attrName>fill.on</p:attrName>
                                        </p:attrNameLst>
                                      </p:cBhvr>
                                      <p:to>
                                        <p:strVal val="true"/>
                                      </p:to>
                                    </p:set>
                                  </p:childTnLst>
                                  <p:subTnLst>
                                    <p:audio>
                                      <p:cMediaNode>
                                        <p:cTn display="0" masterRel="sameClick">
                                          <p:stCondLst>
                                            <p:cond evt="begin" delay="0">
                                              <p:tn val="40"/>
                                            </p:cond>
                                          </p:stCondLst>
                                          <p:endCondLst>
                                            <p:cond evt="onStopAudio" delay="0">
                                              <p:tgtEl>
                                                <p:sldTgt/>
                                              </p:tgtEl>
                                            </p:cond>
                                          </p:endCondLst>
                                        </p:cTn>
                                        <p:tgtEl>
                                          <p:sndTgt r:embed="rId4" name="applause.wav"/>
                                        </p:tgtEl>
                                      </p:cMediaNode>
                                    </p:audio>
                                  </p:subTnLst>
                                </p:cTn>
                              </p:par>
                              <p:par>
                                <p:cTn id="44" presetID="1" presetClass="entr" presetSubtype="0" fill="hold" nodeType="withEffect">
                                  <p:stCondLst>
                                    <p:cond delay="0"/>
                                  </p:stCondLst>
                                  <p:childTnLst>
                                    <p:set>
                                      <p:cBhvr>
                                        <p:cTn id="45" dur="1" fill="hold">
                                          <p:stCondLst>
                                            <p:cond delay="0"/>
                                          </p:stCondLst>
                                        </p:cTn>
                                        <p:tgtEl>
                                          <p:spTgt spid="35"/>
                                        </p:tgtEl>
                                        <p:attrNameLst>
                                          <p:attrName>style.visibility</p:attrName>
                                        </p:attrNameLst>
                                      </p:cBhvr>
                                      <p:to>
                                        <p:strVal val="visible"/>
                                      </p:to>
                                    </p:set>
                                  </p:childTnLst>
                                </p:cTn>
                              </p:par>
                            </p:childTnLst>
                          </p:cTn>
                        </p:par>
                      </p:childTnLst>
                    </p:cTn>
                  </p:par>
                </p:childTnLst>
              </p:cTn>
              <p:nextCondLst>
                <p:cond evt="onClick" delay="0">
                  <p:tgtEl>
                    <p:spTgt spid="14"/>
                  </p:tgtEl>
                </p:cond>
              </p:nextCondLst>
            </p:seq>
            <p:seq concurrent="1" nextAc="seek">
              <p:cTn id="46" restart="whenNotActive" fill="hold" evtFilter="cancelBubble" nodeType="interactiveSeq">
                <p:stCondLst>
                  <p:cond evt="onClick" delay="0">
                    <p:tgtEl>
                      <p:spTgt spid="17"/>
                    </p:tgtEl>
                  </p:cond>
                </p:stCondLst>
                <p:endSync evt="end" delay="0">
                  <p:rtn val="all"/>
                </p:endSync>
                <p:childTnLst>
                  <p:par>
                    <p:cTn id="47" fill="hold">
                      <p:stCondLst>
                        <p:cond delay="0"/>
                      </p:stCondLst>
                      <p:childTnLst>
                        <p:par>
                          <p:cTn id="48" fill="hold">
                            <p:stCondLst>
                              <p:cond delay="0"/>
                            </p:stCondLst>
                            <p:childTnLst>
                              <p:par>
                                <p:cTn id="49" presetID="1" presetClass="emph" presetSubtype="2" fill="hold" nodeType="clickEffect">
                                  <p:stCondLst>
                                    <p:cond delay="0"/>
                                  </p:stCondLst>
                                  <p:childTnLst>
                                    <p:animClr clrSpc="rgb" dir="cw">
                                      <p:cBhvr>
                                        <p:cTn id="50" dur="2000" fill="hold"/>
                                        <p:tgtEl>
                                          <p:spTgt spid="12"/>
                                        </p:tgtEl>
                                        <p:attrNameLst>
                                          <p:attrName>fillcolor</p:attrName>
                                        </p:attrNameLst>
                                      </p:cBhvr>
                                      <p:to>
                                        <a:schemeClr val="accent2"/>
                                      </p:to>
                                    </p:animClr>
                                    <p:set>
                                      <p:cBhvr>
                                        <p:cTn id="51" dur="2000" fill="hold"/>
                                        <p:tgtEl>
                                          <p:spTgt spid="12"/>
                                        </p:tgtEl>
                                        <p:attrNameLst>
                                          <p:attrName>fill.type</p:attrName>
                                        </p:attrNameLst>
                                      </p:cBhvr>
                                      <p:to>
                                        <p:strVal val="solid"/>
                                      </p:to>
                                    </p:set>
                                    <p:set>
                                      <p:cBhvr>
                                        <p:cTn id="52" dur="2000" fill="hold"/>
                                        <p:tgtEl>
                                          <p:spTgt spid="12"/>
                                        </p:tgtEl>
                                        <p:attrNameLst>
                                          <p:attrName>fill.on</p:attrName>
                                        </p:attrNameLst>
                                      </p:cBhvr>
                                      <p:to>
                                        <p:strVal val="true"/>
                                      </p:to>
                                    </p:set>
                                  </p:childTnLst>
                                  <p:subTnLst>
                                    <p:audio>
                                      <p:cMediaNode>
                                        <p:cTn display="0" masterRel="sameClick">
                                          <p:stCondLst>
                                            <p:cond evt="begin" delay="0">
                                              <p:tn val="49"/>
                                            </p:cond>
                                          </p:stCondLst>
                                          <p:endCondLst>
                                            <p:cond evt="onStopAudio" delay="0">
                                              <p:tgtEl>
                                                <p:sldTgt/>
                                              </p:tgtEl>
                                            </p:cond>
                                          </p:endCondLst>
                                        </p:cTn>
                                        <p:tgtEl>
                                          <p:sndTgt r:embed="rId5" name="sai-1.wav"/>
                                        </p:tgtEl>
                                      </p:cMediaNode>
                                    </p:audio>
                                  </p:subTnLst>
                                </p:cTn>
                              </p:par>
                              <p:par>
                                <p:cTn id="53" presetID="1" presetClass="entr" presetSubtype="0" fill="hold" nodeType="withEffect">
                                  <p:stCondLst>
                                    <p:cond delay="0"/>
                                  </p:stCondLst>
                                  <p:childTnLst>
                                    <p:set>
                                      <p:cBhvr>
                                        <p:cTn id="54" dur="1" fill="hold">
                                          <p:stCondLst>
                                            <p:cond delay="0"/>
                                          </p:stCondLst>
                                        </p:cTn>
                                        <p:tgtEl>
                                          <p:spTgt spid="36"/>
                                        </p:tgtEl>
                                        <p:attrNameLst>
                                          <p:attrName>style.visibility</p:attrName>
                                        </p:attrNameLst>
                                      </p:cBhvr>
                                      <p:to>
                                        <p:strVal val="visible"/>
                                      </p:to>
                                    </p:set>
                                  </p:childTnLst>
                                </p:cTn>
                              </p:par>
                            </p:childTnLst>
                          </p:cTn>
                        </p:par>
                      </p:childTnLst>
                    </p:cTn>
                  </p:par>
                </p:childTnLst>
              </p:cTn>
              <p:nextCondLst>
                <p:cond evt="onClick" delay="0">
                  <p:tgtEl>
                    <p:spTgt spid="17"/>
                  </p:tgtEl>
                </p:cond>
              </p:nextCondLst>
            </p:seq>
            <p:seq concurrent="1" nextAc="seek">
              <p:cTn id="55" restart="whenNotActive" fill="hold" evtFilter="cancelBubble" nodeType="interactiveSeq">
                <p:stCondLst>
                  <p:cond evt="onClick" delay="0">
                    <p:tgtEl>
                      <p:spTgt spid="16"/>
                    </p:tgtEl>
                  </p:cond>
                </p:stCondLst>
                <p:endSync evt="end" delay="0">
                  <p:rtn val="all"/>
                </p:endSync>
                <p:childTnLst>
                  <p:par>
                    <p:cTn id="56" fill="hold">
                      <p:stCondLst>
                        <p:cond delay="0"/>
                      </p:stCondLst>
                      <p:childTnLst>
                        <p:par>
                          <p:cTn id="57" fill="hold">
                            <p:stCondLst>
                              <p:cond delay="0"/>
                            </p:stCondLst>
                            <p:childTnLst>
                              <p:par>
                                <p:cTn id="58" presetID="1" presetClass="emph" presetSubtype="2" fill="hold" nodeType="clickEffect">
                                  <p:stCondLst>
                                    <p:cond delay="0"/>
                                  </p:stCondLst>
                                  <p:childTnLst>
                                    <p:animClr clrSpc="rgb" dir="cw">
                                      <p:cBhvr>
                                        <p:cTn id="59" dur="2000" fill="hold"/>
                                        <p:tgtEl>
                                          <p:spTgt spid="11"/>
                                        </p:tgtEl>
                                        <p:attrNameLst>
                                          <p:attrName>fillcolor</p:attrName>
                                        </p:attrNameLst>
                                      </p:cBhvr>
                                      <p:to>
                                        <a:schemeClr val="accent2"/>
                                      </p:to>
                                    </p:animClr>
                                    <p:set>
                                      <p:cBhvr>
                                        <p:cTn id="60" dur="2000" fill="hold"/>
                                        <p:tgtEl>
                                          <p:spTgt spid="11"/>
                                        </p:tgtEl>
                                        <p:attrNameLst>
                                          <p:attrName>fill.type</p:attrName>
                                        </p:attrNameLst>
                                      </p:cBhvr>
                                      <p:to>
                                        <p:strVal val="solid"/>
                                      </p:to>
                                    </p:set>
                                    <p:set>
                                      <p:cBhvr>
                                        <p:cTn id="61" dur="2000" fill="hold"/>
                                        <p:tgtEl>
                                          <p:spTgt spid="11"/>
                                        </p:tgtEl>
                                        <p:attrNameLst>
                                          <p:attrName>fill.on</p:attrName>
                                        </p:attrNameLst>
                                      </p:cBhvr>
                                      <p:to>
                                        <p:strVal val="true"/>
                                      </p:to>
                                    </p:set>
                                  </p:childTnLst>
                                  <p:subTnLst>
                                    <p:audio>
                                      <p:cMediaNode>
                                        <p:cTn display="0" masterRel="sameClick">
                                          <p:stCondLst>
                                            <p:cond evt="begin" delay="0">
                                              <p:tn val="58"/>
                                            </p:cond>
                                          </p:stCondLst>
                                          <p:endCondLst>
                                            <p:cond evt="onStopAudio" delay="0">
                                              <p:tgtEl>
                                                <p:sldTgt/>
                                              </p:tgtEl>
                                            </p:cond>
                                          </p:endCondLst>
                                        </p:cTn>
                                        <p:tgtEl>
                                          <p:sndTgt r:embed="rId5" name="sai-1.wav"/>
                                        </p:tgtEl>
                                      </p:cMediaNode>
                                    </p:audio>
                                  </p:subTnLst>
                                </p:cTn>
                              </p:par>
                              <p:par>
                                <p:cTn id="62" presetID="1" presetClass="entr" presetSubtype="0" fill="hold" nodeType="withEffect">
                                  <p:stCondLst>
                                    <p:cond delay="0"/>
                                  </p:stCondLst>
                                  <p:childTnLst>
                                    <p:set>
                                      <p:cBhvr>
                                        <p:cTn id="63" dur="1" fill="hold">
                                          <p:stCondLst>
                                            <p:cond delay="0"/>
                                          </p:stCondLst>
                                        </p:cTn>
                                        <p:tgtEl>
                                          <p:spTgt spid="37"/>
                                        </p:tgtEl>
                                        <p:attrNameLst>
                                          <p:attrName>style.visibility</p:attrName>
                                        </p:attrNameLst>
                                      </p:cBhvr>
                                      <p:to>
                                        <p:strVal val="visible"/>
                                      </p:to>
                                    </p:set>
                                  </p:childTnLst>
                                </p:cTn>
                              </p:par>
                            </p:childTnLst>
                          </p:cTn>
                        </p:par>
                      </p:childTnLst>
                    </p:cTn>
                  </p:par>
                </p:childTnLst>
              </p:cTn>
              <p:nextCondLst>
                <p:cond evt="onClick" delay="0">
                  <p:tgtEl>
                    <p:spTgt spid="16"/>
                  </p:tgtEl>
                </p:cond>
              </p:nextCondLst>
            </p:seq>
            <p:seq concurrent="1" nextAc="seek">
              <p:cTn id="64" restart="whenNotActive" fill="hold" evtFilter="cancelBubble" nodeType="interactiveSeq">
                <p:stCondLst>
                  <p:cond evt="onClick" delay="0">
                    <p:tgtEl>
                      <p:spTgt spid="15"/>
                    </p:tgtEl>
                  </p:cond>
                </p:stCondLst>
                <p:endSync evt="end" delay="0">
                  <p:rtn val="all"/>
                </p:endSync>
                <p:childTnLst>
                  <p:par>
                    <p:cTn id="65" fill="hold">
                      <p:stCondLst>
                        <p:cond delay="0"/>
                      </p:stCondLst>
                      <p:childTnLst>
                        <p:par>
                          <p:cTn id="66" fill="hold">
                            <p:stCondLst>
                              <p:cond delay="0"/>
                            </p:stCondLst>
                            <p:childTnLst>
                              <p:par>
                                <p:cTn id="67" presetID="1" presetClass="emph" presetSubtype="2" fill="hold" nodeType="clickEffect">
                                  <p:stCondLst>
                                    <p:cond delay="0"/>
                                  </p:stCondLst>
                                  <p:childTnLst>
                                    <p:animClr clrSpc="rgb" dir="cw">
                                      <p:cBhvr>
                                        <p:cTn id="68" dur="2000" fill="hold"/>
                                        <p:tgtEl>
                                          <p:spTgt spid="13"/>
                                        </p:tgtEl>
                                        <p:attrNameLst>
                                          <p:attrName>fillcolor</p:attrName>
                                        </p:attrNameLst>
                                      </p:cBhvr>
                                      <p:to>
                                        <a:schemeClr val="accent2"/>
                                      </p:to>
                                    </p:animClr>
                                    <p:set>
                                      <p:cBhvr>
                                        <p:cTn id="69" dur="2000" fill="hold"/>
                                        <p:tgtEl>
                                          <p:spTgt spid="13"/>
                                        </p:tgtEl>
                                        <p:attrNameLst>
                                          <p:attrName>fill.type</p:attrName>
                                        </p:attrNameLst>
                                      </p:cBhvr>
                                      <p:to>
                                        <p:strVal val="solid"/>
                                      </p:to>
                                    </p:set>
                                    <p:set>
                                      <p:cBhvr>
                                        <p:cTn id="70" dur="2000" fill="hold"/>
                                        <p:tgtEl>
                                          <p:spTgt spid="13"/>
                                        </p:tgtEl>
                                        <p:attrNameLst>
                                          <p:attrName>fill.on</p:attrName>
                                        </p:attrNameLst>
                                      </p:cBhvr>
                                      <p:to>
                                        <p:strVal val="true"/>
                                      </p:to>
                                    </p:set>
                                  </p:childTnLst>
                                  <p:subTnLst>
                                    <p:audio>
                                      <p:cMediaNode>
                                        <p:cTn display="0" masterRel="sameClick">
                                          <p:stCondLst>
                                            <p:cond evt="begin" delay="0">
                                              <p:tn val="67"/>
                                            </p:cond>
                                          </p:stCondLst>
                                          <p:endCondLst>
                                            <p:cond evt="onStopAudio" delay="0">
                                              <p:tgtEl>
                                                <p:sldTgt/>
                                              </p:tgtEl>
                                            </p:cond>
                                          </p:endCondLst>
                                        </p:cTn>
                                        <p:tgtEl>
                                          <p:sndTgt r:embed="rId5" name="sai-1.wav"/>
                                        </p:tgtEl>
                                      </p:cMediaNode>
                                    </p:audio>
                                  </p:subTnLst>
                                </p:cTn>
                              </p:par>
                              <p:par>
                                <p:cTn id="71" presetID="1" presetClass="entr" presetSubtype="0" fill="hold" nodeType="withEffect">
                                  <p:stCondLst>
                                    <p:cond delay="0"/>
                                  </p:stCondLst>
                                  <p:childTnLst>
                                    <p:set>
                                      <p:cBhvr>
                                        <p:cTn id="72" dur="1" fill="hold">
                                          <p:stCondLst>
                                            <p:cond delay="0"/>
                                          </p:stCondLst>
                                        </p:cTn>
                                        <p:tgtEl>
                                          <p:spTgt spid="38"/>
                                        </p:tgtEl>
                                        <p:attrNameLst>
                                          <p:attrName>style.visibility</p:attrName>
                                        </p:attrNameLst>
                                      </p:cBhvr>
                                      <p:to>
                                        <p:strVal val="visible"/>
                                      </p:to>
                                    </p:set>
                                  </p:childTnLst>
                                </p:cTn>
                              </p:par>
                            </p:childTnLst>
                          </p:cTn>
                        </p:par>
                      </p:childTnLst>
                    </p:cTn>
                  </p:par>
                </p:childTnLst>
              </p:cTn>
              <p:nextCondLst>
                <p:cond evt="onClick" delay="0">
                  <p:tgtEl>
                    <p:spTgt spid="15"/>
                  </p:tgtEl>
                </p:cond>
              </p:nextCondLst>
            </p:seq>
          </p:childTnLst>
        </p:cTn>
      </p:par>
    </p:tnLst>
    <p:bldLst>
      <p:bldP spid="18" grpId="0"/>
      <p:bldP spid="19" grpId="0"/>
      <p:bldP spid="20" grpId="0"/>
      <p:bldP spid="21" grpId="0"/>
      <p:bldP spid="26" grpId="0" animBg="1"/>
      <p:bldP spid="2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1456.png"/>
          <p:cNvPicPr>
            <a:picLocks noChangeAspect="1"/>
          </p:cNvPicPr>
          <p:nvPr/>
        </p:nvPicPr>
        <p:blipFill>
          <a:blip r:embed="rId6" cstate="print"/>
          <a:stretch>
            <a:fillRect/>
          </a:stretch>
        </p:blipFill>
        <p:spPr>
          <a:xfrm>
            <a:off x="3030063" y="4215045"/>
            <a:ext cx="3895061" cy="575440"/>
          </a:xfrm>
          <a:prstGeom prst="rect">
            <a:avLst/>
          </a:prstGeom>
        </p:spPr>
      </p:pic>
      <p:sp>
        <p:nvSpPr>
          <p:cNvPr id="7" name="Oval 6"/>
          <p:cNvSpPr/>
          <p:nvPr/>
        </p:nvSpPr>
        <p:spPr>
          <a:xfrm>
            <a:off x="2115664" y="4138845"/>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sym typeface="Arial"/>
            </a:endParaRPr>
          </a:p>
        </p:txBody>
      </p:sp>
      <p:pic>
        <p:nvPicPr>
          <p:cNvPr id="8" name="Picture 7" descr="1456.png"/>
          <p:cNvPicPr>
            <a:picLocks noChangeAspect="1"/>
          </p:cNvPicPr>
          <p:nvPr/>
        </p:nvPicPr>
        <p:blipFill>
          <a:blip r:embed="rId6" cstate="print"/>
          <a:stretch>
            <a:fillRect/>
          </a:stretch>
        </p:blipFill>
        <p:spPr>
          <a:xfrm>
            <a:off x="2976014" y="3417139"/>
            <a:ext cx="3895060" cy="575440"/>
          </a:xfrm>
          <a:prstGeom prst="rect">
            <a:avLst/>
          </a:prstGeom>
        </p:spPr>
      </p:pic>
      <p:pic>
        <p:nvPicPr>
          <p:cNvPr id="9" name="Picture 8" descr="1456.png"/>
          <p:cNvPicPr>
            <a:picLocks noChangeAspect="1"/>
          </p:cNvPicPr>
          <p:nvPr/>
        </p:nvPicPr>
        <p:blipFill>
          <a:blip r:embed="rId6" cstate="print"/>
          <a:stretch>
            <a:fillRect/>
          </a:stretch>
        </p:blipFill>
        <p:spPr>
          <a:xfrm>
            <a:off x="3047999" y="5105400"/>
            <a:ext cx="3895059" cy="575440"/>
          </a:xfrm>
          <a:prstGeom prst="rect">
            <a:avLst/>
          </a:prstGeom>
        </p:spPr>
      </p:pic>
      <p:pic>
        <p:nvPicPr>
          <p:cNvPr id="10" name="Picture 9" descr="1456.png"/>
          <p:cNvPicPr>
            <a:picLocks noChangeAspect="1"/>
          </p:cNvPicPr>
          <p:nvPr/>
        </p:nvPicPr>
        <p:blipFill>
          <a:blip r:embed="rId6" cstate="print"/>
          <a:stretch>
            <a:fillRect/>
          </a:stretch>
        </p:blipFill>
        <p:spPr>
          <a:xfrm>
            <a:off x="3048000" y="6019800"/>
            <a:ext cx="3895058" cy="575440"/>
          </a:xfrm>
          <a:prstGeom prst="rect">
            <a:avLst/>
          </a:prstGeom>
        </p:spPr>
      </p:pic>
      <p:sp>
        <p:nvSpPr>
          <p:cNvPr id="11" name="Oval 10"/>
          <p:cNvSpPr/>
          <p:nvPr/>
        </p:nvSpPr>
        <p:spPr>
          <a:xfrm>
            <a:off x="2133600" y="502920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sym typeface="Arial"/>
            </a:endParaRPr>
          </a:p>
        </p:txBody>
      </p:sp>
      <p:sp>
        <p:nvSpPr>
          <p:cNvPr id="12" name="Oval 11"/>
          <p:cNvSpPr/>
          <p:nvPr/>
        </p:nvSpPr>
        <p:spPr>
          <a:xfrm>
            <a:off x="2061614" y="3340939"/>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sym typeface="Arial"/>
            </a:endParaRPr>
          </a:p>
        </p:txBody>
      </p:sp>
      <p:sp>
        <p:nvSpPr>
          <p:cNvPr id="13" name="Oval 12"/>
          <p:cNvSpPr/>
          <p:nvPr/>
        </p:nvSpPr>
        <p:spPr>
          <a:xfrm>
            <a:off x="2133600" y="594360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sym typeface="Arial"/>
            </a:endParaRPr>
          </a:p>
        </p:txBody>
      </p:sp>
      <p:sp>
        <p:nvSpPr>
          <p:cNvPr id="14" name="TextBox 13"/>
          <p:cNvSpPr txBox="1"/>
          <p:nvPr/>
        </p:nvSpPr>
        <p:spPr>
          <a:xfrm>
            <a:off x="2191864" y="4215045"/>
            <a:ext cx="4572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b="1" kern="1200" dirty="0">
                <a:solidFill>
                  <a:prstClr val="black"/>
                </a:solidFill>
                <a:latin typeface="Times New Roman" pitchFamily="18" charset="0"/>
                <a:ea typeface="+mn-ea"/>
                <a:cs typeface="Times New Roman" pitchFamily="18" charset="0"/>
              </a:rPr>
              <a:t>B</a:t>
            </a:r>
            <a:endParaRPr kumimoji="0" lang="en-US" sz="28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sym typeface="Arial"/>
            </a:endParaRPr>
          </a:p>
        </p:txBody>
      </p:sp>
      <p:sp>
        <p:nvSpPr>
          <p:cNvPr id="15" name="TextBox 14"/>
          <p:cNvSpPr txBox="1"/>
          <p:nvPr/>
        </p:nvSpPr>
        <p:spPr>
          <a:xfrm>
            <a:off x="2209800" y="6019800"/>
            <a:ext cx="4572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sym typeface="Arial"/>
              </a:rPr>
              <a:t>D</a:t>
            </a:r>
          </a:p>
        </p:txBody>
      </p:sp>
      <p:sp>
        <p:nvSpPr>
          <p:cNvPr id="16" name="TextBox 15"/>
          <p:cNvSpPr txBox="1"/>
          <p:nvPr/>
        </p:nvSpPr>
        <p:spPr>
          <a:xfrm>
            <a:off x="2209800" y="5105400"/>
            <a:ext cx="4572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sym typeface="Arial"/>
              </a:rPr>
              <a:t>C</a:t>
            </a:r>
          </a:p>
        </p:txBody>
      </p:sp>
      <p:sp>
        <p:nvSpPr>
          <p:cNvPr id="17" name="TextBox 16"/>
          <p:cNvSpPr txBox="1"/>
          <p:nvPr/>
        </p:nvSpPr>
        <p:spPr>
          <a:xfrm>
            <a:off x="2187207" y="3422229"/>
            <a:ext cx="4572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b="1" kern="1200" dirty="0">
                <a:solidFill>
                  <a:prstClr val="black"/>
                </a:solidFill>
                <a:latin typeface="Times New Roman" pitchFamily="18" charset="0"/>
                <a:ea typeface="+mn-ea"/>
                <a:cs typeface="Times New Roman" pitchFamily="18" charset="0"/>
              </a:rPr>
              <a:t>A</a:t>
            </a:r>
            <a:endParaRPr kumimoji="0" lang="en-US" sz="28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sym typeface="Arial"/>
            </a:endParaRPr>
          </a:p>
        </p:txBody>
      </p:sp>
      <p:sp>
        <p:nvSpPr>
          <p:cNvPr id="18" name="TextBox 17"/>
          <p:cNvSpPr txBox="1"/>
          <p:nvPr/>
        </p:nvSpPr>
        <p:spPr>
          <a:xfrm>
            <a:off x="3051638" y="4196937"/>
            <a:ext cx="2716953"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kern="1200">
                <a:solidFill>
                  <a:srgbClr val="002060"/>
                </a:solidFill>
                <a:latin typeface="UTM Avo" panose="02040603050506020204" pitchFamily="18" charset="0"/>
                <a:ea typeface="+mn-ea"/>
                <a:cs typeface="Times New Roman" pitchFamily="18" charset="0"/>
              </a:rPr>
              <a:t>Bác sĩ/ Y tá</a:t>
            </a:r>
            <a:endParaRPr kumimoji="0" lang="en-US" sz="28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sym typeface="Arial"/>
            </a:endParaRPr>
          </a:p>
        </p:txBody>
      </p:sp>
      <p:sp>
        <p:nvSpPr>
          <p:cNvPr id="19" name="TextBox 18"/>
          <p:cNvSpPr txBox="1"/>
          <p:nvPr/>
        </p:nvSpPr>
        <p:spPr>
          <a:xfrm>
            <a:off x="3052213" y="3493339"/>
            <a:ext cx="344427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kern="1200" dirty="0" err="1">
                <a:solidFill>
                  <a:srgbClr val="002060"/>
                </a:solidFill>
                <a:latin typeface="UTM Avo" panose="02040603050506020204" pitchFamily="18" charset="0"/>
                <a:ea typeface="+mn-ea"/>
                <a:cs typeface="Times New Roman" pitchFamily="18" charset="0"/>
              </a:rPr>
              <a:t>Công</a:t>
            </a:r>
            <a:r>
              <a:rPr lang="en-US" sz="2800" kern="1200" dirty="0">
                <a:solidFill>
                  <a:srgbClr val="002060"/>
                </a:solidFill>
                <a:latin typeface="UTM Avo" panose="02040603050506020204" pitchFamily="18" charset="0"/>
                <a:ea typeface="+mn-ea"/>
                <a:cs typeface="Times New Roman" pitchFamily="18" charset="0"/>
              </a:rPr>
              <a:t> </a:t>
            </a:r>
            <a:r>
              <a:rPr lang="en-US" sz="2800" kern="1200" dirty="0" err="1">
                <a:solidFill>
                  <a:srgbClr val="002060"/>
                </a:solidFill>
                <a:latin typeface="UTM Avo" panose="02040603050506020204" pitchFamily="18" charset="0"/>
                <a:ea typeface="+mn-ea"/>
                <a:cs typeface="Times New Roman" pitchFamily="18" charset="0"/>
              </a:rPr>
              <a:t>nhân</a:t>
            </a:r>
            <a:r>
              <a:rPr lang="en-US" sz="2800" kern="1200" dirty="0">
                <a:solidFill>
                  <a:srgbClr val="002060"/>
                </a:solidFill>
                <a:latin typeface="UTM Avo" panose="02040603050506020204" pitchFamily="18" charset="0"/>
                <a:ea typeface="+mn-ea"/>
                <a:cs typeface="Times New Roman" pitchFamily="18" charset="0"/>
              </a:rPr>
              <a:t> </a:t>
            </a:r>
            <a:r>
              <a:rPr lang="en-US" sz="2800" kern="1200" dirty="0" err="1">
                <a:solidFill>
                  <a:srgbClr val="002060"/>
                </a:solidFill>
                <a:latin typeface="UTM Avo" panose="02040603050506020204" pitchFamily="18" charset="0"/>
                <a:ea typeface="+mn-ea"/>
                <a:cs typeface="Times New Roman" pitchFamily="18" charset="0"/>
              </a:rPr>
              <a:t>vệ</a:t>
            </a:r>
            <a:r>
              <a:rPr lang="en-US" sz="2800" kern="1200" dirty="0">
                <a:solidFill>
                  <a:srgbClr val="002060"/>
                </a:solidFill>
                <a:latin typeface="UTM Avo" panose="02040603050506020204" pitchFamily="18" charset="0"/>
                <a:ea typeface="+mn-ea"/>
                <a:cs typeface="Times New Roman" pitchFamily="18" charset="0"/>
              </a:rPr>
              <a:t> </a:t>
            </a:r>
            <a:r>
              <a:rPr lang="en-US" sz="2800" kern="1200" dirty="0" err="1">
                <a:solidFill>
                  <a:srgbClr val="002060"/>
                </a:solidFill>
                <a:latin typeface="UTM Avo" panose="02040603050506020204" pitchFamily="18" charset="0"/>
                <a:ea typeface="+mn-ea"/>
                <a:cs typeface="Times New Roman" pitchFamily="18" charset="0"/>
              </a:rPr>
              <a:t>sinh</a:t>
            </a:r>
            <a:endParaRPr kumimoji="0" lang="en-US" sz="28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sym typeface="Arial"/>
            </a:endParaRPr>
          </a:p>
        </p:txBody>
      </p:sp>
      <p:sp>
        <p:nvSpPr>
          <p:cNvPr id="20" name="TextBox 19"/>
          <p:cNvSpPr txBox="1"/>
          <p:nvPr/>
        </p:nvSpPr>
        <p:spPr>
          <a:xfrm>
            <a:off x="3110451" y="5105400"/>
            <a:ext cx="4029756"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itchFamily="18" charset="0"/>
                <a:sym typeface="Arial"/>
              </a:rPr>
              <a:t>Học</a:t>
            </a:r>
            <a:r>
              <a:rPr kumimoji="0" lang="en-US" sz="2800" b="0" i="0" u="none" strike="noStrike" kern="1200" cap="none" spc="0" normalizeH="0" noProof="0" dirty="0">
                <a:ln>
                  <a:noFill/>
                </a:ln>
                <a:solidFill>
                  <a:srgbClr val="002060"/>
                </a:solidFill>
                <a:effectLst/>
                <a:uLnTx/>
                <a:uFillTx/>
                <a:latin typeface="UTM Avo" panose="02040603050506020204" pitchFamily="18" charset="0"/>
                <a:ea typeface="+mn-ea"/>
                <a:cs typeface="Times New Roman" pitchFamily="18" charset="0"/>
                <a:sym typeface="Arial"/>
              </a:rPr>
              <a:t> </a:t>
            </a:r>
            <a:r>
              <a:rPr kumimoji="0" lang="en-US" sz="2800" b="0" i="0" u="none" strike="noStrike" kern="1200" cap="none" spc="0" normalizeH="0" noProof="0" dirty="0" err="1">
                <a:ln>
                  <a:noFill/>
                </a:ln>
                <a:solidFill>
                  <a:srgbClr val="002060"/>
                </a:solidFill>
                <a:effectLst/>
                <a:uLnTx/>
                <a:uFillTx/>
                <a:latin typeface="UTM Avo" panose="02040603050506020204" pitchFamily="18" charset="0"/>
                <a:ea typeface="+mn-ea"/>
                <a:cs typeface="Times New Roman" pitchFamily="18" charset="0"/>
                <a:sym typeface="Arial"/>
              </a:rPr>
              <a:t>sinh</a:t>
            </a:r>
            <a:endParaRPr kumimoji="0" lang="en-US" sz="28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sym typeface="Arial"/>
            </a:endParaRPr>
          </a:p>
        </p:txBody>
      </p:sp>
      <p:sp>
        <p:nvSpPr>
          <p:cNvPr id="21" name="TextBox 20"/>
          <p:cNvSpPr txBox="1"/>
          <p:nvPr/>
        </p:nvSpPr>
        <p:spPr>
          <a:xfrm>
            <a:off x="3124199" y="6019800"/>
            <a:ext cx="4016007"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srgbClr val="002060"/>
                </a:solidFill>
                <a:effectLst/>
                <a:uLnTx/>
                <a:uFillTx/>
                <a:latin typeface="UTM Avo" panose="02040603050506020204" pitchFamily="18" charset="0"/>
                <a:ea typeface="+mn-ea"/>
                <a:cs typeface="Times New Roman" pitchFamily="18" charset="0"/>
                <a:sym typeface="Arial"/>
              </a:rPr>
              <a:t>Chú</a:t>
            </a:r>
            <a:r>
              <a:rPr kumimoji="0" lang="en-US" sz="2800" b="0" i="0" u="none" strike="noStrike" kern="1200" cap="none" spc="0" normalizeH="0" noProof="0" dirty="0">
                <a:ln>
                  <a:noFill/>
                </a:ln>
                <a:solidFill>
                  <a:srgbClr val="002060"/>
                </a:solidFill>
                <a:effectLst/>
                <a:uLnTx/>
                <a:uFillTx/>
                <a:latin typeface="UTM Avo" panose="02040603050506020204" pitchFamily="18" charset="0"/>
                <a:ea typeface="+mn-ea"/>
                <a:cs typeface="Times New Roman" pitchFamily="18" charset="0"/>
                <a:sym typeface="Arial"/>
              </a:rPr>
              <a:t> </a:t>
            </a:r>
            <a:r>
              <a:rPr kumimoji="0" lang="en-US" sz="2800" b="0" i="0" u="none" strike="noStrike" kern="1200" cap="none" spc="0" normalizeH="0" noProof="0" dirty="0" err="1">
                <a:ln>
                  <a:noFill/>
                </a:ln>
                <a:solidFill>
                  <a:srgbClr val="002060"/>
                </a:solidFill>
                <a:effectLst/>
                <a:uLnTx/>
                <a:uFillTx/>
                <a:latin typeface="UTM Avo" panose="02040603050506020204" pitchFamily="18" charset="0"/>
                <a:ea typeface="+mn-ea"/>
                <a:cs typeface="Times New Roman" pitchFamily="18" charset="0"/>
                <a:sym typeface="Arial"/>
              </a:rPr>
              <a:t>hề</a:t>
            </a:r>
            <a:endParaRPr kumimoji="0" lang="en-US" sz="28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sym typeface="Arial"/>
            </a:endParaRPr>
          </a:p>
        </p:txBody>
      </p:sp>
      <p:pic>
        <p:nvPicPr>
          <p:cNvPr id="25" name="Picture 14" descr="kim phut"/>
          <p:cNvPicPr>
            <a:picLocks noChangeAspect="1" noChangeArrowheads="1"/>
          </p:cNvPicPr>
          <p:nvPr/>
        </p:nvPicPr>
        <p:blipFill>
          <a:blip r:embed="rId7" cstate="print"/>
          <a:srcRect/>
          <a:stretch>
            <a:fillRect/>
          </a:stretch>
        </p:blipFill>
        <p:spPr bwMode="auto">
          <a:xfrm>
            <a:off x="10197051" y="4291245"/>
            <a:ext cx="1143000" cy="1075765"/>
          </a:xfrm>
          <a:prstGeom prst="rect">
            <a:avLst/>
          </a:prstGeom>
          <a:noFill/>
          <a:ln w="9525">
            <a:noFill/>
            <a:miter lim="800000"/>
            <a:headEnd/>
            <a:tailEnd/>
          </a:ln>
        </p:spPr>
      </p:pic>
      <p:pic>
        <p:nvPicPr>
          <p:cNvPr id="22" name="Picture 21" descr="dongho1"/>
          <p:cNvPicPr>
            <a:picLocks noChangeAspect="1" noChangeArrowheads="1"/>
          </p:cNvPicPr>
          <p:nvPr/>
        </p:nvPicPr>
        <p:blipFill>
          <a:blip r:embed="rId8" cstate="print"/>
          <a:srcRect/>
          <a:stretch>
            <a:fillRect/>
          </a:stretch>
        </p:blipFill>
        <p:spPr bwMode="auto">
          <a:xfrm>
            <a:off x="9892251" y="3799820"/>
            <a:ext cx="1752600" cy="1768573"/>
          </a:xfrm>
          <a:prstGeom prst="rect">
            <a:avLst/>
          </a:prstGeom>
          <a:noFill/>
        </p:spPr>
      </p:pic>
      <p:sp>
        <p:nvSpPr>
          <p:cNvPr id="26" name="Cloud 25"/>
          <p:cNvSpPr/>
          <p:nvPr/>
        </p:nvSpPr>
        <p:spPr>
          <a:xfrm>
            <a:off x="8915400" y="2895600"/>
            <a:ext cx="1752600" cy="914400"/>
          </a:xfrm>
          <a:prstGeom prst="cloud">
            <a:avLst/>
          </a:prstGeom>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imes New Roman" pitchFamily="18" charset="0"/>
                <a:ea typeface="+mn-ea"/>
                <a:cs typeface="Times New Roman" pitchFamily="18" charset="0"/>
                <a:sym typeface="Arial"/>
              </a:rPr>
              <a:t>HẾT GIỜ</a:t>
            </a:r>
          </a:p>
        </p:txBody>
      </p:sp>
      <p:pic>
        <p:nvPicPr>
          <p:cNvPr id="28" name="Picture 27" descr="112.png"/>
          <p:cNvPicPr>
            <a:picLocks noChangeAspect="1"/>
          </p:cNvPicPr>
          <p:nvPr/>
        </p:nvPicPr>
        <p:blipFill>
          <a:blip r:embed="rId9" cstate="print"/>
          <a:stretch>
            <a:fillRect/>
          </a:stretch>
        </p:blipFill>
        <p:spPr>
          <a:xfrm>
            <a:off x="351544" y="-412167"/>
            <a:ext cx="9144000" cy="3581400"/>
          </a:xfrm>
          <a:prstGeom prst="rect">
            <a:avLst/>
          </a:prstGeom>
        </p:spPr>
      </p:pic>
      <p:sp>
        <p:nvSpPr>
          <p:cNvPr id="29" name="TextBox 28"/>
          <p:cNvSpPr txBox="1"/>
          <p:nvPr/>
        </p:nvSpPr>
        <p:spPr>
          <a:xfrm>
            <a:off x="2644407" y="884440"/>
            <a:ext cx="5638800" cy="954107"/>
          </a:xfrm>
          <a:prstGeom prst="rect">
            <a:avLst/>
          </a:prstGeom>
          <a:noFill/>
        </p:spPr>
        <p:txBody>
          <a:bodyPr wrap="square" rtlCol="0">
            <a:spAutoFit/>
          </a:bodyPr>
          <a:lstStyle/>
          <a:p>
            <a:pPr lvl="0">
              <a:buClrTx/>
              <a:defRPr/>
            </a:pPr>
            <a:r>
              <a:rPr lang="vi-VN" sz="2800" kern="1200" dirty="0">
                <a:solidFill>
                  <a:prstClr val="black"/>
                </a:solidFill>
                <a:latin typeface="UTM Avo" panose="02040603050506020204" pitchFamily="18" charset="0"/>
                <a:ea typeface="+mn-ea"/>
                <a:cs typeface="Times New Roman" pitchFamily="18" charset="0"/>
              </a:rPr>
              <a:t>Nói tên công việc của nhân vật trong hình sau đây.</a:t>
            </a:r>
            <a:endParaRPr kumimoji="0" lang="en-US" sz="2800" b="0"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sym typeface="Arial"/>
            </a:endParaRPr>
          </a:p>
        </p:txBody>
      </p:sp>
      <p:pic>
        <p:nvPicPr>
          <p:cNvPr id="35" name="Picture 34" descr="tich.png"/>
          <p:cNvPicPr>
            <a:picLocks noChangeAspect="1"/>
          </p:cNvPicPr>
          <p:nvPr/>
        </p:nvPicPr>
        <p:blipFill>
          <a:blip r:embed="rId10" cstate="print"/>
          <a:stretch>
            <a:fillRect/>
          </a:stretch>
        </p:blipFill>
        <p:spPr>
          <a:xfrm>
            <a:off x="7677821" y="4024545"/>
            <a:ext cx="723900" cy="723900"/>
          </a:xfrm>
          <a:prstGeom prst="rect">
            <a:avLst/>
          </a:prstGeom>
        </p:spPr>
      </p:pic>
      <p:pic>
        <p:nvPicPr>
          <p:cNvPr id="36" name="Picture 35" descr="sai.png"/>
          <p:cNvPicPr>
            <a:picLocks noChangeAspect="1"/>
          </p:cNvPicPr>
          <p:nvPr/>
        </p:nvPicPr>
        <p:blipFill>
          <a:blip r:embed="rId11" cstate="print"/>
          <a:stretch>
            <a:fillRect/>
          </a:stretch>
        </p:blipFill>
        <p:spPr>
          <a:xfrm>
            <a:off x="7677821" y="3453045"/>
            <a:ext cx="533400" cy="533400"/>
          </a:xfrm>
          <a:prstGeom prst="rect">
            <a:avLst/>
          </a:prstGeom>
        </p:spPr>
      </p:pic>
      <p:pic>
        <p:nvPicPr>
          <p:cNvPr id="37" name="Picture 36" descr="sai.png"/>
          <p:cNvPicPr>
            <a:picLocks noChangeAspect="1"/>
          </p:cNvPicPr>
          <p:nvPr/>
        </p:nvPicPr>
        <p:blipFill>
          <a:blip r:embed="rId11" cstate="print"/>
          <a:stretch>
            <a:fillRect/>
          </a:stretch>
        </p:blipFill>
        <p:spPr>
          <a:xfrm>
            <a:off x="7749807" y="5105400"/>
            <a:ext cx="533400" cy="533400"/>
          </a:xfrm>
          <a:prstGeom prst="rect">
            <a:avLst/>
          </a:prstGeom>
        </p:spPr>
      </p:pic>
      <p:pic>
        <p:nvPicPr>
          <p:cNvPr id="38" name="Picture 37" descr="sai.png"/>
          <p:cNvPicPr>
            <a:picLocks noChangeAspect="1"/>
          </p:cNvPicPr>
          <p:nvPr/>
        </p:nvPicPr>
        <p:blipFill>
          <a:blip r:embed="rId11" cstate="print"/>
          <a:stretch>
            <a:fillRect/>
          </a:stretch>
        </p:blipFill>
        <p:spPr>
          <a:xfrm>
            <a:off x="7749807" y="6008757"/>
            <a:ext cx="533400" cy="533400"/>
          </a:xfrm>
          <a:prstGeom prst="rect">
            <a:avLst/>
          </a:prstGeom>
        </p:spPr>
      </p:pic>
      <p:sp>
        <p:nvSpPr>
          <p:cNvPr id="39" name="5-Point Star 38">
            <a:hlinkClick r:id="rId12" action="ppaction://hlinksldjump"/>
          </p:cNvPr>
          <p:cNvSpPr/>
          <p:nvPr/>
        </p:nvSpPr>
        <p:spPr>
          <a:xfrm>
            <a:off x="10578051" y="5786813"/>
            <a:ext cx="762000" cy="685800"/>
          </a:xfrm>
          <a:prstGeom prst="star5">
            <a:avLst/>
          </a:prstGeom>
        </p:spPr>
        <p:style>
          <a:lnRef idx="1">
            <a:schemeClr val="accent6"/>
          </a:lnRef>
          <a:fillRef idx="3">
            <a:schemeClr val="accent6"/>
          </a:fillRef>
          <a:effectRef idx="2">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sym typeface="Arial"/>
            </a:endParaRPr>
          </a:p>
        </p:txBody>
      </p:sp>
      <p:pic>
        <p:nvPicPr>
          <p:cNvPr id="40" name="Picture 39" descr="43b282e5574b9381f3f2c3655d492a4e.png"/>
          <p:cNvPicPr>
            <a:picLocks noChangeAspect="1"/>
          </p:cNvPicPr>
          <p:nvPr/>
        </p:nvPicPr>
        <p:blipFill>
          <a:blip r:embed="rId13" cstate="print"/>
          <a:stretch>
            <a:fillRect/>
          </a:stretch>
        </p:blipFill>
        <p:spPr>
          <a:xfrm>
            <a:off x="1506064" y="4062645"/>
            <a:ext cx="685800" cy="685800"/>
          </a:xfrm>
          <a:prstGeom prst="rect">
            <a:avLst/>
          </a:prstGeom>
        </p:spPr>
      </p:pic>
      <p:pic>
        <p:nvPicPr>
          <p:cNvPr id="41" name="Picture 40" descr="43b282e5574b9381f3f2c3655d492a4e.png"/>
          <p:cNvPicPr>
            <a:picLocks noChangeAspect="1"/>
          </p:cNvPicPr>
          <p:nvPr/>
        </p:nvPicPr>
        <p:blipFill>
          <a:blip r:embed="rId13" cstate="print"/>
          <a:stretch>
            <a:fillRect/>
          </a:stretch>
        </p:blipFill>
        <p:spPr>
          <a:xfrm>
            <a:off x="1524000" y="5943600"/>
            <a:ext cx="685800" cy="685800"/>
          </a:xfrm>
          <a:prstGeom prst="rect">
            <a:avLst/>
          </a:prstGeom>
        </p:spPr>
      </p:pic>
      <p:pic>
        <p:nvPicPr>
          <p:cNvPr id="42" name="Picture 41" descr="43b282e5574b9381f3f2c3655d492a4e.png"/>
          <p:cNvPicPr>
            <a:picLocks noChangeAspect="1"/>
          </p:cNvPicPr>
          <p:nvPr/>
        </p:nvPicPr>
        <p:blipFill>
          <a:blip r:embed="rId13" cstate="print"/>
          <a:stretch>
            <a:fillRect/>
          </a:stretch>
        </p:blipFill>
        <p:spPr>
          <a:xfrm>
            <a:off x="1524000" y="5029200"/>
            <a:ext cx="685800" cy="685800"/>
          </a:xfrm>
          <a:prstGeom prst="rect">
            <a:avLst/>
          </a:prstGeom>
        </p:spPr>
      </p:pic>
      <p:pic>
        <p:nvPicPr>
          <p:cNvPr id="31" name="Picture 30" descr="43b282e5574b9381f3f2c3655d492a4e.png"/>
          <p:cNvPicPr>
            <a:picLocks noChangeAspect="1"/>
          </p:cNvPicPr>
          <p:nvPr/>
        </p:nvPicPr>
        <p:blipFill>
          <a:blip r:embed="rId13" cstate="print"/>
          <a:stretch>
            <a:fillRect/>
          </a:stretch>
        </p:blipFill>
        <p:spPr>
          <a:xfrm>
            <a:off x="1452014" y="3340939"/>
            <a:ext cx="685800" cy="685800"/>
          </a:xfrm>
          <a:prstGeom prst="rect">
            <a:avLst/>
          </a:prstGeom>
        </p:spPr>
      </p:pic>
      <p:pic>
        <p:nvPicPr>
          <p:cNvPr id="2" name="Picture 1" descr="Logo, company name&#10;&#10;Description automatically generated">
            <a:extLst>
              <a:ext uri="{FF2B5EF4-FFF2-40B4-BE49-F238E27FC236}">
                <a16:creationId xmlns:a16="http://schemas.microsoft.com/office/drawing/2014/main" id="{F6E39ED4-B99F-65DF-4284-7ED996417D12}"/>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0" y="0"/>
            <a:ext cx="1066800" cy="1190500"/>
          </a:xfrm>
          <a:prstGeom prst="rect">
            <a:avLst/>
          </a:prstGeom>
        </p:spPr>
      </p:pic>
      <p:pic>
        <p:nvPicPr>
          <p:cNvPr id="5" name="Picture 4">
            <a:extLst>
              <a:ext uri="{FF2B5EF4-FFF2-40B4-BE49-F238E27FC236}">
                <a16:creationId xmlns:a16="http://schemas.microsoft.com/office/drawing/2014/main" id="{11B9F30F-51AF-C61E-B03E-726DD237CAB3}"/>
              </a:ext>
            </a:extLst>
          </p:cNvPr>
          <p:cNvPicPr>
            <a:picLocks noChangeAspect="1"/>
          </p:cNvPicPr>
          <p:nvPr/>
        </p:nvPicPr>
        <p:blipFill>
          <a:blip r:embed="rId15"/>
          <a:stretch>
            <a:fillRect/>
          </a:stretch>
        </p:blipFill>
        <p:spPr>
          <a:xfrm>
            <a:off x="9357498" y="95012"/>
            <a:ext cx="1218572" cy="2641946"/>
          </a:xfrm>
          <a:prstGeom prst="rect">
            <a:avLst/>
          </a:prstGeom>
        </p:spPr>
      </p:pic>
    </p:spTree>
    <p:extLst>
      <p:ext uri="{BB962C8B-B14F-4D97-AF65-F5344CB8AC3E}">
        <p14:creationId xmlns:p14="http://schemas.microsoft.com/office/powerpoint/2010/main" val="100993675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par>
                          <p:cTn id="7" fill="hold">
                            <p:stCondLst>
                              <p:cond delay="0"/>
                            </p:stCondLst>
                            <p:childTnLst>
                              <p:par>
                                <p:cTn id="8" presetID="16" presetClass="entr" presetSubtype="26" fill="hold" grpId="0" nodeType="after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barn(inHorizontal)">
                                      <p:cBhvr>
                                        <p:cTn id="10" dur="500"/>
                                        <p:tgtEl>
                                          <p:spTgt spid="29"/>
                                        </p:tgtEl>
                                      </p:cBhvr>
                                    </p:animEffect>
                                  </p:childTnLst>
                                </p:cTn>
                              </p:par>
                              <p:par>
                                <p:cTn id="11" presetID="16" presetClass="entr" presetSubtype="21"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arn(inVertical)">
                                      <p:cBhvr>
                                        <p:cTn id="13" dur="500"/>
                                        <p:tgtEl>
                                          <p:spTgt spid="5"/>
                                        </p:tgtEl>
                                      </p:cBhvr>
                                    </p:animEffect>
                                  </p:childTnLst>
                                </p:cTn>
                              </p:par>
                            </p:childTnLst>
                          </p:cTn>
                        </p:par>
                        <p:par>
                          <p:cTn id="14" fill="hold">
                            <p:stCondLst>
                              <p:cond delay="500"/>
                            </p:stCondLst>
                            <p:childTnLst>
                              <p:par>
                                <p:cTn id="15" presetID="16" presetClass="entr" presetSubtype="21" fill="hold" grpId="0" nodeType="after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barn(inVertical)">
                                      <p:cBhvr>
                                        <p:cTn id="17" dur="500"/>
                                        <p:tgtEl>
                                          <p:spTgt spid="18"/>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barn(inVertical)">
                                      <p:cBhvr>
                                        <p:cTn id="20" dur="500"/>
                                        <p:tgtEl>
                                          <p:spTgt spid="19"/>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barn(inVertical)">
                                      <p:cBhvr>
                                        <p:cTn id="23" dur="500"/>
                                        <p:tgtEl>
                                          <p:spTgt spid="20"/>
                                        </p:tgtEl>
                                      </p:cBhvr>
                                    </p:animEffect>
                                  </p:childTnLst>
                                </p:cTn>
                              </p:par>
                              <p:par>
                                <p:cTn id="24" presetID="16" presetClass="entr" presetSubtype="21" fill="hold" grpId="0" nodeType="with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barn(inVertical)">
                                      <p:cBhvr>
                                        <p:cTn id="26" dur="500"/>
                                        <p:tgtEl>
                                          <p:spTgt spid="21"/>
                                        </p:tgtEl>
                                      </p:cBhvr>
                                    </p:animEffect>
                                  </p:childTnLst>
                                </p:cTn>
                              </p:par>
                            </p:childTnLst>
                          </p:cTn>
                        </p:par>
                      </p:childTnLst>
                    </p:cTn>
                  </p:par>
                  <p:par>
                    <p:cTn id="27" fill="hold">
                      <p:stCondLst>
                        <p:cond delay="indefinite"/>
                      </p:stCondLst>
                      <p:childTnLst>
                        <p:par>
                          <p:cTn id="28" fill="hold">
                            <p:stCondLst>
                              <p:cond delay="0"/>
                            </p:stCondLst>
                            <p:childTnLst>
                              <p:par>
                                <p:cTn id="29" presetID="8" presetClass="emph" presetSubtype="0" fill="hold" nodeType="clickEffect">
                                  <p:stCondLst>
                                    <p:cond delay="0"/>
                                  </p:stCondLst>
                                  <p:childTnLst>
                                    <p:animRot by="-21600000">
                                      <p:cBhvr>
                                        <p:cTn id="30" dur="15000" fill="hold"/>
                                        <p:tgtEl>
                                          <p:spTgt spid="25"/>
                                        </p:tgtEl>
                                        <p:attrNameLst>
                                          <p:attrName>r</p:attrName>
                                        </p:attrNameLst>
                                      </p:cBhvr>
                                    </p:animRot>
                                  </p:childTnLst>
                                </p:cTn>
                              </p:par>
                            </p:childTnLst>
                          </p:cTn>
                        </p:par>
                        <p:par>
                          <p:cTn id="31" fill="hold">
                            <p:stCondLst>
                              <p:cond delay="15000"/>
                            </p:stCondLst>
                            <p:childTnLst>
                              <p:par>
                                <p:cTn id="32" presetID="1" presetClass="entr" presetSubtype="0" fill="hold" grpId="0" nodeType="afterEffect">
                                  <p:stCondLst>
                                    <p:cond delay="0"/>
                                  </p:stCondLst>
                                  <p:childTnLst>
                                    <p:set>
                                      <p:cBhvr>
                                        <p:cTn id="33" dur="1" fill="hold">
                                          <p:stCondLst>
                                            <p:cond delay="0"/>
                                          </p:stCondLst>
                                        </p:cTn>
                                        <p:tgtEl>
                                          <p:spTgt spid="26"/>
                                        </p:tgtEl>
                                        <p:attrNameLst>
                                          <p:attrName>style.visibility</p:attrName>
                                        </p:attrNameLst>
                                      </p:cBhvr>
                                      <p:to>
                                        <p:strVal val="visible"/>
                                      </p:to>
                                    </p:set>
                                  </p:childTnLst>
                                  <p:subTnLst>
                                    <p:audio>
                                      <p:cMediaNode>
                                        <p:cTn display="0" masterRel="sameClick">
                                          <p:stCondLst>
                                            <p:cond evt="begin" delay="0">
                                              <p:tn val="32"/>
                                            </p:cond>
                                          </p:stCondLst>
                                          <p:endCondLst>
                                            <p:cond evt="onStopAudio" delay="0">
                                              <p:tgtEl>
                                                <p:sldTgt/>
                                              </p:tgtEl>
                                            </p:cond>
                                          </p:endCondLst>
                                        </p:cTn>
                                        <p:tgtEl>
                                          <p:sndTgt r:embed="rId3" name="bomb.wav"/>
                                        </p:tgtEl>
                                      </p:cMediaNode>
                                    </p:audio>
                                  </p:subTnLst>
                                </p:cTn>
                              </p:par>
                            </p:childTnLst>
                          </p:cTn>
                        </p:par>
                        <p:par>
                          <p:cTn id="34" fill="hold">
                            <p:stCondLst>
                              <p:cond delay="15000"/>
                            </p:stCondLst>
                            <p:childTnLst>
                              <p:par>
                                <p:cTn id="35" presetID="1" presetClass="entr" presetSubtype="0" fill="hold" nodeType="afterEffect">
                                  <p:stCondLst>
                                    <p:cond delay="0"/>
                                  </p:stCondLst>
                                  <p:childTnLst>
                                    <p:set>
                                      <p:cBhvr>
                                        <p:cTn id="3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7" restart="whenNotActive" fill="hold" evtFilter="cancelBubble" nodeType="interactiveSeq">
                <p:stCondLst>
                  <p:cond evt="onClick" delay="0">
                    <p:tgtEl>
                      <p:spTgt spid="14"/>
                    </p:tgtEl>
                  </p:cond>
                </p:stCondLst>
                <p:endSync evt="end" delay="0">
                  <p:rtn val="all"/>
                </p:endSync>
                <p:childTnLst>
                  <p:par>
                    <p:cTn id="38" fill="hold">
                      <p:stCondLst>
                        <p:cond delay="0"/>
                      </p:stCondLst>
                      <p:childTnLst>
                        <p:par>
                          <p:cTn id="39" fill="hold">
                            <p:stCondLst>
                              <p:cond delay="0"/>
                            </p:stCondLst>
                            <p:childTnLst>
                              <p:par>
                                <p:cTn id="40" presetID="1" presetClass="emph" presetSubtype="2" fill="hold" nodeType="clickEffect">
                                  <p:stCondLst>
                                    <p:cond delay="0"/>
                                  </p:stCondLst>
                                  <p:childTnLst>
                                    <p:animClr clrSpc="rgb" dir="cw">
                                      <p:cBhvr>
                                        <p:cTn id="41" dur="2000" fill="hold"/>
                                        <p:tgtEl>
                                          <p:spTgt spid="7"/>
                                        </p:tgtEl>
                                        <p:attrNameLst>
                                          <p:attrName>fillcolor</p:attrName>
                                        </p:attrNameLst>
                                      </p:cBhvr>
                                      <p:to>
                                        <a:srgbClr val="00B050"/>
                                      </p:to>
                                    </p:animClr>
                                    <p:set>
                                      <p:cBhvr>
                                        <p:cTn id="42" dur="2000" fill="hold"/>
                                        <p:tgtEl>
                                          <p:spTgt spid="7"/>
                                        </p:tgtEl>
                                        <p:attrNameLst>
                                          <p:attrName>fill.type</p:attrName>
                                        </p:attrNameLst>
                                      </p:cBhvr>
                                      <p:to>
                                        <p:strVal val="solid"/>
                                      </p:to>
                                    </p:set>
                                    <p:set>
                                      <p:cBhvr>
                                        <p:cTn id="43" dur="2000" fill="hold"/>
                                        <p:tgtEl>
                                          <p:spTgt spid="7"/>
                                        </p:tgtEl>
                                        <p:attrNameLst>
                                          <p:attrName>fill.on</p:attrName>
                                        </p:attrNameLst>
                                      </p:cBhvr>
                                      <p:to>
                                        <p:strVal val="true"/>
                                      </p:to>
                                    </p:set>
                                  </p:childTnLst>
                                  <p:subTnLst>
                                    <p:audio>
                                      <p:cMediaNode>
                                        <p:cTn display="0" masterRel="sameClick">
                                          <p:stCondLst>
                                            <p:cond evt="begin" delay="0">
                                              <p:tn val="40"/>
                                            </p:cond>
                                          </p:stCondLst>
                                          <p:endCondLst>
                                            <p:cond evt="onStopAudio" delay="0">
                                              <p:tgtEl>
                                                <p:sldTgt/>
                                              </p:tgtEl>
                                            </p:cond>
                                          </p:endCondLst>
                                        </p:cTn>
                                        <p:tgtEl>
                                          <p:sndTgt r:embed="rId4" name="applause.wav"/>
                                        </p:tgtEl>
                                      </p:cMediaNode>
                                    </p:audio>
                                  </p:subTnLst>
                                </p:cTn>
                              </p:par>
                              <p:par>
                                <p:cTn id="44" presetID="1" presetClass="entr" presetSubtype="0" fill="hold" nodeType="withEffect">
                                  <p:stCondLst>
                                    <p:cond delay="0"/>
                                  </p:stCondLst>
                                  <p:childTnLst>
                                    <p:set>
                                      <p:cBhvr>
                                        <p:cTn id="45" dur="1" fill="hold">
                                          <p:stCondLst>
                                            <p:cond delay="0"/>
                                          </p:stCondLst>
                                        </p:cTn>
                                        <p:tgtEl>
                                          <p:spTgt spid="35"/>
                                        </p:tgtEl>
                                        <p:attrNameLst>
                                          <p:attrName>style.visibility</p:attrName>
                                        </p:attrNameLst>
                                      </p:cBhvr>
                                      <p:to>
                                        <p:strVal val="visible"/>
                                      </p:to>
                                    </p:set>
                                  </p:childTnLst>
                                </p:cTn>
                              </p:par>
                            </p:childTnLst>
                          </p:cTn>
                        </p:par>
                      </p:childTnLst>
                    </p:cTn>
                  </p:par>
                </p:childTnLst>
              </p:cTn>
              <p:nextCondLst>
                <p:cond evt="onClick" delay="0">
                  <p:tgtEl>
                    <p:spTgt spid="14"/>
                  </p:tgtEl>
                </p:cond>
              </p:nextCondLst>
            </p:seq>
            <p:seq concurrent="1" nextAc="seek">
              <p:cTn id="46" restart="whenNotActive" fill="hold" evtFilter="cancelBubble" nodeType="interactiveSeq">
                <p:stCondLst>
                  <p:cond evt="onClick" delay="0">
                    <p:tgtEl>
                      <p:spTgt spid="17"/>
                    </p:tgtEl>
                  </p:cond>
                </p:stCondLst>
                <p:endSync evt="end" delay="0">
                  <p:rtn val="all"/>
                </p:endSync>
                <p:childTnLst>
                  <p:par>
                    <p:cTn id="47" fill="hold">
                      <p:stCondLst>
                        <p:cond delay="0"/>
                      </p:stCondLst>
                      <p:childTnLst>
                        <p:par>
                          <p:cTn id="48" fill="hold">
                            <p:stCondLst>
                              <p:cond delay="0"/>
                            </p:stCondLst>
                            <p:childTnLst>
                              <p:par>
                                <p:cTn id="49" presetID="1" presetClass="emph" presetSubtype="2" fill="hold" nodeType="clickEffect">
                                  <p:stCondLst>
                                    <p:cond delay="0"/>
                                  </p:stCondLst>
                                  <p:childTnLst>
                                    <p:animClr clrSpc="rgb" dir="cw">
                                      <p:cBhvr>
                                        <p:cTn id="50" dur="2000" fill="hold"/>
                                        <p:tgtEl>
                                          <p:spTgt spid="12"/>
                                        </p:tgtEl>
                                        <p:attrNameLst>
                                          <p:attrName>fillcolor</p:attrName>
                                        </p:attrNameLst>
                                      </p:cBhvr>
                                      <p:to>
                                        <a:schemeClr val="accent2"/>
                                      </p:to>
                                    </p:animClr>
                                    <p:set>
                                      <p:cBhvr>
                                        <p:cTn id="51" dur="2000" fill="hold"/>
                                        <p:tgtEl>
                                          <p:spTgt spid="12"/>
                                        </p:tgtEl>
                                        <p:attrNameLst>
                                          <p:attrName>fill.type</p:attrName>
                                        </p:attrNameLst>
                                      </p:cBhvr>
                                      <p:to>
                                        <p:strVal val="solid"/>
                                      </p:to>
                                    </p:set>
                                    <p:set>
                                      <p:cBhvr>
                                        <p:cTn id="52" dur="2000" fill="hold"/>
                                        <p:tgtEl>
                                          <p:spTgt spid="12"/>
                                        </p:tgtEl>
                                        <p:attrNameLst>
                                          <p:attrName>fill.on</p:attrName>
                                        </p:attrNameLst>
                                      </p:cBhvr>
                                      <p:to>
                                        <p:strVal val="true"/>
                                      </p:to>
                                    </p:set>
                                  </p:childTnLst>
                                  <p:subTnLst>
                                    <p:audio>
                                      <p:cMediaNode>
                                        <p:cTn display="0" masterRel="sameClick">
                                          <p:stCondLst>
                                            <p:cond evt="begin" delay="0">
                                              <p:tn val="49"/>
                                            </p:cond>
                                          </p:stCondLst>
                                          <p:endCondLst>
                                            <p:cond evt="onStopAudio" delay="0">
                                              <p:tgtEl>
                                                <p:sldTgt/>
                                              </p:tgtEl>
                                            </p:cond>
                                          </p:endCondLst>
                                        </p:cTn>
                                        <p:tgtEl>
                                          <p:sndTgt r:embed="rId5" name="sai-1.wav"/>
                                        </p:tgtEl>
                                      </p:cMediaNode>
                                    </p:audio>
                                  </p:subTnLst>
                                </p:cTn>
                              </p:par>
                              <p:par>
                                <p:cTn id="53" presetID="1" presetClass="entr" presetSubtype="0" fill="hold" nodeType="withEffect">
                                  <p:stCondLst>
                                    <p:cond delay="0"/>
                                  </p:stCondLst>
                                  <p:childTnLst>
                                    <p:set>
                                      <p:cBhvr>
                                        <p:cTn id="54" dur="1" fill="hold">
                                          <p:stCondLst>
                                            <p:cond delay="0"/>
                                          </p:stCondLst>
                                        </p:cTn>
                                        <p:tgtEl>
                                          <p:spTgt spid="36"/>
                                        </p:tgtEl>
                                        <p:attrNameLst>
                                          <p:attrName>style.visibility</p:attrName>
                                        </p:attrNameLst>
                                      </p:cBhvr>
                                      <p:to>
                                        <p:strVal val="visible"/>
                                      </p:to>
                                    </p:set>
                                  </p:childTnLst>
                                </p:cTn>
                              </p:par>
                            </p:childTnLst>
                          </p:cTn>
                        </p:par>
                      </p:childTnLst>
                    </p:cTn>
                  </p:par>
                </p:childTnLst>
              </p:cTn>
              <p:nextCondLst>
                <p:cond evt="onClick" delay="0">
                  <p:tgtEl>
                    <p:spTgt spid="17"/>
                  </p:tgtEl>
                </p:cond>
              </p:nextCondLst>
            </p:seq>
            <p:seq concurrent="1" nextAc="seek">
              <p:cTn id="55" restart="whenNotActive" fill="hold" evtFilter="cancelBubble" nodeType="interactiveSeq">
                <p:stCondLst>
                  <p:cond evt="onClick" delay="0">
                    <p:tgtEl>
                      <p:spTgt spid="16"/>
                    </p:tgtEl>
                  </p:cond>
                </p:stCondLst>
                <p:endSync evt="end" delay="0">
                  <p:rtn val="all"/>
                </p:endSync>
                <p:childTnLst>
                  <p:par>
                    <p:cTn id="56" fill="hold">
                      <p:stCondLst>
                        <p:cond delay="0"/>
                      </p:stCondLst>
                      <p:childTnLst>
                        <p:par>
                          <p:cTn id="57" fill="hold">
                            <p:stCondLst>
                              <p:cond delay="0"/>
                            </p:stCondLst>
                            <p:childTnLst>
                              <p:par>
                                <p:cTn id="58" presetID="1" presetClass="emph" presetSubtype="2" fill="hold" nodeType="clickEffect">
                                  <p:stCondLst>
                                    <p:cond delay="0"/>
                                  </p:stCondLst>
                                  <p:childTnLst>
                                    <p:animClr clrSpc="rgb" dir="cw">
                                      <p:cBhvr>
                                        <p:cTn id="59" dur="2000" fill="hold"/>
                                        <p:tgtEl>
                                          <p:spTgt spid="11"/>
                                        </p:tgtEl>
                                        <p:attrNameLst>
                                          <p:attrName>fillcolor</p:attrName>
                                        </p:attrNameLst>
                                      </p:cBhvr>
                                      <p:to>
                                        <a:schemeClr val="accent2"/>
                                      </p:to>
                                    </p:animClr>
                                    <p:set>
                                      <p:cBhvr>
                                        <p:cTn id="60" dur="2000" fill="hold"/>
                                        <p:tgtEl>
                                          <p:spTgt spid="11"/>
                                        </p:tgtEl>
                                        <p:attrNameLst>
                                          <p:attrName>fill.type</p:attrName>
                                        </p:attrNameLst>
                                      </p:cBhvr>
                                      <p:to>
                                        <p:strVal val="solid"/>
                                      </p:to>
                                    </p:set>
                                    <p:set>
                                      <p:cBhvr>
                                        <p:cTn id="61" dur="2000" fill="hold"/>
                                        <p:tgtEl>
                                          <p:spTgt spid="11"/>
                                        </p:tgtEl>
                                        <p:attrNameLst>
                                          <p:attrName>fill.on</p:attrName>
                                        </p:attrNameLst>
                                      </p:cBhvr>
                                      <p:to>
                                        <p:strVal val="true"/>
                                      </p:to>
                                    </p:set>
                                  </p:childTnLst>
                                  <p:subTnLst>
                                    <p:audio>
                                      <p:cMediaNode>
                                        <p:cTn display="0" masterRel="sameClick">
                                          <p:stCondLst>
                                            <p:cond evt="begin" delay="0">
                                              <p:tn val="58"/>
                                            </p:cond>
                                          </p:stCondLst>
                                          <p:endCondLst>
                                            <p:cond evt="onStopAudio" delay="0">
                                              <p:tgtEl>
                                                <p:sldTgt/>
                                              </p:tgtEl>
                                            </p:cond>
                                          </p:endCondLst>
                                        </p:cTn>
                                        <p:tgtEl>
                                          <p:sndTgt r:embed="rId5" name="sai-1.wav"/>
                                        </p:tgtEl>
                                      </p:cMediaNode>
                                    </p:audio>
                                  </p:subTnLst>
                                </p:cTn>
                              </p:par>
                              <p:par>
                                <p:cTn id="62" presetID="1" presetClass="entr" presetSubtype="0" fill="hold" nodeType="withEffect">
                                  <p:stCondLst>
                                    <p:cond delay="0"/>
                                  </p:stCondLst>
                                  <p:childTnLst>
                                    <p:set>
                                      <p:cBhvr>
                                        <p:cTn id="63" dur="1" fill="hold">
                                          <p:stCondLst>
                                            <p:cond delay="0"/>
                                          </p:stCondLst>
                                        </p:cTn>
                                        <p:tgtEl>
                                          <p:spTgt spid="37"/>
                                        </p:tgtEl>
                                        <p:attrNameLst>
                                          <p:attrName>style.visibility</p:attrName>
                                        </p:attrNameLst>
                                      </p:cBhvr>
                                      <p:to>
                                        <p:strVal val="visible"/>
                                      </p:to>
                                    </p:set>
                                  </p:childTnLst>
                                </p:cTn>
                              </p:par>
                            </p:childTnLst>
                          </p:cTn>
                        </p:par>
                      </p:childTnLst>
                    </p:cTn>
                  </p:par>
                </p:childTnLst>
              </p:cTn>
              <p:nextCondLst>
                <p:cond evt="onClick" delay="0">
                  <p:tgtEl>
                    <p:spTgt spid="16"/>
                  </p:tgtEl>
                </p:cond>
              </p:nextCondLst>
            </p:seq>
            <p:seq concurrent="1" nextAc="seek">
              <p:cTn id="64" restart="whenNotActive" fill="hold" evtFilter="cancelBubble" nodeType="interactiveSeq">
                <p:stCondLst>
                  <p:cond evt="onClick" delay="0">
                    <p:tgtEl>
                      <p:spTgt spid="15"/>
                    </p:tgtEl>
                  </p:cond>
                </p:stCondLst>
                <p:endSync evt="end" delay="0">
                  <p:rtn val="all"/>
                </p:endSync>
                <p:childTnLst>
                  <p:par>
                    <p:cTn id="65" fill="hold">
                      <p:stCondLst>
                        <p:cond delay="0"/>
                      </p:stCondLst>
                      <p:childTnLst>
                        <p:par>
                          <p:cTn id="66" fill="hold">
                            <p:stCondLst>
                              <p:cond delay="0"/>
                            </p:stCondLst>
                            <p:childTnLst>
                              <p:par>
                                <p:cTn id="67" presetID="1" presetClass="emph" presetSubtype="2" fill="hold" nodeType="clickEffect">
                                  <p:stCondLst>
                                    <p:cond delay="0"/>
                                  </p:stCondLst>
                                  <p:childTnLst>
                                    <p:animClr clrSpc="rgb" dir="cw">
                                      <p:cBhvr>
                                        <p:cTn id="68" dur="2000" fill="hold"/>
                                        <p:tgtEl>
                                          <p:spTgt spid="13"/>
                                        </p:tgtEl>
                                        <p:attrNameLst>
                                          <p:attrName>fillcolor</p:attrName>
                                        </p:attrNameLst>
                                      </p:cBhvr>
                                      <p:to>
                                        <a:schemeClr val="accent2"/>
                                      </p:to>
                                    </p:animClr>
                                    <p:set>
                                      <p:cBhvr>
                                        <p:cTn id="69" dur="2000" fill="hold"/>
                                        <p:tgtEl>
                                          <p:spTgt spid="13"/>
                                        </p:tgtEl>
                                        <p:attrNameLst>
                                          <p:attrName>fill.type</p:attrName>
                                        </p:attrNameLst>
                                      </p:cBhvr>
                                      <p:to>
                                        <p:strVal val="solid"/>
                                      </p:to>
                                    </p:set>
                                    <p:set>
                                      <p:cBhvr>
                                        <p:cTn id="70" dur="2000" fill="hold"/>
                                        <p:tgtEl>
                                          <p:spTgt spid="13"/>
                                        </p:tgtEl>
                                        <p:attrNameLst>
                                          <p:attrName>fill.on</p:attrName>
                                        </p:attrNameLst>
                                      </p:cBhvr>
                                      <p:to>
                                        <p:strVal val="true"/>
                                      </p:to>
                                    </p:set>
                                  </p:childTnLst>
                                  <p:subTnLst>
                                    <p:audio>
                                      <p:cMediaNode>
                                        <p:cTn display="0" masterRel="sameClick">
                                          <p:stCondLst>
                                            <p:cond evt="begin" delay="0">
                                              <p:tn val="67"/>
                                            </p:cond>
                                          </p:stCondLst>
                                          <p:endCondLst>
                                            <p:cond evt="onStopAudio" delay="0">
                                              <p:tgtEl>
                                                <p:sldTgt/>
                                              </p:tgtEl>
                                            </p:cond>
                                          </p:endCondLst>
                                        </p:cTn>
                                        <p:tgtEl>
                                          <p:sndTgt r:embed="rId5" name="sai-1.wav"/>
                                        </p:tgtEl>
                                      </p:cMediaNode>
                                    </p:audio>
                                  </p:subTnLst>
                                </p:cTn>
                              </p:par>
                              <p:par>
                                <p:cTn id="71" presetID="1" presetClass="entr" presetSubtype="0" fill="hold" nodeType="withEffect">
                                  <p:stCondLst>
                                    <p:cond delay="0"/>
                                  </p:stCondLst>
                                  <p:childTnLst>
                                    <p:set>
                                      <p:cBhvr>
                                        <p:cTn id="72" dur="1" fill="hold">
                                          <p:stCondLst>
                                            <p:cond delay="0"/>
                                          </p:stCondLst>
                                        </p:cTn>
                                        <p:tgtEl>
                                          <p:spTgt spid="38"/>
                                        </p:tgtEl>
                                        <p:attrNameLst>
                                          <p:attrName>style.visibility</p:attrName>
                                        </p:attrNameLst>
                                      </p:cBhvr>
                                      <p:to>
                                        <p:strVal val="visible"/>
                                      </p:to>
                                    </p:set>
                                  </p:childTnLst>
                                </p:cTn>
                              </p:par>
                            </p:childTnLst>
                          </p:cTn>
                        </p:par>
                      </p:childTnLst>
                    </p:cTn>
                  </p:par>
                </p:childTnLst>
              </p:cTn>
              <p:nextCondLst>
                <p:cond evt="onClick" delay="0">
                  <p:tgtEl>
                    <p:spTgt spid="15"/>
                  </p:tgtEl>
                </p:cond>
              </p:nextCondLst>
            </p:seq>
          </p:childTnLst>
        </p:cTn>
      </p:par>
    </p:tnLst>
    <p:bldLst>
      <p:bldP spid="18" grpId="0"/>
      <p:bldP spid="19" grpId="0"/>
      <p:bldP spid="20" grpId="0"/>
      <p:bldP spid="21" grpId="0"/>
      <p:bldP spid="26" grpId="0" animBg="1"/>
      <p:bldP spid="29"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pic>
        <p:nvPicPr>
          <p:cNvPr id="2" name="Picture 16">
            <a:extLst>
              <a:ext uri="{FF2B5EF4-FFF2-40B4-BE49-F238E27FC236}">
                <a16:creationId xmlns:a16="http://schemas.microsoft.com/office/drawing/2014/main" id="{F97538BC-B749-6793-219D-F507070FBF2B}"/>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605585">
            <a:off x="11842978" y="6126720"/>
            <a:ext cx="409404" cy="690977"/>
          </a:xfrm>
          <a:prstGeom prst="rect">
            <a:avLst/>
          </a:prstGeom>
        </p:spPr>
      </p:pic>
      <p:pic>
        <p:nvPicPr>
          <p:cNvPr id="3" name="Picture 2" descr="A group of people posing for a photo&#10;&#10;Description automatically generated with low confidence">
            <a:extLst>
              <a:ext uri="{FF2B5EF4-FFF2-40B4-BE49-F238E27FC236}">
                <a16:creationId xmlns:a16="http://schemas.microsoft.com/office/drawing/2014/main" id="{FFD93407-5131-C4D2-CAAA-D9FABE306339}"/>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6537" t="52972" r="59195" b="1881"/>
          <a:stretch/>
        </p:blipFill>
        <p:spPr>
          <a:xfrm>
            <a:off x="10155144" y="688759"/>
            <a:ext cx="1806173" cy="2873457"/>
          </a:xfrm>
          <a:prstGeom prst="rect">
            <a:avLst/>
          </a:prstGeom>
        </p:spPr>
      </p:pic>
      <p:pic>
        <p:nvPicPr>
          <p:cNvPr id="4" name="Picture 3" descr="A group of people posing for a photo&#10;&#10;Description automatically generated with low confidence">
            <a:extLst>
              <a:ext uri="{FF2B5EF4-FFF2-40B4-BE49-F238E27FC236}">
                <a16:creationId xmlns:a16="http://schemas.microsoft.com/office/drawing/2014/main" id="{724BC8D3-EBB1-4EEA-99F4-D1E00B305D39}"/>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41069" t="57588" r="27776" b="4540"/>
          <a:stretch/>
        </p:blipFill>
        <p:spPr>
          <a:xfrm>
            <a:off x="792171" y="2336493"/>
            <a:ext cx="1531634" cy="2248287"/>
          </a:xfrm>
          <a:prstGeom prst="rect">
            <a:avLst/>
          </a:prstGeom>
        </p:spPr>
      </p:pic>
      <p:pic>
        <p:nvPicPr>
          <p:cNvPr id="6" name="Picture 5" descr="A group of people posing for a photo&#10;&#10;Description automatically generated with low confidence">
            <a:extLst>
              <a:ext uri="{FF2B5EF4-FFF2-40B4-BE49-F238E27FC236}">
                <a16:creationId xmlns:a16="http://schemas.microsoft.com/office/drawing/2014/main" id="{76B07F8A-A126-0B05-6DEE-46106E1AE087}"/>
              </a:ext>
            </a:extLst>
          </p:cNvPr>
          <p:cNvPicPr>
            <a:picLocks noChangeAspect="1"/>
          </p:cNvPicPr>
          <p:nvPr/>
        </p:nvPicPr>
        <p:blipFill rotWithShape="1">
          <a:blip r:embed="rId6">
            <a:extLst>
              <a:ext uri="{28A0092B-C50C-407E-A947-70E740481C1C}">
                <a14:useLocalDpi xmlns:a14="http://schemas.microsoft.com/office/drawing/2010/main" val="0"/>
              </a:ext>
            </a:extLst>
          </a:blip>
          <a:srcRect l="72053" t="60286" r="1931" b="1842"/>
          <a:stretch/>
        </p:blipFill>
        <p:spPr>
          <a:xfrm>
            <a:off x="1024151" y="4614245"/>
            <a:ext cx="1276413" cy="2243755"/>
          </a:xfrm>
          <a:prstGeom prst="rect">
            <a:avLst/>
          </a:prstGeom>
        </p:spPr>
      </p:pic>
      <p:sp>
        <p:nvSpPr>
          <p:cNvPr id="8" name="TextBox 7">
            <a:extLst>
              <a:ext uri="{FF2B5EF4-FFF2-40B4-BE49-F238E27FC236}">
                <a16:creationId xmlns:a16="http://schemas.microsoft.com/office/drawing/2014/main" id="{B91605AF-D0C4-33B4-74E3-F3D7AC00D15A}"/>
              </a:ext>
            </a:extLst>
          </p:cNvPr>
          <p:cNvSpPr txBox="1"/>
          <p:nvPr/>
        </p:nvSpPr>
        <p:spPr>
          <a:xfrm>
            <a:off x="2323805" y="1809447"/>
            <a:ext cx="7506670" cy="1345946"/>
          </a:xfrm>
          <a:prstGeom prst="rect">
            <a:avLst/>
          </a:prstGeom>
          <a:noFill/>
        </p:spPr>
        <p:txBody>
          <a:bodyPr wrap="square">
            <a:spAutoFit/>
          </a:bodyPr>
          <a:lstStyle/>
          <a:p>
            <a:pPr marL="342900" indent="-342900" algn="just">
              <a:lnSpc>
                <a:spcPct val="150000"/>
              </a:lnSpc>
              <a:buFont typeface="Arial" panose="020B0604020202020204" pitchFamily="34" charset="0"/>
              <a:buChar char="•"/>
              <a:defRPr/>
            </a:pPr>
            <a:r>
              <a:rPr lang="vi-VN" sz="1900" dirty="0">
                <a:latin typeface="UTM Avo" panose="02040603050506020204" pitchFamily="18" charset="0"/>
                <a:cs typeface="Arial" panose="020B0604020202020204" pitchFamily="34" charset="0"/>
              </a:rPr>
              <a:t>Diễn viên hề: Trang phục nhiều màu sắc sặc sỡ, có đeo mặt nạ (với chiếc mũi đỏ, to tròn), mũ đội đầu, tạo sự vui nhộn, </a:t>
            </a:r>
            <a:r>
              <a:rPr lang="vi-VN" sz="1900">
                <a:latin typeface="UTM Avo" panose="02040603050506020204" pitchFamily="18" charset="0"/>
                <a:cs typeface="Arial" panose="020B0604020202020204" pitchFamily="34" charset="0"/>
              </a:rPr>
              <a:t>hài hước.</a:t>
            </a:r>
            <a:endParaRPr lang="vi-VN" sz="1900" dirty="0">
              <a:latin typeface="UTM Avo" panose="02040603050506020204" pitchFamily="18" charset="0"/>
              <a:cs typeface="Arial" panose="020B0604020202020204" pitchFamily="34" charset="0"/>
            </a:endParaRPr>
          </a:p>
        </p:txBody>
      </p:sp>
      <p:sp>
        <p:nvSpPr>
          <p:cNvPr id="9" name="TextBox 8">
            <a:extLst>
              <a:ext uri="{FF2B5EF4-FFF2-40B4-BE49-F238E27FC236}">
                <a16:creationId xmlns:a16="http://schemas.microsoft.com/office/drawing/2014/main" id="{2AC03C7E-292D-BBC1-AD5A-4A4E1249A944}"/>
              </a:ext>
            </a:extLst>
          </p:cNvPr>
          <p:cNvSpPr txBox="1"/>
          <p:nvPr/>
        </p:nvSpPr>
        <p:spPr>
          <a:xfrm>
            <a:off x="2323805" y="3238834"/>
            <a:ext cx="8077200" cy="1345946"/>
          </a:xfrm>
          <a:prstGeom prst="rect">
            <a:avLst/>
          </a:prstGeom>
          <a:noFill/>
        </p:spPr>
        <p:txBody>
          <a:bodyPr wrap="square">
            <a:spAutoFit/>
          </a:bodyPr>
          <a:lstStyle/>
          <a:p>
            <a:pPr marL="190510" indent="-190510" algn="just">
              <a:lnSpc>
                <a:spcPct val="150000"/>
              </a:lnSpc>
              <a:buFont typeface="Arial" panose="020B0604020202020204" pitchFamily="34" charset="0"/>
              <a:buChar char="•"/>
              <a:defRPr/>
            </a:pPr>
            <a:r>
              <a:rPr lang="vi-VN" sz="1900" dirty="0">
                <a:latin typeface="UTM Avo" panose="02040603050506020204" pitchFamily="18" charset="0"/>
                <a:cs typeface="Arial" panose="020B0604020202020204" pitchFamily="34" charset="0"/>
              </a:rPr>
              <a:t>Đồng phục học sinh: 2 màu đen/ trắng đơn giản, trên tay áo ghi tên trường, cổ áo có viền đen cách điệu, nữ mặc áo cổ tròn trắng cùng váy đen, nam mặc áo cổ bẻ trắng cùng </a:t>
            </a:r>
            <a:r>
              <a:rPr lang="vi-VN" sz="1900">
                <a:latin typeface="UTM Avo" panose="02040603050506020204" pitchFamily="18" charset="0"/>
                <a:cs typeface="Arial" panose="020B0604020202020204" pitchFamily="34" charset="0"/>
              </a:rPr>
              <a:t>quần đen.</a:t>
            </a:r>
            <a:endParaRPr lang="vi-VN" sz="1900" dirty="0">
              <a:latin typeface="UTM Avo" panose="02040603050506020204" pitchFamily="18" charset="0"/>
              <a:cs typeface="Arial" panose="020B0604020202020204" pitchFamily="34" charset="0"/>
            </a:endParaRPr>
          </a:p>
        </p:txBody>
      </p:sp>
      <p:sp>
        <p:nvSpPr>
          <p:cNvPr id="10" name="TextBox 9">
            <a:extLst>
              <a:ext uri="{FF2B5EF4-FFF2-40B4-BE49-F238E27FC236}">
                <a16:creationId xmlns:a16="http://schemas.microsoft.com/office/drawing/2014/main" id="{9131CBBA-B2BC-814D-11A3-159D63286257}"/>
              </a:ext>
            </a:extLst>
          </p:cNvPr>
          <p:cNvSpPr txBox="1"/>
          <p:nvPr/>
        </p:nvSpPr>
        <p:spPr>
          <a:xfrm>
            <a:off x="2323805" y="5188829"/>
            <a:ext cx="8338747" cy="907364"/>
          </a:xfrm>
          <a:prstGeom prst="rect">
            <a:avLst/>
          </a:prstGeom>
          <a:noFill/>
        </p:spPr>
        <p:txBody>
          <a:bodyPr wrap="square">
            <a:spAutoFit/>
          </a:bodyPr>
          <a:lstStyle/>
          <a:p>
            <a:pPr marL="190510" indent="-190510" algn="just">
              <a:lnSpc>
                <a:spcPct val="150000"/>
              </a:lnSpc>
              <a:buFont typeface="Arial" panose="020B0604020202020204" pitchFamily="34" charset="0"/>
              <a:buChar char="•"/>
              <a:defRPr/>
            </a:pPr>
            <a:r>
              <a:rPr lang="en-US" sz="1900" dirty="0">
                <a:latin typeface="UTM Avo" panose="02040603050506020204" pitchFamily="18" charset="0"/>
                <a:cs typeface="Arial" panose="020B0604020202020204" pitchFamily="34" charset="0"/>
              </a:rPr>
              <a:t>Y </a:t>
            </a:r>
            <a:r>
              <a:rPr lang="en-US" sz="1900" dirty="0" err="1">
                <a:latin typeface="UTM Avo" panose="02040603050506020204" pitchFamily="18" charset="0"/>
                <a:cs typeface="Arial" panose="020B0604020202020204" pitchFamily="34" charset="0"/>
              </a:rPr>
              <a:t>tá</a:t>
            </a:r>
            <a:r>
              <a:rPr lang="en-US" sz="1900" dirty="0">
                <a:latin typeface="UTM Avo" panose="02040603050506020204" pitchFamily="18" charset="0"/>
                <a:cs typeface="Arial" panose="020B0604020202020204" pitchFamily="34" charset="0"/>
              </a:rPr>
              <a:t>: </a:t>
            </a:r>
            <a:r>
              <a:rPr lang="en-US" sz="1900" dirty="0" err="1">
                <a:latin typeface="UTM Avo" panose="02040603050506020204" pitchFamily="18" charset="0"/>
                <a:cs typeface="Arial" panose="020B0604020202020204" pitchFamily="34" charset="0"/>
              </a:rPr>
              <a:t>Áo</a:t>
            </a:r>
            <a:r>
              <a:rPr lang="en-US" sz="1900" dirty="0">
                <a:latin typeface="UTM Avo" panose="02040603050506020204" pitchFamily="18" charset="0"/>
                <a:cs typeface="Arial" panose="020B0604020202020204" pitchFamily="34" charset="0"/>
              </a:rPr>
              <a:t> </a:t>
            </a:r>
            <a:r>
              <a:rPr lang="en-US" sz="1900" dirty="0" err="1">
                <a:latin typeface="UTM Avo" panose="02040603050506020204" pitchFamily="18" charset="0"/>
                <a:cs typeface="Arial" panose="020B0604020202020204" pitchFamily="34" charset="0"/>
              </a:rPr>
              <a:t>trắng</a:t>
            </a:r>
            <a:r>
              <a:rPr lang="en-US" sz="1900" dirty="0">
                <a:latin typeface="UTM Avo" panose="02040603050506020204" pitchFamily="18" charset="0"/>
                <a:cs typeface="Arial" panose="020B0604020202020204" pitchFamily="34" charset="0"/>
              </a:rPr>
              <a:t> </a:t>
            </a:r>
            <a:r>
              <a:rPr lang="en-US" sz="1900" dirty="0" err="1">
                <a:latin typeface="UTM Avo" panose="02040603050506020204" pitchFamily="18" charset="0"/>
                <a:cs typeface="Arial" panose="020B0604020202020204" pitchFamily="34" charset="0"/>
              </a:rPr>
              <a:t>dài</a:t>
            </a:r>
            <a:r>
              <a:rPr lang="en-US" sz="1900" dirty="0">
                <a:latin typeface="UTM Avo" panose="02040603050506020204" pitchFamily="18" charset="0"/>
                <a:cs typeface="Arial" panose="020B0604020202020204" pitchFamily="34" charset="0"/>
              </a:rPr>
              <a:t> </a:t>
            </a:r>
            <a:r>
              <a:rPr lang="en-US" sz="1900" dirty="0" err="1">
                <a:latin typeface="UTM Avo" panose="02040603050506020204" pitchFamily="18" charset="0"/>
                <a:cs typeface="Arial" panose="020B0604020202020204" pitchFamily="34" charset="0"/>
              </a:rPr>
              <a:t>tới</a:t>
            </a:r>
            <a:r>
              <a:rPr lang="en-US" sz="1900" dirty="0">
                <a:latin typeface="UTM Avo" panose="02040603050506020204" pitchFamily="18" charset="0"/>
                <a:cs typeface="Arial" panose="020B0604020202020204" pitchFamily="34" charset="0"/>
              </a:rPr>
              <a:t> </a:t>
            </a:r>
            <a:r>
              <a:rPr lang="en-US" sz="1900" dirty="0" err="1">
                <a:latin typeface="UTM Avo" panose="02040603050506020204" pitchFamily="18" charset="0"/>
                <a:cs typeface="Arial" panose="020B0604020202020204" pitchFamily="34" charset="0"/>
              </a:rPr>
              <a:t>đầu</a:t>
            </a:r>
            <a:r>
              <a:rPr lang="en-US" sz="1900" dirty="0">
                <a:latin typeface="UTM Avo" panose="02040603050506020204" pitchFamily="18" charset="0"/>
                <a:cs typeface="Arial" panose="020B0604020202020204" pitchFamily="34" charset="0"/>
              </a:rPr>
              <a:t> </a:t>
            </a:r>
            <a:r>
              <a:rPr lang="en-US" sz="1900" dirty="0" err="1">
                <a:latin typeface="UTM Avo" panose="02040603050506020204" pitchFamily="18" charset="0"/>
                <a:cs typeface="Arial" panose="020B0604020202020204" pitchFamily="34" charset="0"/>
              </a:rPr>
              <a:t>gối</a:t>
            </a:r>
            <a:r>
              <a:rPr lang="en-US" sz="1900" dirty="0">
                <a:latin typeface="UTM Avo" panose="02040603050506020204" pitchFamily="18" charset="0"/>
                <a:cs typeface="Arial" panose="020B0604020202020204" pitchFamily="34" charset="0"/>
              </a:rPr>
              <a:t>, </a:t>
            </a:r>
            <a:r>
              <a:rPr lang="en-US" sz="1900" dirty="0" err="1">
                <a:latin typeface="UTM Avo" panose="02040603050506020204" pitchFamily="18" charset="0"/>
                <a:cs typeface="Arial" panose="020B0604020202020204" pitchFamily="34" charset="0"/>
              </a:rPr>
              <a:t>trên</a:t>
            </a:r>
            <a:r>
              <a:rPr lang="en-US" sz="1900" dirty="0">
                <a:latin typeface="UTM Avo" panose="02040603050506020204" pitchFamily="18" charset="0"/>
                <a:cs typeface="Arial" panose="020B0604020202020204" pitchFamily="34" charset="0"/>
              </a:rPr>
              <a:t> </a:t>
            </a:r>
            <a:r>
              <a:rPr lang="en-US" sz="1900" dirty="0" err="1">
                <a:latin typeface="UTM Avo" panose="02040603050506020204" pitchFamily="18" charset="0"/>
                <a:cs typeface="Arial" panose="020B0604020202020204" pitchFamily="34" charset="0"/>
              </a:rPr>
              <a:t>ngực</a:t>
            </a:r>
            <a:r>
              <a:rPr lang="en-US" sz="1900" dirty="0">
                <a:latin typeface="UTM Avo" panose="02040603050506020204" pitchFamily="18" charset="0"/>
                <a:cs typeface="Arial" panose="020B0604020202020204" pitchFamily="34" charset="0"/>
              </a:rPr>
              <a:t> </a:t>
            </a:r>
            <a:r>
              <a:rPr lang="en-US" sz="1900" dirty="0" err="1">
                <a:latin typeface="UTM Avo" panose="02040603050506020204" pitchFamily="18" charset="0"/>
                <a:cs typeface="Arial" panose="020B0604020202020204" pitchFamily="34" charset="0"/>
              </a:rPr>
              <a:t>trái</a:t>
            </a:r>
            <a:r>
              <a:rPr lang="en-US" sz="1900" dirty="0">
                <a:latin typeface="UTM Avo" panose="02040603050506020204" pitchFamily="18" charset="0"/>
                <a:cs typeface="Arial" panose="020B0604020202020204" pitchFamily="34" charset="0"/>
              </a:rPr>
              <a:t> </a:t>
            </a:r>
            <a:r>
              <a:rPr lang="en-US" sz="1900" dirty="0" err="1">
                <a:latin typeface="UTM Avo" panose="02040603050506020204" pitchFamily="18" charset="0"/>
                <a:cs typeface="Arial" panose="020B0604020202020204" pitchFamily="34" charset="0"/>
              </a:rPr>
              <a:t>của</a:t>
            </a:r>
            <a:r>
              <a:rPr lang="en-US" sz="1900" dirty="0">
                <a:latin typeface="UTM Avo" panose="02040603050506020204" pitchFamily="18" charset="0"/>
                <a:cs typeface="Arial" panose="020B0604020202020204" pitchFamily="34" charset="0"/>
              </a:rPr>
              <a:t> </a:t>
            </a:r>
            <a:r>
              <a:rPr lang="en-US" sz="1900" dirty="0" err="1">
                <a:latin typeface="UTM Avo" panose="02040603050506020204" pitchFamily="18" charset="0"/>
                <a:cs typeface="Arial" panose="020B0604020202020204" pitchFamily="34" charset="0"/>
              </a:rPr>
              <a:t>áo</a:t>
            </a:r>
            <a:r>
              <a:rPr lang="en-US" sz="1900" dirty="0">
                <a:latin typeface="UTM Avo" panose="02040603050506020204" pitchFamily="18" charset="0"/>
                <a:cs typeface="Arial" panose="020B0604020202020204" pitchFamily="34" charset="0"/>
              </a:rPr>
              <a:t> có </a:t>
            </a:r>
            <a:r>
              <a:rPr lang="en-US" sz="1900" dirty="0" err="1">
                <a:latin typeface="UTM Avo" panose="02040603050506020204" pitchFamily="18" charset="0"/>
                <a:cs typeface="Arial" panose="020B0604020202020204" pitchFamily="34" charset="0"/>
              </a:rPr>
              <a:t>hình</a:t>
            </a:r>
            <a:r>
              <a:rPr lang="en-US" sz="1900" dirty="0">
                <a:latin typeface="UTM Avo" panose="02040603050506020204" pitchFamily="18" charset="0"/>
                <a:cs typeface="Arial" panose="020B0604020202020204" pitchFamily="34" charset="0"/>
              </a:rPr>
              <a:t> </a:t>
            </a:r>
            <a:r>
              <a:rPr lang="en-US" sz="1900" dirty="0" err="1">
                <a:latin typeface="UTM Avo" panose="02040603050506020204" pitchFamily="18" charset="0"/>
                <a:cs typeface="Arial" panose="020B0604020202020204" pitchFamily="34" charset="0"/>
              </a:rPr>
              <a:t>chữ</a:t>
            </a:r>
            <a:r>
              <a:rPr lang="en-US" sz="1900" dirty="0">
                <a:latin typeface="UTM Avo" panose="02040603050506020204" pitchFamily="18" charset="0"/>
                <a:cs typeface="Arial" panose="020B0604020202020204" pitchFamily="34" charset="0"/>
              </a:rPr>
              <a:t> </a:t>
            </a:r>
            <a:r>
              <a:rPr lang="en-US" sz="1900" dirty="0" err="1">
                <a:latin typeface="UTM Avo" panose="02040603050506020204" pitchFamily="18" charset="0"/>
                <a:cs typeface="Arial" panose="020B0604020202020204" pitchFamily="34" charset="0"/>
              </a:rPr>
              <a:t>thập</a:t>
            </a:r>
            <a:r>
              <a:rPr lang="en-US" sz="1900" dirty="0">
                <a:latin typeface="UTM Avo" panose="02040603050506020204" pitchFamily="18" charset="0"/>
                <a:cs typeface="Arial" panose="020B0604020202020204" pitchFamily="34" charset="0"/>
              </a:rPr>
              <a:t> </a:t>
            </a:r>
            <a:r>
              <a:rPr lang="en-US" sz="1900" dirty="0" err="1">
                <a:latin typeface="UTM Avo" panose="02040603050506020204" pitchFamily="18" charset="0"/>
                <a:cs typeface="Arial" panose="020B0604020202020204" pitchFamily="34" charset="0"/>
              </a:rPr>
              <a:t>đỏ</a:t>
            </a:r>
            <a:r>
              <a:rPr lang="en-US" sz="1900" dirty="0">
                <a:latin typeface="UTM Avo" panose="02040603050506020204" pitchFamily="18" charset="0"/>
                <a:cs typeface="Arial" panose="020B0604020202020204" pitchFamily="34" charset="0"/>
              </a:rPr>
              <a:t> </a:t>
            </a:r>
            <a:r>
              <a:rPr lang="en-US" sz="1900" dirty="0" err="1">
                <a:latin typeface="UTM Avo" panose="02040603050506020204" pitchFamily="18" charset="0"/>
                <a:cs typeface="Arial" panose="020B0604020202020204" pitchFamily="34" charset="0"/>
              </a:rPr>
              <a:t>nổi</a:t>
            </a:r>
            <a:r>
              <a:rPr lang="en-US" sz="1900" dirty="0">
                <a:latin typeface="UTM Avo" panose="02040603050506020204" pitchFamily="18" charset="0"/>
                <a:cs typeface="Arial" panose="020B0604020202020204" pitchFamily="34" charset="0"/>
              </a:rPr>
              <a:t> </a:t>
            </a:r>
            <a:r>
              <a:rPr lang="en-US" sz="1900" dirty="0" err="1">
                <a:latin typeface="UTM Avo" panose="02040603050506020204" pitchFamily="18" charset="0"/>
                <a:cs typeface="Arial" panose="020B0604020202020204" pitchFamily="34" charset="0"/>
              </a:rPr>
              <a:t>bật</a:t>
            </a:r>
            <a:r>
              <a:rPr lang="en-US" sz="1900" dirty="0">
                <a:latin typeface="UTM Avo" panose="02040603050506020204" pitchFamily="18" charset="0"/>
                <a:cs typeface="Arial" panose="020B0604020202020204" pitchFamily="34" charset="0"/>
              </a:rPr>
              <a:t>, </a:t>
            </a:r>
            <a:r>
              <a:rPr lang="en-US" sz="1900" dirty="0" err="1">
                <a:latin typeface="UTM Avo" panose="02040603050506020204" pitchFamily="18" charset="0"/>
                <a:cs typeface="Arial" panose="020B0604020202020204" pitchFamily="34" charset="0"/>
              </a:rPr>
              <a:t>mũ</a:t>
            </a:r>
            <a:r>
              <a:rPr lang="en-US" sz="1900" dirty="0">
                <a:latin typeface="UTM Avo" panose="02040603050506020204" pitchFamily="18" charset="0"/>
                <a:cs typeface="Arial" panose="020B0604020202020204" pitchFamily="34" charset="0"/>
              </a:rPr>
              <a:t> </a:t>
            </a:r>
            <a:r>
              <a:rPr lang="en-US" sz="1900" dirty="0" err="1">
                <a:latin typeface="UTM Avo" panose="02040603050506020204" pitchFamily="18" charset="0"/>
                <a:cs typeface="Arial" panose="020B0604020202020204" pitchFamily="34" charset="0"/>
              </a:rPr>
              <a:t>đội</a:t>
            </a:r>
            <a:r>
              <a:rPr lang="en-US" sz="1900" dirty="0">
                <a:latin typeface="UTM Avo" panose="02040603050506020204" pitchFamily="18" charset="0"/>
                <a:cs typeface="Arial" panose="020B0604020202020204" pitchFamily="34" charset="0"/>
              </a:rPr>
              <a:t> </a:t>
            </a:r>
            <a:r>
              <a:rPr lang="en-US" sz="1900" dirty="0" err="1">
                <a:latin typeface="UTM Avo" panose="02040603050506020204" pitchFamily="18" charset="0"/>
                <a:cs typeface="Arial" panose="020B0604020202020204" pitchFamily="34" charset="0"/>
              </a:rPr>
              <a:t>đầu</a:t>
            </a:r>
            <a:r>
              <a:rPr lang="en-US" sz="1900" dirty="0">
                <a:latin typeface="UTM Avo" panose="02040603050506020204" pitchFamily="18" charset="0"/>
                <a:cs typeface="Arial" panose="020B0604020202020204" pitchFamily="34" charset="0"/>
              </a:rPr>
              <a:t> </a:t>
            </a:r>
            <a:r>
              <a:rPr lang="en-US" sz="1900" err="1">
                <a:latin typeface="UTM Avo" panose="02040603050506020204" pitchFamily="18" charset="0"/>
                <a:cs typeface="Arial" panose="020B0604020202020204" pitchFamily="34" charset="0"/>
              </a:rPr>
              <a:t>màu</a:t>
            </a:r>
            <a:r>
              <a:rPr lang="en-US" sz="1900">
                <a:latin typeface="UTM Avo" panose="02040603050506020204" pitchFamily="18" charset="0"/>
                <a:cs typeface="Arial" panose="020B0604020202020204" pitchFamily="34" charset="0"/>
              </a:rPr>
              <a:t> trắng</a:t>
            </a:r>
            <a:r>
              <a:rPr lang="vi-VN" sz="1900">
                <a:latin typeface="UTM Avo" panose="02040603050506020204" pitchFamily="18" charset="0"/>
                <a:cs typeface="Arial" panose="020B0604020202020204" pitchFamily="34" charset="0"/>
              </a:rPr>
              <a:t>.</a:t>
            </a:r>
            <a:endParaRPr lang="en-US" sz="1900" dirty="0">
              <a:latin typeface="UTM Avo" panose="02040603050506020204" pitchFamily="18" charset="0"/>
              <a:cs typeface="Arial" panose="020B0604020202020204" pitchFamily="34" charset="0"/>
            </a:endParaRPr>
          </a:p>
        </p:txBody>
      </p:sp>
    </p:spTree>
    <p:extLst>
      <p:ext uri="{BB962C8B-B14F-4D97-AF65-F5344CB8AC3E}">
        <p14:creationId xmlns:p14="http://schemas.microsoft.com/office/powerpoint/2010/main" val="57967838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arn(inVertical)">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barn(inVertical)">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barn(inVertical)">
                                      <p:cBhvr>
                                        <p:cTn id="3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5" name="TextBox 4">
            <a:extLst>
              <a:ext uri="{FF2B5EF4-FFF2-40B4-BE49-F238E27FC236}">
                <a16:creationId xmlns:a16="http://schemas.microsoft.com/office/drawing/2014/main" id="{5C905E13-8143-E231-E95F-17F880AA20C7}"/>
              </a:ext>
            </a:extLst>
          </p:cNvPr>
          <p:cNvSpPr txBox="1"/>
          <p:nvPr/>
        </p:nvSpPr>
        <p:spPr>
          <a:xfrm>
            <a:off x="203200" y="1752600"/>
            <a:ext cx="6604000" cy="4087722"/>
          </a:xfrm>
          <a:prstGeom prst="rect">
            <a:avLst/>
          </a:prstGeom>
          <a:noFill/>
        </p:spPr>
        <p:txBody>
          <a:bodyPr wrap="square">
            <a:spAutoFit/>
          </a:bodyPr>
          <a:lstStyle/>
          <a:p>
            <a:pPr algn="ctr">
              <a:lnSpc>
                <a:spcPct val="150000"/>
              </a:lnSpc>
              <a:spcAft>
                <a:spcPts val="667"/>
              </a:spcAft>
            </a:pPr>
            <a:r>
              <a:rPr lang="vi-VN" sz="2000" dirty="0">
                <a:solidFill>
                  <a:srgbClr val="FF0000"/>
                </a:solidFill>
                <a:latin typeface="UTM Avo" panose="02040603050506020204" pitchFamily="18" charset="0"/>
                <a:ea typeface="Arial" panose="020B0604020202020204" pitchFamily="34" charset="0"/>
                <a:cs typeface="Arial" panose="020B0604020202020204" pitchFamily="34" charset="0"/>
              </a:rPr>
              <a:t>Các em hãy quan sát những hình ảnh sau, thảo luận và trả lời câu hỏi:</a:t>
            </a:r>
          </a:p>
          <a:p>
            <a:pPr marL="381019" indent="-381019" algn="just">
              <a:lnSpc>
                <a:spcPct val="150000"/>
              </a:lnSpc>
              <a:spcAft>
                <a:spcPts val="667"/>
              </a:spcAft>
              <a:buFont typeface="Arial" panose="020B0604020202020204" pitchFamily="34" charset="0"/>
              <a:buChar char="•"/>
            </a:pPr>
            <a:r>
              <a:rPr lang="vi-VN" sz="2000" dirty="0">
                <a:latin typeface="UTM Avo" panose="02040603050506020204" pitchFamily="18" charset="0"/>
                <a:ea typeface="Arial" panose="020B0604020202020204" pitchFamily="34" charset="0"/>
                <a:cs typeface="Arial" panose="020B0604020202020204" pitchFamily="34" charset="0"/>
              </a:rPr>
              <a:t>Nêu các bộ phận chính của các trang phục?</a:t>
            </a:r>
          </a:p>
          <a:p>
            <a:pPr marL="381019" indent="-381019" algn="just">
              <a:lnSpc>
                <a:spcPct val="150000"/>
              </a:lnSpc>
              <a:spcAft>
                <a:spcPts val="667"/>
              </a:spcAft>
              <a:buFont typeface="Arial" panose="020B0604020202020204" pitchFamily="34" charset="0"/>
              <a:buChar char="•"/>
            </a:pPr>
            <a:r>
              <a:rPr lang="vi-VN" sz="2000" dirty="0">
                <a:latin typeface="UTM Avo" panose="02040603050506020204" pitchFamily="18" charset="0"/>
                <a:ea typeface="Arial" panose="020B0604020202020204" pitchFamily="34" charset="0"/>
                <a:cs typeface="Arial" panose="020B0604020202020204" pitchFamily="34" charset="0"/>
              </a:rPr>
              <a:t>Các trang phục được trang trí lặp lại như thế nào?</a:t>
            </a:r>
          </a:p>
          <a:p>
            <a:pPr marL="381019" indent="-381019" algn="just">
              <a:lnSpc>
                <a:spcPct val="150000"/>
              </a:lnSpc>
              <a:spcAft>
                <a:spcPts val="667"/>
              </a:spcAft>
              <a:buFont typeface="Arial" panose="020B0604020202020204" pitchFamily="34" charset="0"/>
              <a:buChar char="•"/>
            </a:pPr>
            <a:r>
              <a:rPr lang="vi-VN" sz="2000" dirty="0">
                <a:latin typeface="UTM Avo" panose="02040603050506020204" pitchFamily="18" charset="0"/>
                <a:ea typeface="Arial" panose="020B0604020202020204" pitchFamily="34" charset="0"/>
                <a:cs typeface="Arial" panose="020B0604020202020204" pitchFamily="34" charset="0"/>
              </a:rPr>
              <a:t>Có thể tạo được nhiều sản phẩm trang phục khác nhau từ các hình cơ bản không?</a:t>
            </a:r>
          </a:p>
          <a:p>
            <a:pPr marL="381019" indent="-381019" algn="just">
              <a:lnSpc>
                <a:spcPct val="150000"/>
              </a:lnSpc>
              <a:spcAft>
                <a:spcPts val="667"/>
              </a:spcAft>
              <a:buFont typeface="Arial" panose="020B0604020202020204" pitchFamily="34" charset="0"/>
              <a:buChar char="•"/>
            </a:pPr>
            <a:endParaRPr lang="vi-VN" sz="2000" dirty="0">
              <a:latin typeface="Arial" panose="020B0604020202020204" pitchFamily="34" charset="0"/>
              <a:ea typeface="Arial" panose="020B0604020202020204" pitchFamily="34" charset="0"/>
              <a:cs typeface="Arial" panose="020B0604020202020204" pitchFamily="34" charset="0"/>
            </a:endParaRPr>
          </a:p>
        </p:txBody>
      </p:sp>
      <p:grpSp>
        <p:nvGrpSpPr>
          <p:cNvPr id="10" name="Group 9">
            <a:extLst>
              <a:ext uri="{FF2B5EF4-FFF2-40B4-BE49-F238E27FC236}">
                <a16:creationId xmlns:a16="http://schemas.microsoft.com/office/drawing/2014/main" id="{81C2722A-86A1-6397-B7CF-0C30B96949A5}"/>
              </a:ext>
            </a:extLst>
          </p:cNvPr>
          <p:cNvGrpSpPr/>
          <p:nvPr/>
        </p:nvGrpSpPr>
        <p:grpSpPr>
          <a:xfrm>
            <a:off x="7389627" y="2312417"/>
            <a:ext cx="4242391" cy="3131454"/>
            <a:chOff x="7055075" y="2099765"/>
            <a:chExt cx="5034144" cy="3740557"/>
          </a:xfrm>
        </p:grpSpPr>
        <p:pic>
          <p:nvPicPr>
            <p:cNvPr id="8" name="Picture 7">
              <a:extLst>
                <a:ext uri="{FF2B5EF4-FFF2-40B4-BE49-F238E27FC236}">
                  <a16:creationId xmlns:a16="http://schemas.microsoft.com/office/drawing/2014/main" id="{E7D9AB52-8C54-039E-20A1-3ACDAC3A8DCB}"/>
                </a:ext>
              </a:extLst>
            </p:cNvPr>
            <p:cNvPicPr>
              <a:picLocks noChangeAspect="1"/>
            </p:cNvPicPr>
            <p:nvPr/>
          </p:nvPicPr>
          <p:blipFill>
            <a:blip r:embed="rId4"/>
            <a:stretch>
              <a:fillRect/>
            </a:stretch>
          </p:blipFill>
          <p:spPr>
            <a:xfrm>
              <a:off x="7055075" y="2099765"/>
              <a:ext cx="5008225" cy="3740557"/>
            </a:xfrm>
            <a:prstGeom prst="rect">
              <a:avLst/>
            </a:prstGeom>
          </p:spPr>
        </p:pic>
        <p:sp>
          <p:nvSpPr>
            <p:cNvPr id="9" name="Rectangle 8">
              <a:extLst>
                <a:ext uri="{FF2B5EF4-FFF2-40B4-BE49-F238E27FC236}">
                  <a16:creationId xmlns:a16="http://schemas.microsoft.com/office/drawing/2014/main" id="{0C03CB9E-409E-7521-8F19-FB909BCB43CD}"/>
                </a:ext>
              </a:extLst>
            </p:cNvPr>
            <p:cNvSpPr/>
            <p:nvPr/>
          </p:nvSpPr>
          <p:spPr>
            <a:xfrm>
              <a:off x="11834037" y="5624623"/>
              <a:ext cx="255182" cy="21569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551727727"/>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grpSp>
        <p:nvGrpSpPr>
          <p:cNvPr id="2" name="Group 1">
            <a:extLst>
              <a:ext uri="{FF2B5EF4-FFF2-40B4-BE49-F238E27FC236}">
                <a16:creationId xmlns:a16="http://schemas.microsoft.com/office/drawing/2014/main" id="{CE4209C0-461B-97ED-A995-1FBB13950BEF}"/>
              </a:ext>
            </a:extLst>
          </p:cNvPr>
          <p:cNvGrpSpPr/>
          <p:nvPr/>
        </p:nvGrpSpPr>
        <p:grpSpPr>
          <a:xfrm>
            <a:off x="7357730" y="2467351"/>
            <a:ext cx="4242391" cy="3131454"/>
            <a:chOff x="7055075" y="2099765"/>
            <a:chExt cx="5034144" cy="3740557"/>
          </a:xfrm>
        </p:grpSpPr>
        <p:pic>
          <p:nvPicPr>
            <p:cNvPr id="3" name="Picture 2">
              <a:extLst>
                <a:ext uri="{FF2B5EF4-FFF2-40B4-BE49-F238E27FC236}">
                  <a16:creationId xmlns:a16="http://schemas.microsoft.com/office/drawing/2014/main" id="{105418DE-3711-FE5C-7C2B-C314224EB6A3}"/>
                </a:ext>
              </a:extLst>
            </p:cNvPr>
            <p:cNvPicPr>
              <a:picLocks noChangeAspect="1"/>
            </p:cNvPicPr>
            <p:nvPr/>
          </p:nvPicPr>
          <p:blipFill>
            <a:blip r:embed="rId4"/>
            <a:stretch>
              <a:fillRect/>
            </a:stretch>
          </p:blipFill>
          <p:spPr>
            <a:xfrm>
              <a:off x="7055075" y="2099765"/>
              <a:ext cx="5008225" cy="3740557"/>
            </a:xfrm>
            <a:prstGeom prst="rect">
              <a:avLst/>
            </a:prstGeom>
          </p:spPr>
        </p:pic>
        <p:sp>
          <p:nvSpPr>
            <p:cNvPr id="4" name="Rectangle 3">
              <a:extLst>
                <a:ext uri="{FF2B5EF4-FFF2-40B4-BE49-F238E27FC236}">
                  <a16:creationId xmlns:a16="http://schemas.microsoft.com/office/drawing/2014/main" id="{25D9C04B-D24F-1477-F48B-E6FA08155C69}"/>
                </a:ext>
              </a:extLst>
            </p:cNvPr>
            <p:cNvSpPr/>
            <p:nvPr/>
          </p:nvSpPr>
          <p:spPr>
            <a:xfrm>
              <a:off x="11834037" y="5624623"/>
              <a:ext cx="255182" cy="21569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TextBox 7">
            <a:extLst>
              <a:ext uri="{FF2B5EF4-FFF2-40B4-BE49-F238E27FC236}">
                <a16:creationId xmlns:a16="http://schemas.microsoft.com/office/drawing/2014/main" id="{054EED43-36BF-C540-7F66-FDD12D97C62F}"/>
              </a:ext>
            </a:extLst>
          </p:cNvPr>
          <p:cNvSpPr txBox="1"/>
          <p:nvPr/>
        </p:nvSpPr>
        <p:spPr>
          <a:xfrm>
            <a:off x="487639" y="2467351"/>
            <a:ext cx="5943773" cy="2976520"/>
          </a:xfrm>
          <a:prstGeom prst="rect">
            <a:avLst/>
          </a:prstGeom>
          <a:noFill/>
        </p:spPr>
        <p:txBody>
          <a:bodyPr wrap="square">
            <a:spAutoFit/>
          </a:bodyPr>
          <a:lstStyle/>
          <a:p>
            <a:pPr marL="381019" indent="-381019" algn="just">
              <a:lnSpc>
                <a:spcPct val="150000"/>
              </a:lnSpc>
              <a:spcAft>
                <a:spcPts val="667"/>
              </a:spcAft>
              <a:buFont typeface="Arial" panose="020B0604020202020204" pitchFamily="34" charset="0"/>
              <a:buChar char="•"/>
            </a:pPr>
            <a:r>
              <a:rPr lang="vi-VN" sz="2000" dirty="0">
                <a:latin typeface="UTM Avo" panose="02040603050506020204" pitchFamily="18" charset="0"/>
                <a:ea typeface="Arial" panose="020B0604020202020204" pitchFamily="34" charset="0"/>
                <a:cs typeface="Arial" panose="020B0604020202020204" pitchFamily="34" charset="0"/>
              </a:rPr>
              <a:t>Các bộ phận chính của trang phục gồm tay áo, cổ áo, thân áo,…</a:t>
            </a:r>
          </a:p>
          <a:p>
            <a:pPr marL="381019" indent="-381019" algn="just">
              <a:lnSpc>
                <a:spcPct val="150000"/>
              </a:lnSpc>
              <a:spcAft>
                <a:spcPts val="667"/>
              </a:spcAft>
              <a:buFont typeface="Arial" panose="020B0604020202020204" pitchFamily="34" charset="0"/>
              <a:buChar char="•"/>
            </a:pPr>
            <a:r>
              <a:rPr lang="vi-VN" sz="2000" dirty="0">
                <a:latin typeface="UTM Avo" panose="02040603050506020204" pitchFamily="18" charset="0"/>
                <a:ea typeface="Arial" panose="020B0604020202020204" pitchFamily="34" charset="0"/>
                <a:cs typeface="Arial" panose="020B0604020202020204" pitchFamily="34" charset="0"/>
              </a:rPr>
              <a:t>Các trang phục sử dụng chấm, nét, hình, màu để trang trí lặp lại trên trang phục.</a:t>
            </a:r>
          </a:p>
          <a:p>
            <a:pPr marL="381019" indent="-381019" algn="just">
              <a:lnSpc>
                <a:spcPct val="150000"/>
              </a:lnSpc>
              <a:spcAft>
                <a:spcPts val="667"/>
              </a:spcAft>
              <a:buFont typeface="Arial" panose="020B0604020202020204" pitchFamily="34" charset="0"/>
              <a:buChar char="•"/>
            </a:pPr>
            <a:r>
              <a:rPr lang="vi-VN" sz="2000" dirty="0">
                <a:latin typeface="UTM Avo" panose="02040603050506020204" pitchFamily="18" charset="0"/>
                <a:ea typeface="Arial" panose="020B0604020202020204" pitchFamily="34" charset="0"/>
                <a:cs typeface="Arial" panose="020B0604020202020204" pitchFamily="34" charset="0"/>
              </a:rPr>
              <a:t>Có thể tạo được nhiều sản phẩm trang phục khác nhau từ các hình cơ bản,...</a:t>
            </a:r>
          </a:p>
        </p:txBody>
      </p:sp>
    </p:spTree>
    <p:extLst>
      <p:ext uri="{BB962C8B-B14F-4D97-AF65-F5344CB8AC3E}">
        <p14:creationId xmlns:p14="http://schemas.microsoft.com/office/powerpoint/2010/main" val="218911566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barn(inVertical)">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barn(inVertical)">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barn(inVertical)">
                                      <p:cBhvr>
                                        <p:cTn id="17" dur="500"/>
                                        <p:tgtEl>
                                          <p:spTgt spid="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5">
            <a:extLst>
              <a:ext uri="{FF2B5EF4-FFF2-40B4-BE49-F238E27FC236}">
                <a16:creationId xmlns:a16="http://schemas.microsoft.com/office/drawing/2014/main" id="{DA3079C8-0AEC-E219-8A6B-E86982F3EFF2}"/>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605585">
            <a:off x="11764831" y="35970"/>
            <a:ext cx="504249" cy="851053"/>
          </a:xfrm>
          <a:prstGeom prst="rect">
            <a:avLst/>
          </a:prstGeom>
        </p:spPr>
      </p:pic>
      <p:pic>
        <p:nvPicPr>
          <p:cNvPr id="3" name="Picture 16">
            <a:extLst>
              <a:ext uri="{FF2B5EF4-FFF2-40B4-BE49-F238E27FC236}">
                <a16:creationId xmlns:a16="http://schemas.microsoft.com/office/drawing/2014/main" id="{884515CD-2455-52C4-5A70-F1DCA2B780A7}"/>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1512550" y="6157926"/>
            <a:ext cx="735953" cy="688117"/>
          </a:xfrm>
          <a:prstGeom prst="rect">
            <a:avLst/>
          </a:prstGeom>
        </p:spPr>
      </p:pic>
      <p:sp>
        <p:nvSpPr>
          <p:cNvPr id="9" name="Rectangle 8">
            <a:extLst>
              <a:ext uri="{FF2B5EF4-FFF2-40B4-BE49-F238E27FC236}">
                <a16:creationId xmlns:a16="http://schemas.microsoft.com/office/drawing/2014/main" id="{9CB81177-C579-7377-C42F-6CE64A94059C}"/>
              </a:ext>
            </a:extLst>
          </p:cNvPr>
          <p:cNvSpPr/>
          <p:nvPr/>
        </p:nvSpPr>
        <p:spPr>
          <a:xfrm>
            <a:off x="2814199" y="1695122"/>
            <a:ext cx="7138909" cy="1247649"/>
          </a:xfrm>
          <a:prstGeom prst="rect">
            <a:avLst/>
          </a:prstGeom>
        </p:spPr>
        <p:txBody>
          <a:bodyPr wrap="square">
            <a:spAutoFit/>
          </a:bodyPr>
          <a:lstStyle/>
          <a:p>
            <a:pPr algn="ctr">
              <a:lnSpc>
                <a:spcPct val="150000"/>
              </a:lnSpc>
            </a:pPr>
            <a:r>
              <a:rPr lang="en-US" sz="2667" b="1" dirty="0" err="1">
                <a:latin typeface="UTM Avo" panose="02040603050506020204" pitchFamily="18" charset="0"/>
                <a:cs typeface="Arial" pitchFamily="34" charset="0"/>
              </a:rPr>
              <a:t>Em</a:t>
            </a:r>
            <a:r>
              <a:rPr lang="en-US" sz="2667" b="1" dirty="0">
                <a:latin typeface="UTM Avo" panose="02040603050506020204" pitchFamily="18" charset="0"/>
                <a:cs typeface="Arial" pitchFamily="34" charset="0"/>
              </a:rPr>
              <a:t> </a:t>
            </a:r>
            <a:r>
              <a:rPr lang="en-US" sz="2667" b="1" dirty="0" err="1">
                <a:latin typeface="UTM Avo" panose="02040603050506020204" pitchFamily="18" charset="0"/>
                <a:cs typeface="Arial" pitchFamily="34" charset="0"/>
              </a:rPr>
              <a:t>có</a:t>
            </a:r>
            <a:r>
              <a:rPr lang="en-US" sz="2667" b="1" dirty="0">
                <a:latin typeface="UTM Avo" panose="02040603050506020204" pitchFamily="18" charset="0"/>
                <a:cs typeface="Arial" pitchFamily="34" charset="0"/>
              </a:rPr>
              <a:t> </a:t>
            </a:r>
            <a:r>
              <a:rPr lang="en-US" sz="2667" b="1" dirty="0" err="1">
                <a:latin typeface="UTM Avo" panose="02040603050506020204" pitchFamily="18" charset="0"/>
                <a:cs typeface="Arial" pitchFamily="34" charset="0"/>
              </a:rPr>
              <a:t>thể</a:t>
            </a:r>
            <a:r>
              <a:rPr lang="en-US" sz="2667" b="1" dirty="0">
                <a:latin typeface="UTM Avo" panose="02040603050506020204" pitchFamily="18" charset="0"/>
                <a:cs typeface="Arial" pitchFamily="34" charset="0"/>
              </a:rPr>
              <a:t> </a:t>
            </a:r>
            <a:r>
              <a:rPr lang="en-US" sz="2667" b="1" dirty="0" err="1">
                <a:latin typeface="UTM Avo" panose="02040603050506020204" pitchFamily="18" charset="0"/>
                <a:cs typeface="Arial" pitchFamily="34" charset="0"/>
              </a:rPr>
              <a:t>tạo</a:t>
            </a:r>
            <a:r>
              <a:rPr lang="en-US" sz="2667" b="1" dirty="0">
                <a:latin typeface="UTM Avo" panose="02040603050506020204" pitchFamily="18" charset="0"/>
                <a:cs typeface="Arial" pitchFamily="34" charset="0"/>
              </a:rPr>
              <a:t> </a:t>
            </a:r>
            <a:r>
              <a:rPr lang="en-US" sz="2667" b="1" dirty="0" err="1">
                <a:latin typeface="UTM Avo" panose="02040603050506020204" pitchFamily="18" charset="0"/>
                <a:cs typeface="Arial" pitchFamily="34" charset="0"/>
              </a:rPr>
              <a:t>hình</a:t>
            </a:r>
            <a:r>
              <a:rPr lang="en-US" sz="2667" b="1" dirty="0">
                <a:latin typeface="UTM Avo" panose="02040603050506020204" pitchFamily="18" charset="0"/>
                <a:cs typeface="Arial" pitchFamily="34" charset="0"/>
              </a:rPr>
              <a:t> và </a:t>
            </a:r>
            <a:r>
              <a:rPr lang="en-US" sz="2667" b="1" dirty="0" err="1">
                <a:latin typeface="UTM Avo" panose="02040603050506020204" pitchFamily="18" charset="0"/>
                <a:cs typeface="Arial" pitchFamily="34" charset="0"/>
              </a:rPr>
              <a:t>trang</a:t>
            </a:r>
            <a:r>
              <a:rPr lang="en-US" sz="2667" b="1" dirty="0">
                <a:latin typeface="UTM Avo" panose="02040603050506020204" pitchFamily="18" charset="0"/>
                <a:cs typeface="Arial" pitchFamily="34" charset="0"/>
              </a:rPr>
              <a:t> </a:t>
            </a:r>
            <a:r>
              <a:rPr lang="en-US" sz="2667" b="1" dirty="0" err="1">
                <a:latin typeface="UTM Avo" panose="02040603050506020204" pitchFamily="18" charset="0"/>
                <a:cs typeface="Arial" pitchFamily="34" charset="0"/>
              </a:rPr>
              <a:t>trí</a:t>
            </a:r>
            <a:r>
              <a:rPr lang="en-US" sz="2667" b="1" dirty="0">
                <a:latin typeface="UTM Avo" panose="02040603050506020204" pitchFamily="18" charset="0"/>
                <a:cs typeface="Arial" pitchFamily="34" charset="0"/>
              </a:rPr>
              <a:t> </a:t>
            </a:r>
            <a:r>
              <a:rPr lang="en-US" sz="2667" b="1" dirty="0" err="1">
                <a:latin typeface="UTM Avo" panose="02040603050506020204" pitchFamily="18" charset="0"/>
                <a:cs typeface="Arial" pitchFamily="34" charset="0"/>
              </a:rPr>
              <a:t>trang</a:t>
            </a:r>
            <a:r>
              <a:rPr lang="en-US" sz="2667" b="1" dirty="0">
                <a:latin typeface="UTM Avo" panose="02040603050506020204" pitchFamily="18" charset="0"/>
                <a:cs typeface="Arial" pitchFamily="34" charset="0"/>
              </a:rPr>
              <a:t> </a:t>
            </a:r>
            <a:r>
              <a:rPr lang="en-US" sz="2667" b="1" dirty="0" err="1">
                <a:latin typeface="UTM Avo" panose="02040603050506020204" pitchFamily="18" charset="0"/>
                <a:cs typeface="Arial" pitchFamily="34" charset="0"/>
              </a:rPr>
              <a:t>phục</a:t>
            </a:r>
            <a:r>
              <a:rPr lang="en-US" sz="2667" b="1" dirty="0">
                <a:latin typeface="UTM Avo" panose="02040603050506020204" pitchFamily="18" charset="0"/>
                <a:cs typeface="Arial" pitchFamily="34" charset="0"/>
              </a:rPr>
              <a:t> </a:t>
            </a:r>
            <a:r>
              <a:rPr lang="en-US" sz="2667" b="1" dirty="0" err="1">
                <a:latin typeface="UTM Avo" panose="02040603050506020204" pitchFamily="18" charset="0"/>
                <a:cs typeface="Arial" pitchFamily="34" charset="0"/>
              </a:rPr>
              <a:t>bằng</a:t>
            </a:r>
            <a:r>
              <a:rPr lang="en-US" sz="2667" b="1" dirty="0">
                <a:latin typeface="UTM Avo" panose="02040603050506020204" pitchFamily="18" charset="0"/>
                <a:cs typeface="Arial" pitchFamily="34" charset="0"/>
              </a:rPr>
              <a:t> </a:t>
            </a:r>
            <a:r>
              <a:rPr lang="en-US" sz="2667" b="1" dirty="0" err="1">
                <a:latin typeface="UTM Avo" panose="02040603050506020204" pitchFamily="18" charset="0"/>
                <a:cs typeface="Arial" pitchFamily="34" charset="0"/>
              </a:rPr>
              <a:t>cách</a:t>
            </a:r>
            <a:r>
              <a:rPr lang="en-US" sz="2667" b="1" dirty="0">
                <a:latin typeface="UTM Avo" panose="02040603050506020204" pitchFamily="18" charset="0"/>
                <a:cs typeface="Arial" pitchFamily="34" charset="0"/>
              </a:rPr>
              <a:t> </a:t>
            </a:r>
            <a:r>
              <a:rPr lang="en-US" sz="2667" b="1" dirty="0" err="1">
                <a:latin typeface="UTM Avo" panose="02040603050506020204" pitchFamily="18" charset="0"/>
                <a:cs typeface="Arial" pitchFamily="34" charset="0"/>
              </a:rPr>
              <a:t>nào</a:t>
            </a:r>
            <a:r>
              <a:rPr lang="en-US" sz="2667" b="1" dirty="0">
                <a:latin typeface="UTM Avo" panose="02040603050506020204" pitchFamily="18" charset="0"/>
                <a:cs typeface="Arial" pitchFamily="34" charset="0"/>
              </a:rPr>
              <a:t>?</a:t>
            </a:r>
            <a:endParaRPr lang="vi-VN" sz="2667" b="1" dirty="0">
              <a:latin typeface="Arial" pitchFamily="34" charset="0"/>
              <a:cs typeface="Arial" pitchFamily="34" charset="0"/>
            </a:endParaRPr>
          </a:p>
        </p:txBody>
      </p:sp>
      <p:sp>
        <p:nvSpPr>
          <p:cNvPr id="10" name="TextBox 9">
            <a:extLst>
              <a:ext uri="{FF2B5EF4-FFF2-40B4-BE49-F238E27FC236}">
                <a16:creationId xmlns:a16="http://schemas.microsoft.com/office/drawing/2014/main" id="{E103A057-FC37-5FCF-595F-089CB5601137}"/>
              </a:ext>
            </a:extLst>
          </p:cNvPr>
          <p:cNvSpPr txBox="1"/>
          <p:nvPr/>
        </p:nvSpPr>
        <p:spPr>
          <a:xfrm>
            <a:off x="3564327" y="1078762"/>
            <a:ext cx="8161020" cy="430887"/>
          </a:xfrm>
          <a:prstGeom prst="rect">
            <a:avLst/>
          </a:prstGeom>
          <a:noFill/>
        </p:spPr>
        <p:txBody>
          <a:bodyPr wrap="square">
            <a:spAutoFit/>
          </a:bodyPr>
          <a:lstStyle/>
          <a:p>
            <a:pPr algn="ctr"/>
            <a:r>
              <a:rPr lang="nl-NL" sz="2200" dirty="0">
                <a:latin typeface="UTM Avo" panose="02040603050506020204" pitchFamily="18" charset="0"/>
                <a:ea typeface="Arial" panose="020B0604020202020204" pitchFamily="34" charset="0"/>
                <a:cs typeface="Arial" panose="020B0604020202020204" pitchFamily="34" charset="0"/>
              </a:rPr>
              <a:t>a. Tạo hình và trang trí áo đồng phục học sinh nam</a:t>
            </a:r>
            <a:endParaRPr lang="en-US" sz="2200" dirty="0">
              <a:latin typeface="UTM Avo" panose="02040603050506020204" pitchFamily="18" charset="0"/>
              <a:cs typeface="Arial" panose="020B0604020202020204" pitchFamily="34" charset="0"/>
            </a:endParaRPr>
          </a:p>
        </p:txBody>
      </p:sp>
      <p:pic>
        <p:nvPicPr>
          <p:cNvPr id="11" name="Picture 10" descr="Text&#10;&#10;Description automatically generated">
            <a:hlinkClick r:id="rId7"/>
            <a:extLst>
              <a:ext uri="{FF2B5EF4-FFF2-40B4-BE49-F238E27FC236}">
                <a16:creationId xmlns:a16="http://schemas.microsoft.com/office/drawing/2014/main" id="{303F3714-236B-23A8-E249-6B6DDBFCB13B}"/>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t="12994"/>
          <a:stretch/>
        </p:blipFill>
        <p:spPr>
          <a:xfrm>
            <a:off x="7356255" y="1648606"/>
            <a:ext cx="4302183" cy="5257540"/>
          </a:xfrm>
          <a:prstGeom prst="rect">
            <a:avLst/>
          </a:prstGeom>
        </p:spPr>
      </p:pic>
      <p:grpSp>
        <p:nvGrpSpPr>
          <p:cNvPr id="12" name="Group 11">
            <a:extLst>
              <a:ext uri="{FF2B5EF4-FFF2-40B4-BE49-F238E27FC236}">
                <a16:creationId xmlns:a16="http://schemas.microsoft.com/office/drawing/2014/main" id="{08C46FF1-3593-E388-6B6A-7943DC418F54}"/>
              </a:ext>
            </a:extLst>
          </p:cNvPr>
          <p:cNvGrpSpPr/>
          <p:nvPr/>
        </p:nvGrpSpPr>
        <p:grpSpPr>
          <a:xfrm>
            <a:off x="358847" y="1695122"/>
            <a:ext cx="6410960" cy="2163656"/>
            <a:chOff x="7949346" y="1662387"/>
            <a:chExt cx="9616440" cy="3245484"/>
          </a:xfrm>
        </p:grpSpPr>
        <p:sp>
          <p:nvSpPr>
            <p:cNvPr id="13" name="TextBox 12">
              <a:extLst>
                <a:ext uri="{FF2B5EF4-FFF2-40B4-BE49-F238E27FC236}">
                  <a16:creationId xmlns:a16="http://schemas.microsoft.com/office/drawing/2014/main" id="{FFB0CFC8-CF1F-C9C2-D795-26F775FA032E}"/>
                </a:ext>
              </a:extLst>
            </p:cNvPr>
            <p:cNvSpPr txBox="1"/>
            <p:nvPr/>
          </p:nvSpPr>
          <p:spPr>
            <a:xfrm>
              <a:off x="7949346" y="1662387"/>
              <a:ext cx="9616440" cy="530915"/>
            </a:xfrm>
            <a:prstGeom prst="rect">
              <a:avLst/>
            </a:prstGeom>
            <a:noFill/>
          </p:spPr>
          <p:txBody>
            <a:bodyPr wrap="square">
              <a:spAutoFit/>
            </a:bodyPr>
            <a:lstStyle/>
            <a:p>
              <a:pPr marL="304815" indent="-304815">
                <a:buFont typeface="Arial" panose="020B0604020202020204" pitchFamily="34" charset="0"/>
                <a:buChar char="•"/>
              </a:pPr>
              <a:r>
                <a:rPr lang="vi-VN" sz="1700" dirty="0">
                  <a:latin typeface="UTM Avo" panose="02040603050506020204" pitchFamily="18" charset="0"/>
                  <a:cs typeface="Arial" panose="020B0604020202020204" pitchFamily="34" charset="0"/>
                </a:rPr>
                <a:t>Bước 1: Chuẩn bị vật liệu và công cụ thực hành</a:t>
              </a:r>
            </a:p>
          </p:txBody>
        </p:sp>
        <p:pic>
          <p:nvPicPr>
            <p:cNvPr id="14" name="Picture 13" descr="Graphical user interface, text, application&#10;&#10;Description automatically generated">
              <a:extLst>
                <a:ext uri="{FF2B5EF4-FFF2-40B4-BE49-F238E27FC236}">
                  <a16:creationId xmlns:a16="http://schemas.microsoft.com/office/drawing/2014/main" id="{C637172E-C2F7-ADEF-CC6A-33FDBEC9090C}"/>
                </a:ext>
              </a:extLst>
            </p:cNvPr>
            <p:cNvPicPr>
              <a:picLocks noChangeAspect="1"/>
            </p:cNvPicPr>
            <p:nvPr/>
          </p:nvPicPr>
          <p:blipFill rotWithShape="1">
            <a:blip r:embed="rId9">
              <a:extLst>
                <a:ext uri="{28A0092B-C50C-407E-A947-70E740481C1C}">
                  <a14:useLocalDpi xmlns:a14="http://schemas.microsoft.com/office/drawing/2010/main" val="0"/>
                </a:ext>
              </a:extLst>
            </a:blip>
            <a:srcRect l="29158" t="19605" r="28061" b="19605"/>
            <a:stretch/>
          </p:blipFill>
          <p:spPr>
            <a:xfrm>
              <a:off x="8683600" y="2131221"/>
              <a:ext cx="8616149" cy="2776650"/>
            </a:xfrm>
            <a:prstGeom prst="rect">
              <a:avLst/>
            </a:prstGeom>
          </p:spPr>
        </p:pic>
      </p:grpSp>
      <p:sp>
        <p:nvSpPr>
          <p:cNvPr id="15" name="TextBox 14">
            <a:extLst>
              <a:ext uri="{FF2B5EF4-FFF2-40B4-BE49-F238E27FC236}">
                <a16:creationId xmlns:a16="http://schemas.microsoft.com/office/drawing/2014/main" id="{B201D5CB-C939-6795-7E14-07882DC67910}"/>
              </a:ext>
            </a:extLst>
          </p:cNvPr>
          <p:cNvSpPr txBox="1"/>
          <p:nvPr/>
        </p:nvSpPr>
        <p:spPr>
          <a:xfrm>
            <a:off x="485166" y="3681938"/>
            <a:ext cx="6871089" cy="3176062"/>
          </a:xfrm>
          <a:prstGeom prst="rect">
            <a:avLst/>
          </a:prstGeom>
          <a:noFill/>
        </p:spPr>
        <p:txBody>
          <a:bodyPr wrap="square">
            <a:spAutoFit/>
          </a:bodyPr>
          <a:lstStyle/>
          <a:p>
            <a:pPr marL="190510" indent="-190510">
              <a:lnSpc>
                <a:spcPct val="150000"/>
              </a:lnSpc>
              <a:buFont typeface="Arial" panose="020B0604020202020204" pitchFamily="34" charset="0"/>
              <a:buChar char="•"/>
            </a:pPr>
            <a:r>
              <a:rPr lang="vi-VN" sz="1700" dirty="0">
                <a:latin typeface="UTM Avo" panose="02040603050506020204" pitchFamily="18" charset="0"/>
                <a:cs typeface="Arial" panose="020B0604020202020204" pitchFamily="34" charset="0"/>
              </a:rPr>
              <a:t>Bước 2: Tạo bộ phận của áo.</a:t>
            </a:r>
          </a:p>
          <a:p>
            <a:pPr marL="190510" indent="-190510">
              <a:lnSpc>
                <a:spcPct val="150000"/>
              </a:lnSpc>
              <a:buFont typeface="Arial" panose="020B0604020202020204" pitchFamily="34" charset="0"/>
              <a:buChar char="•"/>
            </a:pPr>
            <a:r>
              <a:rPr lang="vi-VN" sz="1700" dirty="0">
                <a:latin typeface="UTM Avo" panose="02040603050506020204" pitchFamily="18" charset="0"/>
                <a:cs typeface="Arial" panose="020B0604020202020204" pitchFamily="34" charset="0"/>
              </a:rPr>
              <a:t>Bước 3: Dán, ghép các bộ phận chi tiết để tạo sản phẩm: Gấp và xếp dán, liên kết các hình cơ bản đã tạo được với nhau để tạo nên sản phẩm.</a:t>
            </a:r>
          </a:p>
          <a:p>
            <a:pPr marL="190510" indent="-190510">
              <a:lnSpc>
                <a:spcPct val="150000"/>
              </a:lnSpc>
              <a:buFont typeface="Arial" panose="020B0604020202020204" pitchFamily="34" charset="0"/>
              <a:buChar char="•"/>
            </a:pPr>
            <a:r>
              <a:rPr lang="vi-VN" sz="1700" dirty="0">
                <a:latin typeface="UTM Avo" panose="02040603050506020204" pitchFamily="18" charset="0"/>
                <a:cs typeface="Arial" panose="020B0604020202020204" pitchFamily="34" charset="0"/>
              </a:rPr>
              <a:t>Bước 4: Trang trí làm đẹp sản phẩm: Cắt/xé dán trang trí thêm một số chi tiết như nét viền trên túi áo, cổ áo, tay áo hoặc tên trường, lớp,… Hoặc vẽ thêm chấm, nét, hoạ tiết trang trí lặp lại theo ý thích cho trang phục.</a:t>
            </a:r>
          </a:p>
        </p:txBody>
      </p:sp>
      <p:grpSp>
        <p:nvGrpSpPr>
          <p:cNvPr id="16" name="Group 15">
            <a:extLst>
              <a:ext uri="{FF2B5EF4-FFF2-40B4-BE49-F238E27FC236}">
                <a16:creationId xmlns:a16="http://schemas.microsoft.com/office/drawing/2014/main" id="{31B235BE-71F1-3CAF-4DC8-773BC641B1A0}"/>
              </a:ext>
            </a:extLst>
          </p:cNvPr>
          <p:cNvGrpSpPr/>
          <p:nvPr/>
        </p:nvGrpSpPr>
        <p:grpSpPr>
          <a:xfrm>
            <a:off x="8576808" y="2800921"/>
            <a:ext cx="2052286" cy="2065733"/>
            <a:chOff x="6734456" y="1026165"/>
            <a:chExt cx="2052286" cy="1905000"/>
          </a:xfrm>
        </p:grpSpPr>
        <p:pic>
          <p:nvPicPr>
            <p:cNvPr id="17" name="Picture 16" descr="Youtube PNG Free Images with Transparent Background - (410 Free Downloads)">
              <a:hlinkClick r:id="rId10"/>
              <a:extLst>
                <a:ext uri="{FF2B5EF4-FFF2-40B4-BE49-F238E27FC236}">
                  <a16:creationId xmlns:a16="http://schemas.microsoft.com/office/drawing/2014/main" id="{40B7008B-C644-5999-4817-F0C037A411BF}"/>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734456" y="1026165"/>
              <a:ext cx="1905000" cy="1905000"/>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630C3381-A1BF-FF01-883E-D497F2624524}"/>
                </a:ext>
              </a:extLst>
            </p:cNvPr>
            <p:cNvSpPr txBox="1"/>
            <p:nvPr/>
          </p:nvSpPr>
          <p:spPr>
            <a:xfrm>
              <a:off x="6753755" y="1217416"/>
              <a:ext cx="2032987" cy="338554"/>
            </a:xfrm>
            <a:prstGeom prst="rect">
              <a:avLst/>
            </a:prstGeom>
            <a:noFill/>
          </p:spPr>
          <p:txBody>
            <a:bodyPr wrap="square" rtlCol="0">
              <a:spAutoFit/>
            </a:bodyPr>
            <a:lstStyle/>
            <a:p>
              <a:r>
                <a:rPr lang="en-US" sz="1600">
                  <a:latin typeface="UTM Avo" panose="02040603050506020204" pitchFamily="18" charset="0"/>
                </a:rPr>
                <a:t>Ấn để xem video</a:t>
              </a:r>
            </a:p>
          </p:txBody>
        </p:sp>
      </p:grpSp>
    </p:spTree>
    <p:extLst>
      <p:ext uri="{BB962C8B-B14F-4D97-AF65-F5344CB8AC3E}">
        <p14:creationId xmlns:p14="http://schemas.microsoft.com/office/powerpoint/2010/main" val="296988696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4" presetClass="exit" presetSubtype="10" fill="hold" grpId="1" nodeType="clickEffect">
                                  <p:stCondLst>
                                    <p:cond delay="0"/>
                                  </p:stCondLst>
                                  <p:childTnLst>
                                    <p:animEffect transition="out" filter="randombar(horizontal)">
                                      <p:cBhvr>
                                        <p:cTn id="13" dur="500"/>
                                        <p:tgtEl>
                                          <p:spTgt spid="9"/>
                                        </p:tgtEl>
                                      </p:cBhvr>
                                    </p:animEffect>
                                    <p:set>
                                      <p:cBhvr>
                                        <p:cTn id="14" dur="1" fill="hold">
                                          <p:stCondLst>
                                            <p:cond delay="499"/>
                                          </p:stCondLst>
                                        </p:cTn>
                                        <p:tgtEl>
                                          <p:spTgt spid="9"/>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barn(inVertical)">
                                      <p:cBhvr>
                                        <p:cTn id="19" dur="500"/>
                                        <p:tgtEl>
                                          <p:spTgt spid="10"/>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barn(inVertical)">
                                      <p:cBhvr>
                                        <p:cTn id="24" dur="500"/>
                                        <p:tgtEl>
                                          <p:spTgt spid="11"/>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nodeType="click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barn(inVertical)">
                                      <p:cBhvr>
                                        <p:cTn id="29" dur="500"/>
                                        <p:tgtEl>
                                          <p:spTgt spid="12"/>
                                        </p:tgtEl>
                                      </p:cBhvr>
                                    </p:animEffect>
                                  </p:childTnLst>
                                </p:cTn>
                              </p:par>
                            </p:childTnLst>
                          </p:cTn>
                        </p:par>
                      </p:childTnLst>
                    </p:cTn>
                  </p:par>
                  <p:par>
                    <p:cTn id="30" fill="hold">
                      <p:stCondLst>
                        <p:cond delay="indefinite"/>
                      </p:stCondLst>
                      <p:childTnLst>
                        <p:par>
                          <p:cTn id="31" fill="hold">
                            <p:stCondLst>
                              <p:cond delay="0"/>
                            </p:stCondLst>
                            <p:childTnLst>
                              <p:par>
                                <p:cTn id="32" presetID="16" presetClass="entr" presetSubtype="21" fill="hold" grpId="0" nodeType="clickEffect">
                                  <p:stCondLst>
                                    <p:cond delay="0"/>
                                  </p:stCondLst>
                                  <p:childTnLst>
                                    <p:set>
                                      <p:cBhvr>
                                        <p:cTn id="33" dur="1" fill="hold">
                                          <p:stCondLst>
                                            <p:cond delay="0"/>
                                          </p:stCondLst>
                                        </p:cTn>
                                        <p:tgtEl>
                                          <p:spTgt spid="15">
                                            <p:txEl>
                                              <p:pRg st="0" end="0"/>
                                            </p:txEl>
                                          </p:spTgt>
                                        </p:tgtEl>
                                        <p:attrNameLst>
                                          <p:attrName>style.visibility</p:attrName>
                                        </p:attrNameLst>
                                      </p:cBhvr>
                                      <p:to>
                                        <p:strVal val="visible"/>
                                      </p:to>
                                    </p:set>
                                    <p:animEffect transition="in" filter="barn(inVertical)">
                                      <p:cBhvr>
                                        <p:cTn id="34" dur="500"/>
                                        <p:tgtEl>
                                          <p:spTgt spid="15">
                                            <p:txEl>
                                              <p:pRg st="0" end="0"/>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grpId="0" nodeType="clickEffect">
                                  <p:stCondLst>
                                    <p:cond delay="0"/>
                                  </p:stCondLst>
                                  <p:childTnLst>
                                    <p:set>
                                      <p:cBhvr>
                                        <p:cTn id="38" dur="1" fill="hold">
                                          <p:stCondLst>
                                            <p:cond delay="0"/>
                                          </p:stCondLst>
                                        </p:cTn>
                                        <p:tgtEl>
                                          <p:spTgt spid="15">
                                            <p:txEl>
                                              <p:pRg st="1" end="1"/>
                                            </p:txEl>
                                          </p:spTgt>
                                        </p:tgtEl>
                                        <p:attrNameLst>
                                          <p:attrName>style.visibility</p:attrName>
                                        </p:attrNameLst>
                                      </p:cBhvr>
                                      <p:to>
                                        <p:strVal val="visible"/>
                                      </p:to>
                                    </p:set>
                                    <p:animEffect transition="in" filter="barn(inVertical)">
                                      <p:cBhvr>
                                        <p:cTn id="39" dur="500"/>
                                        <p:tgtEl>
                                          <p:spTgt spid="15">
                                            <p:txEl>
                                              <p:pRg st="1" end="1"/>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6" presetClass="entr" presetSubtype="21" fill="hold" grpId="0" nodeType="clickEffect">
                                  <p:stCondLst>
                                    <p:cond delay="0"/>
                                  </p:stCondLst>
                                  <p:childTnLst>
                                    <p:set>
                                      <p:cBhvr>
                                        <p:cTn id="43" dur="1" fill="hold">
                                          <p:stCondLst>
                                            <p:cond delay="0"/>
                                          </p:stCondLst>
                                        </p:cTn>
                                        <p:tgtEl>
                                          <p:spTgt spid="15">
                                            <p:txEl>
                                              <p:pRg st="2" end="2"/>
                                            </p:txEl>
                                          </p:spTgt>
                                        </p:tgtEl>
                                        <p:attrNameLst>
                                          <p:attrName>style.visibility</p:attrName>
                                        </p:attrNameLst>
                                      </p:cBhvr>
                                      <p:to>
                                        <p:strVal val="visible"/>
                                      </p:to>
                                    </p:set>
                                    <p:animEffect transition="in" filter="barn(inVertical)">
                                      <p:cBhvr>
                                        <p:cTn id="44" dur="500"/>
                                        <p:tgtEl>
                                          <p:spTgt spid="15">
                                            <p:txEl>
                                              <p:pRg st="2" end="2"/>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P spid="10" grpId="0"/>
      <p:bldP spid="15"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16">
            <a:extLst>
              <a:ext uri="{FF2B5EF4-FFF2-40B4-BE49-F238E27FC236}">
                <a16:creationId xmlns:a16="http://schemas.microsoft.com/office/drawing/2014/main" id="{DF99E72C-6D09-BC84-B3ED-881BCA9C6E45}"/>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1512550" y="6157926"/>
            <a:ext cx="735953" cy="688117"/>
          </a:xfrm>
          <a:prstGeom prst="rect">
            <a:avLst/>
          </a:prstGeom>
        </p:spPr>
      </p:pic>
      <p:sp>
        <p:nvSpPr>
          <p:cNvPr id="5" name="TextBox 4">
            <a:extLst>
              <a:ext uri="{FF2B5EF4-FFF2-40B4-BE49-F238E27FC236}">
                <a16:creationId xmlns:a16="http://schemas.microsoft.com/office/drawing/2014/main" id="{EE3D25D3-2CB9-D398-DE0F-D0D268FF25D8}"/>
              </a:ext>
            </a:extLst>
          </p:cNvPr>
          <p:cNvSpPr txBox="1"/>
          <p:nvPr/>
        </p:nvSpPr>
        <p:spPr>
          <a:xfrm>
            <a:off x="3766127" y="1073339"/>
            <a:ext cx="8114399" cy="430887"/>
          </a:xfrm>
          <a:prstGeom prst="rect">
            <a:avLst/>
          </a:prstGeom>
          <a:noFill/>
        </p:spPr>
        <p:txBody>
          <a:bodyPr wrap="square">
            <a:spAutoFit/>
          </a:bodyPr>
          <a:lstStyle/>
          <a:p>
            <a:pPr algn="ctr"/>
            <a:r>
              <a:rPr lang="nl-NL" sz="2200" dirty="0">
                <a:latin typeface="UTM Avo" panose="02040603050506020204" pitchFamily="18" charset="0"/>
                <a:ea typeface="Arial" panose="020B0604020202020204" pitchFamily="34" charset="0"/>
                <a:cs typeface="Arial" panose="020B0604020202020204" pitchFamily="34" charset="0"/>
              </a:rPr>
              <a:t>b. Tạo hình và trang trí trang phục biểu diễn nghệ thuật</a:t>
            </a:r>
            <a:endParaRPr lang="en-US" sz="2200" dirty="0">
              <a:latin typeface="UTM Avo" panose="02040603050506020204" pitchFamily="18" charset="0"/>
              <a:cs typeface="Arial" panose="020B0604020202020204" pitchFamily="34" charset="0"/>
            </a:endParaRPr>
          </a:p>
        </p:txBody>
      </p:sp>
      <p:grpSp>
        <p:nvGrpSpPr>
          <p:cNvPr id="6" name="Group 5">
            <a:extLst>
              <a:ext uri="{FF2B5EF4-FFF2-40B4-BE49-F238E27FC236}">
                <a16:creationId xmlns:a16="http://schemas.microsoft.com/office/drawing/2014/main" id="{29062A3B-AF64-E4E8-4F02-8748FAB327BE}"/>
              </a:ext>
            </a:extLst>
          </p:cNvPr>
          <p:cNvGrpSpPr/>
          <p:nvPr/>
        </p:nvGrpSpPr>
        <p:grpSpPr>
          <a:xfrm>
            <a:off x="625250" y="1672694"/>
            <a:ext cx="6410960" cy="2163656"/>
            <a:chOff x="7949346" y="1662387"/>
            <a:chExt cx="9616440" cy="3245484"/>
          </a:xfrm>
        </p:grpSpPr>
        <p:sp>
          <p:nvSpPr>
            <p:cNvPr id="7" name="TextBox 6">
              <a:extLst>
                <a:ext uri="{FF2B5EF4-FFF2-40B4-BE49-F238E27FC236}">
                  <a16:creationId xmlns:a16="http://schemas.microsoft.com/office/drawing/2014/main" id="{8CCD1541-C9EC-88BD-F2C9-81E97F456C1F}"/>
                </a:ext>
              </a:extLst>
            </p:cNvPr>
            <p:cNvSpPr txBox="1"/>
            <p:nvPr/>
          </p:nvSpPr>
          <p:spPr>
            <a:xfrm>
              <a:off x="7949346" y="1662387"/>
              <a:ext cx="9616440" cy="530915"/>
            </a:xfrm>
            <a:prstGeom prst="rect">
              <a:avLst/>
            </a:prstGeom>
            <a:noFill/>
          </p:spPr>
          <p:txBody>
            <a:bodyPr wrap="square">
              <a:spAutoFit/>
            </a:bodyPr>
            <a:lstStyle/>
            <a:p>
              <a:pPr marL="304815" indent="-304815">
                <a:buFont typeface="Arial" panose="020B0604020202020204" pitchFamily="34" charset="0"/>
                <a:buChar char="•"/>
              </a:pPr>
              <a:r>
                <a:rPr lang="vi-VN" sz="1700" dirty="0">
                  <a:latin typeface="UTM Avo" panose="02040603050506020204" pitchFamily="18" charset="0"/>
                  <a:cs typeface="Arial" panose="020B0604020202020204" pitchFamily="34" charset="0"/>
                </a:rPr>
                <a:t>Bước 1: Chuẩn bị vật liệu và công cụ thực hành</a:t>
              </a:r>
            </a:p>
          </p:txBody>
        </p:sp>
        <p:pic>
          <p:nvPicPr>
            <p:cNvPr id="8" name="Picture 7" descr="Graphical user interface, text, application&#10;&#10;Description automatically generated">
              <a:extLst>
                <a:ext uri="{FF2B5EF4-FFF2-40B4-BE49-F238E27FC236}">
                  <a16:creationId xmlns:a16="http://schemas.microsoft.com/office/drawing/2014/main" id="{D80E8447-64DF-D354-8639-1BB84D5D0229}"/>
                </a:ext>
              </a:extLst>
            </p:cNvPr>
            <p:cNvPicPr>
              <a:picLocks noChangeAspect="1"/>
            </p:cNvPicPr>
            <p:nvPr/>
          </p:nvPicPr>
          <p:blipFill rotWithShape="1">
            <a:blip r:embed="rId5">
              <a:extLst>
                <a:ext uri="{28A0092B-C50C-407E-A947-70E740481C1C}">
                  <a14:useLocalDpi xmlns:a14="http://schemas.microsoft.com/office/drawing/2010/main" val="0"/>
                </a:ext>
              </a:extLst>
            </a:blip>
            <a:srcRect l="29158" t="19605" r="28061" b="19605"/>
            <a:stretch/>
          </p:blipFill>
          <p:spPr>
            <a:xfrm>
              <a:off x="8683601" y="2131221"/>
              <a:ext cx="8616149" cy="2776650"/>
            </a:xfrm>
            <a:prstGeom prst="rect">
              <a:avLst/>
            </a:prstGeom>
          </p:spPr>
        </p:pic>
      </p:grpSp>
      <p:pic>
        <p:nvPicPr>
          <p:cNvPr id="9" name="Picture 8" descr="A picture containing text, queen, different&#10;&#10;Description automatically generated">
            <a:hlinkClick r:id="rId6"/>
            <a:extLst>
              <a:ext uri="{FF2B5EF4-FFF2-40B4-BE49-F238E27FC236}">
                <a16:creationId xmlns:a16="http://schemas.microsoft.com/office/drawing/2014/main" id="{C9DD9EDA-2004-37D8-BBAC-18508AABD55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858852" y="2087050"/>
            <a:ext cx="5434331" cy="4389909"/>
          </a:xfrm>
          <a:prstGeom prst="rect">
            <a:avLst/>
          </a:prstGeom>
        </p:spPr>
      </p:pic>
      <p:sp>
        <p:nvSpPr>
          <p:cNvPr id="10" name="TextBox 9">
            <a:extLst>
              <a:ext uri="{FF2B5EF4-FFF2-40B4-BE49-F238E27FC236}">
                <a16:creationId xmlns:a16="http://schemas.microsoft.com/office/drawing/2014/main" id="{F1D1273E-0E88-5F56-79E0-3D44A63E94EF}"/>
              </a:ext>
            </a:extLst>
          </p:cNvPr>
          <p:cNvSpPr txBox="1"/>
          <p:nvPr/>
        </p:nvSpPr>
        <p:spPr>
          <a:xfrm>
            <a:off x="647388" y="3669981"/>
            <a:ext cx="6366684" cy="3176062"/>
          </a:xfrm>
          <a:prstGeom prst="rect">
            <a:avLst/>
          </a:prstGeom>
          <a:noFill/>
        </p:spPr>
        <p:txBody>
          <a:bodyPr wrap="square">
            <a:spAutoFit/>
          </a:bodyPr>
          <a:lstStyle/>
          <a:p>
            <a:pPr marL="190510" indent="-190510" algn="just">
              <a:lnSpc>
                <a:spcPct val="150000"/>
              </a:lnSpc>
              <a:buFont typeface="Arial" panose="020B0604020202020204" pitchFamily="34" charset="0"/>
              <a:buChar char="•"/>
            </a:pPr>
            <a:r>
              <a:rPr lang="vi-VN" sz="1700" dirty="0">
                <a:latin typeface="UTM Avo" panose="02040603050506020204" pitchFamily="18" charset="0"/>
                <a:cs typeface="Arial" panose="020B0604020202020204" pitchFamily="34" charset="0"/>
              </a:rPr>
              <a:t>Bước 2: Tạo bộ phận của trang phục.</a:t>
            </a:r>
          </a:p>
          <a:p>
            <a:pPr marL="190510" indent="-190510" algn="just">
              <a:lnSpc>
                <a:spcPct val="150000"/>
              </a:lnSpc>
              <a:buFont typeface="Arial" panose="020B0604020202020204" pitchFamily="34" charset="0"/>
              <a:buChar char="•"/>
            </a:pPr>
            <a:r>
              <a:rPr lang="vi-VN" sz="1700" dirty="0">
                <a:latin typeface="UTM Avo" panose="02040603050506020204" pitchFamily="18" charset="0"/>
                <a:cs typeface="Arial" panose="020B0604020202020204" pitchFamily="34" charset="0"/>
              </a:rPr>
              <a:t>Bước 3: Trang trí các bộ phận của trang phục. </a:t>
            </a:r>
          </a:p>
          <a:p>
            <a:pPr marL="190510" indent="-190510" algn="just">
              <a:lnSpc>
                <a:spcPct val="150000"/>
              </a:lnSpc>
              <a:buFont typeface="Arial" panose="020B0604020202020204" pitchFamily="34" charset="0"/>
              <a:buChar char="•"/>
            </a:pPr>
            <a:r>
              <a:rPr lang="vi-VN" sz="1700" dirty="0">
                <a:latin typeface="UTM Avo" panose="02040603050506020204" pitchFamily="18" charset="0"/>
                <a:cs typeface="Arial" panose="020B0604020202020204" pitchFamily="34" charset="0"/>
              </a:rPr>
              <a:t>Bước 4: Dán, ghép các bộ phận chi tiết để tạo sản phẩm: trang trí chấm, nét, hình cơ bản lặp lại ở phần nẹp áo, tay áo, thân váy,... </a:t>
            </a:r>
          </a:p>
          <a:p>
            <a:pPr marL="190510" indent="-190510" algn="just">
              <a:lnSpc>
                <a:spcPct val="150000"/>
              </a:lnSpc>
              <a:buFont typeface="Arial" panose="020B0604020202020204" pitchFamily="34" charset="0"/>
              <a:buChar char="•"/>
            </a:pPr>
            <a:r>
              <a:rPr lang="vi-VN" sz="1700" dirty="0">
                <a:latin typeface="UTM Avo" panose="02040603050506020204" pitchFamily="18" charset="0"/>
                <a:cs typeface="Arial" panose="020B0604020202020204" pitchFamily="34" charset="0"/>
              </a:rPr>
              <a:t>Gợi ý: Các em có thể sử dụng bút màu sáp/dạ vẽ các chẩm, nét, hình cơ bản lặp lại theo ý thích để tạo hoạ tiết làm đẹp sản phẩm.</a:t>
            </a:r>
          </a:p>
        </p:txBody>
      </p:sp>
      <p:grpSp>
        <p:nvGrpSpPr>
          <p:cNvPr id="11" name="Group 10">
            <a:extLst>
              <a:ext uri="{FF2B5EF4-FFF2-40B4-BE49-F238E27FC236}">
                <a16:creationId xmlns:a16="http://schemas.microsoft.com/office/drawing/2014/main" id="{31B235BE-71F1-3CAF-4DC8-773BC641B1A0}"/>
              </a:ext>
            </a:extLst>
          </p:cNvPr>
          <p:cNvGrpSpPr/>
          <p:nvPr/>
        </p:nvGrpSpPr>
        <p:grpSpPr>
          <a:xfrm>
            <a:off x="8549874" y="3192279"/>
            <a:ext cx="2052286" cy="2065733"/>
            <a:chOff x="6734456" y="1026165"/>
            <a:chExt cx="2052286" cy="1905000"/>
          </a:xfrm>
        </p:grpSpPr>
        <p:pic>
          <p:nvPicPr>
            <p:cNvPr id="12" name="Picture 11" descr="Youtube PNG Free Images with Transparent Background - (410 Free Downloads)">
              <a:hlinkClick r:id="rId8"/>
              <a:extLst>
                <a:ext uri="{FF2B5EF4-FFF2-40B4-BE49-F238E27FC236}">
                  <a16:creationId xmlns:a16="http://schemas.microsoft.com/office/drawing/2014/main" id="{40B7008B-C644-5999-4817-F0C037A411BF}"/>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734456" y="1026165"/>
              <a:ext cx="1905000" cy="1905000"/>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630C3381-A1BF-FF01-883E-D497F2624524}"/>
                </a:ext>
              </a:extLst>
            </p:cNvPr>
            <p:cNvSpPr txBox="1"/>
            <p:nvPr/>
          </p:nvSpPr>
          <p:spPr>
            <a:xfrm>
              <a:off x="6753755" y="1217416"/>
              <a:ext cx="2032987" cy="338554"/>
            </a:xfrm>
            <a:prstGeom prst="rect">
              <a:avLst/>
            </a:prstGeom>
            <a:noFill/>
          </p:spPr>
          <p:txBody>
            <a:bodyPr wrap="square" rtlCol="0">
              <a:spAutoFit/>
            </a:bodyPr>
            <a:lstStyle/>
            <a:p>
              <a:r>
                <a:rPr lang="en-US" sz="1600">
                  <a:latin typeface="UTM Avo" panose="02040603050506020204" pitchFamily="18" charset="0"/>
                </a:rPr>
                <a:t>Ấn để xem video</a:t>
              </a:r>
            </a:p>
          </p:txBody>
        </p:sp>
      </p:grpSp>
    </p:spTree>
    <p:extLst>
      <p:ext uri="{BB962C8B-B14F-4D97-AF65-F5344CB8AC3E}">
        <p14:creationId xmlns:p14="http://schemas.microsoft.com/office/powerpoint/2010/main" val="364803817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0">
                                            <p:txEl>
                                              <p:pRg st="0" end="0"/>
                                            </p:txEl>
                                          </p:spTgt>
                                        </p:tgtEl>
                                        <p:attrNameLst>
                                          <p:attrName>style.visibility</p:attrName>
                                        </p:attrNameLst>
                                      </p:cBhvr>
                                      <p:to>
                                        <p:strVal val="visible"/>
                                      </p:to>
                                    </p:set>
                                    <p:animEffect transition="in" filter="barn(inVertical)">
                                      <p:cBhvr>
                                        <p:cTn id="22" dur="500"/>
                                        <p:tgtEl>
                                          <p:spTgt spid="10">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0">
                                            <p:txEl>
                                              <p:pRg st="1" end="1"/>
                                            </p:txEl>
                                          </p:spTgt>
                                        </p:tgtEl>
                                        <p:attrNameLst>
                                          <p:attrName>style.visibility</p:attrName>
                                        </p:attrNameLst>
                                      </p:cBhvr>
                                      <p:to>
                                        <p:strVal val="visible"/>
                                      </p:to>
                                    </p:set>
                                    <p:animEffect transition="in" filter="barn(inVertical)">
                                      <p:cBhvr>
                                        <p:cTn id="27" dur="500"/>
                                        <p:tgtEl>
                                          <p:spTgt spid="10">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10">
                                            <p:txEl>
                                              <p:pRg st="2" end="2"/>
                                            </p:txEl>
                                          </p:spTgt>
                                        </p:tgtEl>
                                        <p:attrNameLst>
                                          <p:attrName>style.visibility</p:attrName>
                                        </p:attrNameLst>
                                      </p:cBhvr>
                                      <p:to>
                                        <p:strVal val="visible"/>
                                      </p:to>
                                    </p:set>
                                    <p:animEffect transition="in" filter="barn(inVertical)">
                                      <p:cBhvr>
                                        <p:cTn id="32" dur="500"/>
                                        <p:tgtEl>
                                          <p:spTgt spid="10">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10">
                                            <p:txEl>
                                              <p:pRg st="3" end="3"/>
                                            </p:txEl>
                                          </p:spTgt>
                                        </p:tgtEl>
                                        <p:attrNameLst>
                                          <p:attrName>style.visibility</p:attrName>
                                        </p:attrNameLst>
                                      </p:cBhvr>
                                      <p:to>
                                        <p:strVal val="visible"/>
                                      </p:to>
                                    </p:set>
                                    <p:animEffect transition="in" filter="barn(inVertical)">
                                      <p:cBhvr>
                                        <p:cTn id="37" dur="500"/>
                                        <p:tgtEl>
                                          <p:spTgt spid="10">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0"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id="{D49537E0-B36D-8853-637C-DDBF22642D7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r="12133" b="40806"/>
          <a:stretch>
            <a:fillRect/>
          </a:stretch>
        </p:blipFill>
        <p:spPr>
          <a:xfrm>
            <a:off x="10478377" y="5986742"/>
            <a:ext cx="1713623" cy="1108258"/>
          </a:xfrm>
          <a:prstGeom prst="rect">
            <a:avLst/>
          </a:prstGeom>
        </p:spPr>
      </p:pic>
      <p:grpSp>
        <p:nvGrpSpPr>
          <p:cNvPr id="7" name="Group 6">
            <a:extLst>
              <a:ext uri="{FF2B5EF4-FFF2-40B4-BE49-F238E27FC236}">
                <a16:creationId xmlns:a16="http://schemas.microsoft.com/office/drawing/2014/main" id="{2729269B-75F0-A961-3C1B-E680F49868E4}"/>
              </a:ext>
            </a:extLst>
          </p:cNvPr>
          <p:cNvGrpSpPr/>
          <p:nvPr/>
        </p:nvGrpSpPr>
        <p:grpSpPr>
          <a:xfrm rot="190352">
            <a:off x="5204125" y="931567"/>
            <a:ext cx="4144969" cy="638846"/>
            <a:chOff x="836547" y="1239590"/>
            <a:chExt cx="6217454" cy="958270"/>
          </a:xfrm>
        </p:grpSpPr>
        <p:sp>
          <p:nvSpPr>
            <p:cNvPr id="10" name="Freeform 9">
              <a:extLst>
                <a:ext uri="{FF2B5EF4-FFF2-40B4-BE49-F238E27FC236}">
                  <a16:creationId xmlns:a16="http://schemas.microsoft.com/office/drawing/2014/main" id="{5FFADDC6-7426-8889-053F-14563F36E5B4}"/>
                </a:ext>
              </a:extLst>
            </p:cNvPr>
            <p:cNvSpPr/>
            <p:nvPr/>
          </p:nvSpPr>
          <p:spPr>
            <a:xfrm rot="21456062">
              <a:off x="846432" y="1239590"/>
              <a:ext cx="6200009" cy="958270"/>
            </a:xfrm>
            <a:custGeom>
              <a:avLst/>
              <a:gdLst/>
              <a:ahLst/>
              <a:cxnLst/>
              <a:rect l="l" t="t" r="r" b="b"/>
              <a:pathLst>
                <a:path w="5491572" h="848774">
                  <a:moveTo>
                    <a:pt x="5367112" y="848774"/>
                  </a:moveTo>
                  <a:lnTo>
                    <a:pt x="124460" y="848774"/>
                  </a:lnTo>
                  <a:cubicBezTo>
                    <a:pt x="55880" y="848774"/>
                    <a:pt x="0" y="792894"/>
                    <a:pt x="0" y="724314"/>
                  </a:cubicBezTo>
                  <a:lnTo>
                    <a:pt x="0" y="124460"/>
                  </a:lnTo>
                  <a:cubicBezTo>
                    <a:pt x="0" y="55880"/>
                    <a:pt x="55880" y="0"/>
                    <a:pt x="124460" y="0"/>
                  </a:cubicBezTo>
                  <a:lnTo>
                    <a:pt x="5367112" y="0"/>
                  </a:lnTo>
                  <a:cubicBezTo>
                    <a:pt x="5435692" y="0"/>
                    <a:pt x="5491572" y="55880"/>
                    <a:pt x="5491572" y="124460"/>
                  </a:cubicBezTo>
                  <a:lnTo>
                    <a:pt x="5491572" y="724314"/>
                  </a:lnTo>
                  <a:cubicBezTo>
                    <a:pt x="5491572" y="792894"/>
                    <a:pt x="5435692" y="848774"/>
                    <a:pt x="5367112" y="848774"/>
                  </a:cubicBezTo>
                  <a:close/>
                </a:path>
              </a:pathLst>
            </a:custGeom>
            <a:solidFill>
              <a:srgbClr val="F46E16"/>
            </a:solidFill>
          </p:spPr>
        </p:sp>
        <p:sp>
          <p:nvSpPr>
            <p:cNvPr id="9" name="TextBox 11">
              <a:extLst>
                <a:ext uri="{FF2B5EF4-FFF2-40B4-BE49-F238E27FC236}">
                  <a16:creationId xmlns:a16="http://schemas.microsoft.com/office/drawing/2014/main" id="{648A606F-06E8-9D8D-5E6C-80EDFC0D3F0F}"/>
                </a:ext>
              </a:extLst>
            </p:cNvPr>
            <p:cNvSpPr txBox="1"/>
            <p:nvPr/>
          </p:nvSpPr>
          <p:spPr>
            <a:xfrm rot="21409648">
              <a:off x="836547" y="1358396"/>
              <a:ext cx="6217454" cy="654025"/>
            </a:xfrm>
            <a:prstGeom prst="rect">
              <a:avLst/>
            </a:prstGeom>
          </p:spPr>
          <p:txBody>
            <a:bodyPr lIns="0" tIns="0" rIns="0" bIns="0" rtlCol="0" anchor="t">
              <a:spAutoFit/>
            </a:bodyPr>
            <a:lstStyle/>
            <a:p>
              <a:pPr algn="ctr">
                <a:lnSpc>
                  <a:spcPts val="3360"/>
                </a:lnSpc>
                <a:spcBef>
                  <a:spcPct val="0"/>
                </a:spcBef>
              </a:pPr>
              <a:r>
                <a:rPr lang="en-US" sz="2933" b="1" dirty="0" err="1">
                  <a:solidFill>
                    <a:srgbClr val="FFFFFF"/>
                  </a:solidFill>
                  <a:latin typeface="UTM Avo" panose="02040603050506020204" pitchFamily="18" charset="0"/>
                  <a:cs typeface="Arial" panose="020B0604020202020204" pitchFamily="34" charset="0"/>
                </a:rPr>
                <a:t>Thực</a:t>
              </a:r>
              <a:r>
                <a:rPr lang="en-US" sz="2933" b="1" dirty="0">
                  <a:solidFill>
                    <a:srgbClr val="FFFFFF"/>
                  </a:solidFill>
                  <a:latin typeface="UTM Avo" panose="02040603050506020204" pitchFamily="18" charset="0"/>
                  <a:cs typeface="Arial" panose="020B0604020202020204" pitchFamily="34" charset="0"/>
                </a:rPr>
                <a:t> </a:t>
              </a:r>
              <a:r>
                <a:rPr lang="en-US" sz="2933" b="1" dirty="0" err="1">
                  <a:solidFill>
                    <a:srgbClr val="FFFFFF"/>
                  </a:solidFill>
                  <a:latin typeface="UTM Avo" panose="02040603050506020204" pitchFamily="18" charset="0"/>
                  <a:cs typeface="Arial" panose="020B0604020202020204" pitchFamily="34" charset="0"/>
                </a:rPr>
                <a:t>hành</a:t>
              </a:r>
              <a:r>
                <a:rPr lang="en-US" sz="2933" b="1" dirty="0">
                  <a:solidFill>
                    <a:srgbClr val="FFFFFF"/>
                  </a:solidFill>
                  <a:latin typeface="UTM Avo" panose="02040603050506020204" pitchFamily="18" charset="0"/>
                  <a:cs typeface="Arial" panose="020B0604020202020204" pitchFamily="34" charset="0"/>
                </a:rPr>
                <a:t> </a:t>
              </a:r>
              <a:r>
                <a:rPr lang="en-US" sz="2933" b="1" dirty="0" err="1">
                  <a:solidFill>
                    <a:srgbClr val="FFFFFF"/>
                  </a:solidFill>
                  <a:latin typeface="UTM Avo" panose="02040603050506020204" pitchFamily="18" charset="0"/>
                  <a:cs typeface="Arial" panose="020B0604020202020204" pitchFamily="34" charset="0"/>
                </a:rPr>
                <a:t>theo</a:t>
              </a:r>
              <a:r>
                <a:rPr lang="en-US" sz="2933" b="1" dirty="0">
                  <a:solidFill>
                    <a:srgbClr val="FFFFFF"/>
                  </a:solidFill>
                  <a:latin typeface="UTM Avo" panose="02040603050506020204" pitchFamily="18" charset="0"/>
                  <a:cs typeface="Arial" panose="020B0604020202020204" pitchFamily="34" charset="0"/>
                </a:rPr>
                <a:t> </a:t>
              </a:r>
              <a:r>
                <a:rPr lang="en-US" sz="2933" b="1" dirty="0" err="1">
                  <a:solidFill>
                    <a:srgbClr val="FFFFFF"/>
                  </a:solidFill>
                  <a:latin typeface="UTM Avo" panose="02040603050506020204" pitchFamily="18" charset="0"/>
                  <a:cs typeface="Arial" panose="020B0604020202020204" pitchFamily="34" charset="0"/>
                </a:rPr>
                <a:t>nhóm</a:t>
              </a:r>
              <a:endParaRPr lang="en-US" sz="2933" b="1" dirty="0">
                <a:solidFill>
                  <a:srgbClr val="FFFFFF"/>
                </a:solidFill>
                <a:latin typeface="UTM Avo" panose="02040603050506020204" pitchFamily="18" charset="0"/>
                <a:cs typeface="Arial" panose="020B0604020202020204" pitchFamily="34" charset="0"/>
              </a:endParaRPr>
            </a:p>
          </p:txBody>
        </p:sp>
      </p:grpSp>
      <p:pic>
        <p:nvPicPr>
          <p:cNvPr id="12" name="Picture 22">
            <a:extLst>
              <a:ext uri="{FF2B5EF4-FFF2-40B4-BE49-F238E27FC236}">
                <a16:creationId xmlns:a16="http://schemas.microsoft.com/office/drawing/2014/main" id="{C586EBAB-C746-979A-607A-2B2DDC57227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r="56286" b="40806"/>
          <a:stretch>
            <a:fillRect/>
          </a:stretch>
        </p:blipFill>
        <p:spPr>
          <a:xfrm>
            <a:off x="11499850" y="4945883"/>
            <a:ext cx="852537" cy="1108258"/>
          </a:xfrm>
          <a:prstGeom prst="rect">
            <a:avLst/>
          </a:prstGeom>
        </p:spPr>
      </p:pic>
      <p:sp>
        <p:nvSpPr>
          <p:cNvPr id="13" name="TextBox 12">
            <a:extLst>
              <a:ext uri="{FF2B5EF4-FFF2-40B4-BE49-F238E27FC236}">
                <a16:creationId xmlns:a16="http://schemas.microsoft.com/office/drawing/2014/main" id="{B0AFD68C-3163-7A81-85EF-E4212A986CC6}"/>
              </a:ext>
            </a:extLst>
          </p:cNvPr>
          <p:cNvSpPr txBox="1"/>
          <p:nvPr/>
        </p:nvSpPr>
        <p:spPr>
          <a:xfrm>
            <a:off x="672679" y="1817634"/>
            <a:ext cx="4452851" cy="4521046"/>
          </a:xfrm>
          <a:prstGeom prst="rect">
            <a:avLst/>
          </a:prstGeom>
          <a:noFill/>
        </p:spPr>
        <p:txBody>
          <a:bodyPr wrap="square">
            <a:spAutoFit/>
          </a:bodyPr>
          <a:lstStyle/>
          <a:p>
            <a:pPr marL="381019" indent="-381019" algn="just">
              <a:lnSpc>
                <a:spcPct val="150000"/>
              </a:lnSpc>
              <a:spcAft>
                <a:spcPts val="667"/>
              </a:spcAft>
              <a:buFont typeface="Arial" panose="020B0604020202020204" pitchFamily="34" charset="0"/>
              <a:buChar char="•"/>
            </a:pPr>
            <a:r>
              <a:rPr lang="vi-VN" sz="1867" dirty="0">
                <a:latin typeface="UTM Avo" panose="02040603050506020204" pitchFamily="18" charset="0"/>
                <a:ea typeface="Arial" panose="020B0604020202020204" pitchFamily="34" charset="0"/>
                <a:cs typeface="Arial" panose="020B0604020202020204" pitchFamily="34" charset="0"/>
              </a:rPr>
              <a:t>Lựa chọn một trong hai tạo hình và trang trí trang phục em yêu thích đã giới thiệu trong.</a:t>
            </a:r>
          </a:p>
          <a:p>
            <a:pPr marL="381019" indent="-381019" algn="just">
              <a:lnSpc>
                <a:spcPct val="150000"/>
              </a:lnSpc>
              <a:spcAft>
                <a:spcPts val="667"/>
              </a:spcAft>
              <a:buFont typeface="Arial" panose="020B0604020202020204" pitchFamily="34" charset="0"/>
              <a:buChar char="•"/>
            </a:pPr>
            <a:r>
              <a:rPr lang="vi-VN" sz="1867" dirty="0">
                <a:latin typeface="UTM Avo" panose="02040603050506020204" pitchFamily="18" charset="0"/>
                <a:ea typeface="Arial" panose="020B0604020202020204" pitchFamily="34" charset="0"/>
                <a:cs typeface="Arial" panose="020B0604020202020204" pitchFamily="34" charset="0"/>
              </a:rPr>
              <a:t>Tham khảo sản phẩm trang phục ở hình bên và trang trí nét, hình lặp lại theo ý thích.</a:t>
            </a:r>
          </a:p>
          <a:p>
            <a:pPr marL="381019" indent="-381019" algn="just">
              <a:lnSpc>
                <a:spcPct val="150000"/>
              </a:lnSpc>
              <a:spcAft>
                <a:spcPts val="667"/>
              </a:spcAft>
              <a:buFont typeface="Arial" panose="020B0604020202020204" pitchFamily="34" charset="0"/>
              <a:buChar char="•"/>
            </a:pPr>
            <a:r>
              <a:rPr lang="vi-VN" sz="1867" dirty="0">
                <a:latin typeface="UTM Avo" panose="02040603050506020204" pitchFamily="18" charset="0"/>
                <a:ea typeface="Arial" panose="020B0604020202020204" pitchFamily="34" charset="0"/>
                <a:cs typeface="Arial" panose="020B0604020202020204" pitchFamily="34" charset="0"/>
              </a:rPr>
              <a:t>Đặt tên cho sản phẩm và một bạn đại diện nhóm sẽ trình bày về thiết kế của nhóm mình (sản phẩm này được thiết kế cho ai?).</a:t>
            </a:r>
          </a:p>
        </p:txBody>
      </p:sp>
      <p:pic>
        <p:nvPicPr>
          <p:cNvPr id="14" name="Picture 13" descr="Shape&#10;&#10;Description automatically generated">
            <a:extLst>
              <a:ext uri="{FF2B5EF4-FFF2-40B4-BE49-F238E27FC236}">
                <a16:creationId xmlns:a16="http://schemas.microsoft.com/office/drawing/2014/main" id="{E78C33AE-018D-DA13-B85B-DD2AE26AF4F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665064" y="2061235"/>
            <a:ext cx="5295252" cy="3438777"/>
          </a:xfrm>
          <a:prstGeom prst="rect">
            <a:avLst/>
          </a:prstGeom>
        </p:spPr>
      </p:pic>
    </p:spTree>
    <p:extLst>
      <p:ext uri="{BB962C8B-B14F-4D97-AF65-F5344CB8AC3E}">
        <p14:creationId xmlns:p14="http://schemas.microsoft.com/office/powerpoint/2010/main" val="126168403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3">
                                            <p:txEl>
                                              <p:pRg st="0" end="0"/>
                                            </p:txEl>
                                          </p:spTgt>
                                        </p:tgtEl>
                                        <p:attrNameLst>
                                          <p:attrName>style.visibility</p:attrName>
                                        </p:attrNameLst>
                                      </p:cBhvr>
                                      <p:to>
                                        <p:strVal val="visible"/>
                                      </p:to>
                                    </p:set>
                                    <p:animEffect transition="in" filter="barn(inVertical)">
                                      <p:cBhvr>
                                        <p:cTn id="12" dur="500"/>
                                        <p:tgtEl>
                                          <p:spTgt spid="1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3">
                                            <p:txEl>
                                              <p:pRg st="1" end="1"/>
                                            </p:txEl>
                                          </p:spTgt>
                                        </p:tgtEl>
                                        <p:attrNameLst>
                                          <p:attrName>style.visibility</p:attrName>
                                        </p:attrNameLst>
                                      </p:cBhvr>
                                      <p:to>
                                        <p:strVal val="visible"/>
                                      </p:to>
                                    </p:set>
                                    <p:animEffect transition="in" filter="barn(inVertical)">
                                      <p:cBhvr>
                                        <p:cTn id="17" dur="500"/>
                                        <p:tgtEl>
                                          <p:spTgt spid="1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3">
                                            <p:txEl>
                                              <p:pRg st="2" end="2"/>
                                            </p:txEl>
                                          </p:spTgt>
                                        </p:tgtEl>
                                        <p:attrNameLst>
                                          <p:attrName>style.visibility</p:attrName>
                                        </p:attrNameLst>
                                      </p:cBhvr>
                                      <p:to>
                                        <p:strVal val="visible"/>
                                      </p:to>
                                    </p:set>
                                    <p:animEffect transition="in" filter="barn(inVertical)">
                                      <p:cBhvr>
                                        <p:cTn id="22" dur="500"/>
                                        <p:tgtEl>
                                          <p:spTgt spid="1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barn(inVertical)">
                                      <p:cBhvr>
                                        <p:cTn id="2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14">
            <a:extLst>
              <a:ext uri="{FF2B5EF4-FFF2-40B4-BE49-F238E27FC236}">
                <a16:creationId xmlns:a16="http://schemas.microsoft.com/office/drawing/2014/main" id="{0B7E7809-947F-0E13-F1D9-A5758197693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88542" y="5703102"/>
            <a:ext cx="991112" cy="1154898"/>
          </a:xfrm>
          <a:prstGeom prst="rect">
            <a:avLst/>
          </a:prstGeom>
        </p:spPr>
      </p:pic>
      <p:pic>
        <p:nvPicPr>
          <p:cNvPr id="6" name="Picture 18">
            <a:extLst>
              <a:ext uri="{FF2B5EF4-FFF2-40B4-BE49-F238E27FC236}">
                <a16:creationId xmlns:a16="http://schemas.microsoft.com/office/drawing/2014/main" id="{EDF2146F-3AFC-AD3F-249C-848B6C0848F1}"/>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1506200" y="1141568"/>
            <a:ext cx="723340" cy="1033343"/>
          </a:xfrm>
          <a:prstGeom prst="rect">
            <a:avLst/>
          </a:prstGeom>
        </p:spPr>
      </p:pic>
      <p:sp>
        <p:nvSpPr>
          <p:cNvPr id="8" name="TextBox 7">
            <a:extLst>
              <a:ext uri="{FF2B5EF4-FFF2-40B4-BE49-F238E27FC236}">
                <a16:creationId xmlns:a16="http://schemas.microsoft.com/office/drawing/2014/main" id="{17955597-06DB-F9F8-47EF-CB892D8D48E6}"/>
              </a:ext>
            </a:extLst>
          </p:cNvPr>
          <p:cNvSpPr txBox="1"/>
          <p:nvPr/>
        </p:nvSpPr>
        <p:spPr>
          <a:xfrm>
            <a:off x="1295751" y="1576952"/>
            <a:ext cx="9600498" cy="2862322"/>
          </a:xfrm>
          <a:prstGeom prst="rect">
            <a:avLst/>
          </a:prstGeom>
          <a:noFill/>
        </p:spPr>
        <p:txBody>
          <a:bodyPr wrap="square">
            <a:spAutoFit/>
          </a:bodyPr>
          <a:lstStyle/>
          <a:p>
            <a:pPr algn="ctr">
              <a:lnSpc>
                <a:spcPct val="150000"/>
              </a:lnSpc>
            </a:pPr>
            <a:r>
              <a:rPr lang="nl-NL" sz="2000" b="1" dirty="0">
                <a:latin typeface="UTM Avo" panose="02040603050506020204" pitchFamily="18" charset="0"/>
                <a:ea typeface="Arial" panose="020B0604020202020204" pitchFamily="34" charset="0"/>
                <a:cs typeface="Arial" panose="020B0604020202020204" pitchFamily="34" charset="0"/>
              </a:rPr>
              <a:t>Các em hãy tận dụng không gian lớp học để trưng bày sản phẩm của nhóm mình, sau đó quan sát sản phẩm của  các nhóm và nhận xét:</a:t>
            </a:r>
          </a:p>
          <a:p>
            <a:pPr marL="342900" indent="-342900" algn="just">
              <a:lnSpc>
                <a:spcPct val="150000"/>
              </a:lnSpc>
              <a:buFont typeface="Arial" panose="020B0604020202020204" pitchFamily="34" charset="0"/>
              <a:buChar char="•"/>
            </a:pPr>
            <a:r>
              <a:rPr lang="en-US" sz="2000" dirty="0" err="1">
                <a:latin typeface="UTM Avo" panose="02040603050506020204" pitchFamily="18" charset="0"/>
                <a:ea typeface="Arial" panose="020B0604020202020204" pitchFamily="34" charset="0"/>
                <a:cs typeface="Arial" panose="020B0604020202020204" pitchFamily="34" charset="0"/>
              </a:rPr>
              <a:t>Em</a:t>
            </a:r>
            <a:r>
              <a:rPr lang="en-US" sz="2000" dirty="0">
                <a:latin typeface="UTM Avo" panose="02040603050506020204" pitchFamily="18" charset="0"/>
                <a:ea typeface="Arial" panose="020B0604020202020204" pitchFamily="34" charset="0"/>
                <a:cs typeface="Arial" panose="020B0604020202020204" pitchFamily="34" charset="0"/>
              </a:rPr>
              <a:t> </a:t>
            </a:r>
            <a:r>
              <a:rPr lang="en-US" sz="2000" dirty="0" err="1">
                <a:latin typeface="UTM Avo" panose="02040603050506020204" pitchFamily="18" charset="0"/>
                <a:ea typeface="Arial" panose="020B0604020202020204" pitchFamily="34" charset="0"/>
                <a:cs typeface="Arial" panose="020B0604020202020204" pitchFamily="34" charset="0"/>
              </a:rPr>
              <a:t>thích</a:t>
            </a:r>
            <a:r>
              <a:rPr lang="en-US" sz="2000" dirty="0">
                <a:latin typeface="UTM Avo" panose="02040603050506020204" pitchFamily="18" charset="0"/>
                <a:ea typeface="Arial" panose="020B0604020202020204" pitchFamily="34" charset="0"/>
                <a:cs typeface="Arial" panose="020B0604020202020204" pitchFamily="34" charset="0"/>
              </a:rPr>
              <a:t> </a:t>
            </a:r>
            <a:r>
              <a:rPr lang="en-US" sz="2000" dirty="0" err="1">
                <a:latin typeface="UTM Avo" panose="02040603050506020204" pitchFamily="18" charset="0"/>
                <a:ea typeface="Arial" panose="020B0604020202020204" pitchFamily="34" charset="0"/>
                <a:cs typeface="Arial" panose="020B0604020202020204" pitchFamily="34" charset="0"/>
              </a:rPr>
              <a:t>sản</a:t>
            </a:r>
            <a:r>
              <a:rPr lang="en-US" sz="2000" dirty="0">
                <a:latin typeface="UTM Avo" panose="02040603050506020204" pitchFamily="18" charset="0"/>
                <a:ea typeface="Arial" panose="020B0604020202020204" pitchFamily="34" charset="0"/>
                <a:cs typeface="Arial" panose="020B0604020202020204" pitchFamily="34" charset="0"/>
              </a:rPr>
              <a:t> </a:t>
            </a:r>
            <a:r>
              <a:rPr lang="en-US" sz="2000" dirty="0" err="1">
                <a:latin typeface="UTM Avo" panose="02040603050506020204" pitchFamily="18" charset="0"/>
                <a:ea typeface="Arial" panose="020B0604020202020204" pitchFamily="34" charset="0"/>
                <a:cs typeface="Arial" panose="020B0604020202020204" pitchFamily="34" charset="0"/>
              </a:rPr>
              <a:t>phẩm</a:t>
            </a:r>
            <a:r>
              <a:rPr lang="en-US" sz="2000" dirty="0">
                <a:latin typeface="UTM Avo" panose="02040603050506020204" pitchFamily="18" charset="0"/>
                <a:ea typeface="Arial" panose="020B0604020202020204" pitchFamily="34" charset="0"/>
                <a:cs typeface="Arial" panose="020B0604020202020204" pitchFamily="34" charset="0"/>
              </a:rPr>
              <a:t> </a:t>
            </a:r>
            <a:r>
              <a:rPr lang="en-US" sz="2000" dirty="0" err="1">
                <a:latin typeface="UTM Avo" panose="02040603050506020204" pitchFamily="18" charset="0"/>
                <a:ea typeface="Arial" panose="020B0604020202020204" pitchFamily="34" charset="0"/>
                <a:cs typeface="Arial" panose="020B0604020202020204" pitchFamily="34" charset="0"/>
              </a:rPr>
              <a:t>của</a:t>
            </a:r>
            <a:r>
              <a:rPr lang="en-US" sz="2000" dirty="0">
                <a:latin typeface="UTM Avo" panose="02040603050506020204" pitchFamily="18" charset="0"/>
                <a:ea typeface="Arial" panose="020B0604020202020204" pitchFamily="34" charset="0"/>
                <a:cs typeface="Arial" panose="020B0604020202020204" pitchFamily="34" charset="0"/>
              </a:rPr>
              <a:t> </a:t>
            </a:r>
            <a:r>
              <a:rPr lang="en-US" sz="2000" dirty="0" err="1">
                <a:latin typeface="UTM Avo" panose="02040603050506020204" pitchFamily="18" charset="0"/>
                <a:ea typeface="Arial" panose="020B0604020202020204" pitchFamily="34" charset="0"/>
                <a:cs typeface="Arial" panose="020B0604020202020204" pitchFamily="34" charset="0"/>
              </a:rPr>
              <a:t>nhóm</a:t>
            </a:r>
            <a:r>
              <a:rPr lang="en-US" sz="2000" dirty="0">
                <a:latin typeface="UTM Avo" panose="02040603050506020204" pitchFamily="18" charset="0"/>
                <a:ea typeface="Arial" panose="020B0604020202020204" pitchFamily="34" charset="0"/>
                <a:cs typeface="Arial" panose="020B0604020202020204" pitchFamily="34" charset="0"/>
              </a:rPr>
              <a:t> </a:t>
            </a:r>
            <a:r>
              <a:rPr lang="en-US" sz="2000" dirty="0" err="1">
                <a:latin typeface="UTM Avo" panose="02040603050506020204" pitchFamily="18" charset="0"/>
                <a:ea typeface="Arial" panose="020B0604020202020204" pitchFamily="34" charset="0"/>
                <a:cs typeface="Arial" panose="020B0604020202020204" pitchFamily="34" charset="0"/>
              </a:rPr>
              <a:t>nào</a:t>
            </a:r>
            <a:r>
              <a:rPr lang="en-US" sz="2000" dirty="0">
                <a:latin typeface="UTM Avo" panose="02040603050506020204" pitchFamily="18" charset="0"/>
                <a:ea typeface="Arial" panose="020B0604020202020204" pitchFamily="34" charset="0"/>
                <a:cs typeface="Arial" panose="020B0604020202020204" pitchFamily="34" charset="0"/>
              </a:rPr>
              <a:t>?</a:t>
            </a:r>
            <a:endParaRPr lang="vi-VN" sz="2000" dirty="0">
              <a:latin typeface="Arial" panose="020B0604020202020204" pitchFamily="34" charset="0"/>
              <a:ea typeface="Arial" panose="020B0604020202020204" pitchFamily="34" charset="0"/>
              <a:cs typeface="Arial" panose="020B0604020202020204" pitchFamily="34" charset="0"/>
            </a:endParaRPr>
          </a:p>
          <a:p>
            <a:pPr marL="381019" indent="-381019" algn="just">
              <a:lnSpc>
                <a:spcPct val="150000"/>
              </a:lnSpc>
              <a:buFont typeface="Arial" panose="020B0604020202020204" pitchFamily="34" charset="0"/>
              <a:buChar char="•"/>
            </a:pPr>
            <a:r>
              <a:rPr lang="en-US" sz="2000" dirty="0" err="1">
                <a:latin typeface="UTM Avo" panose="02040603050506020204" pitchFamily="18" charset="0"/>
                <a:ea typeface="Arial" panose="020B0604020202020204" pitchFamily="34" charset="0"/>
                <a:cs typeface="Arial" panose="020B0604020202020204" pitchFamily="34" charset="0"/>
              </a:rPr>
              <a:t>Nhóm</a:t>
            </a:r>
            <a:r>
              <a:rPr lang="en-US" sz="2000" dirty="0">
                <a:latin typeface="UTM Avo" panose="02040603050506020204" pitchFamily="18" charset="0"/>
                <a:ea typeface="Arial" panose="020B0604020202020204" pitchFamily="34" charset="0"/>
                <a:cs typeface="Arial" panose="020B0604020202020204" pitchFamily="34" charset="0"/>
              </a:rPr>
              <a:t> </a:t>
            </a:r>
            <a:r>
              <a:rPr lang="en-US" sz="2000" dirty="0" err="1">
                <a:latin typeface="UTM Avo" panose="02040603050506020204" pitchFamily="18" charset="0"/>
                <a:ea typeface="Arial" panose="020B0604020202020204" pitchFamily="34" charset="0"/>
                <a:cs typeface="Arial" panose="020B0604020202020204" pitchFamily="34" charset="0"/>
              </a:rPr>
              <a:t>em</a:t>
            </a:r>
            <a:r>
              <a:rPr lang="en-US" sz="2000" dirty="0">
                <a:latin typeface="UTM Avo" panose="02040603050506020204" pitchFamily="18" charset="0"/>
                <a:ea typeface="Arial" panose="020B0604020202020204" pitchFamily="34" charset="0"/>
                <a:cs typeface="Arial" panose="020B0604020202020204" pitchFamily="34" charset="0"/>
              </a:rPr>
              <a:t> </a:t>
            </a:r>
            <a:r>
              <a:rPr lang="en-US" sz="2000" dirty="0" err="1">
                <a:latin typeface="UTM Avo" panose="02040603050506020204" pitchFamily="18" charset="0"/>
                <a:ea typeface="Arial" panose="020B0604020202020204" pitchFamily="34" charset="0"/>
                <a:cs typeface="Arial" panose="020B0604020202020204" pitchFamily="34" charset="0"/>
              </a:rPr>
              <a:t>đã</a:t>
            </a:r>
            <a:r>
              <a:rPr lang="en-US" sz="2000" dirty="0">
                <a:latin typeface="UTM Avo" panose="02040603050506020204" pitchFamily="18" charset="0"/>
                <a:ea typeface="Arial" panose="020B0604020202020204" pitchFamily="34" charset="0"/>
                <a:cs typeface="Arial" panose="020B0604020202020204" pitchFamily="34" charset="0"/>
              </a:rPr>
              <a:t> </a:t>
            </a:r>
            <a:r>
              <a:rPr lang="en-US" sz="2000" dirty="0" err="1">
                <a:latin typeface="UTM Avo" panose="02040603050506020204" pitchFamily="18" charset="0"/>
                <a:ea typeface="Arial" panose="020B0604020202020204" pitchFamily="34" charset="0"/>
                <a:cs typeface="Arial" panose="020B0604020202020204" pitchFamily="34" charset="0"/>
              </a:rPr>
              <a:t>tạo</a:t>
            </a:r>
            <a:r>
              <a:rPr lang="en-US" sz="2000" dirty="0">
                <a:latin typeface="UTM Avo" panose="02040603050506020204" pitchFamily="18" charset="0"/>
                <a:ea typeface="Arial" panose="020B0604020202020204" pitchFamily="34" charset="0"/>
                <a:cs typeface="Arial" panose="020B0604020202020204" pitchFamily="34" charset="0"/>
              </a:rPr>
              <a:t> </a:t>
            </a:r>
            <a:r>
              <a:rPr lang="en-US" sz="2000" dirty="0" err="1">
                <a:latin typeface="UTM Avo" panose="02040603050506020204" pitchFamily="18" charset="0"/>
                <a:ea typeface="Arial" panose="020B0604020202020204" pitchFamily="34" charset="0"/>
                <a:cs typeface="Arial" panose="020B0604020202020204" pitchFamily="34" charset="0"/>
              </a:rPr>
              <a:t>trang</a:t>
            </a:r>
            <a:r>
              <a:rPr lang="en-US" sz="2000" dirty="0">
                <a:latin typeface="UTM Avo" panose="02040603050506020204" pitchFamily="18" charset="0"/>
                <a:ea typeface="Arial" panose="020B0604020202020204" pitchFamily="34" charset="0"/>
                <a:cs typeface="Arial" panose="020B0604020202020204" pitchFamily="34" charset="0"/>
              </a:rPr>
              <a:t> </a:t>
            </a:r>
            <a:r>
              <a:rPr lang="en-US" sz="2000" dirty="0" err="1">
                <a:latin typeface="UTM Avo" panose="02040603050506020204" pitchFamily="18" charset="0"/>
                <a:ea typeface="Arial" panose="020B0604020202020204" pitchFamily="34" charset="0"/>
                <a:cs typeface="Arial" panose="020B0604020202020204" pitchFamily="34" charset="0"/>
              </a:rPr>
              <a:t>phục</a:t>
            </a:r>
            <a:r>
              <a:rPr lang="en-US" sz="2000" dirty="0">
                <a:latin typeface="UTM Avo" panose="02040603050506020204" pitchFamily="18" charset="0"/>
                <a:ea typeface="Arial" panose="020B0604020202020204" pitchFamily="34" charset="0"/>
                <a:cs typeface="Arial" panose="020B0604020202020204" pitchFamily="34" charset="0"/>
              </a:rPr>
              <a:t> </a:t>
            </a:r>
            <a:r>
              <a:rPr lang="en-US" sz="2000" dirty="0" err="1">
                <a:latin typeface="UTM Avo" panose="02040603050506020204" pitchFamily="18" charset="0"/>
                <a:ea typeface="Arial" panose="020B0604020202020204" pitchFamily="34" charset="0"/>
                <a:cs typeface="Arial" panose="020B0604020202020204" pitchFamily="34" charset="0"/>
              </a:rPr>
              <a:t>bằng</a:t>
            </a:r>
            <a:r>
              <a:rPr lang="en-US" sz="2000" dirty="0">
                <a:latin typeface="UTM Avo" panose="02040603050506020204" pitchFamily="18" charset="0"/>
                <a:ea typeface="Arial" panose="020B0604020202020204" pitchFamily="34" charset="0"/>
                <a:cs typeface="Arial" panose="020B0604020202020204" pitchFamily="34" charset="0"/>
              </a:rPr>
              <a:t> </a:t>
            </a:r>
            <a:r>
              <a:rPr lang="en-US" sz="2000" dirty="0" err="1">
                <a:latin typeface="UTM Avo" panose="02040603050506020204" pitchFamily="18" charset="0"/>
                <a:ea typeface="Arial" panose="020B0604020202020204" pitchFamily="34" charset="0"/>
                <a:cs typeface="Arial" panose="020B0604020202020204" pitchFamily="34" charset="0"/>
              </a:rPr>
              <a:t>những</a:t>
            </a:r>
            <a:r>
              <a:rPr lang="en-US" sz="2000" dirty="0">
                <a:latin typeface="UTM Avo" panose="02040603050506020204" pitchFamily="18" charset="0"/>
                <a:ea typeface="Arial" panose="020B0604020202020204" pitchFamily="34" charset="0"/>
                <a:cs typeface="Arial" panose="020B0604020202020204" pitchFamily="34" charset="0"/>
              </a:rPr>
              <a:t> </a:t>
            </a:r>
            <a:r>
              <a:rPr lang="en-US" sz="2000" dirty="0" err="1">
                <a:latin typeface="UTM Avo" panose="02040603050506020204" pitchFamily="18" charset="0"/>
                <a:ea typeface="Arial" panose="020B0604020202020204" pitchFamily="34" charset="0"/>
                <a:cs typeface="Arial" panose="020B0604020202020204" pitchFamily="34" charset="0"/>
              </a:rPr>
              <a:t>hình</a:t>
            </a:r>
            <a:r>
              <a:rPr lang="en-US" sz="2000" dirty="0">
                <a:latin typeface="UTM Avo" panose="02040603050506020204" pitchFamily="18" charset="0"/>
                <a:ea typeface="Arial" panose="020B0604020202020204" pitchFamily="34" charset="0"/>
                <a:cs typeface="Arial" panose="020B0604020202020204" pitchFamily="34" charset="0"/>
              </a:rPr>
              <a:t> </a:t>
            </a:r>
            <a:r>
              <a:rPr lang="en-US" sz="2000" dirty="0" err="1">
                <a:latin typeface="UTM Avo" panose="02040603050506020204" pitchFamily="18" charset="0"/>
                <a:ea typeface="Arial" panose="020B0604020202020204" pitchFamily="34" charset="0"/>
                <a:cs typeface="Arial" panose="020B0604020202020204" pitchFamily="34" charset="0"/>
              </a:rPr>
              <a:t>cơ</a:t>
            </a:r>
            <a:r>
              <a:rPr lang="en-US" sz="2000" dirty="0">
                <a:latin typeface="UTM Avo" panose="02040603050506020204" pitchFamily="18" charset="0"/>
                <a:ea typeface="Arial" panose="020B0604020202020204" pitchFamily="34" charset="0"/>
                <a:cs typeface="Arial" panose="020B0604020202020204" pitchFamily="34" charset="0"/>
              </a:rPr>
              <a:t> </a:t>
            </a:r>
            <a:r>
              <a:rPr lang="en-US" sz="2000" dirty="0" err="1">
                <a:latin typeface="UTM Avo" panose="02040603050506020204" pitchFamily="18" charset="0"/>
                <a:ea typeface="Arial" panose="020B0604020202020204" pitchFamily="34" charset="0"/>
                <a:cs typeface="Arial" panose="020B0604020202020204" pitchFamily="34" charset="0"/>
              </a:rPr>
              <a:t>bản</a:t>
            </a:r>
            <a:r>
              <a:rPr lang="en-US" sz="2000" dirty="0">
                <a:latin typeface="UTM Avo" panose="02040603050506020204" pitchFamily="18" charset="0"/>
                <a:ea typeface="Arial" panose="020B0604020202020204" pitchFamily="34" charset="0"/>
                <a:cs typeface="Arial" panose="020B0604020202020204" pitchFamily="34" charset="0"/>
              </a:rPr>
              <a:t> </a:t>
            </a:r>
            <a:r>
              <a:rPr lang="en-US" sz="2000" dirty="0" err="1">
                <a:latin typeface="UTM Avo" panose="02040603050506020204" pitchFamily="18" charset="0"/>
                <a:ea typeface="Arial" panose="020B0604020202020204" pitchFamily="34" charset="0"/>
                <a:cs typeface="Arial" panose="020B0604020202020204" pitchFamily="34" charset="0"/>
              </a:rPr>
              <a:t>nào</a:t>
            </a:r>
            <a:r>
              <a:rPr lang="en-US" sz="2000" dirty="0">
                <a:latin typeface="UTM Avo" panose="02040603050506020204" pitchFamily="18" charset="0"/>
                <a:ea typeface="Arial" panose="020B0604020202020204" pitchFamily="34" charset="0"/>
                <a:cs typeface="Arial" panose="020B0604020202020204" pitchFamily="34" charset="0"/>
              </a:rPr>
              <a:t>?</a:t>
            </a:r>
          </a:p>
          <a:p>
            <a:pPr marL="381019" indent="-381019" algn="just">
              <a:lnSpc>
                <a:spcPct val="150000"/>
              </a:lnSpc>
              <a:buFont typeface="Arial" panose="020B0604020202020204" pitchFamily="34" charset="0"/>
              <a:buChar char="•"/>
            </a:pPr>
            <a:r>
              <a:rPr lang="en-US" sz="2000" dirty="0" err="1">
                <a:latin typeface="UTM Avo" panose="02040603050506020204" pitchFamily="18" charset="0"/>
                <a:ea typeface="Arial" panose="020B0604020202020204" pitchFamily="34" charset="0"/>
                <a:cs typeface="Arial" panose="020B0604020202020204" pitchFamily="34" charset="0"/>
              </a:rPr>
              <a:t>Em</a:t>
            </a:r>
            <a:r>
              <a:rPr lang="en-US" sz="2000" dirty="0">
                <a:latin typeface="UTM Avo" panose="02040603050506020204" pitchFamily="18" charset="0"/>
                <a:ea typeface="Arial" panose="020B0604020202020204" pitchFamily="34" charset="0"/>
                <a:cs typeface="Arial" panose="020B0604020202020204" pitchFamily="34" charset="0"/>
              </a:rPr>
              <a:t> </a:t>
            </a:r>
            <a:r>
              <a:rPr lang="en-US" sz="2000" dirty="0" err="1">
                <a:latin typeface="UTM Avo" panose="02040603050506020204" pitchFamily="18" charset="0"/>
                <a:ea typeface="Arial" panose="020B0604020202020204" pitchFamily="34" charset="0"/>
                <a:cs typeface="Arial" panose="020B0604020202020204" pitchFamily="34" charset="0"/>
              </a:rPr>
              <a:t>đã</a:t>
            </a:r>
            <a:r>
              <a:rPr lang="en-US" sz="2000" dirty="0">
                <a:latin typeface="UTM Avo" panose="02040603050506020204" pitchFamily="18" charset="0"/>
                <a:ea typeface="Arial" panose="020B0604020202020204" pitchFamily="34" charset="0"/>
                <a:cs typeface="Arial" panose="020B0604020202020204" pitchFamily="34" charset="0"/>
              </a:rPr>
              <a:t> </a:t>
            </a:r>
            <a:r>
              <a:rPr lang="en-US" sz="2000" dirty="0" err="1">
                <a:latin typeface="UTM Avo" panose="02040603050506020204" pitchFamily="18" charset="0"/>
                <a:ea typeface="Arial" panose="020B0604020202020204" pitchFamily="34" charset="0"/>
                <a:cs typeface="Arial" panose="020B0604020202020204" pitchFamily="34" charset="0"/>
              </a:rPr>
              <a:t>trang</a:t>
            </a:r>
            <a:r>
              <a:rPr lang="en-US" sz="2000" dirty="0">
                <a:latin typeface="UTM Avo" panose="02040603050506020204" pitchFamily="18" charset="0"/>
                <a:ea typeface="Arial" panose="020B0604020202020204" pitchFamily="34" charset="0"/>
                <a:cs typeface="Arial" panose="020B0604020202020204" pitchFamily="34" charset="0"/>
              </a:rPr>
              <a:t> </a:t>
            </a:r>
            <a:r>
              <a:rPr lang="en-US" sz="2000" dirty="0" err="1">
                <a:latin typeface="UTM Avo" panose="02040603050506020204" pitchFamily="18" charset="0"/>
                <a:ea typeface="Arial" panose="020B0604020202020204" pitchFamily="34" charset="0"/>
                <a:cs typeface="Arial" panose="020B0604020202020204" pitchFamily="34" charset="0"/>
              </a:rPr>
              <a:t>trí</a:t>
            </a:r>
            <a:r>
              <a:rPr lang="en-US" sz="2000" dirty="0">
                <a:latin typeface="UTM Avo" panose="02040603050506020204" pitchFamily="18" charset="0"/>
                <a:ea typeface="Arial" panose="020B0604020202020204" pitchFamily="34" charset="0"/>
                <a:cs typeface="Arial" panose="020B0604020202020204" pitchFamily="34" charset="0"/>
              </a:rPr>
              <a:t> </a:t>
            </a:r>
            <a:r>
              <a:rPr lang="en-US" sz="2000" dirty="0" err="1">
                <a:latin typeface="UTM Avo" panose="02040603050506020204" pitchFamily="18" charset="0"/>
                <a:ea typeface="Arial" panose="020B0604020202020204" pitchFamily="34" charset="0"/>
                <a:cs typeface="Arial" panose="020B0604020202020204" pitchFamily="34" charset="0"/>
              </a:rPr>
              <a:t>những</a:t>
            </a:r>
            <a:r>
              <a:rPr lang="en-US" sz="2000" dirty="0">
                <a:latin typeface="UTM Avo" panose="02040603050506020204" pitchFamily="18" charset="0"/>
                <a:ea typeface="Arial" panose="020B0604020202020204" pitchFamily="34" charset="0"/>
                <a:cs typeface="Arial" panose="020B0604020202020204" pitchFamily="34" charset="0"/>
              </a:rPr>
              <a:t> chi </a:t>
            </a:r>
            <a:r>
              <a:rPr lang="en-US" sz="2000" dirty="0" err="1">
                <a:latin typeface="UTM Avo" panose="02040603050506020204" pitchFamily="18" charset="0"/>
                <a:ea typeface="Arial" panose="020B0604020202020204" pitchFamily="34" charset="0"/>
                <a:cs typeface="Arial" panose="020B0604020202020204" pitchFamily="34" charset="0"/>
              </a:rPr>
              <a:t>tiết</a:t>
            </a:r>
            <a:r>
              <a:rPr lang="en-US" sz="2000" dirty="0">
                <a:latin typeface="UTM Avo" panose="02040603050506020204" pitchFamily="18" charset="0"/>
                <a:ea typeface="Arial" panose="020B0604020202020204" pitchFamily="34" charset="0"/>
                <a:cs typeface="Arial" panose="020B0604020202020204" pitchFamily="34" charset="0"/>
              </a:rPr>
              <a:t> </a:t>
            </a:r>
            <a:r>
              <a:rPr lang="en-US" sz="2000" dirty="0" err="1">
                <a:latin typeface="UTM Avo" panose="02040603050506020204" pitchFamily="18" charset="0"/>
                <a:ea typeface="Arial" panose="020B0604020202020204" pitchFamily="34" charset="0"/>
                <a:cs typeface="Arial" panose="020B0604020202020204" pitchFamily="34" charset="0"/>
              </a:rPr>
              <a:t>nào</a:t>
            </a:r>
            <a:r>
              <a:rPr lang="en-US" sz="2000" dirty="0">
                <a:latin typeface="UTM Avo" panose="02040603050506020204" pitchFamily="18" charset="0"/>
                <a:ea typeface="Arial" panose="020B0604020202020204" pitchFamily="34" charset="0"/>
                <a:cs typeface="Arial" panose="020B0604020202020204" pitchFamily="34" charset="0"/>
              </a:rPr>
              <a:t> </a:t>
            </a:r>
            <a:r>
              <a:rPr lang="en-US" sz="2000" dirty="0" err="1">
                <a:latin typeface="UTM Avo" panose="02040603050506020204" pitchFamily="18" charset="0"/>
                <a:ea typeface="Arial" panose="020B0604020202020204" pitchFamily="34" charset="0"/>
                <a:cs typeface="Arial" panose="020B0604020202020204" pitchFamily="34" charset="0"/>
              </a:rPr>
              <a:t>trên</a:t>
            </a:r>
            <a:r>
              <a:rPr lang="en-US" sz="2000" dirty="0">
                <a:latin typeface="UTM Avo" panose="02040603050506020204" pitchFamily="18" charset="0"/>
                <a:ea typeface="Arial" panose="020B0604020202020204" pitchFamily="34" charset="0"/>
                <a:cs typeface="Arial" panose="020B0604020202020204" pitchFamily="34" charset="0"/>
              </a:rPr>
              <a:t> </a:t>
            </a:r>
            <a:r>
              <a:rPr lang="en-US" sz="2000" dirty="0" err="1">
                <a:latin typeface="UTM Avo" panose="02040603050506020204" pitchFamily="18" charset="0"/>
                <a:ea typeface="Arial" panose="020B0604020202020204" pitchFamily="34" charset="0"/>
                <a:cs typeface="Arial" panose="020B0604020202020204" pitchFamily="34" charset="0"/>
              </a:rPr>
              <a:t>sản</a:t>
            </a:r>
            <a:r>
              <a:rPr lang="en-US" sz="2000" dirty="0">
                <a:latin typeface="UTM Avo" panose="02040603050506020204" pitchFamily="18" charset="0"/>
                <a:ea typeface="Arial" panose="020B0604020202020204" pitchFamily="34" charset="0"/>
                <a:cs typeface="Arial" panose="020B0604020202020204" pitchFamily="34" charset="0"/>
              </a:rPr>
              <a:t> </a:t>
            </a:r>
            <a:r>
              <a:rPr lang="en-US" sz="2000" dirty="0" err="1">
                <a:latin typeface="UTM Avo" panose="02040603050506020204" pitchFamily="18" charset="0"/>
                <a:ea typeface="Arial" panose="020B0604020202020204" pitchFamily="34" charset="0"/>
                <a:cs typeface="Arial" panose="020B0604020202020204" pitchFamily="34" charset="0"/>
              </a:rPr>
              <a:t>phẩm</a:t>
            </a:r>
            <a:r>
              <a:rPr lang="en-US" sz="2000" dirty="0">
                <a:latin typeface="UTM Avo" panose="02040603050506020204" pitchFamily="18" charset="0"/>
                <a:ea typeface="Arial" panose="020B0604020202020204" pitchFamily="34" charset="0"/>
                <a:cs typeface="Arial" panose="020B0604020202020204" pitchFamily="34" charset="0"/>
              </a:rPr>
              <a:t> </a:t>
            </a:r>
            <a:r>
              <a:rPr lang="en-US" sz="2000" dirty="0" err="1">
                <a:latin typeface="UTM Avo" panose="02040603050506020204" pitchFamily="18" charset="0"/>
                <a:ea typeface="Arial" panose="020B0604020202020204" pitchFamily="34" charset="0"/>
                <a:cs typeface="Arial" panose="020B0604020202020204" pitchFamily="34" charset="0"/>
              </a:rPr>
              <a:t>của</a:t>
            </a:r>
            <a:r>
              <a:rPr lang="en-US" sz="2000" dirty="0">
                <a:latin typeface="UTM Avo" panose="02040603050506020204" pitchFamily="18" charset="0"/>
                <a:ea typeface="Arial" panose="020B0604020202020204" pitchFamily="34" charset="0"/>
                <a:cs typeface="Arial" panose="020B0604020202020204" pitchFamily="34" charset="0"/>
              </a:rPr>
              <a:t> </a:t>
            </a:r>
            <a:r>
              <a:rPr lang="en-US" sz="2000" dirty="0" err="1">
                <a:latin typeface="UTM Avo" panose="02040603050506020204" pitchFamily="18" charset="0"/>
                <a:ea typeface="Arial" panose="020B0604020202020204" pitchFamily="34" charset="0"/>
                <a:cs typeface="Arial" panose="020B0604020202020204" pitchFamily="34" charset="0"/>
              </a:rPr>
              <a:t>mình</a:t>
            </a:r>
            <a:r>
              <a:rPr lang="en-US" sz="2000" dirty="0">
                <a:latin typeface="UTM Avo" panose="02040603050506020204" pitchFamily="18" charset="0"/>
                <a:ea typeface="Arial" panose="020B0604020202020204" pitchFamily="34" charset="0"/>
                <a:cs typeface="Arial" panose="020B0604020202020204" pitchFamily="34" charset="0"/>
              </a:rPr>
              <a:t>?</a:t>
            </a:r>
          </a:p>
          <a:p>
            <a:pPr marL="381019" indent="-381019" algn="just">
              <a:lnSpc>
                <a:spcPct val="150000"/>
              </a:lnSpc>
              <a:buFont typeface="Arial" panose="020B0604020202020204" pitchFamily="34" charset="0"/>
              <a:buChar char="•"/>
            </a:pPr>
            <a:r>
              <a:rPr lang="en-US" sz="2000" dirty="0" err="1">
                <a:latin typeface="UTM Avo" panose="02040603050506020204" pitchFamily="18" charset="0"/>
                <a:ea typeface="Arial" panose="020B0604020202020204" pitchFamily="34" charset="0"/>
                <a:cs typeface="Arial" panose="020B0604020202020204" pitchFamily="34" charset="0"/>
              </a:rPr>
              <a:t>Sản</a:t>
            </a:r>
            <a:r>
              <a:rPr lang="en-US" sz="2000" dirty="0">
                <a:latin typeface="UTM Avo" panose="02040603050506020204" pitchFamily="18" charset="0"/>
                <a:ea typeface="Arial" panose="020B0604020202020204" pitchFamily="34" charset="0"/>
                <a:cs typeface="Arial" panose="020B0604020202020204" pitchFamily="34" charset="0"/>
              </a:rPr>
              <a:t> </a:t>
            </a:r>
            <a:r>
              <a:rPr lang="en-US" sz="2000" dirty="0" err="1">
                <a:latin typeface="UTM Avo" panose="02040603050506020204" pitchFamily="18" charset="0"/>
                <a:ea typeface="Arial" panose="020B0604020202020204" pitchFamily="34" charset="0"/>
                <a:cs typeface="Arial" panose="020B0604020202020204" pitchFamily="34" charset="0"/>
              </a:rPr>
              <a:t>phẩm</a:t>
            </a:r>
            <a:r>
              <a:rPr lang="en-US" sz="2000" dirty="0">
                <a:latin typeface="UTM Avo" panose="02040603050506020204" pitchFamily="18" charset="0"/>
                <a:ea typeface="Arial" panose="020B0604020202020204" pitchFamily="34" charset="0"/>
                <a:cs typeface="Arial" panose="020B0604020202020204" pitchFamily="34" charset="0"/>
              </a:rPr>
              <a:t> </a:t>
            </a:r>
            <a:r>
              <a:rPr lang="en-US" sz="2000" dirty="0" err="1">
                <a:latin typeface="UTM Avo" panose="02040603050506020204" pitchFamily="18" charset="0"/>
                <a:ea typeface="Arial" panose="020B0604020202020204" pitchFamily="34" charset="0"/>
                <a:cs typeface="Arial" panose="020B0604020202020204" pitchFamily="34" charset="0"/>
              </a:rPr>
              <a:t>của</a:t>
            </a:r>
            <a:r>
              <a:rPr lang="en-US" sz="2000" dirty="0">
                <a:latin typeface="UTM Avo" panose="02040603050506020204" pitchFamily="18" charset="0"/>
                <a:ea typeface="Arial" panose="020B0604020202020204" pitchFamily="34" charset="0"/>
                <a:cs typeface="Arial" panose="020B0604020202020204" pitchFamily="34" charset="0"/>
              </a:rPr>
              <a:t> </a:t>
            </a:r>
            <a:r>
              <a:rPr lang="en-US" sz="2000" dirty="0" err="1">
                <a:latin typeface="UTM Avo" panose="02040603050506020204" pitchFamily="18" charset="0"/>
                <a:ea typeface="Arial" panose="020B0604020202020204" pitchFamily="34" charset="0"/>
                <a:cs typeface="Arial" panose="020B0604020202020204" pitchFamily="34" charset="0"/>
              </a:rPr>
              <a:t>em</a:t>
            </a:r>
            <a:r>
              <a:rPr lang="en-US" sz="2000" dirty="0">
                <a:latin typeface="UTM Avo" panose="02040603050506020204" pitchFamily="18" charset="0"/>
                <a:ea typeface="Arial" panose="020B0604020202020204" pitchFamily="34" charset="0"/>
                <a:cs typeface="Arial" panose="020B0604020202020204" pitchFamily="34" charset="0"/>
              </a:rPr>
              <a:t> </a:t>
            </a:r>
            <a:r>
              <a:rPr lang="en-US" sz="2000" dirty="0" err="1">
                <a:latin typeface="UTM Avo" panose="02040603050506020204" pitchFamily="18" charset="0"/>
                <a:ea typeface="Arial" panose="020B0604020202020204" pitchFamily="34" charset="0"/>
                <a:cs typeface="Arial" panose="020B0604020202020204" pitchFamily="34" charset="0"/>
              </a:rPr>
              <a:t>là</a:t>
            </a:r>
            <a:r>
              <a:rPr lang="en-US" sz="2000" dirty="0">
                <a:latin typeface="UTM Avo" panose="02040603050506020204" pitchFamily="18" charset="0"/>
                <a:ea typeface="Arial" panose="020B0604020202020204" pitchFamily="34" charset="0"/>
                <a:cs typeface="Arial" panose="020B0604020202020204" pitchFamily="34" charset="0"/>
              </a:rPr>
              <a:t> </a:t>
            </a:r>
            <a:r>
              <a:rPr lang="en-US" sz="2000" dirty="0" err="1">
                <a:latin typeface="UTM Avo" panose="02040603050506020204" pitchFamily="18" charset="0"/>
                <a:ea typeface="Arial" panose="020B0604020202020204" pitchFamily="34" charset="0"/>
                <a:cs typeface="Arial" panose="020B0604020202020204" pitchFamily="34" charset="0"/>
              </a:rPr>
              <a:t>trang</a:t>
            </a:r>
            <a:r>
              <a:rPr lang="en-US" sz="2000" dirty="0">
                <a:latin typeface="UTM Avo" panose="02040603050506020204" pitchFamily="18" charset="0"/>
                <a:ea typeface="Arial" panose="020B0604020202020204" pitchFamily="34" charset="0"/>
                <a:cs typeface="Arial" panose="020B0604020202020204" pitchFamily="34" charset="0"/>
              </a:rPr>
              <a:t> </a:t>
            </a:r>
            <a:r>
              <a:rPr lang="en-US" sz="2000" dirty="0" err="1">
                <a:latin typeface="UTM Avo" panose="02040603050506020204" pitchFamily="18" charset="0"/>
                <a:ea typeface="Arial" panose="020B0604020202020204" pitchFamily="34" charset="0"/>
                <a:cs typeface="Arial" panose="020B0604020202020204" pitchFamily="34" charset="0"/>
              </a:rPr>
              <a:t>phục</a:t>
            </a:r>
            <a:r>
              <a:rPr lang="en-US" sz="2000" dirty="0">
                <a:latin typeface="UTM Avo" panose="02040603050506020204" pitchFamily="18" charset="0"/>
                <a:ea typeface="Arial" panose="020B0604020202020204" pitchFamily="34" charset="0"/>
                <a:cs typeface="Arial" panose="020B0604020202020204" pitchFamily="34" charset="0"/>
              </a:rPr>
              <a:t> </a:t>
            </a:r>
            <a:r>
              <a:rPr lang="en-US" sz="2000" dirty="0" err="1">
                <a:latin typeface="UTM Avo" panose="02040603050506020204" pitchFamily="18" charset="0"/>
                <a:ea typeface="Arial" panose="020B0604020202020204" pitchFamily="34" charset="0"/>
                <a:cs typeface="Arial" panose="020B0604020202020204" pitchFamily="34" charset="0"/>
              </a:rPr>
              <a:t>dành</a:t>
            </a:r>
            <a:r>
              <a:rPr lang="en-US" sz="2000" dirty="0">
                <a:latin typeface="UTM Avo" panose="02040603050506020204" pitchFamily="18" charset="0"/>
                <a:ea typeface="Arial" panose="020B0604020202020204" pitchFamily="34" charset="0"/>
                <a:cs typeface="Arial" panose="020B0604020202020204" pitchFamily="34" charset="0"/>
              </a:rPr>
              <a:t> </a:t>
            </a:r>
            <a:r>
              <a:rPr lang="en-US" sz="2000" dirty="0" err="1">
                <a:latin typeface="UTM Avo" panose="02040603050506020204" pitchFamily="18" charset="0"/>
                <a:ea typeface="Arial" panose="020B0604020202020204" pitchFamily="34" charset="0"/>
                <a:cs typeface="Arial" panose="020B0604020202020204" pitchFamily="34" charset="0"/>
              </a:rPr>
              <a:t>cho</a:t>
            </a:r>
            <a:r>
              <a:rPr lang="en-US" sz="2000" dirty="0">
                <a:latin typeface="UTM Avo" panose="02040603050506020204" pitchFamily="18" charset="0"/>
                <a:ea typeface="Arial" panose="020B0604020202020204" pitchFamily="34" charset="0"/>
                <a:cs typeface="Arial" panose="020B0604020202020204" pitchFamily="34" charset="0"/>
              </a:rPr>
              <a:t> </a:t>
            </a:r>
            <a:r>
              <a:rPr lang="en-US" sz="2000" err="1">
                <a:latin typeface="UTM Avo" panose="02040603050506020204" pitchFamily="18" charset="0"/>
                <a:ea typeface="Arial" panose="020B0604020202020204" pitchFamily="34" charset="0"/>
                <a:cs typeface="Arial" panose="020B0604020202020204" pitchFamily="34" charset="0"/>
              </a:rPr>
              <a:t>nghề</a:t>
            </a:r>
            <a:r>
              <a:rPr lang="en-US" sz="2000">
                <a:latin typeface="UTM Avo" panose="02040603050506020204" pitchFamily="18" charset="0"/>
                <a:ea typeface="Arial" panose="020B0604020202020204" pitchFamily="34" charset="0"/>
                <a:cs typeface="Arial" panose="020B0604020202020204" pitchFamily="34" charset="0"/>
              </a:rPr>
              <a:t> gì?</a:t>
            </a:r>
            <a:endParaRPr lang="en-US" sz="2000" dirty="0">
              <a:latin typeface="UTM Avo" panose="02040603050506020204" pitchFamily="18" charset="0"/>
              <a:ea typeface="Arial" panose="020B0604020202020204" pitchFamily="34" charset="0"/>
              <a:cs typeface="Arial" panose="020B0604020202020204" pitchFamily="34" charset="0"/>
            </a:endParaRPr>
          </a:p>
        </p:txBody>
      </p:sp>
      <p:pic>
        <p:nvPicPr>
          <p:cNvPr id="9" name="Picture 8" descr="Graphical user interface, application, website&#10;&#10;Description automatically generated">
            <a:extLst>
              <a:ext uri="{FF2B5EF4-FFF2-40B4-BE49-F238E27FC236}">
                <a16:creationId xmlns:a16="http://schemas.microsoft.com/office/drawing/2014/main" id="{9B442691-10A5-9D50-3C5B-73FC18EB986D}"/>
              </a:ext>
            </a:extLst>
          </p:cNvPr>
          <p:cNvPicPr>
            <a:picLocks noChangeAspect="1"/>
          </p:cNvPicPr>
          <p:nvPr/>
        </p:nvPicPr>
        <p:blipFill rotWithShape="1">
          <a:blip r:embed="rId7">
            <a:extLst>
              <a:ext uri="{28A0092B-C50C-407E-A947-70E740481C1C}">
                <a14:useLocalDpi xmlns:a14="http://schemas.microsoft.com/office/drawing/2010/main" val="0"/>
              </a:ext>
            </a:extLst>
          </a:blip>
          <a:srcRect t="20450" b="25560"/>
          <a:stretch/>
        </p:blipFill>
        <p:spPr>
          <a:xfrm>
            <a:off x="1454226" y="4373936"/>
            <a:ext cx="7122087" cy="2404334"/>
          </a:xfrm>
          <a:prstGeom prst="rect">
            <a:avLst/>
          </a:prstGeom>
        </p:spPr>
      </p:pic>
    </p:spTree>
    <p:extLst>
      <p:ext uri="{BB962C8B-B14F-4D97-AF65-F5344CB8AC3E}">
        <p14:creationId xmlns:p14="http://schemas.microsoft.com/office/powerpoint/2010/main" val="313993547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5"/>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512824" y="1302522"/>
            <a:ext cx="2736543" cy="1558939"/>
            <a:chOff x="309542" y="967667"/>
            <a:chExt cx="2878585" cy="1558939"/>
          </a:xfrm>
        </p:grpSpPr>
        <p:pic>
          <p:nvPicPr>
            <p:cNvPr id="3" name="Picture 2">
              <a:hlinkClick r:id="rId4"/>
              <a:extLst>
                <a:ext uri="{FF2B5EF4-FFF2-40B4-BE49-F238E27FC236}">
                  <a16:creationId xmlns:a16="http://schemas.microsoft.com/office/drawing/2014/main" id="{98210454-4689-A42D-67DD-7B828379525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pic>
        <p:nvPicPr>
          <p:cNvPr id="3" name="Picture 21">
            <a:extLst>
              <a:ext uri="{FF2B5EF4-FFF2-40B4-BE49-F238E27FC236}">
                <a16:creationId xmlns:a16="http://schemas.microsoft.com/office/drawing/2014/main" id="{FB6A656A-B97B-216E-0646-6A0E2D06CAA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2629658">
            <a:off x="402272" y="6338680"/>
            <a:ext cx="708621" cy="413577"/>
          </a:xfrm>
          <a:prstGeom prst="rect">
            <a:avLst/>
          </a:prstGeom>
        </p:spPr>
      </p:pic>
      <p:pic>
        <p:nvPicPr>
          <p:cNvPr id="4" name="Picture 22">
            <a:extLst>
              <a:ext uri="{FF2B5EF4-FFF2-40B4-BE49-F238E27FC236}">
                <a16:creationId xmlns:a16="http://schemas.microsoft.com/office/drawing/2014/main" id="{615E2BE3-29B0-D27E-7F0C-5906B628CAFE}"/>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r="35844"/>
          <a:stretch>
            <a:fillRect/>
          </a:stretch>
        </p:blipFill>
        <p:spPr>
          <a:xfrm rot="-9059590">
            <a:off x="14352" y="5687171"/>
            <a:ext cx="1059079" cy="333161"/>
          </a:xfrm>
          <a:prstGeom prst="rect">
            <a:avLst/>
          </a:prstGeom>
        </p:spPr>
      </p:pic>
      <p:sp>
        <p:nvSpPr>
          <p:cNvPr id="5" name="TextBox 4">
            <a:extLst>
              <a:ext uri="{FF2B5EF4-FFF2-40B4-BE49-F238E27FC236}">
                <a16:creationId xmlns:a16="http://schemas.microsoft.com/office/drawing/2014/main" id="{61A151CF-B580-5276-53DD-00A3926D96EA}"/>
              </a:ext>
            </a:extLst>
          </p:cNvPr>
          <p:cNvSpPr txBox="1"/>
          <p:nvPr/>
        </p:nvSpPr>
        <p:spPr>
          <a:xfrm>
            <a:off x="543891" y="1668852"/>
            <a:ext cx="9762595" cy="607539"/>
          </a:xfrm>
          <a:prstGeom prst="rect">
            <a:avLst/>
          </a:prstGeom>
          <a:noFill/>
        </p:spPr>
        <p:txBody>
          <a:bodyPr wrap="square">
            <a:spAutoFit/>
          </a:bodyPr>
          <a:lstStyle/>
          <a:p>
            <a:pPr algn="ctr">
              <a:lnSpc>
                <a:spcPct val="150000"/>
              </a:lnSpc>
              <a:spcBef>
                <a:spcPts val="400"/>
              </a:spcBef>
              <a:spcAft>
                <a:spcPts val="400"/>
              </a:spcAft>
            </a:pPr>
            <a:r>
              <a:rPr lang="nl-NL" sz="2600" dirty="0">
                <a:latin typeface="UTM Avo" panose="02040603050506020204" pitchFamily="18" charset="0"/>
                <a:ea typeface="Arial" panose="020B0604020202020204" pitchFamily="34" charset="0"/>
                <a:cs typeface="Arial" panose="020B0604020202020204" pitchFamily="34" charset="0"/>
              </a:rPr>
              <a:t>Các em hãy xem các trang phục dân tộc ở Việt Nam</a:t>
            </a:r>
            <a:endParaRPr lang="en-US" sz="2600" dirty="0">
              <a:latin typeface="UTM Avo" panose="02040603050506020204" pitchFamily="18" charset="0"/>
              <a:ea typeface="Arial" panose="020B0604020202020204" pitchFamily="34" charset="0"/>
              <a:cs typeface="Arial" panose="020B0604020202020204" pitchFamily="34" charset="0"/>
            </a:endParaRPr>
          </a:p>
        </p:txBody>
      </p:sp>
      <p:grpSp>
        <p:nvGrpSpPr>
          <p:cNvPr id="6" name="Group 5">
            <a:extLst>
              <a:ext uri="{FF2B5EF4-FFF2-40B4-BE49-F238E27FC236}">
                <a16:creationId xmlns:a16="http://schemas.microsoft.com/office/drawing/2014/main" id="{ABEF64A5-93AA-5530-6864-1493594826CA}"/>
              </a:ext>
            </a:extLst>
          </p:cNvPr>
          <p:cNvGrpSpPr/>
          <p:nvPr/>
        </p:nvGrpSpPr>
        <p:grpSpPr>
          <a:xfrm>
            <a:off x="925033" y="2577929"/>
            <a:ext cx="4976766" cy="3135984"/>
            <a:chOff x="378549" y="1228992"/>
            <a:chExt cx="9144000" cy="5313904"/>
          </a:xfrm>
        </p:grpSpPr>
        <p:pic>
          <p:nvPicPr>
            <p:cNvPr id="7" name="Picture 6" descr="A picture containing background pattern&#10;&#10;Description automatically generated">
              <a:extLst>
                <a:ext uri="{FF2B5EF4-FFF2-40B4-BE49-F238E27FC236}">
                  <a16:creationId xmlns:a16="http://schemas.microsoft.com/office/drawing/2014/main" id="{704FE84A-7C51-4257-0819-321B1A62500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78549" y="1228992"/>
              <a:ext cx="9144000" cy="4572000"/>
            </a:xfrm>
            <a:prstGeom prst="rect">
              <a:avLst/>
            </a:prstGeom>
          </p:spPr>
        </p:pic>
        <p:sp>
          <p:nvSpPr>
            <p:cNvPr id="8" name="TextBox 7">
              <a:extLst>
                <a:ext uri="{FF2B5EF4-FFF2-40B4-BE49-F238E27FC236}">
                  <a16:creationId xmlns:a16="http://schemas.microsoft.com/office/drawing/2014/main" id="{7BA60EAA-9FF1-E38A-AF31-AD478F406E7C}"/>
                </a:ext>
              </a:extLst>
            </p:cNvPr>
            <p:cNvSpPr txBox="1"/>
            <p:nvPr/>
          </p:nvSpPr>
          <p:spPr>
            <a:xfrm>
              <a:off x="2663324" y="5631588"/>
              <a:ext cx="4574451" cy="911308"/>
            </a:xfrm>
            <a:prstGeom prst="rect">
              <a:avLst/>
            </a:prstGeom>
            <a:noFill/>
          </p:spPr>
          <p:txBody>
            <a:bodyPr wrap="square">
              <a:spAutoFit/>
            </a:bodyPr>
            <a:lstStyle/>
            <a:p>
              <a:pPr algn="ctr">
                <a:lnSpc>
                  <a:spcPct val="150000"/>
                </a:lnSpc>
                <a:spcBef>
                  <a:spcPts val="400"/>
                </a:spcBef>
                <a:spcAft>
                  <a:spcPts val="400"/>
                </a:spcAft>
              </a:pPr>
              <a:r>
                <a:rPr lang="nl-NL" sz="2600" dirty="0">
                  <a:latin typeface="UTM Avo" panose="02040603050506020204" pitchFamily="18" charset="0"/>
                  <a:ea typeface="Arial" panose="020B0604020202020204" pitchFamily="34" charset="0"/>
                  <a:cs typeface="Arial" panose="020B0604020202020204" pitchFamily="34" charset="0"/>
                </a:rPr>
                <a:t>Dân tộc Kinh</a:t>
              </a:r>
              <a:endParaRPr lang="en-US" sz="2600" dirty="0">
                <a:latin typeface="UTM Avo" panose="02040603050506020204" pitchFamily="18" charset="0"/>
                <a:ea typeface="Arial" panose="020B0604020202020204" pitchFamily="34" charset="0"/>
                <a:cs typeface="Arial" panose="020B0604020202020204" pitchFamily="34" charset="0"/>
              </a:endParaRPr>
            </a:p>
          </p:txBody>
        </p:sp>
      </p:grpSp>
      <p:grpSp>
        <p:nvGrpSpPr>
          <p:cNvPr id="9" name="Group 8">
            <a:extLst>
              <a:ext uri="{FF2B5EF4-FFF2-40B4-BE49-F238E27FC236}">
                <a16:creationId xmlns:a16="http://schemas.microsoft.com/office/drawing/2014/main" id="{C886F3A5-F24F-522F-01ED-750444FA2CF8}"/>
              </a:ext>
            </a:extLst>
          </p:cNvPr>
          <p:cNvGrpSpPr/>
          <p:nvPr/>
        </p:nvGrpSpPr>
        <p:grpSpPr>
          <a:xfrm>
            <a:off x="6877808" y="3419985"/>
            <a:ext cx="4976766" cy="3311014"/>
            <a:chOff x="8765451" y="4257408"/>
            <a:chExt cx="9144000" cy="5610492"/>
          </a:xfrm>
        </p:grpSpPr>
        <p:pic>
          <p:nvPicPr>
            <p:cNvPr id="10" name="Picture 9" descr="Diagram&#10;&#10;Description automatically generated with low confidence">
              <a:extLst>
                <a:ext uri="{FF2B5EF4-FFF2-40B4-BE49-F238E27FC236}">
                  <a16:creationId xmlns:a16="http://schemas.microsoft.com/office/drawing/2014/main" id="{15BB2985-F0C4-6825-33A5-47B0F93C9C16}"/>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765451" y="5295900"/>
              <a:ext cx="9144000" cy="4572000"/>
            </a:xfrm>
            <a:prstGeom prst="rect">
              <a:avLst/>
            </a:prstGeom>
          </p:spPr>
        </p:pic>
        <p:sp>
          <p:nvSpPr>
            <p:cNvPr id="11" name="TextBox 10">
              <a:extLst>
                <a:ext uri="{FF2B5EF4-FFF2-40B4-BE49-F238E27FC236}">
                  <a16:creationId xmlns:a16="http://schemas.microsoft.com/office/drawing/2014/main" id="{F1C4217B-9D42-1BCC-1783-53E254055519}"/>
                </a:ext>
              </a:extLst>
            </p:cNvPr>
            <p:cNvSpPr txBox="1"/>
            <p:nvPr/>
          </p:nvSpPr>
          <p:spPr>
            <a:xfrm>
              <a:off x="11050226" y="4257408"/>
              <a:ext cx="4574451" cy="911309"/>
            </a:xfrm>
            <a:prstGeom prst="rect">
              <a:avLst/>
            </a:prstGeom>
            <a:noFill/>
          </p:spPr>
          <p:txBody>
            <a:bodyPr wrap="square">
              <a:spAutoFit/>
            </a:bodyPr>
            <a:lstStyle/>
            <a:p>
              <a:pPr algn="ctr">
                <a:lnSpc>
                  <a:spcPct val="150000"/>
                </a:lnSpc>
                <a:spcBef>
                  <a:spcPts val="400"/>
                </a:spcBef>
                <a:spcAft>
                  <a:spcPts val="400"/>
                </a:spcAft>
              </a:pPr>
              <a:r>
                <a:rPr lang="nl-NL" sz="2600" dirty="0">
                  <a:latin typeface="UTM Avo" panose="02040603050506020204" pitchFamily="18" charset="0"/>
                  <a:ea typeface="Arial" panose="020B0604020202020204" pitchFamily="34" charset="0"/>
                  <a:cs typeface="Arial" panose="020B0604020202020204" pitchFamily="34" charset="0"/>
                </a:rPr>
                <a:t>Dân tộc Thái</a:t>
              </a:r>
              <a:endParaRPr lang="en-US" sz="2600" dirty="0">
                <a:latin typeface="UTM Avo" panose="02040603050506020204" pitchFamily="18" charset="0"/>
                <a:ea typeface="Arial" panose="020B0604020202020204" pitchFamily="34" charset="0"/>
                <a:cs typeface="Arial" panose="020B0604020202020204" pitchFamily="34" charset="0"/>
              </a:endParaRPr>
            </a:p>
          </p:txBody>
        </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arn(inVertical)">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sp>
        <p:nvSpPr>
          <p:cNvPr id="5" name="TextBox 4">
            <a:extLst>
              <a:ext uri="{FF2B5EF4-FFF2-40B4-BE49-F238E27FC236}">
                <a16:creationId xmlns:a16="http://schemas.microsoft.com/office/drawing/2014/main" id="{70CF05DB-C798-EC78-6368-5C85B9417D50}"/>
              </a:ext>
            </a:extLst>
          </p:cNvPr>
          <p:cNvSpPr txBox="1"/>
          <p:nvPr/>
        </p:nvSpPr>
        <p:spPr>
          <a:xfrm>
            <a:off x="453135" y="1630569"/>
            <a:ext cx="9700958" cy="607539"/>
          </a:xfrm>
          <a:prstGeom prst="rect">
            <a:avLst/>
          </a:prstGeom>
          <a:noFill/>
        </p:spPr>
        <p:txBody>
          <a:bodyPr wrap="square">
            <a:spAutoFit/>
          </a:bodyPr>
          <a:lstStyle/>
          <a:p>
            <a:pPr algn="ctr">
              <a:lnSpc>
                <a:spcPct val="150000"/>
              </a:lnSpc>
              <a:spcBef>
                <a:spcPts val="400"/>
              </a:spcBef>
              <a:spcAft>
                <a:spcPts val="400"/>
              </a:spcAft>
            </a:pPr>
            <a:r>
              <a:rPr lang="nl-NL" sz="2600" dirty="0">
                <a:latin typeface="UTM Avo" panose="02040603050506020204" pitchFamily="18" charset="0"/>
                <a:ea typeface="Arial" panose="020B0604020202020204" pitchFamily="34" charset="0"/>
                <a:cs typeface="Arial" panose="020B0604020202020204" pitchFamily="34" charset="0"/>
              </a:rPr>
              <a:t>Các em hãy xem các trang phục dân tộc ở Việt Nam</a:t>
            </a:r>
            <a:endParaRPr lang="en-US" sz="2600" dirty="0">
              <a:latin typeface="UTM Avo" panose="02040603050506020204" pitchFamily="18" charset="0"/>
              <a:ea typeface="Arial" panose="020B0604020202020204" pitchFamily="34" charset="0"/>
              <a:cs typeface="Arial" panose="020B0604020202020204" pitchFamily="34" charset="0"/>
            </a:endParaRPr>
          </a:p>
        </p:txBody>
      </p:sp>
      <p:grpSp>
        <p:nvGrpSpPr>
          <p:cNvPr id="6" name="Group 5">
            <a:extLst>
              <a:ext uri="{FF2B5EF4-FFF2-40B4-BE49-F238E27FC236}">
                <a16:creationId xmlns:a16="http://schemas.microsoft.com/office/drawing/2014/main" id="{D5E17E5A-E5DD-D84A-A7A7-AD1766CF2067}"/>
              </a:ext>
            </a:extLst>
          </p:cNvPr>
          <p:cNvGrpSpPr/>
          <p:nvPr/>
        </p:nvGrpSpPr>
        <p:grpSpPr>
          <a:xfrm>
            <a:off x="797443" y="2387010"/>
            <a:ext cx="5136254" cy="3140966"/>
            <a:chOff x="378549" y="1228992"/>
            <a:chExt cx="9144000" cy="5458379"/>
          </a:xfrm>
        </p:grpSpPr>
        <p:pic>
          <p:nvPicPr>
            <p:cNvPr id="7" name="Picture 6">
              <a:extLst>
                <a:ext uri="{FF2B5EF4-FFF2-40B4-BE49-F238E27FC236}">
                  <a16:creationId xmlns:a16="http://schemas.microsoft.com/office/drawing/2014/main" id="{8642EF7A-7480-DA87-A91A-2ABB100160AA}"/>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378549" y="1228992"/>
              <a:ext cx="9144000" cy="4572000"/>
            </a:xfrm>
            <a:prstGeom prst="rect">
              <a:avLst/>
            </a:prstGeom>
          </p:spPr>
        </p:pic>
        <p:sp>
          <p:nvSpPr>
            <p:cNvPr id="8" name="TextBox 7">
              <a:extLst>
                <a:ext uri="{FF2B5EF4-FFF2-40B4-BE49-F238E27FC236}">
                  <a16:creationId xmlns:a16="http://schemas.microsoft.com/office/drawing/2014/main" id="{980EC185-322C-F9FA-05B8-4A170EA58CAD}"/>
                </a:ext>
              </a:extLst>
            </p:cNvPr>
            <p:cNvSpPr txBox="1"/>
            <p:nvPr/>
          </p:nvSpPr>
          <p:spPr>
            <a:xfrm>
              <a:off x="2663323" y="5631588"/>
              <a:ext cx="4574451" cy="1055783"/>
            </a:xfrm>
            <a:prstGeom prst="rect">
              <a:avLst/>
            </a:prstGeom>
            <a:noFill/>
          </p:spPr>
          <p:txBody>
            <a:bodyPr wrap="square">
              <a:spAutoFit/>
            </a:bodyPr>
            <a:lstStyle/>
            <a:p>
              <a:pPr algn="ctr">
                <a:lnSpc>
                  <a:spcPct val="150000"/>
                </a:lnSpc>
                <a:spcBef>
                  <a:spcPts val="400"/>
                </a:spcBef>
                <a:spcAft>
                  <a:spcPts val="400"/>
                </a:spcAft>
              </a:pPr>
              <a:r>
                <a:rPr lang="nl-NL" sz="2600" dirty="0">
                  <a:latin typeface="UTM Avo" panose="02040603050506020204" pitchFamily="18" charset="0"/>
                  <a:ea typeface="Arial" panose="020B0604020202020204" pitchFamily="34" charset="0"/>
                  <a:cs typeface="Arial" panose="020B0604020202020204" pitchFamily="34" charset="0"/>
                </a:rPr>
                <a:t>Dân tộc Bố Y</a:t>
              </a:r>
              <a:endParaRPr lang="en-US" sz="2600" dirty="0">
                <a:latin typeface="UTM Avo" panose="02040603050506020204" pitchFamily="18" charset="0"/>
                <a:ea typeface="Arial" panose="020B0604020202020204" pitchFamily="34" charset="0"/>
                <a:cs typeface="Arial" panose="020B0604020202020204" pitchFamily="34" charset="0"/>
              </a:endParaRPr>
            </a:p>
          </p:txBody>
        </p:sp>
      </p:grpSp>
      <p:grpSp>
        <p:nvGrpSpPr>
          <p:cNvPr id="9" name="Group 8">
            <a:extLst>
              <a:ext uri="{FF2B5EF4-FFF2-40B4-BE49-F238E27FC236}">
                <a16:creationId xmlns:a16="http://schemas.microsoft.com/office/drawing/2014/main" id="{54995638-06AB-88A2-5BF8-D0D70BBD98FF}"/>
              </a:ext>
            </a:extLst>
          </p:cNvPr>
          <p:cNvGrpSpPr/>
          <p:nvPr/>
        </p:nvGrpSpPr>
        <p:grpSpPr>
          <a:xfrm>
            <a:off x="6728952" y="3429000"/>
            <a:ext cx="5136254" cy="3228498"/>
            <a:chOff x="8765451" y="4257408"/>
            <a:chExt cx="9144000" cy="5610492"/>
          </a:xfrm>
        </p:grpSpPr>
        <p:pic>
          <p:nvPicPr>
            <p:cNvPr id="10" name="Picture 9">
              <a:extLst>
                <a:ext uri="{FF2B5EF4-FFF2-40B4-BE49-F238E27FC236}">
                  <a16:creationId xmlns:a16="http://schemas.microsoft.com/office/drawing/2014/main" id="{6966F745-EEC4-C7E4-C607-DAE9386F7871}"/>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8765451" y="5295900"/>
              <a:ext cx="9144000" cy="4572000"/>
            </a:xfrm>
            <a:prstGeom prst="rect">
              <a:avLst/>
            </a:prstGeom>
          </p:spPr>
        </p:pic>
        <p:sp>
          <p:nvSpPr>
            <p:cNvPr id="11" name="TextBox 10">
              <a:extLst>
                <a:ext uri="{FF2B5EF4-FFF2-40B4-BE49-F238E27FC236}">
                  <a16:creationId xmlns:a16="http://schemas.microsoft.com/office/drawing/2014/main" id="{B099F43B-2C50-CBAA-001F-D2F5FAE491F1}"/>
                </a:ext>
              </a:extLst>
            </p:cNvPr>
            <p:cNvSpPr txBox="1"/>
            <p:nvPr/>
          </p:nvSpPr>
          <p:spPr>
            <a:xfrm>
              <a:off x="10074146" y="4257408"/>
              <a:ext cx="5550531" cy="1055783"/>
            </a:xfrm>
            <a:prstGeom prst="rect">
              <a:avLst/>
            </a:prstGeom>
            <a:noFill/>
          </p:spPr>
          <p:txBody>
            <a:bodyPr wrap="square">
              <a:spAutoFit/>
            </a:bodyPr>
            <a:lstStyle/>
            <a:p>
              <a:pPr algn="ctr">
                <a:lnSpc>
                  <a:spcPct val="150000"/>
                </a:lnSpc>
                <a:spcBef>
                  <a:spcPts val="400"/>
                </a:spcBef>
                <a:spcAft>
                  <a:spcPts val="400"/>
                </a:spcAft>
              </a:pPr>
              <a:r>
                <a:rPr lang="nl-NL" sz="2600" dirty="0">
                  <a:latin typeface="UTM Avo" panose="02040603050506020204" pitchFamily="18" charset="0"/>
                  <a:ea typeface="Arial" panose="020B0604020202020204" pitchFamily="34" charset="0"/>
                  <a:cs typeface="Arial" panose="020B0604020202020204" pitchFamily="34" charset="0"/>
                </a:rPr>
                <a:t>Dân tộc Cơ ho</a:t>
              </a:r>
              <a:endParaRPr lang="en-US" sz="2600" dirty="0">
                <a:latin typeface="UTM Avo" panose="02040603050506020204" pitchFamily="18" charset="0"/>
                <a:ea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20209991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sp>
        <p:nvSpPr>
          <p:cNvPr id="5" name="TextBox 4">
            <a:extLst>
              <a:ext uri="{FF2B5EF4-FFF2-40B4-BE49-F238E27FC236}">
                <a16:creationId xmlns:a16="http://schemas.microsoft.com/office/drawing/2014/main" id="{598B0D62-0E64-E711-E980-F7EB38E4CA02}"/>
              </a:ext>
            </a:extLst>
          </p:cNvPr>
          <p:cNvSpPr txBox="1"/>
          <p:nvPr/>
        </p:nvSpPr>
        <p:spPr>
          <a:xfrm>
            <a:off x="691190" y="1681276"/>
            <a:ext cx="9023350" cy="607539"/>
          </a:xfrm>
          <a:prstGeom prst="rect">
            <a:avLst/>
          </a:prstGeom>
          <a:noFill/>
        </p:spPr>
        <p:txBody>
          <a:bodyPr wrap="square">
            <a:spAutoFit/>
          </a:bodyPr>
          <a:lstStyle/>
          <a:p>
            <a:pPr algn="ctr">
              <a:lnSpc>
                <a:spcPct val="150000"/>
              </a:lnSpc>
              <a:spcBef>
                <a:spcPts val="400"/>
              </a:spcBef>
              <a:spcAft>
                <a:spcPts val="400"/>
              </a:spcAft>
            </a:pPr>
            <a:r>
              <a:rPr lang="nl-NL" sz="2600" dirty="0">
                <a:latin typeface="UTM Avo" panose="02040603050506020204" pitchFamily="18" charset="0"/>
                <a:ea typeface="Arial" panose="020B0604020202020204" pitchFamily="34" charset="0"/>
                <a:cs typeface="Arial" panose="020B0604020202020204" pitchFamily="34" charset="0"/>
              </a:rPr>
              <a:t>Các em hãy xem các trang phục dân tộc ở Việt Nam</a:t>
            </a:r>
            <a:endParaRPr lang="en-US" sz="2600" dirty="0">
              <a:latin typeface="UTM Avo" panose="02040603050506020204" pitchFamily="18" charset="0"/>
              <a:ea typeface="Arial" panose="020B0604020202020204" pitchFamily="34" charset="0"/>
              <a:cs typeface="Arial" panose="020B0604020202020204" pitchFamily="34" charset="0"/>
            </a:endParaRPr>
          </a:p>
        </p:txBody>
      </p:sp>
      <p:grpSp>
        <p:nvGrpSpPr>
          <p:cNvPr id="6" name="Group 5">
            <a:extLst>
              <a:ext uri="{FF2B5EF4-FFF2-40B4-BE49-F238E27FC236}">
                <a16:creationId xmlns:a16="http://schemas.microsoft.com/office/drawing/2014/main" id="{1CAD0851-9CBD-7D57-E276-48C74C664649}"/>
              </a:ext>
            </a:extLst>
          </p:cNvPr>
          <p:cNvGrpSpPr/>
          <p:nvPr/>
        </p:nvGrpSpPr>
        <p:grpSpPr>
          <a:xfrm>
            <a:off x="839970" y="2403581"/>
            <a:ext cx="5370171" cy="2997760"/>
            <a:chOff x="378549" y="1228992"/>
            <a:chExt cx="9144000" cy="5313905"/>
          </a:xfrm>
        </p:grpSpPr>
        <p:pic>
          <p:nvPicPr>
            <p:cNvPr id="7" name="Picture 6">
              <a:extLst>
                <a:ext uri="{FF2B5EF4-FFF2-40B4-BE49-F238E27FC236}">
                  <a16:creationId xmlns:a16="http://schemas.microsoft.com/office/drawing/2014/main" id="{E8F568BF-F664-746C-A0C2-00A3D3B25875}"/>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378549" y="1228992"/>
              <a:ext cx="9144000" cy="4572000"/>
            </a:xfrm>
            <a:prstGeom prst="rect">
              <a:avLst/>
            </a:prstGeom>
          </p:spPr>
        </p:pic>
        <p:sp>
          <p:nvSpPr>
            <p:cNvPr id="8" name="TextBox 7">
              <a:extLst>
                <a:ext uri="{FF2B5EF4-FFF2-40B4-BE49-F238E27FC236}">
                  <a16:creationId xmlns:a16="http://schemas.microsoft.com/office/drawing/2014/main" id="{7E220ED5-7A26-D1C9-F29D-004FB4E304A5}"/>
                </a:ext>
              </a:extLst>
            </p:cNvPr>
            <p:cNvSpPr txBox="1"/>
            <p:nvPr/>
          </p:nvSpPr>
          <p:spPr>
            <a:xfrm>
              <a:off x="2663324" y="5631588"/>
              <a:ext cx="4574451" cy="911309"/>
            </a:xfrm>
            <a:prstGeom prst="rect">
              <a:avLst/>
            </a:prstGeom>
            <a:noFill/>
          </p:spPr>
          <p:txBody>
            <a:bodyPr wrap="square">
              <a:spAutoFit/>
            </a:bodyPr>
            <a:lstStyle/>
            <a:p>
              <a:pPr algn="ctr">
                <a:lnSpc>
                  <a:spcPct val="150000"/>
                </a:lnSpc>
                <a:spcBef>
                  <a:spcPts val="400"/>
                </a:spcBef>
                <a:spcAft>
                  <a:spcPts val="400"/>
                </a:spcAft>
              </a:pPr>
              <a:r>
                <a:rPr lang="nl-NL" sz="2600" dirty="0">
                  <a:latin typeface="UTM Avo" panose="02040603050506020204" pitchFamily="18" charset="0"/>
                  <a:ea typeface="Arial" panose="020B0604020202020204" pitchFamily="34" charset="0"/>
                  <a:cs typeface="Arial" panose="020B0604020202020204" pitchFamily="34" charset="0"/>
                </a:rPr>
                <a:t>Dân tộc Hoa</a:t>
              </a:r>
              <a:endParaRPr lang="en-US" sz="2600" dirty="0">
                <a:latin typeface="UTM Avo" panose="02040603050506020204" pitchFamily="18" charset="0"/>
                <a:ea typeface="Arial" panose="020B0604020202020204" pitchFamily="34" charset="0"/>
                <a:cs typeface="Arial" panose="020B0604020202020204" pitchFamily="34" charset="0"/>
              </a:endParaRPr>
            </a:p>
          </p:txBody>
        </p:sp>
      </p:grpSp>
      <p:grpSp>
        <p:nvGrpSpPr>
          <p:cNvPr id="9" name="Group 8">
            <a:extLst>
              <a:ext uri="{FF2B5EF4-FFF2-40B4-BE49-F238E27FC236}">
                <a16:creationId xmlns:a16="http://schemas.microsoft.com/office/drawing/2014/main" id="{C5FF6CF0-5269-FC53-716E-970310E667B9}"/>
              </a:ext>
            </a:extLst>
          </p:cNvPr>
          <p:cNvGrpSpPr/>
          <p:nvPr/>
        </p:nvGrpSpPr>
        <p:grpSpPr>
          <a:xfrm>
            <a:off x="6601360" y="3561752"/>
            <a:ext cx="5370171" cy="3165075"/>
            <a:chOff x="8765451" y="4257408"/>
            <a:chExt cx="9144000" cy="5610492"/>
          </a:xfrm>
        </p:grpSpPr>
        <p:pic>
          <p:nvPicPr>
            <p:cNvPr id="10" name="Picture 9">
              <a:extLst>
                <a:ext uri="{FF2B5EF4-FFF2-40B4-BE49-F238E27FC236}">
                  <a16:creationId xmlns:a16="http://schemas.microsoft.com/office/drawing/2014/main" id="{1831281F-F074-B0DF-8AA4-779177033A8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8765451" y="5295900"/>
              <a:ext cx="9144000" cy="4572000"/>
            </a:xfrm>
            <a:prstGeom prst="rect">
              <a:avLst/>
            </a:prstGeom>
          </p:spPr>
        </p:pic>
        <p:sp>
          <p:nvSpPr>
            <p:cNvPr id="11" name="TextBox 10">
              <a:extLst>
                <a:ext uri="{FF2B5EF4-FFF2-40B4-BE49-F238E27FC236}">
                  <a16:creationId xmlns:a16="http://schemas.microsoft.com/office/drawing/2014/main" id="{F5030B0B-CF99-A244-4089-A1A831F32395}"/>
                </a:ext>
              </a:extLst>
            </p:cNvPr>
            <p:cNvSpPr txBox="1"/>
            <p:nvPr/>
          </p:nvSpPr>
          <p:spPr>
            <a:xfrm>
              <a:off x="10469755" y="4257408"/>
              <a:ext cx="5154922" cy="1076939"/>
            </a:xfrm>
            <a:prstGeom prst="rect">
              <a:avLst/>
            </a:prstGeom>
            <a:noFill/>
          </p:spPr>
          <p:txBody>
            <a:bodyPr wrap="square">
              <a:spAutoFit/>
            </a:bodyPr>
            <a:lstStyle/>
            <a:p>
              <a:pPr algn="ctr">
                <a:lnSpc>
                  <a:spcPct val="150000"/>
                </a:lnSpc>
                <a:spcBef>
                  <a:spcPts val="400"/>
                </a:spcBef>
                <a:spcAft>
                  <a:spcPts val="400"/>
                </a:spcAft>
              </a:pPr>
              <a:r>
                <a:rPr lang="nl-NL" sz="2600" dirty="0">
                  <a:latin typeface="UTM Avo" panose="02040603050506020204" pitchFamily="18" charset="0"/>
                  <a:ea typeface="Arial" panose="020B0604020202020204" pitchFamily="34" charset="0"/>
                  <a:cs typeface="Arial" panose="020B0604020202020204" pitchFamily="34" charset="0"/>
                </a:rPr>
                <a:t>Dân tộc Mường</a:t>
              </a:r>
              <a:endParaRPr lang="en-US" sz="2600" dirty="0">
                <a:latin typeface="UTM Avo" panose="02040603050506020204" pitchFamily="18" charset="0"/>
                <a:ea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108919055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sp>
        <p:nvSpPr>
          <p:cNvPr id="5" name="TextBox 4">
            <a:extLst>
              <a:ext uri="{FF2B5EF4-FFF2-40B4-BE49-F238E27FC236}">
                <a16:creationId xmlns:a16="http://schemas.microsoft.com/office/drawing/2014/main" id="{84D50B49-F6CF-041D-844F-0336AE1DE935}"/>
              </a:ext>
            </a:extLst>
          </p:cNvPr>
          <p:cNvSpPr txBox="1"/>
          <p:nvPr/>
        </p:nvSpPr>
        <p:spPr>
          <a:xfrm>
            <a:off x="639836" y="1695789"/>
            <a:ext cx="8886936" cy="607539"/>
          </a:xfrm>
          <a:prstGeom prst="rect">
            <a:avLst/>
          </a:prstGeom>
          <a:noFill/>
        </p:spPr>
        <p:txBody>
          <a:bodyPr wrap="square">
            <a:spAutoFit/>
          </a:bodyPr>
          <a:lstStyle/>
          <a:p>
            <a:pPr algn="ctr">
              <a:lnSpc>
                <a:spcPct val="150000"/>
              </a:lnSpc>
              <a:spcBef>
                <a:spcPts val="400"/>
              </a:spcBef>
              <a:spcAft>
                <a:spcPts val="400"/>
              </a:spcAft>
            </a:pPr>
            <a:r>
              <a:rPr lang="nl-NL" sz="2600" dirty="0">
                <a:latin typeface="UTM Avo" panose="02040603050506020204" pitchFamily="18" charset="0"/>
                <a:ea typeface="Arial" panose="020B0604020202020204" pitchFamily="34" charset="0"/>
                <a:cs typeface="Arial" panose="020B0604020202020204" pitchFamily="34" charset="0"/>
              </a:rPr>
              <a:t>Các em hãy xem các trang phục dân tộc ở Việt Nam</a:t>
            </a:r>
            <a:endParaRPr lang="en-US" sz="2600" dirty="0">
              <a:latin typeface="UTM Avo" panose="02040603050506020204" pitchFamily="18" charset="0"/>
              <a:ea typeface="Arial" panose="020B0604020202020204" pitchFamily="34" charset="0"/>
              <a:cs typeface="Arial" panose="020B0604020202020204" pitchFamily="34" charset="0"/>
            </a:endParaRPr>
          </a:p>
        </p:txBody>
      </p:sp>
      <p:grpSp>
        <p:nvGrpSpPr>
          <p:cNvPr id="6" name="Group 5">
            <a:extLst>
              <a:ext uri="{FF2B5EF4-FFF2-40B4-BE49-F238E27FC236}">
                <a16:creationId xmlns:a16="http://schemas.microsoft.com/office/drawing/2014/main" id="{1BAFF148-6F35-0783-1AEB-31D970A7C4F4}"/>
              </a:ext>
            </a:extLst>
          </p:cNvPr>
          <p:cNvGrpSpPr/>
          <p:nvPr/>
        </p:nvGrpSpPr>
        <p:grpSpPr>
          <a:xfrm>
            <a:off x="927848" y="2623965"/>
            <a:ext cx="5168152" cy="3019025"/>
            <a:chOff x="378549" y="1228992"/>
            <a:chExt cx="9144000" cy="5313904"/>
          </a:xfrm>
        </p:grpSpPr>
        <p:pic>
          <p:nvPicPr>
            <p:cNvPr id="7" name="Picture 6">
              <a:extLst>
                <a:ext uri="{FF2B5EF4-FFF2-40B4-BE49-F238E27FC236}">
                  <a16:creationId xmlns:a16="http://schemas.microsoft.com/office/drawing/2014/main" id="{2C1D918B-8E78-E4A7-4B2C-65456BADE5ED}"/>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378549" y="1228992"/>
              <a:ext cx="9144000" cy="4572000"/>
            </a:xfrm>
            <a:prstGeom prst="rect">
              <a:avLst/>
            </a:prstGeom>
          </p:spPr>
        </p:pic>
        <p:sp>
          <p:nvSpPr>
            <p:cNvPr id="8" name="TextBox 7">
              <a:extLst>
                <a:ext uri="{FF2B5EF4-FFF2-40B4-BE49-F238E27FC236}">
                  <a16:creationId xmlns:a16="http://schemas.microsoft.com/office/drawing/2014/main" id="{880BBEA7-EEB8-AA1D-EC9D-2CA936B64601}"/>
                </a:ext>
              </a:extLst>
            </p:cNvPr>
            <p:cNvSpPr txBox="1"/>
            <p:nvPr/>
          </p:nvSpPr>
          <p:spPr>
            <a:xfrm>
              <a:off x="2663324" y="5631588"/>
              <a:ext cx="4574451" cy="911308"/>
            </a:xfrm>
            <a:prstGeom prst="rect">
              <a:avLst/>
            </a:prstGeom>
            <a:noFill/>
          </p:spPr>
          <p:txBody>
            <a:bodyPr wrap="square">
              <a:spAutoFit/>
            </a:bodyPr>
            <a:lstStyle/>
            <a:p>
              <a:pPr algn="ctr">
                <a:lnSpc>
                  <a:spcPct val="150000"/>
                </a:lnSpc>
                <a:spcBef>
                  <a:spcPts val="400"/>
                </a:spcBef>
                <a:spcAft>
                  <a:spcPts val="400"/>
                </a:spcAft>
              </a:pPr>
              <a:r>
                <a:rPr lang="nl-NL" sz="2600" dirty="0">
                  <a:latin typeface="UTM Avo" panose="02040603050506020204" pitchFamily="18" charset="0"/>
                  <a:ea typeface="Arial" panose="020B0604020202020204" pitchFamily="34" charset="0"/>
                  <a:cs typeface="Arial" panose="020B0604020202020204" pitchFamily="34" charset="0"/>
                </a:rPr>
                <a:t>Dân tộc Cống</a:t>
              </a:r>
              <a:endParaRPr lang="en-US" sz="2600" dirty="0">
                <a:latin typeface="UTM Avo" panose="02040603050506020204" pitchFamily="18" charset="0"/>
                <a:ea typeface="Arial" panose="020B0604020202020204" pitchFamily="34" charset="0"/>
                <a:cs typeface="Arial" panose="020B0604020202020204" pitchFamily="34" charset="0"/>
              </a:endParaRPr>
            </a:p>
          </p:txBody>
        </p:sp>
      </p:grpSp>
      <p:grpSp>
        <p:nvGrpSpPr>
          <p:cNvPr id="9" name="Group 8">
            <a:extLst>
              <a:ext uri="{FF2B5EF4-FFF2-40B4-BE49-F238E27FC236}">
                <a16:creationId xmlns:a16="http://schemas.microsoft.com/office/drawing/2014/main" id="{66B6E1E5-5A66-91F1-8F2A-3C2928E20F3A}"/>
              </a:ext>
            </a:extLst>
          </p:cNvPr>
          <p:cNvGrpSpPr/>
          <p:nvPr/>
        </p:nvGrpSpPr>
        <p:grpSpPr>
          <a:xfrm>
            <a:off x="6388709" y="3543472"/>
            <a:ext cx="5168152" cy="3187527"/>
            <a:chOff x="8765451" y="4257408"/>
            <a:chExt cx="9144000" cy="5610492"/>
          </a:xfrm>
        </p:grpSpPr>
        <p:pic>
          <p:nvPicPr>
            <p:cNvPr id="10" name="Picture 9">
              <a:extLst>
                <a:ext uri="{FF2B5EF4-FFF2-40B4-BE49-F238E27FC236}">
                  <a16:creationId xmlns:a16="http://schemas.microsoft.com/office/drawing/2014/main" id="{6D74B0FE-3AE7-7D8A-A676-7E331A2EA427}"/>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8765451" y="5295900"/>
              <a:ext cx="9144000" cy="4572000"/>
            </a:xfrm>
            <a:prstGeom prst="rect">
              <a:avLst/>
            </a:prstGeom>
          </p:spPr>
        </p:pic>
        <p:sp>
          <p:nvSpPr>
            <p:cNvPr id="11" name="TextBox 10">
              <a:extLst>
                <a:ext uri="{FF2B5EF4-FFF2-40B4-BE49-F238E27FC236}">
                  <a16:creationId xmlns:a16="http://schemas.microsoft.com/office/drawing/2014/main" id="{CB6BFBF8-EF40-7714-985F-7BF67B000FFA}"/>
                </a:ext>
              </a:extLst>
            </p:cNvPr>
            <p:cNvSpPr txBox="1"/>
            <p:nvPr/>
          </p:nvSpPr>
          <p:spPr>
            <a:xfrm>
              <a:off x="11050226" y="4257408"/>
              <a:ext cx="4574451" cy="911309"/>
            </a:xfrm>
            <a:prstGeom prst="rect">
              <a:avLst/>
            </a:prstGeom>
            <a:noFill/>
          </p:spPr>
          <p:txBody>
            <a:bodyPr wrap="square">
              <a:spAutoFit/>
            </a:bodyPr>
            <a:lstStyle/>
            <a:p>
              <a:pPr algn="ctr">
                <a:lnSpc>
                  <a:spcPct val="150000"/>
                </a:lnSpc>
                <a:spcBef>
                  <a:spcPts val="400"/>
                </a:spcBef>
                <a:spcAft>
                  <a:spcPts val="400"/>
                </a:spcAft>
              </a:pPr>
              <a:r>
                <a:rPr lang="nl-NL" sz="2600" dirty="0">
                  <a:latin typeface="UTM Avo" panose="02040603050506020204" pitchFamily="18" charset="0"/>
                  <a:ea typeface="Arial" panose="020B0604020202020204" pitchFamily="34" charset="0"/>
                  <a:cs typeface="Arial" panose="020B0604020202020204" pitchFamily="34" charset="0"/>
                </a:rPr>
                <a:t>Dân tộc Tày</a:t>
              </a:r>
              <a:endParaRPr lang="en-US" sz="2600" dirty="0">
                <a:latin typeface="UTM Avo" panose="02040603050506020204" pitchFamily="18" charset="0"/>
                <a:ea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277337124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sp>
        <p:nvSpPr>
          <p:cNvPr id="5" name="TextBox 4">
            <a:extLst>
              <a:ext uri="{FF2B5EF4-FFF2-40B4-BE49-F238E27FC236}">
                <a16:creationId xmlns:a16="http://schemas.microsoft.com/office/drawing/2014/main" id="{5716EE1C-F39A-FA79-33B7-139C5FE8260F}"/>
              </a:ext>
            </a:extLst>
          </p:cNvPr>
          <p:cNvSpPr txBox="1"/>
          <p:nvPr/>
        </p:nvSpPr>
        <p:spPr>
          <a:xfrm>
            <a:off x="775113" y="1681840"/>
            <a:ext cx="8996208" cy="607539"/>
          </a:xfrm>
          <a:prstGeom prst="rect">
            <a:avLst/>
          </a:prstGeom>
          <a:noFill/>
        </p:spPr>
        <p:txBody>
          <a:bodyPr wrap="square">
            <a:spAutoFit/>
          </a:bodyPr>
          <a:lstStyle/>
          <a:p>
            <a:pPr algn="ctr">
              <a:lnSpc>
                <a:spcPct val="150000"/>
              </a:lnSpc>
              <a:spcBef>
                <a:spcPts val="400"/>
              </a:spcBef>
              <a:spcAft>
                <a:spcPts val="400"/>
              </a:spcAft>
            </a:pPr>
            <a:r>
              <a:rPr lang="nl-NL" sz="2600" dirty="0">
                <a:latin typeface="UTM Avo" panose="02040603050506020204" pitchFamily="18" charset="0"/>
                <a:ea typeface="Arial" panose="020B0604020202020204" pitchFamily="34" charset="0"/>
                <a:cs typeface="Arial" panose="020B0604020202020204" pitchFamily="34" charset="0"/>
              </a:rPr>
              <a:t>Các em hãy xem các trang phục dân tộc ở Việt Nam</a:t>
            </a:r>
            <a:endParaRPr lang="en-US" sz="2600" dirty="0">
              <a:latin typeface="UTM Avo" panose="02040603050506020204" pitchFamily="18" charset="0"/>
              <a:ea typeface="Arial" panose="020B0604020202020204" pitchFamily="34" charset="0"/>
              <a:cs typeface="Arial" panose="020B0604020202020204" pitchFamily="34" charset="0"/>
            </a:endParaRPr>
          </a:p>
        </p:txBody>
      </p:sp>
      <p:grpSp>
        <p:nvGrpSpPr>
          <p:cNvPr id="6" name="Group 5">
            <a:extLst>
              <a:ext uri="{FF2B5EF4-FFF2-40B4-BE49-F238E27FC236}">
                <a16:creationId xmlns:a16="http://schemas.microsoft.com/office/drawing/2014/main" id="{7EC19D0C-E15F-C84F-C8E6-900C3833DC03}"/>
              </a:ext>
            </a:extLst>
          </p:cNvPr>
          <p:cNvGrpSpPr/>
          <p:nvPr/>
        </p:nvGrpSpPr>
        <p:grpSpPr>
          <a:xfrm>
            <a:off x="1120390" y="2699467"/>
            <a:ext cx="4604626" cy="3074013"/>
            <a:chOff x="378549" y="1228992"/>
            <a:chExt cx="9144000" cy="5313904"/>
          </a:xfrm>
        </p:grpSpPr>
        <p:pic>
          <p:nvPicPr>
            <p:cNvPr id="7" name="Picture 6">
              <a:extLst>
                <a:ext uri="{FF2B5EF4-FFF2-40B4-BE49-F238E27FC236}">
                  <a16:creationId xmlns:a16="http://schemas.microsoft.com/office/drawing/2014/main" id="{81E874F9-76A9-81A8-7A7B-1AFF2050B5F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78549" y="1228992"/>
              <a:ext cx="9144000" cy="4572000"/>
            </a:xfrm>
            <a:prstGeom prst="rect">
              <a:avLst/>
            </a:prstGeom>
          </p:spPr>
        </p:pic>
        <p:sp>
          <p:nvSpPr>
            <p:cNvPr id="8" name="TextBox 7">
              <a:extLst>
                <a:ext uri="{FF2B5EF4-FFF2-40B4-BE49-F238E27FC236}">
                  <a16:creationId xmlns:a16="http://schemas.microsoft.com/office/drawing/2014/main" id="{A7E10861-9516-57FC-27F6-B8F8663AFF42}"/>
                </a:ext>
              </a:extLst>
            </p:cNvPr>
            <p:cNvSpPr txBox="1"/>
            <p:nvPr/>
          </p:nvSpPr>
          <p:spPr>
            <a:xfrm>
              <a:off x="2663324" y="5631588"/>
              <a:ext cx="4574451" cy="911308"/>
            </a:xfrm>
            <a:prstGeom prst="rect">
              <a:avLst/>
            </a:prstGeom>
            <a:noFill/>
          </p:spPr>
          <p:txBody>
            <a:bodyPr wrap="square">
              <a:spAutoFit/>
            </a:bodyPr>
            <a:lstStyle/>
            <a:p>
              <a:pPr algn="ctr">
                <a:lnSpc>
                  <a:spcPct val="150000"/>
                </a:lnSpc>
                <a:spcBef>
                  <a:spcPts val="400"/>
                </a:spcBef>
                <a:spcAft>
                  <a:spcPts val="400"/>
                </a:spcAft>
              </a:pPr>
              <a:r>
                <a:rPr lang="nl-NL" sz="2600" dirty="0">
                  <a:latin typeface="UTM Avo" panose="02040603050506020204" pitchFamily="18" charset="0"/>
                  <a:ea typeface="Arial" panose="020B0604020202020204" pitchFamily="34" charset="0"/>
                  <a:cs typeface="Arial" panose="020B0604020202020204" pitchFamily="34" charset="0"/>
                </a:rPr>
                <a:t>Dân tộc Thổ</a:t>
              </a:r>
              <a:endParaRPr lang="en-US" sz="2600" dirty="0">
                <a:latin typeface="UTM Avo" panose="02040603050506020204" pitchFamily="18" charset="0"/>
                <a:ea typeface="Arial" panose="020B0604020202020204" pitchFamily="34" charset="0"/>
                <a:cs typeface="Arial" panose="020B0604020202020204" pitchFamily="34" charset="0"/>
              </a:endParaRPr>
            </a:p>
          </p:txBody>
        </p:sp>
      </p:grpSp>
      <p:grpSp>
        <p:nvGrpSpPr>
          <p:cNvPr id="9" name="Group 8">
            <a:extLst>
              <a:ext uri="{FF2B5EF4-FFF2-40B4-BE49-F238E27FC236}">
                <a16:creationId xmlns:a16="http://schemas.microsoft.com/office/drawing/2014/main" id="{7B1FC66D-AFDE-0F46-5FA2-61FFB2A00B57}"/>
              </a:ext>
            </a:extLst>
          </p:cNvPr>
          <p:cNvGrpSpPr/>
          <p:nvPr/>
        </p:nvGrpSpPr>
        <p:grpSpPr>
          <a:xfrm>
            <a:off x="6258304" y="3338623"/>
            <a:ext cx="4813306" cy="3393070"/>
            <a:chOff x="8765451" y="4257408"/>
            <a:chExt cx="9144000" cy="5610492"/>
          </a:xfrm>
        </p:grpSpPr>
        <p:pic>
          <p:nvPicPr>
            <p:cNvPr id="10" name="Picture 9">
              <a:extLst>
                <a:ext uri="{FF2B5EF4-FFF2-40B4-BE49-F238E27FC236}">
                  <a16:creationId xmlns:a16="http://schemas.microsoft.com/office/drawing/2014/main" id="{E3D47B34-3DDA-5735-7A59-C2BA9A3F3B8D}"/>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8765451" y="5295900"/>
              <a:ext cx="9144000" cy="4572000"/>
            </a:xfrm>
            <a:prstGeom prst="rect">
              <a:avLst/>
            </a:prstGeom>
          </p:spPr>
        </p:pic>
        <p:sp>
          <p:nvSpPr>
            <p:cNvPr id="11" name="TextBox 10">
              <a:extLst>
                <a:ext uri="{FF2B5EF4-FFF2-40B4-BE49-F238E27FC236}">
                  <a16:creationId xmlns:a16="http://schemas.microsoft.com/office/drawing/2014/main" id="{3CA2528C-183B-D181-5764-892EABB21DB9}"/>
                </a:ext>
              </a:extLst>
            </p:cNvPr>
            <p:cNvSpPr txBox="1"/>
            <p:nvPr/>
          </p:nvSpPr>
          <p:spPr>
            <a:xfrm>
              <a:off x="11050226" y="4257408"/>
              <a:ext cx="4574451" cy="911309"/>
            </a:xfrm>
            <a:prstGeom prst="rect">
              <a:avLst/>
            </a:prstGeom>
            <a:noFill/>
          </p:spPr>
          <p:txBody>
            <a:bodyPr wrap="square">
              <a:spAutoFit/>
            </a:bodyPr>
            <a:lstStyle/>
            <a:p>
              <a:pPr algn="ctr">
                <a:lnSpc>
                  <a:spcPct val="150000"/>
                </a:lnSpc>
                <a:spcBef>
                  <a:spcPts val="400"/>
                </a:spcBef>
                <a:spcAft>
                  <a:spcPts val="400"/>
                </a:spcAft>
              </a:pPr>
              <a:r>
                <a:rPr lang="nl-NL" sz="2600" dirty="0">
                  <a:latin typeface="UTM Avo" panose="02040603050506020204" pitchFamily="18" charset="0"/>
                  <a:ea typeface="Arial" panose="020B0604020202020204" pitchFamily="34" charset="0"/>
                  <a:cs typeface="Arial" panose="020B0604020202020204" pitchFamily="34" charset="0"/>
                </a:rPr>
                <a:t>Dân tộc Lự</a:t>
              </a:r>
              <a:endParaRPr lang="en-US" sz="2600" dirty="0">
                <a:latin typeface="UTM Avo" panose="02040603050506020204" pitchFamily="18" charset="0"/>
                <a:ea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10216990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sp>
        <p:nvSpPr>
          <p:cNvPr id="5" name="TextBox 4">
            <a:extLst>
              <a:ext uri="{FF2B5EF4-FFF2-40B4-BE49-F238E27FC236}">
                <a16:creationId xmlns:a16="http://schemas.microsoft.com/office/drawing/2014/main" id="{73F628CD-6B61-7D5E-B9B4-FEC337430721}"/>
              </a:ext>
            </a:extLst>
          </p:cNvPr>
          <p:cNvSpPr txBox="1"/>
          <p:nvPr/>
        </p:nvSpPr>
        <p:spPr>
          <a:xfrm>
            <a:off x="854797" y="1688140"/>
            <a:ext cx="9341825" cy="607539"/>
          </a:xfrm>
          <a:prstGeom prst="rect">
            <a:avLst/>
          </a:prstGeom>
          <a:noFill/>
        </p:spPr>
        <p:txBody>
          <a:bodyPr wrap="square">
            <a:spAutoFit/>
          </a:bodyPr>
          <a:lstStyle/>
          <a:p>
            <a:pPr algn="ctr">
              <a:lnSpc>
                <a:spcPct val="150000"/>
              </a:lnSpc>
              <a:spcBef>
                <a:spcPts val="400"/>
              </a:spcBef>
              <a:spcAft>
                <a:spcPts val="400"/>
              </a:spcAft>
            </a:pPr>
            <a:r>
              <a:rPr lang="nl-NL" sz="2600" dirty="0">
                <a:latin typeface="UTM Avo" panose="02040603050506020204" pitchFamily="18" charset="0"/>
                <a:ea typeface="Arial" panose="020B0604020202020204" pitchFamily="34" charset="0"/>
                <a:cs typeface="Arial" panose="020B0604020202020204" pitchFamily="34" charset="0"/>
              </a:rPr>
              <a:t>Các em hãy xem các trang phục dân tộc ở Việt Nam</a:t>
            </a:r>
            <a:endParaRPr lang="en-US" sz="2600" dirty="0">
              <a:latin typeface="UTM Avo" panose="02040603050506020204" pitchFamily="18" charset="0"/>
              <a:ea typeface="Arial" panose="020B0604020202020204" pitchFamily="34" charset="0"/>
              <a:cs typeface="Arial" panose="020B0604020202020204" pitchFamily="34" charset="0"/>
            </a:endParaRPr>
          </a:p>
        </p:txBody>
      </p:sp>
      <p:grpSp>
        <p:nvGrpSpPr>
          <p:cNvPr id="6" name="Group 5">
            <a:extLst>
              <a:ext uri="{FF2B5EF4-FFF2-40B4-BE49-F238E27FC236}">
                <a16:creationId xmlns:a16="http://schemas.microsoft.com/office/drawing/2014/main" id="{8167860D-B211-BCAA-10D3-4B93A9C92DA2}"/>
              </a:ext>
            </a:extLst>
          </p:cNvPr>
          <p:cNvGrpSpPr/>
          <p:nvPr/>
        </p:nvGrpSpPr>
        <p:grpSpPr>
          <a:xfrm>
            <a:off x="998671" y="2531171"/>
            <a:ext cx="4807433" cy="3148458"/>
            <a:chOff x="378549" y="1228992"/>
            <a:chExt cx="9144000" cy="5455266"/>
          </a:xfrm>
        </p:grpSpPr>
        <p:pic>
          <p:nvPicPr>
            <p:cNvPr id="7" name="Picture 6">
              <a:extLst>
                <a:ext uri="{FF2B5EF4-FFF2-40B4-BE49-F238E27FC236}">
                  <a16:creationId xmlns:a16="http://schemas.microsoft.com/office/drawing/2014/main" id="{87F1F237-6A86-822B-023C-B1FD66CA6636}"/>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378549" y="1228992"/>
              <a:ext cx="9144000" cy="4572000"/>
            </a:xfrm>
            <a:prstGeom prst="rect">
              <a:avLst/>
            </a:prstGeom>
          </p:spPr>
        </p:pic>
        <p:sp>
          <p:nvSpPr>
            <p:cNvPr id="8" name="TextBox 7">
              <a:extLst>
                <a:ext uri="{FF2B5EF4-FFF2-40B4-BE49-F238E27FC236}">
                  <a16:creationId xmlns:a16="http://schemas.microsoft.com/office/drawing/2014/main" id="{A45A0FEB-E8DA-65E0-E983-72452DB8A426}"/>
                </a:ext>
              </a:extLst>
            </p:cNvPr>
            <p:cNvSpPr txBox="1"/>
            <p:nvPr/>
          </p:nvSpPr>
          <p:spPr>
            <a:xfrm>
              <a:off x="2663324" y="5631588"/>
              <a:ext cx="5118604" cy="1052670"/>
            </a:xfrm>
            <a:prstGeom prst="rect">
              <a:avLst/>
            </a:prstGeom>
            <a:noFill/>
          </p:spPr>
          <p:txBody>
            <a:bodyPr wrap="square">
              <a:spAutoFit/>
            </a:bodyPr>
            <a:lstStyle/>
            <a:p>
              <a:pPr algn="ctr">
                <a:lnSpc>
                  <a:spcPct val="150000"/>
                </a:lnSpc>
                <a:spcBef>
                  <a:spcPts val="400"/>
                </a:spcBef>
                <a:spcAft>
                  <a:spcPts val="400"/>
                </a:spcAft>
              </a:pPr>
              <a:r>
                <a:rPr lang="nl-NL" sz="2600" dirty="0">
                  <a:latin typeface="UTM Avo" panose="02040603050506020204" pitchFamily="18" charset="0"/>
                  <a:ea typeface="Arial" panose="020B0604020202020204" pitchFamily="34" charset="0"/>
                  <a:cs typeface="Arial" panose="020B0604020202020204" pitchFamily="34" charset="0"/>
                </a:rPr>
                <a:t>Dân tộc Hà Nhì</a:t>
              </a:r>
              <a:endParaRPr lang="en-US" sz="2600" dirty="0">
                <a:latin typeface="UTM Avo" panose="02040603050506020204" pitchFamily="18" charset="0"/>
                <a:ea typeface="Arial" panose="020B0604020202020204" pitchFamily="34" charset="0"/>
                <a:cs typeface="Arial" panose="020B0604020202020204" pitchFamily="34" charset="0"/>
              </a:endParaRPr>
            </a:p>
          </p:txBody>
        </p:sp>
      </p:grpSp>
      <p:grpSp>
        <p:nvGrpSpPr>
          <p:cNvPr id="9" name="Group 8">
            <a:extLst>
              <a:ext uri="{FF2B5EF4-FFF2-40B4-BE49-F238E27FC236}">
                <a16:creationId xmlns:a16="http://schemas.microsoft.com/office/drawing/2014/main" id="{E502E0DD-2051-D3F9-F6F4-23103074307C}"/>
              </a:ext>
            </a:extLst>
          </p:cNvPr>
          <p:cNvGrpSpPr/>
          <p:nvPr/>
        </p:nvGrpSpPr>
        <p:grpSpPr>
          <a:xfrm>
            <a:off x="6385898" y="3550837"/>
            <a:ext cx="4807433" cy="3238045"/>
            <a:chOff x="8765451" y="4257408"/>
            <a:chExt cx="9144000" cy="5610492"/>
          </a:xfrm>
        </p:grpSpPr>
        <p:pic>
          <p:nvPicPr>
            <p:cNvPr id="10" name="Picture 9">
              <a:extLst>
                <a:ext uri="{FF2B5EF4-FFF2-40B4-BE49-F238E27FC236}">
                  <a16:creationId xmlns:a16="http://schemas.microsoft.com/office/drawing/2014/main" id="{8CC5F352-8B39-C21E-1B32-8FB532572ECE}"/>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8765451" y="5295900"/>
              <a:ext cx="9144000" cy="4572000"/>
            </a:xfrm>
            <a:prstGeom prst="rect">
              <a:avLst/>
            </a:prstGeom>
          </p:spPr>
        </p:pic>
        <p:sp>
          <p:nvSpPr>
            <p:cNvPr id="11" name="TextBox 10">
              <a:extLst>
                <a:ext uri="{FF2B5EF4-FFF2-40B4-BE49-F238E27FC236}">
                  <a16:creationId xmlns:a16="http://schemas.microsoft.com/office/drawing/2014/main" id="{030B9C7B-435F-24C0-6247-EE0DC27FDB8C}"/>
                </a:ext>
              </a:extLst>
            </p:cNvPr>
            <p:cNvSpPr txBox="1"/>
            <p:nvPr/>
          </p:nvSpPr>
          <p:spPr>
            <a:xfrm>
              <a:off x="11050226" y="4257408"/>
              <a:ext cx="5307236" cy="1052670"/>
            </a:xfrm>
            <a:prstGeom prst="rect">
              <a:avLst/>
            </a:prstGeom>
            <a:noFill/>
          </p:spPr>
          <p:txBody>
            <a:bodyPr wrap="square">
              <a:spAutoFit/>
            </a:bodyPr>
            <a:lstStyle/>
            <a:p>
              <a:pPr algn="ctr">
                <a:lnSpc>
                  <a:spcPct val="150000"/>
                </a:lnSpc>
                <a:spcBef>
                  <a:spcPts val="400"/>
                </a:spcBef>
                <a:spcAft>
                  <a:spcPts val="400"/>
                </a:spcAft>
              </a:pPr>
              <a:r>
                <a:rPr lang="nl-NL" sz="2600" dirty="0">
                  <a:latin typeface="UTM Avo" panose="02040603050506020204" pitchFamily="18" charset="0"/>
                  <a:ea typeface="Arial" panose="020B0604020202020204" pitchFamily="34" charset="0"/>
                  <a:cs typeface="Arial" panose="020B0604020202020204" pitchFamily="34" charset="0"/>
                </a:rPr>
                <a:t>Dân tộc Mảng</a:t>
              </a:r>
              <a:endParaRPr lang="en-US" sz="2600" dirty="0">
                <a:latin typeface="UTM Avo" panose="02040603050506020204" pitchFamily="18" charset="0"/>
                <a:ea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242014115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pic>
        <p:nvPicPr>
          <p:cNvPr id="2" name="Picture 12">
            <a:extLst>
              <a:ext uri="{FF2B5EF4-FFF2-40B4-BE49-F238E27FC236}">
                <a16:creationId xmlns:a16="http://schemas.microsoft.com/office/drawing/2014/main" id="{C10AF494-02D3-C5C1-1DB2-471B7410A85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14833" b="43085"/>
          <a:stretch>
            <a:fillRect/>
          </a:stretch>
        </p:blipFill>
        <p:spPr>
          <a:xfrm>
            <a:off x="0" y="5334632"/>
            <a:ext cx="2374559" cy="1523368"/>
          </a:xfrm>
          <a:prstGeom prst="rect">
            <a:avLst/>
          </a:prstGeom>
        </p:spPr>
      </p:pic>
      <p:sp>
        <p:nvSpPr>
          <p:cNvPr id="7" name="TextBox 6">
            <a:extLst>
              <a:ext uri="{FF2B5EF4-FFF2-40B4-BE49-F238E27FC236}">
                <a16:creationId xmlns:a16="http://schemas.microsoft.com/office/drawing/2014/main" id="{AA85ED40-25F6-C65B-C8D6-832144EED14C}"/>
              </a:ext>
            </a:extLst>
          </p:cNvPr>
          <p:cNvSpPr txBox="1"/>
          <p:nvPr/>
        </p:nvSpPr>
        <p:spPr>
          <a:xfrm>
            <a:off x="564968" y="1760872"/>
            <a:ext cx="11062064" cy="567848"/>
          </a:xfrm>
          <a:prstGeom prst="rect">
            <a:avLst/>
          </a:prstGeom>
          <a:noFill/>
        </p:spPr>
        <p:txBody>
          <a:bodyPr wrap="square">
            <a:spAutoFit/>
          </a:bodyPr>
          <a:lstStyle/>
          <a:p>
            <a:pPr algn="ctr">
              <a:lnSpc>
                <a:spcPct val="150000"/>
              </a:lnSpc>
            </a:pPr>
            <a:r>
              <a:rPr lang="nl-NL" sz="2400" dirty="0">
                <a:latin typeface="UTM Avo" panose="02040603050506020204" pitchFamily="18" charset="0"/>
                <a:ea typeface="Arial" panose="020B0604020202020204" pitchFamily="34" charset="0"/>
                <a:cs typeface="Arial" panose="020B0604020202020204" pitchFamily="34" charset="0"/>
              </a:rPr>
              <a:t>Các em có thể tạo hình và trang trí trang phục bằng cách nào khác?</a:t>
            </a:r>
            <a:endParaRPr lang="en-US" sz="2400" dirty="0">
              <a:latin typeface="UTM Avo" panose="02040603050506020204" pitchFamily="18" charset="0"/>
              <a:cs typeface="Arial" panose="020B0604020202020204" pitchFamily="34" charset="0"/>
            </a:endParaRPr>
          </a:p>
        </p:txBody>
      </p:sp>
      <p:pic>
        <p:nvPicPr>
          <p:cNvPr id="8" name="Picture 7" descr="Graphical user interface&#10;&#10;Description automatically generated">
            <a:extLst>
              <a:ext uri="{FF2B5EF4-FFF2-40B4-BE49-F238E27FC236}">
                <a16:creationId xmlns:a16="http://schemas.microsoft.com/office/drawing/2014/main" id="{014E6751-B130-426D-574E-3549896B1123}"/>
              </a:ext>
            </a:extLst>
          </p:cNvPr>
          <p:cNvPicPr>
            <a:picLocks noChangeAspect="1"/>
          </p:cNvPicPr>
          <p:nvPr/>
        </p:nvPicPr>
        <p:blipFill rotWithShape="1">
          <a:blip r:embed="rId6">
            <a:extLst>
              <a:ext uri="{28A0092B-C50C-407E-A947-70E740481C1C}">
                <a14:useLocalDpi xmlns:a14="http://schemas.microsoft.com/office/drawing/2010/main" val="0"/>
              </a:ext>
            </a:extLst>
          </a:blip>
          <a:srcRect t="26127"/>
          <a:stretch/>
        </p:blipFill>
        <p:spPr>
          <a:xfrm>
            <a:off x="2615609" y="2442535"/>
            <a:ext cx="6748577" cy="4123471"/>
          </a:xfrm>
          <a:prstGeom prst="rect">
            <a:avLst/>
          </a:prstGeom>
        </p:spPr>
      </p:pic>
    </p:spTree>
    <p:extLst>
      <p:ext uri="{BB962C8B-B14F-4D97-AF65-F5344CB8AC3E}">
        <p14:creationId xmlns:p14="http://schemas.microsoft.com/office/powerpoint/2010/main" val="23900212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sp>
        <p:nvSpPr>
          <p:cNvPr id="4" name="Rectangle 3">
            <a:extLst>
              <a:ext uri="{FF2B5EF4-FFF2-40B4-BE49-F238E27FC236}">
                <a16:creationId xmlns:a16="http://schemas.microsoft.com/office/drawing/2014/main" id="{AC327446-4AFD-635C-AF8F-0CC2BB0369FD}"/>
              </a:ext>
            </a:extLst>
          </p:cNvPr>
          <p:cNvSpPr/>
          <p:nvPr/>
        </p:nvSpPr>
        <p:spPr>
          <a:xfrm>
            <a:off x="5318795" y="2520642"/>
            <a:ext cx="4710185" cy="1816716"/>
          </a:xfrm>
          <a:prstGeom prst="rect">
            <a:avLst/>
          </a:prstGeom>
        </p:spPr>
        <p:txBody>
          <a:bodyPr wrap="square">
            <a:spAutoFit/>
          </a:bodyPr>
          <a:lstStyle/>
          <a:p>
            <a:pPr algn="ctr">
              <a:lnSpc>
                <a:spcPct val="150000"/>
              </a:lnSpc>
            </a:pPr>
            <a:r>
              <a:rPr lang="en-US" sz="2600" dirty="0">
                <a:latin typeface="UTM Avo" panose="02040603050506020204" pitchFamily="18" charset="0"/>
                <a:cs typeface="Arial" pitchFamily="34" charset="0"/>
              </a:rPr>
              <a:t>Có </a:t>
            </a:r>
            <a:r>
              <a:rPr lang="en-US" sz="2600" dirty="0" err="1">
                <a:latin typeface="UTM Avo" panose="02040603050506020204" pitchFamily="18" charset="0"/>
                <a:cs typeface="Arial" pitchFamily="34" charset="0"/>
              </a:rPr>
              <a:t>thể</a:t>
            </a:r>
            <a:r>
              <a:rPr lang="en-US" sz="2600" dirty="0">
                <a:latin typeface="UTM Avo" panose="02040603050506020204" pitchFamily="18" charset="0"/>
                <a:cs typeface="Arial" pitchFamily="34" charset="0"/>
              </a:rPr>
              <a:t> </a:t>
            </a:r>
            <a:r>
              <a:rPr lang="en-US" sz="2600" dirty="0" err="1">
                <a:latin typeface="UTM Avo" panose="02040603050506020204" pitchFamily="18" charset="0"/>
                <a:cs typeface="Arial" pitchFamily="34" charset="0"/>
              </a:rPr>
              <a:t>sắp</a:t>
            </a:r>
            <a:r>
              <a:rPr lang="en-US" sz="2600" dirty="0">
                <a:latin typeface="UTM Avo" panose="02040603050506020204" pitchFamily="18" charset="0"/>
                <a:cs typeface="Arial" pitchFamily="34" charset="0"/>
              </a:rPr>
              <a:t> </a:t>
            </a:r>
            <a:r>
              <a:rPr lang="en-US" sz="2600" dirty="0" err="1">
                <a:latin typeface="UTM Avo" panose="02040603050506020204" pitchFamily="18" charset="0"/>
                <a:cs typeface="Arial" pitchFamily="34" charset="0"/>
              </a:rPr>
              <a:t>xếp</a:t>
            </a:r>
            <a:r>
              <a:rPr lang="en-US" sz="2600" dirty="0">
                <a:latin typeface="UTM Avo" panose="02040603050506020204" pitchFamily="18" charset="0"/>
                <a:cs typeface="Arial" pitchFamily="34" charset="0"/>
              </a:rPr>
              <a:t> </a:t>
            </a:r>
            <a:r>
              <a:rPr lang="en-US" sz="2600" dirty="0" err="1">
                <a:latin typeface="UTM Avo" panose="02040603050506020204" pitchFamily="18" charset="0"/>
                <a:cs typeface="Arial" pitchFamily="34" charset="0"/>
              </a:rPr>
              <a:t>các</a:t>
            </a:r>
            <a:r>
              <a:rPr lang="en-US" sz="2600" dirty="0">
                <a:latin typeface="UTM Avo" panose="02040603050506020204" pitchFamily="18" charset="0"/>
                <a:cs typeface="Arial" pitchFamily="34" charset="0"/>
              </a:rPr>
              <a:t> </a:t>
            </a:r>
            <a:r>
              <a:rPr lang="en-US" sz="2600" dirty="0" err="1">
                <a:latin typeface="UTM Avo" panose="02040603050506020204" pitchFamily="18" charset="0"/>
                <a:cs typeface="Arial" pitchFamily="34" charset="0"/>
              </a:rPr>
              <a:t>họa</a:t>
            </a:r>
            <a:r>
              <a:rPr lang="en-US" sz="2600" dirty="0">
                <a:latin typeface="UTM Avo" panose="02040603050506020204" pitchFamily="18" charset="0"/>
                <a:cs typeface="Arial" pitchFamily="34" charset="0"/>
              </a:rPr>
              <a:t> </a:t>
            </a:r>
            <a:r>
              <a:rPr lang="en-US" sz="2600" dirty="0" err="1">
                <a:latin typeface="UTM Avo" panose="02040603050506020204" pitchFamily="18" charset="0"/>
                <a:cs typeface="Arial" pitchFamily="34" charset="0"/>
              </a:rPr>
              <a:t>tiết</a:t>
            </a:r>
            <a:r>
              <a:rPr lang="en-US" sz="2600" dirty="0">
                <a:latin typeface="UTM Avo" panose="02040603050506020204" pitchFamily="18" charset="0"/>
                <a:cs typeface="Arial" pitchFamily="34" charset="0"/>
              </a:rPr>
              <a:t> </a:t>
            </a:r>
            <a:r>
              <a:rPr lang="en-US" sz="2600" dirty="0" err="1">
                <a:latin typeface="UTM Avo" panose="02040603050506020204" pitchFamily="18" charset="0"/>
                <a:cs typeface="Arial" pitchFamily="34" charset="0"/>
              </a:rPr>
              <a:t>lặp</a:t>
            </a:r>
            <a:r>
              <a:rPr lang="en-US" sz="2600" dirty="0">
                <a:latin typeface="UTM Avo" panose="02040603050506020204" pitchFamily="18" charset="0"/>
                <a:cs typeface="Arial" pitchFamily="34" charset="0"/>
              </a:rPr>
              <a:t> </a:t>
            </a:r>
            <a:r>
              <a:rPr lang="en-US" sz="2600" dirty="0" err="1">
                <a:latin typeface="UTM Avo" panose="02040603050506020204" pitchFamily="18" charset="0"/>
                <a:cs typeface="Arial" pitchFamily="34" charset="0"/>
              </a:rPr>
              <a:t>lại</a:t>
            </a:r>
            <a:r>
              <a:rPr lang="en-US" sz="2600" dirty="0">
                <a:latin typeface="UTM Avo" panose="02040603050506020204" pitchFamily="18" charset="0"/>
                <a:cs typeface="Arial" pitchFamily="34" charset="0"/>
              </a:rPr>
              <a:t> </a:t>
            </a:r>
            <a:r>
              <a:rPr lang="en-US" sz="2600" dirty="0" err="1">
                <a:latin typeface="UTM Avo" panose="02040603050506020204" pitchFamily="18" charset="0"/>
                <a:cs typeface="Arial" pitchFamily="34" charset="0"/>
              </a:rPr>
              <a:t>tạo</a:t>
            </a:r>
            <a:r>
              <a:rPr lang="en-US" sz="2600" dirty="0">
                <a:latin typeface="UTM Avo" panose="02040603050506020204" pitchFamily="18" charset="0"/>
                <a:cs typeface="Arial" pitchFamily="34" charset="0"/>
              </a:rPr>
              <a:t> </a:t>
            </a:r>
            <a:r>
              <a:rPr lang="en-US" sz="2600" dirty="0" err="1">
                <a:latin typeface="UTM Avo" panose="02040603050506020204" pitchFamily="18" charset="0"/>
                <a:cs typeface="Arial" pitchFamily="34" charset="0"/>
              </a:rPr>
              <a:t>nhịp</a:t>
            </a:r>
            <a:r>
              <a:rPr lang="en-US" sz="2600" dirty="0">
                <a:latin typeface="UTM Avo" panose="02040603050506020204" pitchFamily="18" charset="0"/>
                <a:cs typeface="Arial" pitchFamily="34" charset="0"/>
              </a:rPr>
              <a:t> </a:t>
            </a:r>
            <a:r>
              <a:rPr lang="en-US" sz="2600" dirty="0" err="1">
                <a:latin typeface="UTM Avo" panose="02040603050506020204" pitchFamily="18" charset="0"/>
                <a:cs typeface="Arial" pitchFamily="34" charset="0"/>
              </a:rPr>
              <a:t>điệu</a:t>
            </a:r>
            <a:r>
              <a:rPr lang="en-US" sz="2600" dirty="0">
                <a:latin typeface="UTM Avo" panose="02040603050506020204" pitchFamily="18" charset="0"/>
                <a:cs typeface="Arial" pitchFamily="34" charset="0"/>
              </a:rPr>
              <a:t> </a:t>
            </a:r>
            <a:r>
              <a:rPr lang="en-US" sz="2600" dirty="0" err="1">
                <a:latin typeface="UTM Avo" panose="02040603050506020204" pitchFamily="18" charset="0"/>
                <a:cs typeface="Arial" pitchFamily="34" charset="0"/>
              </a:rPr>
              <a:t>để</a:t>
            </a:r>
            <a:r>
              <a:rPr lang="en-US" sz="2600" dirty="0">
                <a:latin typeface="UTM Avo" panose="02040603050506020204" pitchFamily="18" charset="0"/>
                <a:cs typeface="Arial" pitchFamily="34" charset="0"/>
              </a:rPr>
              <a:t> </a:t>
            </a:r>
            <a:r>
              <a:rPr lang="en-US" sz="2600" dirty="0" err="1">
                <a:latin typeface="UTM Avo" panose="02040603050506020204" pitchFamily="18" charset="0"/>
                <a:cs typeface="Arial" pitchFamily="34" charset="0"/>
              </a:rPr>
              <a:t>trang</a:t>
            </a:r>
            <a:r>
              <a:rPr lang="en-US" sz="2600" dirty="0">
                <a:latin typeface="UTM Avo" panose="02040603050506020204" pitchFamily="18" charset="0"/>
                <a:cs typeface="Arial" pitchFamily="34" charset="0"/>
              </a:rPr>
              <a:t> </a:t>
            </a:r>
            <a:r>
              <a:rPr lang="en-US" sz="2600" dirty="0" err="1">
                <a:latin typeface="UTM Avo" panose="02040603050506020204" pitchFamily="18" charset="0"/>
                <a:cs typeface="Arial" pitchFamily="34" charset="0"/>
              </a:rPr>
              <a:t>phục</a:t>
            </a:r>
            <a:r>
              <a:rPr lang="en-US" sz="2600" dirty="0">
                <a:latin typeface="UTM Avo" panose="02040603050506020204" pitchFamily="18" charset="0"/>
                <a:cs typeface="Arial" pitchFamily="34" charset="0"/>
              </a:rPr>
              <a:t> </a:t>
            </a:r>
            <a:r>
              <a:rPr lang="en-US" sz="2600" dirty="0" err="1">
                <a:latin typeface="UTM Avo" panose="02040603050506020204" pitchFamily="18" charset="0"/>
                <a:cs typeface="Arial" pitchFamily="34" charset="0"/>
              </a:rPr>
              <a:t>thêm</a:t>
            </a:r>
            <a:r>
              <a:rPr lang="en-US" sz="2600" dirty="0">
                <a:latin typeface="UTM Avo" panose="02040603050506020204" pitchFamily="18" charset="0"/>
                <a:cs typeface="Arial" pitchFamily="34" charset="0"/>
              </a:rPr>
              <a:t> </a:t>
            </a:r>
            <a:r>
              <a:rPr lang="en-US" sz="2600" err="1">
                <a:latin typeface="UTM Avo" panose="02040603050506020204" pitchFamily="18" charset="0"/>
                <a:cs typeface="Arial" pitchFamily="34" charset="0"/>
              </a:rPr>
              <a:t>sinh</a:t>
            </a:r>
            <a:r>
              <a:rPr lang="en-US" sz="2600">
                <a:latin typeface="UTM Avo" panose="02040603050506020204" pitchFamily="18" charset="0"/>
                <a:cs typeface="Arial" pitchFamily="34" charset="0"/>
              </a:rPr>
              <a:t> động</a:t>
            </a:r>
            <a:r>
              <a:rPr lang="vi-VN" sz="2600">
                <a:latin typeface="UTM Avo" panose="02040603050506020204" pitchFamily="18" charset="0"/>
                <a:cs typeface="Arial" pitchFamily="34" charset="0"/>
              </a:rPr>
              <a:t>.</a:t>
            </a:r>
            <a:endParaRPr lang="vi-VN" sz="2600" dirty="0">
              <a:latin typeface="Arial" pitchFamily="34" charset="0"/>
              <a:cs typeface="Arial" pitchFamily="34" charset="0"/>
            </a:endParaRPr>
          </a:p>
        </p:txBody>
      </p:sp>
      <p:grpSp>
        <p:nvGrpSpPr>
          <p:cNvPr id="5" name="Group 4">
            <a:extLst>
              <a:ext uri="{FF2B5EF4-FFF2-40B4-BE49-F238E27FC236}">
                <a16:creationId xmlns:a16="http://schemas.microsoft.com/office/drawing/2014/main" id="{843D80D0-B25B-C571-B858-9524889D028C}"/>
              </a:ext>
            </a:extLst>
          </p:cNvPr>
          <p:cNvGrpSpPr/>
          <p:nvPr/>
        </p:nvGrpSpPr>
        <p:grpSpPr>
          <a:xfrm>
            <a:off x="5833923" y="1632881"/>
            <a:ext cx="3679927" cy="638847"/>
            <a:chOff x="7778973" y="2069239"/>
            <a:chExt cx="5519890" cy="958270"/>
          </a:xfrm>
        </p:grpSpPr>
        <p:grpSp>
          <p:nvGrpSpPr>
            <p:cNvPr id="6" name="Group 7">
              <a:extLst>
                <a:ext uri="{FF2B5EF4-FFF2-40B4-BE49-F238E27FC236}">
                  <a16:creationId xmlns:a16="http://schemas.microsoft.com/office/drawing/2014/main" id="{CCE6FA6A-07D6-80A0-5248-6B7EB5AA1869}"/>
                </a:ext>
              </a:extLst>
            </p:cNvPr>
            <p:cNvGrpSpPr/>
            <p:nvPr/>
          </p:nvGrpSpPr>
          <p:grpSpPr>
            <a:xfrm>
              <a:off x="7778973" y="2069239"/>
              <a:ext cx="5519890" cy="958270"/>
              <a:chOff x="0" y="0"/>
              <a:chExt cx="4889165" cy="848774"/>
            </a:xfrm>
          </p:grpSpPr>
          <p:sp>
            <p:nvSpPr>
              <p:cNvPr id="8" name="Freeform 8">
                <a:extLst>
                  <a:ext uri="{FF2B5EF4-FFF2-40B4-BE49-F238E27FC236}">
                    <a16:creationId xmlns:a16="http://schemas.microsoft.com/office/drawing/2014/main" id="{CF92C693-2827-A647-5824-27F64ED26634}"/>
                  </a:ext>
                </a:extLst>
              </p:cNvPr>
              <p:cNvSpPr/>
              <p:nvPr/>
            </p:nvSpPr>
            <p:spPr>
              <a:xfrm>
                <a:off x="0" y="0"/>
                <a:ext cx="4889165" cy="848774"/>
              </a:xfrm>
              <a:custGeom>
                <a:avLst/>
                <a:gdLst/>
                <a:ahLst/>
                <a:cxnLst/>
                <a:rect l="l" t="t" r="r" b="b"/>
                <a:pathLst>
                  <a:path w="4889165" h="848774">
                    <a:moveTo>
                      <a:pt x="4764705" y="848774"/>
                    </a:moveTo>
                    <a:lnTo>
                      <a:pt x="124460" y="848774"/>
                    </a:lnTo>
                    <a:cubicBezTo>
                      <a:pt x="55880" y="848774"/>
                      <a:pt x="0" y="792894"/>
                      <a:pt x="0" y="724314"/>
                    </a:cubicBezTo>
                    <a:lnTo>
                      <a:pt x="0" y="124460"/>
                    </a:lnTo>
                    <a:cubicBezTo>
                      <a:pt x="0" y="55880"/>
                      <a:pt x="55880" y="0"/>
                      <a:pt x="124460" y="0"/>
                    </a:cubicBezTo>
                    <a:lnTo>
                      <a:pt x="4764705" y="0"/>
                    </a:lnTo>
                    <a:cubicBezTo>
                      <a:pt x="4833285" y="0"/>
                      <a:pt x="4889165" y="55880"/>
                      <a:pt x="4889165" y="124460"/>
                    </a:cubicBezTo>
                    <a:lnTo>
                      <a:pt x="4889165" y="724314"/>
                    </a:lnTo>
                    <a:cubicBezTo>
                      <a:pt x="4889165" y="792894"/>
                      <a:pt x="4833285" y="848774"/>
                      <a:pt x="4764705" y="848774"/>
                    </a:cubicBezTo>
                    <a:close/>
                  </a:path>
                </a:pathLst>
              </a:custGeom>
              <a:solidFill>
                <a:srgbClr val="F46E16"/>
              </a:solidFill>
            </p:spPr>
          </p:sp>
        </p:grpSp>
        <p:sp>
          <p:nvSpPr>
            <p:cNvPr id="7" name="TextBox 9">
              <a:extLst>
                <a:ext uri="{FF2B5EF4-FFF2-40B4-BE49-F238E27FC236}">
                  <a16:creationId xmlns:a16="http://schemas.microsoft.com/office/drawing/2014/main" id="{ACEC28E5-236D-F14C-5AE2-7FB57A290AE4}"/>
                </a:ext>
              </a:extLst>
            </p:cNvPr>
            <p:cNvSpPr txBox="1"/>
            <p:nvPr/>
          </p:nvSpPr>
          <p:spPr>
            <a:xfrm>
              <a:off x="7978192" y="2303272"/>
              <a:ext cx="5121261" cy="588142"/>
            </a:xfrm>
            <a:prstGeom prst="rect">
              <a:avLst/>
            </a:prstGeom>
          </p:spPr>
          <p:txBody>
            <a:bodyPr lIns="0" tIns="0" rIns="0" bIns="0" rtlCol="0" anchor="t">
              <a:spAutoFit/>
            </a:bodyPr>
            <a:lstStyle/>
            <a:p>
              <a:pPr algn="ctr">
                <a:lnSpc>
                  <a:spcPts val="3360"/>
                </a:lnSpc>
                <a:spcBef>
                  <a:spcPct val="0"/>
                </a:spcBef>
              </a:pPr>
              <a:r>
                <a:rPr lang="en-US" sz="2600" b="1" spc="119" dirty="0">
                  <a:solidFill>
                    <a:srgbClr val="FFFFFF"/>
                  </a:solidFill>
                  <a:latin typeface="UTM Avo" panose="02040603050506020204" pitchFamily="18" charset="0"/>
                  <a:cs typeface="Arial" panose="020B0604020202020204" pitchFamily="34" charset="0"/>
                </a:rPr>
                <a:t>TỔNG KẾT</a:t>
              </a:r>
            </a:p>
          </p:txBody>
        </p:sp>
      </p:grpSp>
      <p:pic>
        <p:nvPicPr>
          <p:cNvPr id="15" name="Picture 14" descr="A picture containing person, dancer, sport, colorful&#10;&#10;Description automatically generated">
            <a:extLst>
              <a:ext uri="{FF2B5EF4-FFF2-40B4-BE49-F238E27FC236}">
                <a16:creationId xmlns:a16="http://schemas.microsoft.com/office/drawing/2014/main" id="{D3B1BAF7-D664-89F8-3EA3-993B2A43F97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7959" y="1788903"/>
            <a:ext cx="3996575" cy="4698793"/>
          </a:xfrm>
          <a:prstGeom prst="rect">
            <a:avLst/>
          </a:prstGeom>
        </p:spPr>
      </p:pic>
    </p:spTree>
    <p:extLst>
      <p:ext uri="{BB962C8B-B14F-4D97-AF65-F5344CB8AC3E}">
        <p14:creationId xmlns:p14="http://schemas.microsoft.com/office/powerpoint/2010/main" val="21858403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down)">
                                      <p:cBhvr>
                                        <p:cTn id="1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14">
            <a:extLst>
              <a:ext uri="{FF2B5EF4-FFF2-40B4-BE49-F238E27FC236}">
                <a16:creationId xmlns:a16="http://schemas.microsoft.com/office/drawing/2014/main" id="{0D4C9C3C-2A04-A92D-CEFD-9F8C5FC9E48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44606" y="3534203"/>
            <a:ext cx="3232725" cy="3103416"/>
          </a:xfrm>
          <a:prstGeom prst="rect">
            <a:avLst/>
          </a:prstGeom>
        </p:spPr>
      </p:pic>
      <p:sp>
        <p:nvSpPr>
          <p:cNvPr id="7" name="TextBox 5">
            <a:extLst>
              <a:ext uri="{FF2B5EF4-FFF2-40B4-BE49-F238E27FC236}">
                <a16:creationId xmlns:a16="http://schemas.microsoft.com/office/drawing/2014/main" id="{1A61C0D9-8299-FE9A-A293-460778D92548}"/>
              </a:ext>
            </a:extLst>
          </p:cNvPr>
          <p:cNvSpPr txBox="1"/>
          <p:nvPr/>
        </p:nvSpPr>
        <p:spPr>
          <a:xfrm>
            <a:off x="1459103" y="1199073"/>
            <a:ext cx="9273794" cy="888256"/>
          </a:xfrm>
          <a:prstGeom prst="rect">
            <a:avLst/>
          </a:prstGeom>
        </p:spPr>
        <p:txBody>
          <a:bodyPr wrap="square" lIns="0" tIns="0" rIns="0" bIns="0" rtlCol="0" anchor="t">
            <a:spAutoFit/>
          </a:bodyPr>
          <a:lstStyle/>
          <a:p>
            <a:pPr algn="ctr">
              <a:lnSpc>
                <a:spcPts val="7896"/>
              </a:lnSpc>
            </a:pPr>
            <a:r>
              <a:rPr lang="en-US" sz="4400" b="1" dirty="0">
                <a:solidFill>
                  <a:srgbClr val="7B211E"/>
                </a:solidFill>
                <a:latin typeface="UTM Avo" panose="02040603050506020204" pitchFamily="18" charset="0"/>
                <a:cs typeface="Arial" panose="020B0604020202020204" pitchFamily="34" charset="0"/>
              </a:rPr>
              <a:t>HƯỚNG DẪN VỀ NHÀ</a:t>
            </a:r>
          </a:p>
        </p:txBody>
      </p:sp>
      <p:sp>
        <p:nvSpPr>
          <p:cNvPr id="10" name="Rectangle 9">
            <a:extLst>
              <a:ext uri="{FF2B5EF4-FFF2-40B4-BE49-F238E27FC236}">
                <a16:creationId xmlns:a16="http://schemas.microsoft.com/office/drawing/2014/main" id="{4C7E1856-813D-C495-8ABA-E0614B24FB61}"/>
              </a:ext>
            </a:extLst>
          </p:cNvPr>
          <p:cNvSpPr/>
          <p:nvPr/>
        </p:nvSpPr>
        <p:spPr>
          <a:xfrm>
            <a:off x="3413051" y="2515399"/>
            <a:ext cx="5569599" cy="2037609"/>
          </a:xfrm>
          <a:prstGeom prst="rect">
            <a:avLst/>
          </a:prstGeom>
        </p:spPr>
        <p:txBody>
          <a:bodyPr wrap="square">
            <a:spAutoFit/>
          </a:bodyPr>
          <a:lstStyle/>
          <a:p>
            <a:pPr algn="ctr">
              <a:lnSpc>
                <a:spcPct val="150000"/>
              </a:lnSpc>
            </a:pPr>
            <a:r>
              <a:rPr lang="vi-VN" sz="2933" dirty="0">
                <a:latin typeface="UTM Avo" panose="02040603050506020204" pitchFamily="18" charset="0"/>
                <a:cs typeface="Arial" pitchFamily="34" charset="0"/>
              </a:rPr>
              <a:t>Xem trước Bài 16 và chuẩn bị đồ dùng, công cụ theo hướng dẫn ở mục Chuẩn bị.</a:t>
            </a:r>
            <a:r>
              <a:rPr lang="vi-VN" sz="2933" dirty="0">
                <a:latin typeface="Arial" pitchFamily="34" charset="0"/>
                <a:cs typeface="Arial" pitchFamily="34" charset="0"/>
              </a:rPr>
              <a:t> </a:t>
            </a:r>
          </a:p>
        </p:txBody>
      </p:sp>
    </p:spTree>
    <p:extLst>
      <p:ext uri="{BB962C8B-B14F-4D97-AF65-F5344CB8AC3E}">
        <p14:creationId xmlns:p14="http://schemas.microsoft.com/office/powerpoint/2010/main" val="147566123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barn(inVertical)">
                                      <p:cBhvr>
                                        <p:cTn id="1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29"/>
        <p:cNvGrpSpPr/>
        <p:nvPr/>
      </p:nvGrpSpPr>
      <p:grpSpPr>
        <a:xfrm>
          <a:off x="0" y="0"/>
          <a:ext cx="0" cy="0"/>
          <a:chOff x="0" y="0"/>
          <a:chExt cx="0" cy="0"/>
        </a:xfrm>
      </p:grpSpPr>
    </p:spTree>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597F0D54-B65E-6BA3-06C1-B63951AD2BD6}"/>
              </a:ext>
            </a:extLst>
          </p:cNvPr>
          <p:cNvPicPr>
            <a:picLocks noChangeAspect="1"/>
          </p:cNvPicPr>
          <p:nvPr/>
        </p:nvPicPr>
        <p:blipFill>
          <a:blip r:embed="rId3"/>
          <a:stretch>
            <a:fillRect/>
          </a:stretch>
        </p:blipFill>
        <p:spPr>
          <a:xfrm>
            <a:off x="4936417" y="3753145"/>
            <a:ext cx="2622541" cy="262254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Để kết nối cộng đồng giáo viên và nhận thêm nhiều tài liệu giảng dạy,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mời quý thầy cô tham gia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53356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9Slide.vn</Template>
  <TotalTime>138</TotalTime>
  <Words>1359</Words>
  <Application>Microsoft Office PowerPoint</Application>
  <PresentationFormat>Widescreen</PresentationFormat>
  <Paragraphs>137</Paragraphs>
  <Slides>31</Slides>
  <Notes>24</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31</vt:i4>
      </vt:variant>
    </vt:vector>
  </HeadingPairs>
  <TitlesOfParts>
    <vt:vector size="39" baseType="lpstr">
      <vt:lpstr>Arial</vt:lpstr>
      <vt:lpstr>Calibri</vt:lpstr>
      <vt:lpstr>Calibri Light</vt:lpstr>
      <vt:lpstr>Times New Roman</vt:lpstr>
      <vt:lpstr>UTM Avo</vt:lpstr>
      <vt:lpstr>Office Theme</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9Slide.vn</Manager>
  <Company>9Slide.vn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Chủ đề: Quý trọng thời gian</dc:title>
  <dc:subject>9Slide.vn</dc:subject>
  <dc:creator>Monkey</dc:creator>
  <dc:description>9Slide.vn</dc:description>
  <cp:lastModifiedBy>9Slide</cp:lastModifiedBy>
  <cp:revision>18</cp:revision>
  <dcterms:modified xsi:type="dcterms:W3CDTF">2023-08-16T04:28:44Z</dcterms:modified>
  <cp:category>9Slide.vn</cp:category>
</cp:coreProperties>
</file>