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0"/>
  </p:notesMasterIdLst>
  <p:sldIdLst>
    <p:sldId id="256" r:id="rId4"/>
    <p:sldId id="257" r:id="rId5"/>
    <p:sldId id="258" r:id="rId6"/>
    <p:sldId id="267" r:id="rId7"/>
    <p:sldId id="259" r:id="rId8"/>
    <p:sldId id="260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61" r:id="rId17"/>
    <p:sldId id="262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3" r:id="rId26"/>
    <p:sldId id="282" r:id="rId27"/>
    <p:sldId id="266" r:id="rId28"/>
    <p:sldId id="287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customschemas.google.com/relationships/presentationmetadata" Target="meta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8812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6576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hàng</a:t>
            </a:r>
            <a:r>
              <a:rPr lang="en-US" baseline="0" dirty="0"/>
              <a:t> </a:t>
            </a:r>
            <a:r>
              <a:rPr lang="en-US" baseline="0" dirty="0" err="1"/>
              <a:t>rào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10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935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484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giải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55070F-3586-49CE-9C0B-EA85EF0E4C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786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5132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76485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4444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0184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1517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86547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63757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2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8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7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4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5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8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1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0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9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27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881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62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39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58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181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49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8550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091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916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5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1D44-6855-4F1D-B7AB-5050D5ED059D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11BE4-BE68-4549-B5EE-E1920BD5AB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68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8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37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37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18" Type="http://schemas.microsoft.com/office/2007/relationships/hdphoto" Target="../media/hdphoto7.wdp"/><Relationship Id="rId26" Type="http://schemas.microsoft.com/office/2007/relationships/hdphoto" Target="../media/hdphoto10.wdp"/><Relationship Id="rId3" Type="http://schemas.microsoft.com/office/2007/relationships/hdphoto" Target="../media/hdphoto2.wdp"/><Relationship Id="rId21" Type="http://schemas.openxmlformats.org/officeDocument/2006/relationships/slide" Target="slide10.xml"/><Relationship Id="rId7" Type="http://schemas.openxmlformats.org/officeDocument/2006/relationships/image" Target="../media/image12.png"/><Relationship Id="rId12" Type="http://schemas.microsoft.com/office/2007/relationships/hdphoto" Target="../media/hdphoto5.wdp"/><Relationship Id="rId17" Type="http://schemas.openxmlformats.org/officeDocument/2006/relationships/image" Target="../media/image19.png"/><Relationship Id="rId25" Type="http://schemas.openxmlformats.org/officeDocument/2006/relationships/image" Target="../media/image22.png"/><Relationship Id="rId2" Type="http://schemas.openxmlformats.org/officeDocument/2006/relationships/image" Target="../media/image10.jpeg"/><Relationship Id="rId16" Type="http://schemas.openxmlformats.org/officeDocument/2006/relationships/image" Target="../media/image18.png"/><Relationship Id="rId20" Type="http://schemas.microsoft.com/office/2007/relationships/hdphoto" Target="../media/hdphoto8.wdp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23.xml"/><Relationship Id="rId11" Type="http://schemas.openxmlformats.org/officeDocument/2006/relationships/image" Target="../media/image15.png"/><Relationship Id="rId24" Type="http://schemas.openxmlformats.org/officeDocument/2006/relationships/slide" Target="slide9.xml"/><Relationship Id="rId5" Type="http://schemas.microsoft.com/office/2007/relationships/hdphoto" Target="../media/hdphoto3.wdp"/><Relationship Id="rId15" Type="http://schemas.microsoft.com/office/2007/relationships/hdphoto" Target="../media/hdphoto6.wdp"/><Relationship Id="rId23" Type="http://schemas.microsoft.com/office/2007/relationships/hdphoto" Target="../media/hdphoto9.wdp"/><Relationship Id="rId28" Type="http://schemas.microsoft.com/office/2007/relationships/hdphoto" Target="../media/hdphoto11.wdp"/><Relationship Id="rId10" Type="http://schemas.openxmlformats.org/officeDocument/2006/relationships/image" Target="../media/image14.png"/><Relationship Id="rId19" Type="http://schemas.openxmlformats.org/officeDocument/2006/relationships/image" Target="../media/image20.png"/><Relationship Id="rId4" Type="http://schemas.openxmlformats.org/officeDocument/2006/relationships/image" Target="../media/image11.png"/><Relationship Id="rId9" Type="http://schemas.microsoft.com/office/2007/relationships/hdphoto" Target="../media/hdphoto4.wdp"/><Relationship Id="rId14" Type="http://schemas.openxmlformats.org/officeDocument/2006/relationships/image" Target="../media/image17.png"/><Relationship Id="rId22" Type="http://schemas.openxmlformats.org/officeDocument/2006/relationships/image" Target="../media/image21.png"/><Relationship Id="rId27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18" Type="http://schemas.openxmlformats.org/officeDocument/2006/relationships/image" Target="../media/image20.png"/><Relationship Id="rId26" Type="http://schemas.openxmlformats.org/officeDocument/2006/relationships/image" Target="../media/image21.png"/><Relationship Id="rId3" Type="http://schemas.microsoft.com/office/2007/relationships/hdphoto" Target="../media/hdphoto2.wdp"/><Relationship Id="rId21" Type="http://schemas.microsoft.com/office/2007/relationships/hdphoto" Target="../media/hdphoto13.wdp"/><Relationship Id="rId7" Type="http://schemas.openxmlformats.org/officeDocument/2006/relationships/image" Target="../media/image26.png"/><Relationship Id="rId12" Type="http://schemas.microsoft.com/office/2007/relationships/hdphoto" Target="../media/hdphoto5.wdp"/><Relationship Id="rId17" Type="http://schemas.microsoft.com/office/2007/relationships/hdphoto" Target="../media/hdphoto7.wdp"/><Relationship Id="rId25" Type="http://schemas.openxmlformats.org/officeDocument/2006/relationships/slide" Target="slide10.xml"/><Relationship Id="rId2" Type="http://schemas.openxmlformats.org/officeDocument/2006/relationships/image" Target="../media/image10.jpeg"/><Relationship Id="rId16" Type="http://schemas.openxmlformats.org/officeDocument/2006/relationships/image" Target="../media/image19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23.xml"/><Relationship Id="rId11" Type="http://schemas.openxmlformats.org/officeDocument/2006/relationships/image" Target="../media/image15.png"/><Relationship Id="rId24" Type="http://schemas.openxmlformats.org/officeDocument/2006/relationships/image" Target="../media/image30.png"/><Relationship Id="rId5" Type="http://schemas.microsoft.com/office/2007/relationships/hdphoto" Target="../media/hdphoto12.wdp"/><Relationship Id="rId15" Type="http://schemas.openxmlformats.org/officeDocument/2006/relationships/image" Target="../media/image12.png"/><Relationship Id="rId23" Type="http://schemas.microsoft.com/office/2007/relationships/hdphoto" Target="../media/hdphoto14.wdp"/><Relationship Id="rId28" Type="http://schemas.openxmlformats.org/officeDocument/2006/relationships/image" Target="../media/image24.png"/><Relationship Id="rId10" Type="http://schemas.openxmlformats.org/officeDocument/2006/relationships/image" Target="../media/image27.png"/><Relationship Id="rId19" Type="http://schemas.microsoft.com/office/2007/relationships/hdphoto" Target="../media/hdphoto8.wdp"/><Relationship Id="rId4" Type="http://schemas.openxmlformats.org/officeDocument/2006/relationships/image" Target="../media/image25.png"/><Relationship Id="rId9" Type="http://schemas.microsoft.com/office/2007/relationships/hdphoto" Target="../media/hdphoto4.wdp"/><Relationship Id="rId14" Type="http://schemas.microsoft.com/office/2007/relationships/hdphoto" Target="../media/hdphoto6.wdp"/><Relationship Id="rId22" Type="http://schemas.openxmlformats.org/officeDocument/2006/relationships/image" Target="../media/image29.png"/><Relationship Id="rId27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image" Target="../media/image15.png"/><Relationship Id="rId18" Type="http://schemas.microsoft.com/office/2007/relationships/hdphoto" Target="../media/hdphoto14.wdp"/><Relationship Id="rId3" Type="http://schemas.openxmlformats.org/officeDocument/2006/relationships/slideLayout" Target="../slideLayouts/slideLayout12.xml"/><Relationship Id="rId7" Type="http://schemas.microsoft.com/office/2007/relationships/hdphoto" Target="../media/hdphoto15.wdp"/><Relationship Id="rId12" Type="http://schemas.openxmlformats.org/officeDocument/2006/relationships/slide" Target="slide11.xml"/><Relationship Id="rId17" Type="http://schemas.openxmlformats.org/officeDocument/2006/relationships/image" Target="../media/image29.png"/><Relationship Id="rId2" Type="http://schemas.openxmlformats.org/officeDocument/2006/relationships/audio" Target="../media/media1.mp3"/><Relationship Id="rId16" Type="http://schemas.openxmlformats.org/officeDocument/2006/relationships/image" Target="../media/image33.png"/><Relationship Id="rId20" Type="http://schemas.openxmlformats.org/officeDocument/2006/relationships/image" Target="../media/image24.png"/><Relationship Id="rId1" Type="http://schemas.microsoft.com/office/2007/relationships/media" Target="../media/media1.mp3"/><Relationship Id="rId6" Type="http://schemas.openxmlformats.org/officeDocument/2006/relationships/image" Target="../media/image32.png"/><Relationship Id="rId11" Type="http://schemas.microsoft.com/office/2007/relationships/hdphoto" Target="../media/hdphoto4.wdp"/><Relationship Id="rId5" Type="http://schemas.openxmlformats.org/officeDocument/2006/relationships/image" Target="../media/image31.jpeg"/><Relationship Id="rId15" Type="http://schemas.openxmlformats.org/officeDocument/2006/relationships/slide" Target="slide12.xml"/><Relationship Id="rId10" Type="http://schemas.openxmlformats.org/officeDocument/2006/relationships/image" Target="../media/image13.png"/><Relationship Id="rId19" Type="http://schemas.openxmlformats.org/officeDocument/2006/relationships/image" Target="../media/image34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4.png"/><Relationship Id="rId1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1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6.wdp"/><Relationship Id="rId11" Type="http://schemas.openxmlformats.org/officeDocument/2006/relationships/image" Target="../media/image24.png"/><Relationship Id="rId5" Type="http://schemas.openxmlformats.org/officeDocument/2006/relationships/image" Target="../media/image35.png"/><Relationship Id="rId10" Type="http://schemas.openxmlformats.org/officeDocument/2006/relationships/image" Target="../media/image8.png"/><Relationship Id="rId4" Type="http://schemas.openxmlformats.org/officeDocument/2006/relationships/slide" Target="slide10.xml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1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6.wdp"/><Relationship Id="rId11" Type="http://schemas.openxmlformats.org/officeDocument/2006/relationships/image" Target="../media/image24.png"/><Relationship Id="rId5" Type="http://schemas.openxmlformats.org/officeDocument/2006/relationships/image" Target="../media/image35.png"/><Relationship Id="rId10" Type="http://schemas.openxmlformats.org/officeDocument/2006/relationships/image" Target="../media/image8.png"/><Relationship Id="rId4" Type="http://schemas.openxmlformats.org/officeDocument/2006/relationships/slide" Target="slide10.xml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31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6.wdp"/><Relationship Id="rId11" Type="http://schemas.openxmlformats.org/officeDocument/2006/relationships/image" Target="../media/image24.png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slide" Target="slide10.xml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39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18.wdp"/><Relationship Id="rId5" Type="http://schemas.openxmlformats.org/officeDocument/2006/relationships/image" Target="../media/image5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58121" y="871613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08337" y="2958020"/>
            <a:ext cx="9144000" cy="208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8</a:t>
            </a:r>
            <a:endParaRPr sz="52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vệ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sinh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sz="52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D43E0E6-E2D9-DDB7-AB69-57802BC4C1BF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9860F02-DD93-C7DB-DD1B-D641D889B9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6C51E-8522-13CA-CCF1-D8BC5D16A6E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1BAD6C-2EF4-F98B-B905-CA37A45810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8" t="29524" r="14187" b="6100"/>
          <a:stretch/>
        </p:blipFill>
        <p:spPr>
          <a:xfrm>
            <a:off x="1207770" y="2678430"/>
            <a:ext cx="9691679" cy="379674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D8039D-B707-6D47-9072-64284AD39F23}"/>
              </a:ext>
            </a:extLst>
          </p:cNvPr>
          <p:cNvSpPr txBox="1"/>
          <p:nvPr/>
        </p:nvSpPr>
        <p:spPr>
          <a:xfrm>
            <a:off x="1040802" y="1645920"/>
            <a:ext cx="10588214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tế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“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Sạch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sạch</a:t>
            </a:r>
            <a:r>
              <a:rPr lang="en-US" sz="2400" b="1" i="1" dirty="0">
                <a:latin typeface="UTM Avo" panose="02040603050506020204" pitchFamily="18" charset="0"/>
                <a:cs typeface="Arial" panose="020B0604020202020204" pitchFamily="34" charset="0"/>
              </a:rPr>
              <a:t>”: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1">
            <a:extLst>
              <a:ext uri="{FF2B5EF4-FFF2-40B4-BE49-F238E27FC236}">
                <a16:creationId xmlns:a16="http://schemas.microsoft.com/office/drawing/2014/main" id="{B36F0B8F-B720-736F-E462-E4ACCC4A1259}"/>
              </a:ext>
            </a:extLst>
          </p:cNvPr>
          <p:cNvSpPr/>
          <p:nvPr/>
        </p:nvSpPr>
        <p:spPr>
          <a:xfrm>
            <a:off x="954599" y="1714472"/>
            <a:ext cx="5114731" cy="1508788"/>
          </a:xfrm>
          <a:prstGeom prst="wedgeRoundRectCallout">
            <a:avLst>
              <a:gd name="adj1" fmla="val -53907"/>
              <a:gd name="adj2" fmla="val -51104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Right Arrow 2">
            <a:extLst>
              <a:ext uri="{FF2B5EF4-FFF2-40B4-BE49-F238E27FC236}">
                <a16:creationId xmlns:a16="http://schemas.microsoft.com/office/drawing/2014/main" id="{26FB7C8E-0D17-51E1-E963-102FCDCB26B3}"/>
              </a:ext>
            </a:extLst>
          </p:cNvPr>
          <p:cNvSpPr/>
          <p:nvPr/>
        </p:nvSpPr>
        <p:spPr>
          <a:xfrm>
            <a:off x="6468687" y="2254407"/>
            <a:ext cx="846513" cy="381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1E5539B1-222A-F309-9113-A8D4CA11B8B0}"/>
              </a:ext>
            </a:extLst>
          </p:cNvPr>
          <p:cNvSpPr/>
          <p:nvPr/>
        </p:nvSpPr>
        <p:spPr>
          <a:xfrm>
            <a:off x="7615765" y="2063772"/>
            <a:ext cx="3211831" cy="78229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Lau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ghế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ight Arrow 15">
            <a:extLst>
              <a:ext uri="{FF2B5EF4-FFF2-40B4-BE49-F238E27FC236}">
                <a16:creationId xmlns:a16="http://schemas.microsoft.com/office/drawing/2014/main" id="{4DA0004F-0D37-95FF-A66D-16B227B721BF}"/>
              </a:ext>
            </a:extLst>
          </p:cNvPr>
          <p:cNvSpPr/>
          <p:nvPr/>
        </p:nvSpPr>
        <p:spPr>
          <a:xfrm rot="3407008">
            <a:off x="5938824" y="3502861"/>
            <a:ext cx="859200" cy="381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16">
            <a:extLst>
              <a:ext uri="{FF2B5EF4-FFF2-40B4-BE49-F238E27FC236}">
                <a16:creationId xmlns:a16="http://schemas.microsoft.com/office/drawing/2014/main" id="{0AE3EE41-35C1-FE0E-61C6-6DF16EA8C47A}"/>
              </a:ext>
            </a:extLst>
          </p:cNvPr>
          <p:cNvSpPr/>
          <p:nvPr/>
        </p:nvSpPr>
        <p:spPr>
          <a:xfrm>
            <a:off x="6844665" y="4349750"/>
            <a:ext cx="3211831" cy="7810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nhật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6E1E9C49-3730-B1C3-71A4-E10D795C594C}"/>
              </a:ext>
            </a:extLst>
          </p:cNvPr>
          <p:cNvSpPr/>
          <p:nvPr/>
        </p:nvSpPr>
        <p:spPr>
          <a:xfrm>
            <a:off x="1211580" y="4349357"/>
            <a:ext cx="4552282" cy="78229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Vứt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0" name="Right Arrow 18">
            <a:extLst>
              <a:ext uri="{FF2B5EF4-FFF2-40B4-BE49-F238E27FC236}">
                <a16:creationId xmlns:a16="http://schemas.microsoft.com/office/drawing/2014/main" id="{E746D0A7-F6AF-1BDE-CE05-3496088BCC60}"/>
              </a:ext>
            </a:extLst>
          </p:cNvPr>
          <p:cNvSpPr/>
          <p:nvPr/>
        </p:nvSpPr>
        <p:spPr>
          <a:xfrm rot="5400000">
            <a:off x="3128260" y="3571243"/>
            <a:ext cx="767078" cy="3810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6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D13160F-86A7-6287-2904-E65B7F7FC8AD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C2E4320-E33D-1066-B87D-7A679FE61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7B00556-4345-8764-2B1A-20CB876C4F8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CA0A5F-55C3-1205-2951-D7D17A575F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6" t="17296" r="13005" b="47735"/>
          <a:stretch/>
        </p:blipFill>
        <p:spPr>
          <a:xfrm>
            <a:off x="5524901" y="2184935"/>
            <a:ext cx="5236143" cy="26565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1DD1E3-A8DD-2034-F564-0E73D61329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3" t="53160" r="11638" b="1704"/>
          <a:stretch/>
        </p:blipFill>
        <p:spPr>
          <a:xfrm>
            <a:off x="816035" y="2156059"/>
            <a:ext cx="4391231" cy="26585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B28B8C-AADF-0A2C-E99C-81CEF22EC1D8}"/>
              </a:ext>
            </a:extLst>
          </p:cNvPr>
          <p:cNvSpPr txBox="1"/>
          <p:nvPr/>
        </p:nvSpPr>
        <p:spPr>
          <a:xfrm>
            <a:off x="780449" y="1555282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95CB16-3227-C826-C2C4-E5DA4DBB6FDA}"/>
              </a:ext>
            </a:extLst>
          </p:cNvPr>
          <p:cNvSpPr/>
          <p:nvPr/>
        </p:nvSpPr>
        <p:spPr>
          <a:xfrm>
            <a:off x="872236" y="4798904"/>
            <a:ext cx="8260334" cy="5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SGK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37, 38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Cloud Callout 10">
            <a:extLst>
              <a:ext uri="{FF2B5EF4-FFF2-40B4-BE49-F238E27FC236}">
                <a16:creationId xmlns:a16="http://schemas.microsoft.com/office/drawing/2014/main" id="{0B9EBC99-E5CB-376D-050D-9950E544F6D6}"/>
              </a:ext>
            </a:extLst>
          </p:cNvPr>
          <p:cNvSpPr/>
          <p:nvPr/>
        </p:nvSpPr>
        <p:spPr>
          <a:xfrm>
            <a:off x="9132570" y="650996"/>
            <a:ext cx="2571750" cy="1700615"/>
          </a:xfrm>
          <a:prstGeom prst="cloudCallout">
            <a:avLst>
              <a:gd name="adj1" fmla="val -61931"/>
              <a:gd name="adj2" fmla="val 5932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cặp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đôi</a:t>
            </a:r>
            <a:endParaRPr lang="en-US" sz="22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>
            <a:extLst>
              <a:ext uri="{FF2B5EF4-FFF2-40B4-BE49-F238E27FC236}">
                <a16:creationId xmlns:a16="http://schemas.microsoft.com/office/drawing/2014/main" id="{E5BD39AD-5A28-8381-042F-AC5D02AF5FC6}"/>
              </a:ext>
            </a:extLst>
          </p:cNvPr>
          <p:cNvSpPr/>
          <p:nvPr/>
        </p:nvSpPr>
        <p:spPr>
          <a:xfrm>
            <a:off x="1143000" y="1913718"/>
            <a:ext cx="3352800" cy="1648631"/>
          </a:xfrm>
          <a:prstGeom prst="cloud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ounded Rectangular Callout 2">
            <a:extLst>
              <a:ext uri="{FF2B5EF4-FFF2-40B4-BE49-F238E27FC236}">
                <a16:creationId xmlns:a16="http://schemas.microsoft.com/office/drawing/2014/main" id="{7E50C940-B796-BE04-2BD1-4BACB3E42DD4}"/>
              </a:ext>
            </a:extLst>
          </p:cNvPr>
          <p:cNvSpPr/>
          <p:nvPr/>
        </p:nvSpPr>
        <p:spPr>
          <a:xfrm>
            <a:off x="4922520" y="1800774"/>
            <a:ext cx="6324600" cy="811530"/>
          </a:xfrm>
          <a:prstGeom prst="wedgeRoundRectCallout">
            <a:avLst>
              <a:gd name="adj1" fmla="val -55199"/>
              <a:gd name="adj2" fmla="val -2122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Rounded Rectangular Callout 13">
            <a:extLst>
              <a:ext uri="{FF2B5EF4-FFF2-40B4-BE49-F238E27FC236}">
                <a16:creationId xmlns:a16="http://schemas.microsoft.com/office/drawing/2014/main" id="{9BF1A128-1A9D-0ACB-4273-C55F875C2A44}"/>
              </a:ext>
            </a:extLst>
          </p:cNvPr>
          <p:cNvSpPr/>
          <p:nvPr/>
        </p:nvSpPr>
        <p:spPr>
          <a:xfrm>
            <a:off x="4899660" y="2994660"/>
            <a:ext cx="6347713" cy="811530"/>
          </a:xfrm>
          <a:prstGeom prst="wedgeRoundRectCallout">
            <a:avLst>
              <a:gd name="adj1" fmla="val -54624"/>
              <a:gd name="adj2" fmla="val 3605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7558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2921000"/>
            <a:ext cx="1157813" cy="11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2616200"/>
            <a:ext cx="1685909" cy="146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6" y="2514601"/>
            <a:ext cx="2075363" cy="17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2209801"/>
            <a:ext cx="2324284" cy="220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4" y="5009808"/>
            <a:ext cx="1407525" cy="1467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5" y="4971624"/>
            <a:ext cx="1727200" cy="150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4749801"/>
            <a:ext cx="1683824" cy="136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435" y="4445001"/>
            <a:ext cx="1957965" cy="170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34527"/>
            <a:ext cx="2739264" cy="173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3763404"/>
            <a:ext cx="2032000" cy="197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Tai nguyen thiet ke tro choi\Bảng gỗ\choi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Tai nguyen thiet ke tro choi\Bảng gỗ\Huong dan 3.png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30139" y1="79636" x2="73416" y2="79636"/>
                        <a14:foregroundMark x1="73107" y1="78182" x2="85162" y2="92727"/>
                        <a14:foregroundMark x1="87017" y1="93455" x2="95981" y2="92000"/>
                        <a14:foregroundMark x1="3864" y1="57818" x2="19320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1" y="5867400"/>
            <a:ext cx="2189279" cy="93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1" y="519573"/>
            <a:ext cx="1783097" cy="169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68647" y="922101"/>
            <a:ext cx="1475083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>
              <a:buClrTx/>
            </a:pPr>
            <a:r>
              <a:rPr lang="en-US" sz="1867" b="1" kern="1200" dirty="0">
                <a:solidFill>
                  <a:srgbClr val="99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 CỨU</a:t>
            </a:r>
          </a:p>
          <a:p>
            <a:pPr algn="ctr" defTabSz="1219170">
              <a:buClrTx/>
            </a:pPr>
            <a:r>
              <a:rPr lang="en-US" sz="1867" b="1" kern="1200" dirty="0">
                <a:solidFill>
                  <a:srgbClr val="99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THÚ CƯNG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BC9F7D-B2E8-63BA-10D4-F6DD8FF8A93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0" y="0"/>
            <a:ext cx="811161" cy="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7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Tai nguyen thiet ke tro choi\Plant &amp; Zombie\Background\Nightfrontyar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1219199"/>
            <a:ext cx="17272000" cy="940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ết quả hình ảnh cho American Eskimo carto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6304" y1="13218" x2="25543" y2="65517"/>
                        <a14:foregroundMark x1="12500" y1="24713" x2="11413" y2="66667"/>
                        <a14:foregroundMark x1="19022" y1="13793" x2="44022" y2="58621"/>
                        <a14:foregroundMark x1="29348" y1="24138" x2="79891" y2="59770"/>
                        <a14:foregroundMark x1="79348" y1="15517" x2="38587" y2="72989"/>
                        <a14:foregroundMark x1="38043" y1="55172" x2="38043" y2="91954"/>
                        <a14:foregroundMark x1="20109" y1="73563" x2="20652" y2="92529"/>
                        <a14:foregroundMark x1="8696" y1="23563" x2="7065" y2="34483"/>
                        <a14:foregroundMark x1="22283" y1="12644" x2="49457" y2="28161"/>
                        <a14:foregroundMark x1="71739" y1="14368" x2="84239" y2="64943"/>
                        <a14:foregroundMark x1="73370" y1="56897" x2="39674" y2="71839"/>
                        <a14:foregroundMark x1="67935" y1="63218" x2="70652" y2="90230"/>
                        <a14:foregroundMark x1="79891" y1="63793" x2="92391" y2="85632"/>
                        <a14:foregroundMark x1="80978" y1="15517" x2="91848" y2="64943"/>
                        <a14:foregroundMark x1="86957" y1="19540" x2="91304" y2="35057"/>
                        <a14:foregroundMark x1="9783" y1="16092" x2="6522" y2="28736"/>
                        <a14:foregroundMark x1="3804" y1="50575" x2="2717" y2="59195"/>
                        <a14:foregroundMark x1="3804" y1="58046" x2="4891" y2="65517"/>
                        <a14:foregroundMark x1="19565" y1="86782" x2="15761" y2="94253"/>
                        <a14:foregroundMark x1="37500" y1="87356" x2="29348" y2="94253"/>
                        <a14:foregroundMark x1="28261" y1="94828" x2="40217" y2="95977"/>
                        <a14:foregroundMark x1="50000" y1="71839" x2="41848" y2="92529"/>
                        <a14:foregroundMark x1="18478" y1="70115" x2="19022" y2="86782"/>
                        <a14:foregroundMark x1="19022" y1="89655" x2="13587" y2="94253"/>
                        <a14:foregroundMark x1="35870" y1="73563" x2="27174" y2="87931"/>
                        <a14:foregroundMark x1="70109" y1="62069" x2="49457" y2="79885"/>
                        <a14:foregroundMark x1="70109" y1="85632" x2="63587" y2="91379"/>
                        <a14:foregroundMark x1="80978" y1="67241" x2="75543" y2="88506"/>
                        <a14:foregroundMark x1="82609" y1="72989" x2="80978" y2="79885"/>
                        <a14:foregroundMark x1="86957" y1="77011" x2="90217" y2="86782"/>
                        <a14:foregroundMark x1="84239" y1="94253" x2="97283" y2="93678"/>
                        <a14:foregroundMark x1="93478" y1="45977" x2="97826" y2="63218"/>
                        <a14:foregroundMark x1="97283" y1="65517" x2="94022" y2="77011"/>
                        <a14:foregroundMark x1="67935" y1="7471" x2="58696" y2="14943"/>
                        <a14:foregroundMark x1="35326" y1="11494" x2="48370" y2="25287"/>
                        <a14:foregroundMark x1="15761" y1="6897" x2="21739" y2="6897"/>
                        <a14:foregroundMark x1="85870" y1="12644" x2="89674" y2="18966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0587" y="3718061"/>
            <a:ext cx="996367" cy="96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91" y="3462316"/>
            <a:ext cx="1450824" cy="12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62657" y="3406664"/>
            <a:ext cx="1785972" cy="154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717" y="3158293"/>
            <a:ext cx="2000183" cy="18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0133" y="5519194"/>
            <a:ext cx="1211259" cy="126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Dan cho chay tron\Cartoon-puppies-vector (2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99038"/>
                    </a14:imgEffect>
                    <a14:imgEffect>
                      <a14:sharpenSoften amount="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5244318"/>
            <a:ext cx="1449029" cy="117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5089358"/>
            <a:ext cx="1684944" cy="146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Picture1.png"/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9958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3481941"/>
            <a:ext cx="2357299" cy="149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Picture2.png"/>
          <p:cNvPicPr>
            <a:picLocks noChangeAspect="1" noChangeArrowheads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10213" y1="6140" x2="26809" y2="7895"/>
                        <a14:foregroundMark x1="15319" y1="23246" x2="10213" y2="29825"/>
                        <a14:foregroundMark x1="19574" y1="28070" x2="7660" y2="342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343108"/>
            <a:ext cx="1748656" cy="1696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540000" y="-2565400"/>
            <a:ext cx="8675733" cy="5237564"/>
            <a:chOff x="1905000" y="-1924050"/>
            <a:chExt cx="6506800" cy="3928173"/>
          </a:xfrm>
        </p:grpSpPr>
        <p:pic>
          <p:nvPicPr>
            <p:cNvPr id="3074" name="Picture 2" descr="C:\Users\ADMIN\Desktop\Tai nguyen thiet ke tro choi\Bảng gỗ\wooden-blank-sign-clipart-1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harpenSoften amount="25000"/>
                      </a14:imgEffect>
                      <a14:imgEffect>
                        <a14:colorTemperature colorTemp="53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-1924050"/>
              <a:ext cx="6506800" cy="3928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351047" y="504678"/>
              <a:ext cx="5553213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Tx/>
              </a:pP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cún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đã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bắt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cóc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bị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nhốt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</a:p>
            <a:p>
              <a:pPr algn="ctr" defTabSz="1219170">
                <a:buClrTx/>
              </a:pP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những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chiếc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chuồng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.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lúc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kẻ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xấu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đang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say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ngủ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hãy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cố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gắng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trả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lời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đúng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</a:p>
            <a:p>
              <a:pPr algn="ctr" defTabSz="1219170">
                <a:buClrTx/>
              </a:pP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hỏi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và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giúp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chú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cún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trốn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2400" kern="1200" dirty="0" err="1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thoát</a:t>
              </a:r>
              <a:r>
                <a:rPr lang="en-US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+mn-ea"/>
                  <a:cs typeface="+mn-cs"/>
                </a:rPr>
                <a:t>.</a:t>
              </a:r>
            </a:p>
          </p:txBody>
        </p:sp>
      </p:grpSp>
      <p:pic>
        <p:nvPicPr>
          <p:cNvPr id="1026" name="Picture 2" descr="C:\Users\ADMIN\Desktop\Untitleda (2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2211" y="371806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686" y="5384733"/>
            <a:ext cx="1486359" cy="129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\Desktop\Tai nguyen thiet ke tro choi\Bảng gỗ\choi.png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062" y="5867400"/>
            <a:ext cx="23306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2E9DC1-494C-D696-1B9C-B99BBAFD0D02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0" y="0"/>
            <a:ext cx="811161" cy="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2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362" y1="7489" x2="28936" y2="61674"/>
                        <a14:foregroundMark x1="24255" y1="5286" x2="25106" y2="19824"/>
                        <a14:foregroundMark x1="11489" y1="27753" x2="8085" y2="33921"/>
                        <a14:foregroundMark x1="32340" y1="55947" x2="29362" y2="87225"/>
                        <a14:foregroundMark x1="68085" y1="55507" x2="83404" y2="85463"/>
                        <a14:foregroundMark x1="95745" y1="63877" x2="83404" y2="70925"/>
                      </a14:backgroundRemoval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89388" y="4648201"/>
            <a:ext cx="1524000" cy="162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C:\Users\ADMIN\Desktop\Picture1 (2)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1" y="444500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Dan cho chay tron\318767-1G20FT61680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950" b="100000" l="4762" r="96742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1789" y="881691"/>
            <a:ext cx="1631951" cy="141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C:\Users\ADMIN\Desktop\Picture1 (2).pn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685800"/>
            <a:ext cx="1946188" cy="169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Dan cho chay tron\318767-1G20FT61680 (4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152" b="100000" l="2000" r="98857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76979" y="1426263"/>
            <a:ext cx="1309245" cy="136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C:\Users\ADMIN\Desktop\Picture1 (2).png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1193801"/>
            <a:ext cx="1879005" cy="163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ADMIN\Desktop\Untitleda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1707" b="100000" l="0" r="98922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8920" y="755491"/>
            <a:ext cx="2372853" cy="21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4064001" y="584200"/>
            <a:ext cx="553455" cy="538960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7" name="Oval 26"/>
          <p:cNvSpPr/>
          <p:nvPr/>
        </p:nvSpPr>
        <p:spPr>
          <a:xfrm>
            <a:off x="6705600" y="1092201"/>
            <a:ext cx="561768" cy="547055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9" name="Oval 28"/>
          <p:cNvSpPr/>
          <p:nvPr/>
        </p:nvSpPr>
        <p:spPr>
          <a:xfrm>
            <a:off x="5400588" y="4343400"/>
            <a:ext cx="508000" cy="508000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black"/>
                </a:solidFill>
                <a:latin typeface="UTM Avo" panose="02040603050506020204" pitchFamily="18" charset="0"/>
              </a:rPr>
              <a:t>3</a:t>
            </a:r>
          </a:p>
        </p:txBody>
      </p:sp>
      <p:pic>
        <p:nvPicPr>
          <p:cNvPr id="8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7987" y="7593541"/>
            <a:ext cx="541867" cy="541867"/>
          </a:xfrm>
          <a:prstGeom prst="rect">
            <a:avLst/>
          </a:prstGeom>
        </p:spPr>
      </p:pic>
      <p:pic>
        <p:nvPicPr>
          <p:cNvPr id="30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21187" y="7796741"/>
            <a:ext cx="541867" cy="541867"/>
          </a:xfrm>
          <a:prstGeom prst="rect">
            <a:avLst/>
          </a:prstGeom>
        </p:spPr>
      </p:pic>
      <p:pic>
        <p:nvPicPr>
          <p:cNvPr id="31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524387" y="7999941"/>
            <a:ext cx="541867" cy="541867"/>
          </a:xfrm>
          <a:prstGeom prst="rect">
            <a:avLst/>
          </a:prstGeom>
        </p:spPr>
      </p:pic>
      <p:pic>
        <p:nvPicPr>
          <p:cNvPr id="32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27587" y="8203141"/>
            <a:ext cx="541867" cy="541867"/>
          </a:xfrm>
          <a:prstGeom prst="rect">
            <a:avLst/>
          </a:prstGeom>
        </p:spPr>
      </p:pic>
      <p:pic>
        <p:nvPicPr>
          <p:cNvPr id="33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30787" y="8406341"/>
            <a:ext cx="541867" cy="541867"/>
          </a:xfrm>
          <a:prstGeom prst="rect">
            <a:avLst/>
          </a:prstGeom>
        </p:spPr>
      </p:pic>
      <p:pic>
        <p:nvPicPr>
          <p:cNvPr id="34" name="Tieng-yeah-tre-con-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33987" y="8609541"/>
            <a:ext cx="541867" cy="5418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810FC6-277A-F903-C109-F727F033B00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0"/>
            <a:ext cx="811161" cy="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1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0.17795 3.7037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14"/>
                            </p:stCondLst>
                            <p:childTnLst>
                              <p:par>
                                <p:cTn id="1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795 3.7037E-6 L 0.24687 -0.15432 C 0.26128 -0.18858 0.28316 -0.20741 0.30573 -0.20741 C 0.3316 -0.20741 0.35226 -0.18858 0.36667 -0.15432 L 0.43628 3.7037E-6 " pathEditMode="relative" rAng="0" ptsTypes="AAAAA">
                                      <p:cBhvr>
                                        <p:cTn id="1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414"/>
                            </p:stCondLst>
                            <p:childTnLst>
                              <p:par>
                                <p:cTn id="2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28 3.7037E-6 L 0.66962 3.7037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44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32483 0.0120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33" y="5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14"/>
                            </p:stCondLst>
                            <p:childTnLst>
                              <p:par>
                                <p:cTn id="37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483 0.01204 L 0.37605 -0.11975 C 0.38698 -0.14907 0.40296 -0.16481 0.4198 -0.16481 C 0.43889 -0.16481 0.45417 -0.14907 0.46511 -0.11975 L 0.5165 0.01204 " pathEditMode="relative" rAng="0" ptsTypes="FffFF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88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914"/>
                            </p:stCondLst>
                            <p:childTnLst>
                              <p:par>
                                <p:cTn id="4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816 -2.22222E-6 L 0.75816 -2.22222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41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7066 -0.14815 C 0.08559 -0.18148 0.10764 -0.19908 0.13073 -0.19908 C 0.15712 -0.19908 0.17812 -0.18148 0.19305 -0.14815 L 0.26406 3.33333E-6 " pathEditMode="relative" rAng="0" ptsTypes="FffFF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4" y="-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14"/>
                            </p:stCondLst>
                            <p:childTnLst>
                              <p:par>
                                <p:cTn id="5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573 2.71605E-6 L 0.50573 2.71605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21" grpId="0" animBg="1"/>
      <p:bldP spid="27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Hình ảnh có liên quan">
            <a:extLst>
              <a:ext uri="{FF2B5EF4-FFF2-40B4-BE49-F238E27FC236}">
                <a16:creationId xmlns:a16="http://schemas.microsoft.com/office/drawing/2014/main" id="{2CAEFF88-AC25-AE90-A73F-41BDD99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1" y="369083"/>
            <a:ext cx="10769599" cy="44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BEBF7-3C04-3EC3-0B74-26CC9B5CAF84}"/>
              </a:ext>
            </a:extLst>
          </p:cNvPr>
          <p:cNvSpPr txBox="1"/>
          <p:nvPr/>
        </p:nvSpPr>
        <p:spPr>
          <a:xfrm>
            <a:off x="1625600" y="1092201"/>
            <a:ext cx="5181600" cy="1274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25000"/>
              </a:lnSpc>
              <a:buClrTx/>
            </a:pPr>
            <a:r>
              <a:rPr lang="en-US" sz="2133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1 </a:t>
            </a:r>
          </a:p>
          <a:p>
            <a:pPr algn="ctr" defTabSz="1219170">
              <a:lnSpc>
                <a:spcPct val="125000"/>
              </a:lnSpc>
              <a:buClrTx/>
            </a:pP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Các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trong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 Ở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đâu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Những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việc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đó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tác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dụng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053AFC-6971-D1DF-F4FE-9CDC8BF54F7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9" b="33111"/>
          <a:stretch/>
        </p:blipFill>
        <p:spPr>
          <a:xfrm>
            <a:off x="914400" y="4953001"/>
            <a:ext cx="9042400" cy="16058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C0B636-ED6A-04F9-20F2-BD9A52ACAC0F}"/>
              </a:ext>
            </a:extLst>
          </p:cNvPr>
          <p:cNvSpPr txBox="1"/>
          <p:nvPr/>
        </p:nvSpPr>
        <p:spPr>
          <a:xfrm>
            <a:off x="1524000" y="5156200"/>
            <a:ext cx="7924800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vi-VN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+ Một số bạn đang nhặt rác. Hai bạn đang cho rác vào thùng rác ở sân trường</a:t>
            </a:r>
          </a:p>
          <a:p>
            <a:pPr defTabSz="1219170">
              <a:buClrTx/>
            </a:pPr>
            <a:r>
              <a:rPr lang="vi-VN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+ Tác dụng: Giữ sạch sân trường</a:t>
            </a:r>
            <a:endParaRPr lang="en-US" sz="2133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CAB88D-0E7C-73FF-EDC5-8CA57939CD9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5" t="17748" r="49967" b="47927"/>
          <a:stretch/>
        </p:blipFill>
        <p:spPr>
          <a:xfrm>
            <a:off x="7213600" y="1162757"/>
            <a:ext cx="2768600" cy="29774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B408EF-937E-A14F-9AEF-4E054A8420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811161" cy="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204EAB6B-630D-09F4-3C23-715296A0E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ình ảnh có liên quan">
            <a:extLst>
              <a:ext uri="{FF2B5EF4-FFF2-40B4-BE49-F238E27FC236}">
                <a16:creationId xmlns:a16="http://schemas.microsoft.com/office/drawing/2014/main" id="{2F15FB9B-15C4-ACBC-0EFE-97BAA4EE0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1" y="369083"/>
            <a:ext cx="10769599" cy="44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FC24F0-F1E2-2995-EAE0-8E08B696719D}"/>
              </a:ext>
            </a:extLst>
          </p:cNvPr>
          <p:cNvSpPr txBox="1"/>
          <p:nvPr/>
        </p:nvSpPr>
        <p:spPr>
          <a:xfrm>
            <a:off x="1422400" y="1092201"/>
            <a:ext cx="5486400" cy="1274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25000"/>
              </a:lnSpc>
              <a:buClrTx/>
            </a:pPr>
            <a:r>
              <a:rPr lang="en-US" sz="2133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2 </a:t>
            </a:r>
          </a:p>
          <a:p>
            <a:pPr algn="ctr" defTabSz="1219170">
              <a:lnSpc>
                <a:spcPct val="125000"/>
              </a:lnSpc>
              <a:buClrTx/>
            </a:pP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Các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trong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 Ở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đâu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Những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việc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đó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tác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dụng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DF0B59-B35B-0912-EC5F-1BC48DC490E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9" b="33111"/>
          <a:stretch/>
        </p:blipFill>
        <p:spPr>
          <a:xfrm>
            <a:off x="914400" y="4953001"/>
            <a:ext cx="9042400" cy="16058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9F6FA6-76E5-232C-F5E4-E8235867DC73}"/>
              </a:ext>
            </a:extLst>
          </p:cNvPr>
          <p:cNvSpPr txBox="1"/>
          <p:nvPr/>
        </p:nvSpPr>
        <p:spPr>
          <a:xfrm>
            <a:off x="1524000" y="5156201"/>
            <a:ext cx="7924800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vi-VN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+ Một bạn đ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an</a:t>
            </a:r>
            <a:r>
              <a:rPr lang="vi-VN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 xả nước sau khi đi vệ sinh</a:t>
            </a:r>
          </a:p>
          <a:p>
            <a:pPr defTabSz="1219170">
              <a:buClrTx/>
            </a:pPr>
            <a:r>
              <a:rPr lang="vi-VN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+ Tác dụng: Giữ sạch nhà vệ sinh</a:t>
            </a:r>
            <a:endParaRPr lang="en-US" sz="2133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3CDA02-58AA-494F-F6C4-7E3054C7815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2" t="17576" r="13178" b="48066"/>
          <a:stretch/>
        </p:blipFill>
        <p:spPr>
          <a:xfrm>
            <a:off x="7230534" y="1193800"/>
            <a:ext cx="3039533" cy="29802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3DAD59-AF38-C848-F737-81FE074C49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811161" cy="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9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an cho chay tron\PoolnoFo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4112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BADD8E29-27CF-4B6C-B85D-9D6E5CDD1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0355" y1="92364" x2="30139" y2="77818"/>
                        <a14:foregroundMark x1="97372" y1="54545" x2="91654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4" y="5969001"/>
            <a:ext cx="1892536" cy="80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ình ảnh có liên quan">
            <a:extLst>
              <a:ext uri="{FF2B5EF4-FFF2-40B4-BE49-F238E27FC236}">
                <a16:creationId xmlns:a16="http://schemas.microsoft.com/office/drawing/2014/main" id="{3B0A2B5C-8085-9391-0081-CFAF674F0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1" y="369083"/>
            <a:ext cx="10769599" cy="448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94DE8F-1C85-A9CC-BA08-B7739A1F07A0}"/>
              </a:ext>
            </a:extLst>
          </p:cNvPr>
          <p:cNvSpPr txBox="1"/>
          <p:nvPr/>
        </p:nvSpPr>
        <p:spPr>
          <a:xfrm>
            <a:off x="1320800" y="1092201"/>
            <a:ext cx="4064000" cy="168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25000"/>
              </a:lnSpc>
              <a:buClrTx/>
            </a:pPr>
            <a:r>
              <a:rPr lang="en-US" sz="2133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3 </a:t>
            </a:r>
          </a:p>
          <a:p>
            <a:pPr algn="ctr" defTabSz="1219170">
              <a:lnSpc>
                <a:spcPct val="125000"/>
              </a:lnSpc>
              <a:buClrTx/>
            </a:pP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Các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trong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 Ở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đâu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Những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việc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đó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tác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dụng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gì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C5AA52-A233-BA23-C6F4-74F390ED08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4" t="54086" r="11638" b="1704"/>
          <a:stretch/>
        </p:blipFill>
        <p:spPr>
          <a:xfrm>
            <a:off x="5613400" y="1253067"/>
            <a:ext cx="4648200" cy="2831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C72C89-8AC0-266A-8531-8967806A66F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9" b="33111"/>
          <a:stretch/>
        </p:blipFill>
        <p:spPr>
          <a:xfrm>
            <a:off x="914400" y="4953001"/>
            <a:ext cx="9042400" cy="16058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4B862C-39DF-4854-0088-4FCB09C850D3}"/>
              </a:ext>
            </a:extLst>
          </p:cNvPr>
          <p:cNvSpPr txBox="1"/>
          <p:nvPr/>
        </p:nvSpPr>
        <p:spPr>
          <a:xfrm>
            <a:off x="1524000" y="5156200"/>
            <a:ext cx="7924800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vi-VN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+ Giáo viên và một nhóm học sinh đang quét rác và chuẩn bị hót rác</a:t>
            </a:r>
          </a:p>
          <a:p>
            <a:pPr defTabSz="1219170">
              <a:buClrTx/>
            </a:pPr>
            <a:r>
              <a:rPr lang="vi-VN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+ Tác dụng: Giữ sạch xung quanh trường</a:t>
            </a:r>
            <a:endParaRPr lang="en-US" sz="2133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6A0AC1-909A-9CB0-68D6-DDB4B32A8E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811161" cy="81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4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28AE37-A500-65BF-2818-B07557CB9F38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D39F751-0E1C-D892-8ECA-9510A958C8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ED8CBA-931F-EE2F-E4F8-4E3ED7F4419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49AB9F-38BC-BFE2-473E-F700FD29870A}"/>
              </a:ext>
            </a:extLst>
          </p:cNvPr>
          <p:cNvSpPr txBox="1"/>
          <p:nvPr/>
        </p:nvSpPr>
        <p:spPr>
          <a:xfrm>
            <a:off x="908050" y="1558290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Liên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hệ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tế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A776C7-1E61-08C0-6D12-7E4745CB9099}"/>
              </a:ext>
            </a:extLst>
          </p:cNvPr>
          <p:cNvSpPr txBox="1"/>
          <p:nvPr/>
        </p:nvSpPr>
        <p:spPr>
          <a:xfrm>
            <a:off x="889000" y="2159564"/>
            <a:ext cx="5181600" cy="28319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Liên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hệ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tế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Cloud Callout 7">
            <a:extLst>
              <a:ext uri="{FF2B5EF4-FFF2-40B4-BE49-F238E27FC236}">
                <a16:creationId xmlns:a16="http://schemas.microsoft.com/office/drawing/2014/main" id="{99E3A57D-18CD-3BFB-BEF5-839BDFC8207A}"/>
              </a:ext>
            </a:extLst>
          </p:cNvPr>
          <p:cNvSpPr/>
          <p:nvPr/>
        </p:nvSpPr>
        <p:spPr>
          <a:xfrm>
            <a:off x="6553200" y="1981684"/>
            <a:ext cx="4631356" cy="2590316"/>
          </a:xfrm>
          <a:prstGeom prst="cloudCallout">
            <a:avLst>
              <a:gd name="adj1" fmla="val -53500"/>
              <a:gd name="adj2" fmla="val 58181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417DE7-3A10-2078-0BF9-00B80FA99B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074516"/>
              </p:ext>
            </p:extLst>
          </p:nvPr>
        </p:nvGraphicFramePr>
        <p:xfrm>
          <a:off x="1092468" y="1690036"/>
          <a:ext cx="9966959" cy="3853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2787">
                  <a:extLst>
                    <a:ext uri="{9D8B030D-6E8A-4147-A177-3AD203B41FA5}">
                      <a16:colId xmlns:a16="http://schemas.microsoft.com/office/drawing/2014/main" val="2727798707"/>
                    </a:ext>
                  </a:extLst>
                </a:gridCol>
                <a:gridCol w="2424970">
                  <a:extLst>
                    <a:ext uri="{9D8B030D-6E8A-4147-A177-3AD203B41FA5}">
                      <a16:colId xmlns:a16="http://schemas.microsoft.com/office/drawing/2014/main" val="331931870"/>
                    </a:ext>
                  </a:extLst>
                </a:gridCol>
                <a:gridCol w="2025919">
                  <a:extLst>
                    <a:ext uri="{9D8B030D-6E8A-4147-A177-3AD203B41FA5}">
                      <a16:colId xmlns:a16="http://schemas.microsoft.com/office/drawing/2014/main" val="186110005"/>
                    </a:ext>
                  </a:extLst>
                </a:gridCol>
                <a:gridCol w="1863283">
                  <a:extLst>
                    <a:ext uri="{9D8B030D-6E8A-4147-A177-3AD203B41FA5}">
                      <a16:colId xmlns:a16="http://schemas.microsoft.com/office/drawing/2014/main" val="1328251802"/>
                    </a:ext>
                  </a:extLst>
                </a:gridCol>
              </a:tblGrid>
              <a:tr h="6200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Việc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làm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84167" marR="84167" marT="42084" marB="420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Thường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xuyên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84167" marR="84167" marT="42084" marB="420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Thỉnh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thoảng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84167" marR="84167" marT="42084" marB="420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Không</a:t>
                      </a:r>
                      <a:r>
                        <a:rPr lang="en-US" sz="20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làm</a:t>
                      </a:r>
                      <a:endParaRPr lang="en-US" sz="20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84167" marR="84167" marT="42084" marB="420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027801"/>
                  </a:ext>
                </a:extLst>
              </a:tr>
              <a:tr h="15973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20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Bỏ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giấy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vào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thùng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xả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bồn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cầu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sau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khi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đi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vệ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20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en-US" sz="20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020155"/>
                  </a:ext>
                </a:extLst>
              </a:tr>
              <a:tr h="5452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2. Bỏ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rác đúng nơi quy định.</a:t>
                      </a:r>
                      <a:endParaRPr lang="en-US" sz="200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464029"/>
                  </a:ext>
                </a:extLst>
              </a:tr>
              <a:tr h="5452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3. Quét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sân trường</a:t>
                      </a:r>
                      <a:endParaRPr lang="en-US" sz="200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829214"/>
                  </a:ext>
                </a:extLst>
              </a:tr>
              <a:tr h="5452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84167" marR="84167" marT="42084" marB="420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683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14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E186F594-37AE-15A5-1965-0B4E8D3C71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9600" y="2594490"/>
            <a:ext cx="6331320" cy="3751307"/>
          </a:xfrm>
          <a:prstGeom prst="rect">
            <a:avLst/>
          </a:prstGeom>
        </p:spPr>
      </p:pic>
      <p:sp>
        <p:nvSpPr>
          <p:cNvPr id="3" name="Oval Callout 1">
            <a:extLst>
              <a:ext uri="{FF2B5EF4-FFF2-40B4-BE49-F238E27FC236}">
                <a16:creationId xmlns:a16="http://schemas.microsoft.com/office/drawing/2014/main" id="{353D3121-A7F7-5456-4C8B-C85858400B1C}"/>
              </a:ext>
            </a:extLst>
          </p:cNvPr>
          <p:cNvSpPr/>
          <p:nvPr/>
        </p:nvSpPr>
        <p:spPr>
          <a:xfrm>
            <a:off x="4648200" y="1219200"/>
            <a:ext cx="6485969" cy="3505200"/>
          </a:xfrm>
          <a:prstGeom prst="wedgeEllipseCallout">
            <a:avLst>
              <a:gd name="adj1" fmla="val -43667"/>
              <a:gd name="adj2" fmla="val 3475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thay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281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2CF5F4-7D3C-FD14-7482-3E5306994784}"/>
              </a:ext>
            </a:extLst>
          </p:cNvPr>
          <p:cNvSpPr txBox="1"/>
          <p:nvPr/>
        </p:nvSpPr>
        <p:spPr>
          <a:xfrm>
            <a:off x="908050" y="1558290"/>
            <a:ext cx="10439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34785-9EEE-6071-3288-E98A9DFA141F}"/>
              </a:ext>
            </a:extLst>
          </p:cNvPr>
          <p:cNvSpPr txBox="1"/>
          <p:nvPr/>
        </p:nvSpPr>
        <p:spPr>
          <a:xfrm>
            <a:off x="817418" y="2019709"/>
            <a:ext cx="6489315" cy="88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mục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“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”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17D2EF-E0FC-9A7B-EFDF-32205DAFDD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2" t="19423" r="13933" b="68889"/>
          <a:stretch/>
        </p:blipFill>
        <p:spPr>
          <a:xfrm>
            <a:off x="809849" y="3013628"/>
            <a:ext cx="7839986" cy="1718234"/>
          </a:xfrm>
          <a:prstGeom prst="rect">
            <a:avLst/>
          </a:prstGeom>
        </p:spPr>
      </p:pic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2FA94215-CB89-E1BB-FCF5-7A0A31758961}"/>
              </a:ext>
            </a:extLst>
          </p:cNvPr>
          <p:cNvSpPr/>
          <p:nvPr/>
        </p:nvSpPr>
        <p:spPr>
          <a:xfrm>
            <a:off x="943276" y="5152583"/>
            <a:ext cx="5996539" cy="1103837"/>
          </a:xfrm>
          <a:prstGeom prst="wedgeRoundRectCallout">
            <a:avLst>
              <a:gd name="adj1" fmla="val -21482"/>
              <a:gd name="adj2" fmla="val -75600"/>
              <a:gd name="adj3" fmla="val 16667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5000"/>
              </a:lnSpc>
            </a:pP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cụ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thiết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vệ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sinh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trường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gì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Cloud Callout 10">
            <a:extLst>
              <a:ext uri="{FF2B5EF4-FFF2-40B4-BE49-F238E27FC236}">
                <a16:creationId xmlns:a16="http://schemas.microsoft.com/office/drawing/2014/main" id="{EC2C4738-2627-DEAC-C6A9-4F1BB1934643}"/>
              </a:ext>
            </a:extLst>
          </p:cNvPr>
          <p:cNvSpPr/>
          <p:nvPr/>
        </p:nvSpPr>
        <p:spPr>
          <a:xfrm>
            <a:off x="7836223" y="756795"/>
            <a:ext cx="4230047" cy="1803525"/>
          </a:xfrm>
          <a:prstGeom prst="cloudCallout">
            <a:avLst>
              <a:gd name="adj1" fmla="val -23921"/>
              <a:gd name="adj2" fmla="val 77018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2320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734785-9EEE-6071-3288-E98A9DFA141F}"/>
              </a:ext>
            </a:extLst>
          </p:cNvPr>
          <p:cNvSpPr txBox="1"/>
          <p:nvPr/>
        </p:nvSpPr>
        <p:spPr>
          <a:xfrm>
            <a:off x="817418" y="1482499"/>
            <a:ext cx="6489315" cy="464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98659205-F90E-063F-8850-A37506A02D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04410" y="2598624"/>
            <a:ext cx="2305050" cy="3451102"/>
          </a:xfrm>
          <a:prstGeom prst="rect">
            <a:avLst/>
          </a:prstGeom>
        </p:spPr>
      </p:pic>
      <p:sp>
        <p:nvSpPr>
          <p:cNvPr id="3" name="Cloud Callout 1">
            <a:extLst>
              <a:ext uri="{FF2B5EF4-FFF2-40B4-BE49-F238E27FC236}">
                <a16:creationId xmlns:a16="http://schemas.microsoft.com/office/drawing/2014/main" id="{9389E35E-DCEB-87C1-5547-D3F08BCF5744}"/>
              </a:ext>
            </a:extLst>
          </p:cNvPr>
          <p:cNvSpPr/>
          <p:nvPr/>
        </p:nvSpPr>
        <p:spPr>
          <a:xfrm>
            <a:off x="1489711" y="3817620"/>
            <a:ext cx="2727959" cy="1371600"/>
          </a:xfrm>
          <a:prstGeom prst="cloudCallout">
            <a:avLst>
              <a:gd name="adj1" fmla="val 64351"/>
              <a:gd name="adj2" fmla="val -33622"/>
            </a:avLst>
          </a:prstGeom>
          <a:solidFill>
            <a:srgbClr val="FFCC66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Khẩu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Cloud Callout 13">
            <a:extLst>
              <a:ext uri="{FF2B5EF4-FFF2-40B4-BE49-F238E27FC236}">
                <a16:creationId xmlns:a16="http://schemas.microsoft.com/office/drawing/2014/main" id="{1C69FC81-2728-AED5-E1A8-0C662D390642}"/>
              </a:ext>
            </a:extLst>
          </p:cNvPr>
          <p:cNvSpPr/>
          <p:nvPr/>
        </p:nvSpPr>
        <p:spPr>
          <a:xfrm>
            <a:off x="1352550" y="2223475"/>
            <a:ext cx="2727959" cy="1244058"/>
          </a:xfrm>
          <a:prstGeom prst="cloudCallout">
            <a:avLst>
              <a:gd name="adj1" fmla="val 75450"/>
              <a:gd name="adj2" fmla="val 51265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Găng tay</a:t>
            </a:r>
          </a:p>
        </p:txBody>
      </p:sp>
      <p:sp>
        <p:nvSpPr>
          <p:cNvPr id="10" name="Cloud Callout 14">
            <a:extLst>
              <a:ext uri="{FF2B5EF4-FFF2-40B4-BE49-F238E27FC236}">
                <a16:creationId xmlns:a16="http://schemas.microsoft.com/office/drawing/2014/main" id="{53B2DD03-8ACC-C5F1-1BD1-AAF1C34EF4B2}"/>
              </a:ext>
            </a:extLst>
          </p:cNvPr>
          <p:cNvSpPr/>
          <p:nvPr/>
        </p:nvSpPr>
        <p:spPr>
          <a:xfrm>
            <a:off x="6751321" y="1154430"/>
            <a:ext cx="2987039" cy="1234440"/>
          </a:xfrm>
          <a:prstGeom prst="cloudCallout">
            <a:avLst>
              <a:gd name="adj1" fmla="val -60610"/>
              <a:gd name="adj2" fmla="val 78971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Túi đựng rác</a:t>
            </a:r>
          </a:p>
        </p:txBody>
      </p:sp>
      <p:sp>
        <p:nvSpPr>
          <p:cNvPr id="11" name="Cloud Callout 15">
            <a:extLst>
              <a:ext uri="{FF2B5EF4-FFF2-40B4-BE49-F238E27FC236}">
                <a16:creationId xmlns:a16="http://schemas.microsoft.com/office/drawing/2014/main" id="{4B11C103-2DB1-73E0-959B-8F7236C1169A}"/>
              </a:ext>
            </a:extLst>
          </p:cNvPr>
          <p:cNvSpPr/>
          <p:nvPr/>
        </p:nvSpPr>
        <p:spPr>
          <a:xfrm>
            <a:off x="7379970" y="3112398"/>
            <a:ext cx="3108604" cy="1181124"/>
          </a:xfrm>
          <a:prstGeom prst="cloudCallout">
            <a:avLst>
              <a:gd name="adj1" fmla="val -66622"/>
              <a:gd name="adj2" fmla="val 1330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Khăn lau…</a:t>
            </a:r>
          </a:p>
        </p:txBody>
      </p:sp>
    </p:spTree>
    <p:extLst>
      <p:ext uri="{BB962C8B-B14F-4D97-AF65-F5344CB8AC3E}">
        <p14:creationId xmlns:p14="http://schemas.microsoft.com/office/powerpoint/2010/main" val="311609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52169C8-D073-0349-DE95-624E30472CA6}"/>
              </a:ext>
            </a:extLst>
          </p:cNvPr>
          <p:cNvGrpSpPr/>
          <p:nvPr/>
        </p:nvGrpSpPr>
        <p:grpSpPr>
          <a:xfrm>
            <a:off x="4330172" y="3079897"/>
            <a:ext cx="3529061" cy="2768009"/>
            <a:chOff x="4838700" y="2209800"/>
            <a:chExt cx="2667000" cy="209185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280D381-1FF8-7C50-EEA5-D431FC01D068}"/>
                </a:ext>
              </a:extLst>
            </p:cNvPr>
            <p:cNvSpPr txBox="1"/>
            <p:nvPr/>
          </p:nvSpPr>
          <p:spPr>
            <a:xfrm>
              <a:off x="4838700" y="3747656"/>
              <a:ext cx="26670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 </a:t>
              </a:r>
              <a:r>
                <a:rPr lang="en-US" sz="30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dụng</a:t>
              </a:r>
              <a:r>
                <a:rPr lang="en-US" sz="3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cụ</a:t>
              </a:r>
              <a:r>
                <a:rPr lang="en-US" sz="30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pic>
          <p:nvPicPr>
            <p:cNvPr id="7" name="Picture 2" descr="Tool box ">
              <a:extLst>
                <a:ext uri="{FF2B5EF4-FFF2-40B4-BE49-F238E27FC236}">
                  <a16:creationId xmlns:a16="http://schemas.microsoft.com/office/drawing/2014/main" id="{89BC3FAA-0A71-FD97-DC7A-6DBF015FC1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2209800"/>
              <a:ext cx="1524000" cy="1524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B1D02752-F5ED-AEA9-29CB-5E418C82C083}"/>
              </a:ext>
            </a:extLst>
          </p:cNvPr>
          <p:cNvSpPr/>
          <p:nvPr/>
        </p:nvSpPr>
        <p:spPr>
          <a:xfrm>
            <a:off x="900223" y="2378149"/>
            <a:ext cx="3848100" cy="591084"/>
          </a:xfrm>
          <a:prstGeom prst="wedgeRoundRectCallout">
            <a:avLst>
              <a:gd name="adj1" fmla="val 54880"/>
              <a:gd name="adj2" fmla="val 5369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Đảm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endParaRPr lang="en-US" sz="22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Rounded Rectangular Callout 16">
            <a:extLst>
              <a:ext uri="{FF2B5EF4-FFF2-40B4-BE49-F238E27FC236}">
                <a16:creationId xmlns:a16="http://schemas.microsoft.com/office/drawing/2014/main" id="{E43DF03F-BCE1-3100-7D86-EC26C577BB71}"/>
              </a:ext>
            </a:extLst>
          </p:cNvPr>
          <p:cNvSpPr/>
          <p:nvPr/>
        </p:nvSpPr>
        <p:spPr>
          <a:xfrm>
            <a:off x="311972" y="3768960"/>
            <a:ext cx="4146615" cy="535750"/>
          </a:xfrm>
          <a:prstGeom prst="wedgeRoundRectCallout">
            <a:avLst>
              <a:gd name="adj1" fmla="val 61511"/>
              <a:gd name="adj2" fmla="val 1725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Dễ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endParaRPr lang="en-US" sz="22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Rounded Rectangular Callout 17">
            <a:extLst>
              <a:ext uri="{FF2B5EF4-FFF2-40B4-BE49-F238E27FC236}">
                <a16:creationId xmlns:a16="http://schemas.microsoft.com/office/drawing/2014/main" id="{CF671022-9265-2002-55D6-1893A22F4302}"/>
              </a:ext>
            </a:extLst>
          </p:cNvPr>
          <p:cNvSpPr/>
          <p:nvPr/>
        </p:nvSpPr>
        <p:spPr>
          <a:xfrm>
            <a:off x="7817751" y="3462669"/>
            <a:ext cx="3848100" cy="982468"/>
          </a:xfrm>
          <a:prstGeom prst="wedgeRoundRectCallout">
            <a:avLst>
              <a:gd name="adj1" fmla="val -62325"/>
              <a:gd name="adj2" fmla="val 119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tai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nạn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Rounded Rectangular Callout 18">
            <a:extLst>
              <a:ext uri="{FF2B5EF4-FFF2-40B4-BE49-F238E27FC236}">
                <a16:creationId xmlns:a16="http://schemas.microsoft.com/office/drawing/2014/main" id="{3C0FC0EC-244F-E162-47BC-8342FD2783FA}"/>
              </a:ext>
            </a:extLst>
          </p:cNvPr>
          <p:cNvSpPr/>
          <p:nvPr/>
        </p:nvSpPr>
        <p:spPr>
          <a:xfrm>
            <a:off x="6520579" y="1850386"/>
            <a:ext cx="3848100" cy="982468"/>
          </a:xfrm>
          <a:prstGeom prst="wedgeRoundRectCallout">
            <a:avLst>
              <a:gd name="adj1" fmla="val -55007"/>
              <a:gd name="adj2" fmla="val 4672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Phù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thù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054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FC8FAD-8425-D5FD-1EEA-73F8AE05D802}"/>
              </a:ext>
            </a:extLst>
          </p:cNvPr>
          <p:cNvSpPr txBox="1"/>
          <p:nvPr/>
        </p:nvSpPr>
        <p:spPr>
          <a:xfrm>
            <a:off x="817418" y="1482499"/>
            <a:ext cx="10623215" cy="464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dọn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dẹp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E50E58-A313-8BAA-30DC-8FAF825BFC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871"/>
          <a:stretch/>
        </p:blipFill>
        <p:spPr>
          <a:xfrm>
            <a:off x="1171354" y="2033100"/>
            <a:ext cx="8525539" cy="3031303"/>
          </a:xfrm>
          <a:prstGeom prst="rect">
            <a:avLst/>
          </a:prstGeom>
        </p:spPr>
      </p:pic>
      <p:sp>
        <p:nvSpPr>
          <p:cNvPr id="5" name="Cloud Callout 7">
            <a:extLst>
              <a:ext uri="{FF2B5EF4-FFF2-40B4-BE49-F238E27FC236}">
                <a16:creationId xmlns:a16="http://schemas.microsoft.com/office/drawing/2014/main" id="{B3C65F89-3BE2-7EA3-B4A3-9E5A7AC458F1}"/>
              </a:ext>
            </a:extLst>
          </p:cNvPr>
          <p:cNvSpPr/>
          <p:nvPr/>
        </p:nvSpPr>
        <p:spPr>
          <a:xfrm>
            <a:off x="946300" y="4978092"/>
            <a:ext cx="3902147" cy="1560930"/>
          </a:xfrm>
          <a:prstGeom prst="cloudCallout">
            <a:avLst>
              <a:gd name="adj1" fmla="val 92991"/>
              <a:gd name="adj2" fmla="val -28655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an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214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>
            <a:extLst>
              <a:ext uri="{FF2B5EF4-FFF2-40B4-BE49-F238E27FC236}">
                <a16:creationId xmlns:a16="http://schemas.microsoft.com/office/drawing/2014/main" id="{7840C56E-C432-FA82-83F4-A24536324BD3}"/>
              </a:ext>
            </a:extLst>
          </p:cNvPr>
          <p:cNvSpPr/>
          <p:nvPr/>
        </p:nvSpPr>
        <p:spPr>
          <a:xfrm>
            <a:off x="2828260" y="1488558"/>
            <a:ext cx="6113721" cy="2105247"/>
          </a:xfrm>
          <a:prstGeom prst="cloud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nhớ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25000"/>
              </a:lnSpc>
            </a:pP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vực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nhé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7073A24-727C-7270-2A88-D19D526325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95400" y="2626242"/>
            <a:ext cx="2672906" cy="41148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9F1248D-51CF-9DE3-312C-72A5425357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12395" y="2819400"/>
            <a:ext cx="235248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6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A117E7-6B27-2402-D998-9EA6BA5F4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76" y="1675792"/>
            <a:ext cx="10345479" cy="11889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999DA-12E6-D688-70BA-C2217FA893F8}"/>
              </a:ext>
            </a:extLst>
          </p:cNvPr>
          <p:cNvSpPr/>
          <p:nvPr/>
        </p:nvSpPr>
        <p:spPr>
          <a:xfrm>
            <a:off x="1028700" y="965200"/>
            <a:ext cx="3473450" cy="4826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Hướng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dẫn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về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nhà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706CC57-6EC0-1248-CBD2-7B5C233014FB}"/>
              </a:ext>
            </a:extLst>
          </p:cNvPr>
          <p:cNvSpPr/>
          <p:nvPr/>
        </p:nvSpPr>
        <p:spPr>
          <a:xfrm>
            <a:off x="1079204" y="1876646"/>
            <a:ext cx="4673009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nay</a:t>
            </a: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B6A64EB7-AB0D-19E7-2542-B3FD473293A6}"/>
              </a:ext>
            </a:extLst>
          </p:cNvPr>
          <p:cNvSpPr/>
          <p:nvPr/>
        </p:nvSpPr>
        <p:spPr>
          <a:xfrm>
            <a:off x="6251944" y="1876646"/>
            <a:ext cx="4954772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endParaRPr lang="en-US" sz="24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733</Words>
  <Application>Microsoft Office PowerPoint</Application>
  <PresentationFormat>Widescreen</PresentationFormat>
  <Paragraphs>103</Paragraphs>
  <Slides>26</Slides>
  <Notes>23</Notes>
  <HiddenSlides>3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6</cp:revision>
  <dcterms:created xsi:type="dcterms:W3CDTF">2023-04-10T09:01:57Z</dcterms:created>
  <dcterms:modified xsi:type="dcterms:W3CDTF">2023-08-15T06:52:27Z</dcterms:modified>
</cp:coreProperties>
</file>