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31"/>
  </p:notesMasterIdLst>
  <p:sldIdLst>
    <p:sldId id="256" r:id="rId4"/>
    <p:sldId id="257" r:id="rId5"/>
    <p:sldId id="258" r:id="rId6"/>
    <p:sldId id="283" r:id="rId7"/>
    <p:sldId id="261" r:id="rId8"/>
    <p:sldId id="262" r:id="rId9"/>
    <p:sldId id="284" r:id="rId10"/>
    <p:sldId id="285" r:id="rId11"/>
    <p:sldId id="286" r:id="rId12"/>
    <p:sldId id="287" r:id="rId13"/>
    <p:sldId id="288" r:id="rId14"/>
    <p:sldId id="263" r:id="rId15"/>
    <p:sldId id="267" r:id="rId16"/>
    <p:sldId id="268" r:id="rId17"/>
    <p:sldId id="269" r:id="rId18"/>
    <p:sldId id="270" r:id="rId19"/>
    <p:sldId id="289" r:id="rId20"/>
    <p:sldId id="274" r:id="rId21"/>
    <p:sldId id="271" r:id="rId22"/>
    <p:sldId id="290" r:id="rId23"/>
    <p:sldId id="276" r:id="rId24"/>
    <p:sldId id="280" r:id="rId25"/>
    <p:sldId id="291" r:id="rId26"/>
    <p:sldId id="292" r:id="rId27"/>
    <p:sldId id="282" r:id="rId28"/>
    <p:sldId id="266" r:id="rId29"/>
    <p:sldId id="293" r:id="rId3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8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2169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9936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8091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1279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8512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308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934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688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98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7186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717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5152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8867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341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3175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00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76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6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0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81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1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4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0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4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3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15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8989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64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08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159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714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045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7968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287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759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07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19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9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4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41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png"/><Relationship Id="rId11" Type="http://schemas.openxmlformats.org/officeDocument/2006/relationships/image" Target="../media/image20.jpeg"/><Relationship Id="rId5" Type="http://schemas.openxmlformats.org/officeDocument/2006/relationships/image" Target="../media/image14.jpg"/><Relationship Id="rId10" Type="http://schemas.openxmlformats.org/officeDocument/2006/relationships/image" Target="../media/image19.png"/><Relationship Id="rId4" Type="http://schemas.openxmlformats.org/officeDocument/2006/relationships/audio" Target="../media/audio1.wav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slide" Target="slide14.xml"/><Relationship Id="rId18" Type="http://schemas.openxmlformats.org/officeDocument/2006/relationships/image" Target="../media/image29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2.png"/><Relationship Id="rId12" Type="http://schemas.microsoft.com/office/2007/relationships/hdphoto" Target="../media/hdphoto2.wdp"/><Relationship Id="rId17" Type="http://schemas.openxmlformats.org/officeDocument/2006/relationships/image" Target="../media/image16.png"/><Relationship Id="rId2" Type="http://schemas.openxmlformats.org/officeDocument/2006/relationships/audio" Target="../media/media2.mp3"/><Relationship Id="rId16" Type="http://schemas.openxmlformats.org/officeDocument/2006/relationships/image" Target="../media/image28.png"/><Relationship Id="rId1" Type="http://schemas.microsoft.com/office/2007/relationships/media" Target="../media/media2.mp3"/><Relationship Id="rId6" Type="http://schemas.openxmlformats.org/officeDocument/2006/relationships/image" Target="../media/image21.jpg"/><Relationship Id="rId11" Type="http://schemas.openxmlformats.org/officeDocument/2006/relationships/image" Target="../media/image25.png"/><Relationship Id="rId5" Type="http://schemas.openxmlformats.org/officeDocument/2006/relationships/audio" Target="../media/audio2.wav"/><Relationship Id="rId15" Type="http://schemas.openxmlformats.org/officeDocument/2006/relationships/image" Target="../media/image27.png"/><Relationship Id="rId10" Type="http://schemas.openxmlformats.org/officeDocument/2006/relationships/image" Target="../media/image24.png"/><Relationship Id="rId19" Type="http://schemas.openxmlformats.org/officeDocument/2006/relationships/image" Target="../media/image20.jpeg"/><Relationship Id="rId4" Type="http://schemas.openxmlformats.org/officeDocument/2006/relationships/notesSlide" Target="../notesSlides/notesSlide12.xml"/><Relationship Id="rId9" Type="http://schemas.openxmlformats.org/officeDocument/2006/relationships/slide" Target="slide15.xml"/><Relationship Id="rId1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slide" Target="slide13.xml"/><Relationship Id="rId3" Type="http://schemas.microsoft.com/office/2007/relationships/media" Target="../media/media4.mp3"/><Relationship Id="rId7" Type="http://schemas.openxmlformats.org/officeDocument/2006/relationships/audio" Target="../media/audio1.wav"/><Relationship Id="rId12" Type="http://schemas.openxmlformats.org/officeDocument/2006/relationships/image" Target="../media/image1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3.xml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0.jpeg"/><Relationship Id="rId10" Type="http://schemas.openxmlformats.org/officeDocument/2006/relationships/image" Target="../media/image32.png"/><Relationship Id="rId4" Type="http://schemas.openxmlformats.org/officeDocument/2006/relationships/audio" Target="../media/media4.mp3"/><Relationship Id="rId9" Type="http://schemas.openxmlformats.org/officeDocument/2006/relationships/image" Target="../media/image31.png"/><Relationship Id="rId1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slide" Target="slide16.xml"/><Relationship Id="rId3" Type="http://schemas.microsoft.com/office/2007/relationships/media" Target="../media/media6.mp3"/><Relationship Id="rId7" Type="http://schemas.openxmlformats.org/officeDocument/2006/relationships/audio" Target="../media/audio1.wav"/><Relationship Id="rId12" Type="http://schemas.openxmlformats.org/officeDocument/2006/relationships/image" Target="../media/image16.png"/><Relationship Id="rId17" Type="http://schemas.openxmlformats.org/officeDocument/2006/relationships/image" Target="../media/image20.jpeg"/><Relationship Id="rId2" Type="http://schemas.openxmlformats.org/officeDocument/2006/relationships/audio" Target="../media/media5.mp3"/><Relationship Id="rId16" Type="http://schemas.openxmlformats.org/officeDocument/2006/relationships/image" Target="../media/image40.png"/><Relationship Id="rId1" Type="http://schemas.microsoft.com/office/2007/relationships/media" Target="../media/media5.mp3"/><Relationship Id="rId6" Type="http://schemas.openxmlformats.org/officeDocument/2006/relationships/notesSlide" Target="../notesSlides/notesSlide14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audio" Target="../media/media6.mp3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3.wdp"/><Relationship Id="rId3" Type="http://schemas.openxmlformats.org/officeDocument/2006/relationships/audio" Target="../media/audio1.wav"/><Relationship Id="rId7" Type="http://schemas.openxmlformats.org/officeDocument/2006/relationships/slide" Target="slide18.xml"/><Relationship Id="rId12" Type="http://schemas.openxmlformats.org/officeDocument/2006/relationships/image" Target="../media/image4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24.png"/><Relationship Id="rId5" Type="http://schemas.openxmlformats.org/officeDocument/2006/relationships/image" Target="../media/image22.png"/><Relationship Id="rId10" Type="http://schemas.openxmlformats.org/officeDocument/2006/relationships/slide" Target="slide17.xml"/><Relationship Id="rId4" Type="http://schemas.openxmlformats.org/officeDocument/2006/relationships/image" Target="../media/image21.jpg"/><Relationship Id="rId9" Type="http://schemas.openxmlformats.org/officeDocument/2006/relationships/image" Target="../media/image41.png"/><Relationship Id="rId1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slide" Target="slide16.xml"/><Relationship Id="rId3" Type="http://schemas.microsoft.com/office/2007/relationships/media" Target="../media/media4.mp3"/><Relationship Id="rId7" Type="http://schemas.openxmlformats.org/officeDocument/2006/relationships/audio" Target="../media/audio1.wav"/><Relationship Id="rId12" Type="http://schemas.openxmlformats.org/officeDocument/2006/relationships/image" Target="../media/image1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5.xml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0.jpeg"/><Relationship Id="rId10" Type="http://schemas.openxmlformats.org/officeDocument/2006/relationships/image" Target="../media/image32.png"/><Relationship Id="rId4" Type="http://schemas.openxmlformats.org/officeDocument/2006/relationships/audio" Target="../media/media4.mp3"/><Relationship Id="rId9" Type="http://schemas.openxmlformats.org/officeDocument/2006/relationships/image" Target="../media/image31.png"/><Relationship Id="rId1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slide" Target="slide19.xml"/><Relationship Id="rId3" Type="http://schemas.microsoft.com/office/2007/relationships/media" Target="../media/media6.mp3"/><Relationship Id="rId7" Type="http://schemas.openxmlformats.org/officeDocument/2006/relationships/audio" Target="../media/audio1.wav"/><Relationship Id="rId12" Type="http://schemas.openxmlformats.org/officeDocument/2006/relationships/image" Target="../media/image16.png"/><Relationship Id="rId17" Type="http://schemas.openxmlformats.org/officeDocument/2006/relationships/image" Target="../media/image20.jpeg"/><Relationship Id="rId2" Type="http://schemas.openxmlformats.org/officeDocument/2006/relationships/audio" Target="../media/media5.mp3"/><Relationship Id="rId16" Type="http://schemas.openxmlformats.org/officeDocument/2006/relationships/image" Target="../media/image40.png"/><Relationship Id="rId1" Type="http://schemas.microsoft.com/office/2007/relationships/media" Target="../media/media5.mp3"/><Relationship Id="rId6" Type="http://schemas.openxmlformats.org/officeDocument/2006/relationships/notesSlide" Target="../notesSlides/notesSlide16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audio" Target="../media/media6.mp3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12" Type="http://schemas.openxmlformats.org/officeDocument/2006/relationships/image" Target="../media/image44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11" Type="http://schemas.openxmlformats.org/officeDocument/2006/relationships/image" Target="../media/image43.png"/><Relationship Id="rId5" Type="http://schemas.openxmlformats.org/officeDocument/2006/relationships/slide" Target="slide21.xml"/><Relationship Id="rId10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42.png"/><Relationship Id="rId1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slide" Target="slide19.xml"/><Relationship Id="rId3" Type="http://schemas.microsoft.com/office/2007/relationships/media" Target="../media/media4.mp3"/><Relationship Id="rId7" Type="http://schemas.openxmlformats.org/officeDocument/2006/relationships/audio" Target="../media/audio1.wav"/><Relationship Id="rId12" Type="http://schemas.openxmlformats.org/officeDocument/2006/relationships/image" Target="../media/image1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7.xml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0.jpeg"/><Relationship Id="rId10" Type="http://schemas.openxmlformats.org/officeDocument/2006/relationships/image" Target="../media/image32.png"/><Relationship Id="rId4" Type="http://schemas.openxmlformats.org/officeDocument/2006/relationships/audio" Target="../media/media4.mp3"/><Relationship Id="rId9" Type="http://schemas.openxmlformats.org/officeDocument/2006/relationships/image" Target="../media/image31.png"/><Relationship Id="rId1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slide" Target="slide22.xml"/><Relationship Id="rId3" Type="http://schemas.microsoft.com/office/2007/relationships/media" Target="../media/media6.mp3"/><Relationship Id="rId7" Type="http://schemas.openxmlformats.org/officeDocument/2006/relationships/audio" Target="../media/audio1.wav"/><Relationship Id="rId12" Type="http://schemas.openxmlformats.org/officeDocument/2006/relationships/image" Target="../media/image16.png"/><Relationship Id="rId17" Type="http://schemas.openxmlformats.org/officeDocument/2006/relationships/image" Target="../media/image20.jpeg"/><Relationship Id="rId2" Type="http://schemas.openxmlformats.org/officeDocument/2006/relationships/audio" Target="../media/media5.mp3"/><Relationship Id="rId16" Type="http://schemas.openxmlformats.org/officeDocument/2006/relationships/image" Target="../media/image40.png"/><Relationship Id="rId1" Type="http://schemas.microsoft.com/office/2007/relationships/media" Target="../media/media5.mp3"/><Relationship Id="rId6" Type="http://schemas.openxmlformats.org/officeDocument/2006/relationships/notesSlide" Target="../notesSlides/notesSlide18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audio" Target="../media/media6.mp3"/><Relationship Id="rId9" Type="http://schemas.openxmlformats.org/officeDocument/2006/relationships/image" Target="../media/image35.png"/><Relationship Id="rId1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0.png"/><Relationship Id="rId3" Type="http://schemas.openxmlformats.org/officeDocument/2006/relationships/audio" Target="../media/audio1.wav"/><Relationship Id="rId7" Type="http://schemas.openxmlformats.org/officeDocument/2006/relationships/slide" Target="slide23.xml"/><Relationship Id="rId12" Type="http://schemas.microsoft.com/office/2007/relationships/hdphoto" Target="../media/hdphoto3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41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jpg"/><Relationship Id="rId9" Type="http://schemas.openxmlformats.org/officeDocument/2006/relationships/slide" Target="slide24.xml"/><Relationship Id="rId1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slide" Target="slide22.xml"/><Relationship Id="rId3" Type="http://schemas.microsoft.com/office/2007/relationships/media" Target="../media/media4.mp3"/><Relationship Id="rId7" Type="http://schemas.openxmlformats.org/officeDocument/2006/relationships/audio" Target="../media/audio1.wav"/><Relationship Id="rId12" Type="http://schemas.openxmlformats.org/officeDocument/2006/relationships/image" Target="../media/image1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19.xml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0.jpeg"/><Relationship Id="rId10" Type="http://schemas.openxmlformats.org/officeDocument/2006/relationships/image" Target="../media/image32.png"/><Relationship Id="rId4" Type="http://schemas.openxmlformats.org/officeDocument/2006/relationships/audio" Target="../media/media4.mp3"/><Relationship Id="rId9" Type="http://schemas.openxmlformats.org/officeDocument/2006/relationships/image" Target="../media/image31.png"/><Relationship Id="rId1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image" Target="../media/image38.png"/><Relationship Id="rId3" Type="http://schemas.microsoft.com/office/2007/relationships/media" Target="../media/media6.mp3"/><Relationship Id="rId7" Type="http://schemas.openxmlformats.org/officeDocument/2006/relationships/audio" Target="../media/audio1.wav"/><Relationship Id="rId12" Type="http://schemas.openxmlformats.org/officeDocument/2006/relationships/image" Target="../media/image16.png"/><Relationship Id="rId2" Type="http://schemas.openxmlformats.org/officeDocument/2006/relationships/audio" Target="../media/media5.mp3"/><Relationship Id="rId16" Type="http://schemas.openxmlformats.org/officeDocument/2006/relationships/image" Target="../media/image20.jpeg"/><Relationship Id="rId1" Type="http://schemas.microsoft.com/office/2007/relationships/media" Target="../media/media5.mp3"/><Relationship Id="rId6" Type="http://schemas.openxmlformats.org/officeDocument/2006/relationships/notesSlide" Target="../notesSlides/notesSlide20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0.png"/><Relationship Id="rId10" Type="http://schemas.openxmlformats.org/officeDocument/2006/relationships/image" Target="../media/image36.png"/><Relationship Id="rId4" Type="http://schemas.openxmlformats.org/officeDocument/2006/relationships/audio" Target="../media/media6.mp3"/><Relationship Id="rId9" Type="http://schemas.openxmlformats.org/officeDocument/2006/relationships/image" Target="../media/image35.png"/><Relationship Id="rId1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5.wdp"/><Relationship Id="rId5" Type="http://schemas.openxmlformats.org/officeDocument/2006/relationships/image" Target="../media/image49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35261" y="1123073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học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39757" y="3095180"/>
            <a:ext cx="9144000" cy="2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Ôn tập 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chủ đề Trường học</a:t>
            </a:r>
            <a:endParaRPr sz="54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3</a:t>
            </a:r>
            <a:endParaRPr sz="36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2CE035-7C3F-B38A-0CE1-AA50001AF1D1}"/>
              </a:ext>
            </a:extLst>
          </p:cNvPr>
          <p:cNvGrpSpPr/>
          <p:nvPr/>
        </p:nvGrpSpPr>
        <p:grpSpPr>
          <a:xfrm>
            <a:off x="4928333" y="312964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FF1D47A-9475-4132-0F17-D7B1EEEFE3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EA37DBA-6687-4B70-29D5-0459E22F95E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4">
            <a:extLst>
              <a:ext uri="{FF2B5EF4-FFF2-40B4-BE49-F238E27FC236}">
                <a16:creationId xmlns:a16="http://schemas.microsoft.com/office/drawing/2014/main" id="{296A1C8F-2761-E27E-AC7C-90C40D49A2EC}"/>
              </a:ext>
            </a:extLst>
          </p:cNvPr>
          <p:cNvSpPr/>
          <p:nvPr/>
        </p:nvSpPr>
        <p:spPr>
          <a:xfrm>
            <a:off x="5012355" y="810771"/>
            <a:ext cx="6749716" cy="3351589"/>
          </a:xfrm>
          <a:prstGeom prst="cloudCallout">
            <a:avLst>
              <a:gd name="adj1" fmla="val -53581"/>
              <a:gd name="adj2" fmla="val 48075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2F1668A2-7299-7927-FC86-21DD764D3F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63782" y="1764631"/>
            <a:ext cx="3738467" cy="678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6C779255-E442-B872-0F3A-CB9A9FFE6A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516751" y="2850682"/>
            <a:ext cx="2995378" cy="2819400"/>
          </a:xfrm>
          <a:prstGeom prst="rect">
            <a:avLst/>
          </a:prstGeom>
        </p:spPr>
      </p:pic>
      <p:sp>
        <p:nvSpPr>
          <p:cNvPr id="5" name="Line Callout 2 1">
            <a:extLst>
              <a:ext uri="{FF2B5EF4-FFF2-40B4-BE49-F238E27FC236}">
                <a16:creationId xmlns:a16="http://schemas.microsoft.com/office/drawing/2014/main" id="{8675AC6C-02B7-B7BC-261A-D3982C0EC426}"/>
              </a:ext>
            </a:extLst>
          </p:cNvPr>
          <p:cNvSpPr/>
          <p:nvPr/>
        </p:nvSpPr>
        <p:spPr>
          <a:xfrm flipH="1">
            <a:off x="548636" y="2117558"/>
            <a:ext cx="3965611" cy="1145406"/>
          </a:xfrm>
          <a:prstGeom prst="borderCallout2">
            <a:avLst>
              <a:gd name="adj1" fmla="val 36284"/>
              <a:gd name="adj2" fmla="val -4204"/>
              <a:gd name="adj3" fmla="val 37414"/>
              <a:gd name="adj4" fmla="val -12052"/>
              <a:gd name="adj5" fmla="val 58927"/>
              <a:gd name="adj6" fmla="val -18901"/>
            </a:avLst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 số hoạt động kết nối với xã hội của trường học</a:t>
            </a:r>
          </a:p>
        </p:txBody>
      </p:sp>
      <p:sp>
        <p:nvSpPr>
          <p:cNvPr id="6" name="Line Callout 2 7">
            <a:extLst>
              <a:ext uri="{FF2B5EF4-FFF2-40B4-BE49-F238E27FC236}">
                <a16:creationId xmlns:a16="http://schemas.microsoft.com/office/drawing/2014/main" id="{32F32FE2-049C-95D9-9E05-A6813132538D}"/>
              </a:ext>
            </a:extLst>
          </p:cNvPr>
          <p:cNvSpPr/>
          <p:nvPr/>
        </p:nvSpPr>
        <p:spPr>
          <a:xfrm flipH="1">
            <a:off x="510137" y="4265038"/>
            <a:ext cx="3788633" cy="634221"/>
          </a:xfrm>
          <a:prstGeom prst="borderCallout2">
            <a:avLst>
              <a:gd name="adj1" fmla="val 42329"/>
              <a:gd name="adj2" fmla="val -4203"/>
              <a:gd name="adj3" fmla="val 62540"/>
              <a:gd name="adj4" fmla="val -9136"/>
              <a:gd name="adj5" fmla="val 57982"/>
              <a:gd name="adj6" fmla="val -18202"/>
            </a:avLst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Truyền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thống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Line Callout 2 8">
            <a:extLst>
              <a:ext uri="{FF2B5EF4-FFF2-40B4-BE49-F238E27FC236}">
                <a16:creationId xmlns:a16="http://schemas.microsoft.com/office/drawing/2014/main" id="{230E894A-39B7-D364-BE04-CFEA26F4A622}"/>
              </a:ext>
            </a:extLst>
          </p:cNvPr>
          <p:cNvSpPr/>
          <p:nvPr/>
        </p:nvSpPr>
        <p:spPr>
          <a:xfrm>
            <a:off x="7619197" y="1944303"/>
            <a:ext cx="3815616" cy="1116531"/>
          </a:xfrm>
          <a:prstGeom prst="borderCallout2">
            <a:avLst>
              <a:gd name="adj1" fmla="val 49002"/>
              <a:gd name="adj2" fmla="val -1329"/>
              <a:gd name="adj3" fmla="val 50409"/>
              <a:gd name="adj4" fmla="val -13504"/>
              <a:gd name="adj5" fmla="val 80985"/>
              <a:gd name="adj6" fmla="val -22788"/>
            </a:avLst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Khảo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an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toàn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Line Callout 2 9">
            <a:extLst>
              <a:ext uri="{FF2B5EF4-FFF2-40B4-BE49-F238E27FC236}">
                <a16:creationId xmlns:a16="http://schemas.microsoft.com/office/drawing/2014/main" id="{F76D6C8D-AB94-68DF-0AE5-BF752EEA20EA}"/>
              </a:ext>
            </a:extLst>
          </p:cNvPr>
          <p:cNvSpPr/>
          <p:nvPr/>
        </p:nvSpPr>
        <p:spPr>
          <a:xfrm>
            <a:off x="7773202" y="4408773"/>
            <a:ext cx="3719361" cy="654116"/>
          </a:xfrm>
          <a:prstGeom prst="borderCallout2">
            <a:avLst>
              <a:gd name="adj1" fmla="val 65908"/>
              <a:gd name="adj2" fmla="val -4944"/>
              <a:gd name="adj3" fmla="val 66750"/>
              <a:gd name="adj4" fmla="val -16893"/>
              <a:gd name="adj5" fmla="val 27932"/>
              <a:gd name="adj6" fmla="val -19310"/>
            </a:avLst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28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894448E-A947-0EF6-4674-53EBABA24E06}"/>
              </a:ext>
            </a:extLst>
          </p:cNvPr>
          <p:cNvGrpSpPr/>
          <p:nvPr/>
        </p:nvGrpSpPr>
        <p:grpSpPr>
          <a:xfrm>
            <a:off x="4928333" y="312964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DB04954-D316-AFFA-090B-542D7A2E41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39D9BF2-2E8C-5D60-2892-B9DC678739F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1BAF7E-36E2-2429-E52C-ABB22DE5DAFD}"/>
              </a:ext>
            </a:extLst>
          </p:cNvPr>
          <p:cNvSpPr txBox="1"/>
          <p:nvPr/>
        </p:nvSpPr>
        <p:spPr>
          <a:xfrm>
            <a:off x="908050" y="1558290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Chia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F80FF3-57D4-4E76-862E-EEF04C6B1F8F}"/>
              </a:ext>
            </a:extLst>
          </p:cNvPr>
          <p:cNvSpPr txBox="1"/>
          <p:nvPr/>
        </p:nvSpPr>
        <p:spPr>
          <a:xfrm>
            <a:off x="5578934" y="2016098"/>
            <a:ext cx="6286751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Rút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thăm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nối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hội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Chia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dựa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sơ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ý.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CFABB1-9A20-47AF-1279-5D96384EED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514" b="15505"/>
          <a:stretch/>
        </p:blipFill>
        <p:spPr>
          <a:xfrm>
            <a:off x="827774" y="2011680"/>
            <a:ext cx="4957010" cy="3667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1BAF7E-36E2-2429-E52C-ABB22DE5DAFD}"/>
              </a:ext>
            </a:extLst>
          </p:cNvPr>
          <p:cNvSpPr txBox="1"/>
          <p:nvPr/>
        </p:nvSpPr>
        <p:spPr>
          <a:xfrm>
            <a:off x="908050" y="1558290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Giới thiệu về truyền thống của nhà trường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9290CD-81C4-DDD5-5465-73683D3156A1}"/>
              </a:ext>
            </a:extLst>
          </p:cNvPr>
          <p:cNvSpPr txBox="1"/>
          <p:nvPr/>
        </p:nvSpPr>
        <p:spPr>
          <a:xfrm>
            <a:off x="825500" y="1963043"/>
            <a:ext cx="920750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marL="457200" indent="-457200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truyền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gìn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huy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truyền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Cloud Callout 1">
            <a:extLst>
              <a:ext uri="{FF2B5EF4-FFF2-40B4-BE49-F238E27FC236}">
                <a16:creationId xmlns:a16="http://schemas.microsoft.com/office/drawing/2014/main" id="{21522EC4-0131-D1A5-9E97-ECAE8DED4ACD}"/>
              </a:ext>
            </a:extLst>
          </p:cNvPr>
          <p:cNvSpPr/>
          <p:nvPr/>
        </p:nvSpPr>
        <p:spPr>
          <a:xfrm>
            <a:off x="8470900" y="698500"/>
            <a:ext cx="3276600" cy="1714500"/>
          </a:xfrm>
          <a:prstGeom prst="cloudCallout">
            <a:avLst>
              <a:gd name="adj1" fmla="val -49574"/>
              <a:gd name="adj2" fmla="val 65041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164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1BAF7E-36E2-2429-E52C-ABB22DE5DAFD}"/>
              </a:ext>
            </a:extLst>
          </p:cNvPr>
          <p:cNvSpPr txBox="1"/>
          <p:nvPr/>
        </p:nvSpPr>
        <p:spPr>
          <a:xfrm>
            <a:off x="908050" y="1558290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3. Viết cam kết giữ vệ sinh trường học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5DC0DC-263B-A834-AD98-9BF62A949F99}"/>
              </a:ext>
            </a:extLst>
          </p:cNvPr>
          <p:cNvSpPr txBox="1"/>
          <p:nvPr/>
        </p:nvSpPr>
        <p:spPr>
          <a:xfrm>
            <a:off x="833120" y="1964770"/>
            <a:ext cx="4241800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457200" indent="-457200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gìn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cam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Dựa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173E59-8BEE-0A9B-F75D-468C1D0FC6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719" b="22400"/>
          <a:stretch/>
        </p:blipFill>
        <p:spPr>
          <a:xfrm>
            <a:off x="5349285" y="1863090"/>
            <a:ext cx="6507413" cy="409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1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1BAF7E-36E2-2429-E52C-ABB22DE5DAFD}"/>
              </a:ext>
            </a:extLst>
          </p:cNvPr>
          <p:cNvSpPr txBox="1"/>
          <p:nvPr/>
        </p:nvSpPr>
        <p:spPr>
          <a:xfrm>
            <a:off x="908050" y="1558290"/>
            <a:ext cx="1043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4. Xử lí tình huống</a:t>
            </a:r>
          </a:p>
        </p:txBody>
      </p:sp>
      <p:sp>
        <p:nvSpPr>
          <p:cNvPr id="5" name="Cloud Callout 1">
            <a:extLst>
              <a:ext uri="{FF2B5EF4-FFF2-40B4-BE49-F238E27FC236}">
                <a16:creationId xmlns:a16="http://schemas.microsoft.com/office/drawing/2014/main" id="{53844CA4-F9A3-FA85-A35F-E131D7907E5C}"/>
              </a:ext>
            </a:extLst>
          </p:cNvPr>
          <p:cNvSpPr/>
          <p:nvPr/>
        </p:nvSpPr>
        <p:spPr>
          <a:xfrm>
            <a:off x="1748791" y="2183130"/>
            <a:ext cx="8549639" cy="154305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gặp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vai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730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0CB403-E805-8E4E-CA39-E5FE02C944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28301" r="50000" b="3636"/>
          <a:stretch/>
        </p:blipFill>
        <p:spPr>
          <a:xfrm>
            <a:off x="852704" y="1614170"/>
            <a:ext cx="4214595" cy="4710430"/>
          </a:xfrm>
          <a:prstGeom prst="rect">
            <a:avLst/>
          </a:prstGeom>
        </p:spPr>
      </p:pic>
      <p:sp>
        <p:nvSpPr>
          <p:cNvPr id="4" name="Cloud Callout 3">
            <a:extLst>
              <a:ext uri="{FF2B5EF4-FFF2-40B4-BE49-F238E27FC236}">
                <a16:creationId xmlns:a16="http://schemas.microsoft.com/office/drawing/2014/main" id="{B5AD1843-E263-A082-5BC8-61A46648B84E}"/>
              </a:ext>
            </a:extLst>
          </p:cNvPr>
          <p:cNvSpPr/>
          <p:nvPr/>
        </p:nvSpPr>
        <p:spPr>
          <a:xfrm>
            <a:off x="6121400" y="1546052"/>
            <a:ext cx="5232400" cy="2390948"/>
          </a:xfrm>
          <a:prstGeom prst="cloudCallout">
            <a:avLst>
              <a:gd name="adj1" fmla="val -65653"/>
              <a:gd name="adj2" fmla="val -38082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lang,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nhìn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thấy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tường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vết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rạn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nứt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954A13-BC3F-6275-BE79-C2FC4C069CBA}"/>
              </a:ext>
            </a:extLst>
          </p:cNvPr>
          <p:cNvSpPr/>
          <p:nvPr/>
        </p:nvSpPr>
        <p:spPr>
          <a:xfrm>
            <a:off x="5727700" y="4902200"/>
            <a:ext cx="4191000" cy="1244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6" name="Picture 2" descr="Conversation ">
            <a:extLst>
              <a:ext uri="{FF2B5EF4-FFF2-40B4-BE49-F238E27FC236}">
                <a16:creationId xmlns:a16="http://schemas.microsoft.com/office/drawing/2014/main" id="{AA49679D-891B-D2F5-E5F8-BA1477588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4526612"/>
            <a:ext cx="1017618" cy="101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10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1F9FE8-9D8C-AEDB-2A71-393CBF1785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53" t="27503" r="11511" b="4435"/>
          <a:stretch/>
        </p:blipFill>
        <p:spPr>
          <a:xfrm>
            <a:off x="6997700" y="1438071"/>
            <a:ext cx="4724400" cy="5280212"/>
          </a:xfrm>
          <a:prstGeom prst="rect">
            <a:avLst/>
          </a:prstGeom>
        </p:spPr>
      </p:pic>
      <p:sp>
        <p:nvSpPr>
          <p:cNvPr id="5" name="Cloud Callout 3">
            <a:extLst>
              <a:ext uri="{FF2B5EF4-FFF2-40B4-BE49-F238E27FC236}">
                <a16:creationId xmlns:a16="http://schemas.microsoft.com/office/drawing/2014/main" id="{A3449B9B-3F15-EC70-854E-DE328982DD67}"/>
              </a:ext>
            </a:extLst>
          </p:cNvPr>
          <p:cNvSpPr/>
          <p:nvPr/>
        </p:nvSpPr>
        <p:spPr>
          <a:xfrm>
            <a:off x="660400" y="1663700"/>
            <a:ext cx="5194300" cy="2541320"/>
          </a:xfrm>
          <a:prstGeom prst="cloudCallout">
            <a:avLst>
              <a:gd name="adj1" fmla="val 65078"/>
              <a:gd name="adj2" fmla="val 27903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nhìn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thấy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nam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quà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vặt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vứt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bừa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rác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sân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B2DA646-B0CB-C802-4B7A-1093BA0760E0}"/>
              </a:ext>
            </a:extLst>
          </p:cNvPr>
          <p:cNvSpPr/>
          <p:nvPr/>
        </p:nvSpPr>
        <p:spPr>
          <a:xfrm>
            <a:off x="2362200" y="5257800"/>
            <a:ext cx="4191000" cy="1244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2" descr="Conversation ">
            <a:extLst>
              <a:ext uri="{FF2B5EF4-FFF2-40B4-BE49-F238E27FC236}">
                <a16:creationId xmlns:a16="http://schemas.microsoft.com/office/drawing/2014/main" id="{A449A305-E44A-64E8-D79D-E03F497CA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4882212"/>
            <a:ext cx="1017618" cy="101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0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6484" y="2807460"/>
            <a:ext cx="3999737" cy="3999737"/>
          </a:xfrm>
          <a:prstGeom prst="rect">
            <a:avLst/>
          </a:prstGeom>
          <a:ln>
            <a:noFill/>
          </a:ln>
        </p:spPr>
      </p:pic>
      <p:pic>
        <p:nvPicPr>
          <p:cNvPr id="7" name="581c6ee138d9f">
            <a:hlinkClick r:id="" action="ppaction://media"/>
            <a:extLst>
              <a:ext uri="{FF2B5EF4-FFF2-40B4-BE49-F238E27FC236}">
                <a16:creationId xmlns:a16="http://schemas.microsoft.com/office/drawing/2014/main" id="{1D6055FF-8C49-406E-A62C-230215AF60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41322" y="297406"/>
            <a:ext cx="609600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/>
          <a:srcRect l="13548" t="19986" r="55968" b="17188"/>
          <a:stretch/>
        </p:blipFill>
        <p:spPr>
          <a:xfrm>
            <a:off x="9790235" y="4159002"/>
            <a:ext cx="2401765" cy="2782997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52F28D-03D3-4D6D-AC5E-DF195FFC53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44" y="4857559"/>
            <a:ext cx="1495945" cy="5669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89681" y="2726274"/>
            <a:ext cx="1476972" cy="14769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617846" y="1685427"/>
            <a:ext cx="10780825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prstTxWarp prst="textChevro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50" normalizeH="0" baseline="0" noProof="0" dirty="0">
                <a:ln w="28575" cmpd="sng">
                  <a:solidFill>
                    <a:prstClr val="black">
                      <a:lumMod val="95000"/>
                      <a:lumOff val="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THỢ SĂN HẠT DẺ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A1EE808-ECA4-C5BD-5F96-85A95185ACF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1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66 -0.00579 L 0.83268 -0.0106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10" y="-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60C27CC-9E3E-ECF8-8722-33DD755AF712}"/>
              </a:ext>
            </a:extLst>
          </p:cNvPr>
          <p:cNvGrpSpPr/>
          <p:nvPr/>
        </p:nvGrpSpPr>
        <p:grpSpPr>
          <a:xfrm>
            <a:off x="1073160" y="2261766"/>
            <a:ext cx="10092145" cy="1042186"/>
            <a:chOff x="866765" y="2479248"/>
            <a:chExt cx="10092145" cy="1042186"/>
          </a:xfrm>
        </p:grpSpPr>
        <p:pic>
          <p:nvPicPr>
            <p:cNvPr id="5" name="Picture 4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954" y="2840028"/>
              <a:ext cx="9096956" cy="67891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5" name="Group 34"/>
            <p:cNvGrpSpPr/>
            <p:nvPr/>
          </p:nvGrpSpPr>
          <p:grpSpPr>
            <a:xfrm>
              <a:off x="866765" y="2479248"/>
              <a:ext cx="1005171" cy="1042186"/>
              <a:chOff x="866765" y="2479248"/>
              <a:chExt cx="1005171" cy="1042186"/>
            </a:xfrm>
          </p:grpSpPr>
          <p:pic>
            <p:nvPicPr>
              <p:cNvPr id="15" name="Picture 14">
                <a:hlinkClick r:id="rId9" action="ppaction://hlinksldjump"/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1594" b="100000" l="1786" r="9892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818744" y="2642150"/>
                <a:ext cx="927305" cy="831263"/>
              </a:xfrm>
              <a:prstGeom prst="rect">
                <a:avLst/>
              </a:prstGeom>
            </p:spPr>
          </p:pic>
          <p:sp>
            <p:nvSpPr>
              <p:cNvPr id="8" name="TextBox 7">
                <a:hlinkClick r:id="rId9" action="ppaction://hlinksldjump"/>
              </p:cNvPr>
              <p:cNvSpPr txBox="1"/>
              <p:nvPr/>
            </p:nvSpPr>
            <p:spPr>
              <a:xfrm>
                <a:off x="1342624" y="2479248"/>
                <a:ext cx="529312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A</a:t>
                </a:r>
              </a:p>
            </p:txBody>
          </p:sp>
        </p:grpSp>
        <p:sp>
          <p:nvSpPr>
            <p:cNvPr id="31" name="TextBox 30">
              <a:hlinkClick r:id="rId9" action="ppaction://hlinksldjump"/>
            </p:cNvPr>
            <p:cNvSpPr txBox="1"/>
            <p:nvPr/>
          </p:nvSpPr>
          <p:spPr>
            <a:xfrm>
              <a:off x="2119910" y="2815387"/>
              <a:ext cx="88197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An toàn giao thông cho nụ cười trẻ em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092660" y="4261037"/>
            <a:ext cx="10034144" cy="1053800"/>
            <a:chOff x="4158396" y="4899156"/>
            <a:chExt cx="10034144" cy="1053800"/>
          </a:xfrm>
        </p:grpSpPr>
        <p:pic>
          <p:nvPicPr>
            <p:cNvPr id="13" name="Picture 12">
              <a:hlinkClick r:id="rId13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2594" y="5252541"/>
              <a:ext cx="9059946" cy="650598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4158396" y="4899156"/>
              <a:ext cx="894009" cy="1053800"/>
              <a:chOff x="4158396" y="4899156"/>
              <a:chExt cx="894009" cy="1053800"/>
            </a:xfrm>
          </p:grpSpPr>
          <p:pic>
            <p:nvPicPr>
              <p:cNvPr id="25" name="Picture 24">
                <a:hlinkClick r:id="rId13" action="ppaction://hlinksldjump"/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4110253" y="5071437"/>
                <a:ext cx="929662" cy="833376"/>
              </a:xfrm>
              <a:prstGeom prst="rect">
                <a:avLst/>
              </a:prstGeom>
            </p:spPr>
          </p:pic>
          <p:sp>
            <p:nvSpPr>
              <p:cNvPr id="28" name="TextBox 27">
                <a:hlinkClick r:id="rId13" action="ppaction://hlinksldjump"/>
              </p:cNvPr>
              <p:cNvSpPr txBox="1"/>
              <p:nvPr/>
            </p:nvSpPr>
            <p:spPr>
              <a:xfrm>
                <a:off x="4564771" y="4899156"/>
                <a:ext cx="487634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C</a:t>
                </a:r>
              </a:p>
            </p:txBody>
          </p:sp>
        </p:grpSp>
        <p:sp>
          <p:nvSpPr>
            <p:cNvPr id="32" name="TextBox 31">
              <a:hlinkClick r:id="rId13" action="ppaction://hlinksldjump"/>
            </p:cNvPr>
            <p:cNvSpPr txBox="1"/>
            <p:nvPr/>
          </p:nvSpPr>
          <p:spPr>
            <a:xfrm>
              <a:off x="5331136" y="5231261"/>
              <a:ext cx="52998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Vệ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sinh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lớp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học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cuối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năm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5D5DF-A1DB-254F-FFAD-2048820D0E42}"/>
              </a:ext>
            </a:extLst>
          </p:cNvPr>
          <p:cNvGrpSpPr/>
          <p:nvPr/>
        </p:nvGrpSpPr>
        <p:grpSpPr>
          <a:xfrm>
            <a:off x="1113065" y="3221533"/>
            <a:ext cx="10046879" cy="1068638"/>
            <a:chOff x="6984476" y="3231159"/>
            <a:chExt cx="10046879" cy="1068638"/>
          </a:xfrm>
        </p:grpSpPr>
        <p:pic>
          <p:nvPicPr>
            <p:cNvPr id="23" name="Picture 22">
              <a:hlinkClick r:id="rId13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0978" y="3570305"/>
              <a:ext cx="9080377" cy="704560"/>
            </a:xfrm>
            <a:prstGeom prst="rect">
              <a:avLst/>
            </a:prstGeom>
          </p:spPr>
        </p:pic>
        <p:grpSp>
          <p:nvGrpSpPr>
            <p:cNvPr id="37" name="Group 36"/>
            <p:cNvGrpSpPr/>
            <p:nvPr/>
          </p:nvGrpSpPr>
          <p:grpSpPr>
            <a:xfrm>
              <a:off x="6984476" y="3231159"/>
              <a:ext cx="956385" cy="1068638"/>
              <a:chOff x="6984476" y="3231159"/>
              <a:chExt cx="956385" cy="1068638"/>
            </a:xfrm>
          </p:grpSpPr>
          <p:pic>
            <p:nvPicPr>
              <p:cNvPr id="26" name="Picture 25">
                <a:hlinkClick r:id="rId13" action="ppaction://hlinksldjump"/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936996" y="3430409"/>
                <a:ext cx="916868" cy="821907"/>
              </a:xfrm>
              <a:prstGeom prst="rect">
                <a:avLst/>
              </a:prstGeom>
            </p:spPr>
          </p:pic>
          <p:sp>
            <p:nvSpPr>
              <p:cNvPr id="29" name="TextBox 28">
                <a:hlinkClick r:id="rId13" action="ppaction://hlinksldjump"/>
              </p:cNvPr>
              <p:cNvSpPr txBox="1"/>
              <p:nvPr/>
            </p:nvSpPr>
            <p:spPr>
              <a:xfrm>
                <a:off x="7409946" y="3231159"/>
                <a:ext cx="530915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B</a:t>
                </a:r>
              </a:p>
            </p:txBody>
          </p:sp>
        </p:grpSp>
        <p:sp>
          <p:nvSpPr>
            <p:cNvPr id="33" name="TextBox 32">
              <a:hlinkClick r:id="rId13" action="ppaction://hlinksldjump"/>
            </p:cNvPr>
            <p:cNvSpPr txBox="1"/>
            <p:nvPr/>
          </p:nvSpPr>
          <p:spPr>
            <a:xfrm>
              <a:off x="8202080" y="3549670"/>
              <a:ext cx="83951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Quyên góp sách cho thư viện của trường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.</a:t>
              </a:r>
            </a:p>
          </p:txBody>
        </p:sp>
      </p:grp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8A2F7F7-A26F-3913-15A1-BCD36AF064B5}"/>
              </a:ext>
            </a:extLst>
          </p:cNvPr>
          <p:cNvGrpSpPr/>
          <p:nvPr/>
        </p:nvGrpSpPr>
        <p:grpSpPr>
          <a:xfrm>
            <a:off x="1083269" y="5331256"/>
            <a:ext cx="10120536" cy="1242798"/>
            <a:chOff x="1198772" y="5350507"/>
            <a:chExt cx="10120536" cy="1242798"/>
          </a:xfrm>
        </p:grpSpPr>
        <p:grpSp>
          <p:nvGrpSpPr>
            <p:cNvPr id="4" name="Group 3"/>
            <p:cNvGrpSpPr/>
            <p:nvPr/>
          </p:nvGrpSpPr>
          <p:grpSpPr>
            <a:xfrm>
              <a:off x="2147479" y="5494572"/>
              <a:ext cx="9171829" cy="1098733"/>
              <a:chOff x="2147479" y="5494572"/>
              <a:chExt cx="9171829" cy="1098733"/>
            </a:xfrm>
          </p:grpSpPr>
          <p:pic>
            <p:nvPicPr>
              <p:cNvPr id="24" name="Picture 23">
                <a:hlinkClick r:id="rId13" action="ppaction://hlinksldjump"/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47479" y="5531672"/>
                <a:ext cx="9171829" cy="1061633"/>
              </a:xfrm>
              <a:prstGeom prst="rect">
                <a:avLst/>
              </a:prstGeom>
            </p:spPr>
          </p:pic>
          <p:sp>
            <p:nvSpPr>
              <p:cNvPr id="34" name="TextBox 33">
                <a:hlinkClick r:id="rId13" action="ppaction://hlinksldjump"/>
              </p:cNvPr>
              <p:cNvSpPr txBox="1"/>
              <p:nvPr/>
            </p:nvSpPr>
            <p:spPr>
              <a:xfrm>
                <a:off x="2389624" y="5494572"/>
                <a:ext cx="8459251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Liên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hoan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văn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nghệ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chào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mừng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ngày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Nhà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giáo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Việt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solidFill>
                        <a:prstClr val="black">
                          <a:lumMod val="95000"/>
                          <a:lumOff val="5000"/>
                        </a:prst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 Nam.</a:t>
                </a: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1198772" y="5350507"/>
              <a:ext cx="958801" cy="1102848"/>
              <a:chOff x="1198772" y="5350507"/>
              <a:chExt cx="958801" cy="1102848"/>
            </a:xfrm>
          </p:grpSpPr>
          <p:pic>
            <p:nvPicPr>
              <p:cNvPr id="27" name="Picture 26">
                <a:hlinkClick r:id="rId13" action="ppaction://hlinksldjump"/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1150436" y="5568300"/>
                <a:ext cx="933391" cy="836719"/>
              </a:xfrm>
              <a:prstGeom prst="rect">
                <a:avLst/>
              </a:prstGeom>
            </p:spPr>
          </p:pic>
          <p:sp>
            <p:nvSpPr>
              <p:cNvPr id="30" name="TextBox 29">
                <a:hlinkClick r:id="rId13" action="ppaction://hlinksldjump"/>
              </p:cNvPr>
              <p:cNvSpPr txBox="1"/>
              <p:nvPr/>
            </p:nvSpPr>
            <p:spPr>
              <a:xfrm>
                <a:off x="1610628" y="5350507"/>
                <a:ext cx="546945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D</a:t>
                </a:r>
              </a:p>
            </p:txBody>
          </p:sp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3441699" y="586715"/>
            <a:ext cx="6756401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Đâu là hoạt động kết nối xã hội của trường học?</a:t>
            </a:r>
            <a:endParaRPr kumimoji="0" lang="en-US" sz="3600" b="1" i="0" u="none" strike="noStrike" kern="0" cap="none" spc="50" normalizeH="0" baseline="0" noProof="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rgbClr val="FFC000">
                  <a:lumMod val="60000"/>
                  <a:lumOff val="40000"/>
                </a:srgb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3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935980" y="-50147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060701" y="586715"/>
            <a:ext cx="7480300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vi-VN" sz="3000" b="1" spc="5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Trước khi kết thúc năm học, học sinh thường được tổ chức buổi lễ</a:t>
            </a:r>
            <a:endParaRPr kumimoji="0" lang="en-US" sz="3000" b="1" i="0" u="none" strike="noStrike" kern="0" cap="none" spc="50" normalizeH="0" baseline="0" noProof="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rgbClr val="FFC000">
                  <a:lumMod val="60000"/>
                  <a:lumOff val="40000"/>
                </a:srgb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206500" y="4156772"/>
            <a:ext cx="4527476" cy="1805403"/>
            <a:chOff x="7340600" y="4715572"/>
            <a:chExt cx="4527476" cy="1805403"/>
          </a:xfrm>
        </p:grpSpPr>
        <p:pic>
          <p:nvPicPr>
            <p:cNvPr id="24" name="Picture 2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600" y="5098536"/>
              <a:ext cx="3639037" cy="142243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10535012" y="4715572"/>
              <a:ext cx="1333064" cy="1761521"/>
              <a:chOff x="10535012" y="4715572"/>
              <a:chExt cx="1333064" cy="1761521"/>
            </a:xfrm>
          </p:grpSpPr>
          <p:pic>
            <p:nvPicPr>
              <p:cNvPr id="27" name="Picture 26">
                <a:hlinkClick r:id="rId7" action="ppaction://hlinksldjump"/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10458003" y="5067020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30" name="TextBox 29">
                <a:hlinkClick r:id="rId7" action="ppaction://hlinksldjump"/>
              </p:cNvPr>
              <p:cNvSpPr txBox="1"/>
              <p:nvPr/>
            </p:nvSpPr>
            <p:spPr>
              <a:xfrm>
                <a:off x="11342155" y="4715572"/>
                <a:ext cx="514885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C</a:t>
                </a:r>
              </a:p>
            </p:txBody>
          </p:sp>
        </p:grpSp>
        <p:sp>
          <p:nvSpPr>
            <p:cNvPr id="31" name="TextBox 30">
              <a:hlinkClick r:id="rId7" action="ppaction://hlinksldjump"/>
            </p:cNvPr>
            <p:cNvSpPr txBox="1"/>
            <p:nvPr/>
          </p:nvSpPr>
          <p:spPr>
            <a:xfrm>
              <a:off x="8000681" y="5425033"/>
              <a:ext cx="247696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kern="120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latin typeface="iCiel Cadena" panose="02000503000000020004" charset="0"/>
                  <a:ea typeface="+mn-ea"/>
                  <a:cs typeface="+mn-cs"/>
                </a:rPr>
                <a:t>b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ế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giảng</a:t>
              </a:r>
              <a:r>
                <a:rPr lang="en-US" sz="4400" kern="120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latin typeface="iCiel Cadena" panose="02000503000000020004" charset="0"/>
                  <a:ea typeface="+mn-ea"/>
                  <a:cs typeface="+mn-cs"/>
                </a:rPr>
                <a:t>.</a:t>
              </a: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573299" y="4152396"/>
            <a:ext cx="4541130" cy="1831207"/>
            <a:chOff x="119770" y="4711196"/>
            <a:chExt cx="4541130" cy="1831207"/>
          </a:xfrm>
        </p:grpSpPr>
        <p:pic>
          <p:nvPicPr>
            <p:cNvPr id="13" name="Picture 1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3724920" cy="1422439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119770" y="4711196"/>
              <a:ext cx="1406575" cy="1831207"/>
              <a:chOff x="119770" y="4711196"/>
              <a:chExt cx="1406575" cy="1831207"/>
            </a:xfrm>
          </p:grpSpPr>
          <p:pic>
            <p:nvPicPr>
              <p:cNvPr id="25" name="Picture 24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116272" y="5132330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28" name="TextBox 27">
                <a:hlinkClick r:id="rId10" action="ppaction://hlinksldjump"/>
              </p:cNvPr>
              <p:cNvSpPr txBox="1"/>
              <p:nvPr/>
            </p:nvSpPr>
            <p:spPr>
              <a:xfrm>
                <a:off x="119770" y="4711196"/>
                <a:ext cx="580608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D</a:t>
                </a:r>
              </a:p>
            </p:txBody>
          </p:sp>
        </p:grpSp>
        <p:sp>
          <p:nvSpPr>
            <p:cNvPr id="32" name="TextBox 31">
              <a:hlinkClick r:id="rId10" action="ppaction://hlinksldjump"/>
            </p:cNvPr>
            <p:cNvSpPr txBox="1"/>
            <p:nvPr/>
          </p:nvSpPr>
          <p:spPr>
            <a:xfrm>
              <a:off x="1527107" y="5414141"/>
              <a:ext cx="294022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kern="120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latin typeface="iCiel Cadena" panose="02000503000000020004" charset="0"/>
                  <a:ea typeface="+mn-ea"/>
                  <a:cs typeface="+mn-cs"/>
                </a:rPr>
                <a:t>t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ốt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nghiệp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708524" y="2405659"/>
            <a:ext cx="5180605" cy="1842018"/>
            <a:chOff x="6592295" y="2964459"/>
            <a:chExt cx="5180605" cy="1842018"/>
          </a:xfrm>
        </p:grpSpPr>
        <p:pic>
          <p:nvPicPr>
            <p:cNvPr id="23" name="Picture 2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2500" y="3384038"/>
              <a:ext cx="3677137" cy="1422439"/>
            </a:xfrm>
            <a:prstGeom prst="rect">
              <a:avLst/>
            </a:prstGeom>
          </p:spPr>
        </p:pic>
        <p:grpSp>
          <p:nvGrpSpPr>
            <p:cNvPr id="37" name="Group 36"/>
            <p:cNvGrpSpPr/>
            <p:nvPr/>
          </p:nvGrpSpPr>
          <p:grpSpPr>
            <a:xfrm>
              <a:off x="6592295" y="2964459"/>
              <a:ext cx="1001611" cy="1570159"/>
              <a:chOff x="6592295" y="2964459"/>
              <a:chExt cx="1001611" cy="1570159"/>
            </a:xfrm>
          </p:grpSpPr>
          <p:pic>
            <p:nvPicPr>
              <p:cNvPr id="26" name="Picture 25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534434" y="3475145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29" name="TextBox 28">
                <a:hlinkClick r:id="rId10" action="ppaction://hlinksldjump"/>
              </p:cNvPr>
              <p:cNvSpPr txBox="1"/>
              <p:nvPr/>
            </p:nvSpPr>
            <p:spPr>
              <a:xfrm>
                <a:off x="6681812" y="2964459"/>
                <a:ext cx="56137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B</a:t>
                </a:r>
              </a:p>
            </p:txBody>
          </p:sp>
        </p:grpSp>
        <p:sp>
          <p:nvSpPr>
            <p:cNvPr id="33" name="TextBox 32">
              <a:hlinkClick r:id="rId10" action="ppaction://hlinksldjump"/>
            </p:cNvPr>
            <p:cNvSpPr txBox="1"/>
            <p:nvPr/>
          </p:nvSpPr>
          <p:spPr>
            <a:xfrm>
              <a:off x="7725833" y="3710536"/>
              <a:ext cx="40470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kern="120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latin typeface="iCiel Cadena" panose="02000503000000020004" charset="0"/>
                  <a:ea typeface="+mn-ea"/>
                  <a:cs typeface="+mn-cs"/>
                </a:rPr>
                <a:t>m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ừng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xuân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02680" y="2382953"/>
            <a:ext cx="4457468" cy="1864724"/>
            <a:chOff x="935980" y="2941753"/>
            <a:chExt cx="4457468" cy="1864724"/>
          </a:xfrm>
        </p:grpSpPr>
        <p:pic>
          <p:nvPicPr>
            <p:cNvPr id="5" name="Picture 4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3384038"/>
              <a:ext cx="3737620" cy="142243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5" name="Group 34"/>
            <p:cNvGrpSpPr/>
            <p:nvPr/>
          </p:nvGrpSpPr>
          <p:grpSpPr>
            <a:xfrm>
              <a:off x="4391837" y="2941753"/>
              <a:ext cx="1001611" cy="1531482"/>
              <a:chOff x="4391837" y="2941753"/>
              <a:chExt cx="1001611" cy="1531482"/>
            </a:xfrm>
          </p:grpSpPr>
          <p:pic>
            <p:nvPicPr>
              <p:cNvPr id="15" name="Picture 14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1594" b="100000" l="1786" r="9892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4333976" y="3413762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8" name="TextBox 7">
                <a:hlinkClick r:id="rId10" action="ppaction://hlinksldjump"/>
              </p:cNvPr>
              <p:cNvSpPr txBox="1"/>
              <p:nvPr/>
            </p:nvSpPr>
            <p:spPr>
              <a:xfrm>
                <a:off x="4802812" y="2941753"/>
                <a:ext cx="56137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A</a:t>
                </a:r>
              </a:p>
            </p:txBody>
          </p:sp>
        </p:grpSp>
        <p:sp>
          <p:nvSpPr>
            <p:cNvPr id="34" name="TextBox 33">
              <a:hlinkClick r:id="rId10" action="ppaction://hlinksldjump"/>
            </p:cNvPr>
            <p:cNvSpPr txBox="1"/>
            <p:nvPr/>
          </p:nvSpPr>
          <p:spPr>
            <a:xfrm>
              <a:off x="1579033" y="3710536"/>
              <a:ext cx="251571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kern="120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latin typeface="iCiel Cadena" panose="02000503000000020004" charset="0"/>
                  <a:ea typeface="+mn-ea"/>
                  <a:cs typeface="+mn-cs"/>
                </a:rPr>
                <a:t>b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ế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mạc</a:t>
              </a:r>
              <a:r>
                <a: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,</a:t>
              </a:r>
            </a:p>
          </p:txBody>
        </p:sp>
      </p:grp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0A5840E0-D954-E5F8-315A-E69C758A028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4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D89D8A0D-019C-A69A-E27A-EB36CF53234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5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0123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896379E-F9FA-2F33-B6CF-C3F14ED1EE4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301999" y="586715"/>
            <a:ext cx="6870701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Lan can ở trường bị lỏng có gây nguy hiểm với học sinh hay không? Khi phát hiện ra em nên làm gì?</a:t>
            </a:r>
            <a:endParaRPr kumimoji="0" lang="en-US" sz="28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2D2ADFD-22C9-0EE2-2062-343767FF3BE0}"/>
              </a:ext>
            </a:extLst>
          </p:cNvPr>
          <p:cNvGrpSpPr/>
          <p:nvPr/>
        </p:nvGrpSpPr>
        <p:grpSpPr>
          <a:xfrm>
            <a:off x="1095011" y="4315792"/>
            <a:ext cx="10060668" cy="1352458"/>
            <a:chOff x="688611" y="3858592"/>
            <a:chExt cx="10060668" cy="1352458"/>
          </a:xfrm>
        </p:grpSpPr>
        <p:pic>
          <p:nvPicPr>
            <p:cNvPr id="24" name="Picture 23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6590" y="4035525"/>
              <a:ext cx="9092689" cy="1174282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688611" y="3858592"/>
              <a:ext cx="836761" cy="1170278"/>
              <a:chOff x="688611" y="3858592"/>
              <a:chExt cx="836761" cy="1170278"/>
            </a:xfrm>
          </p:grpSpPr>
          <p:pic>
            <p:nvPicPr>
              <p:cNvPr id="27" name="Picture 26">
                <a:hlinkClick r:id="rId5" action="ppaction://hlinksldjump"/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40273" y="4143770"/>
                <a:ext cx="933438" cy="836761"/>
              </a:xfrm>
              <a:prstGeom prst="rect">
                <a:avLst/>
              </a:prstGeom>
            </p:spPr>
          </p:pic>
          <p:sp>
            <p:nvSpPr>
              <p:cNvPr id="30" name="TextBox 29">
                <a:hlinkClick r:id="rId5" action="ppaction://hlinksldjump"/>
              </p:cNvPr>
              <p:cNvSpPr txBox="1"/>
              <p:nvPr/>
            </p:nvSpPr>
            <p:spPr>
              <a:xfrm>
                <a:off x="1119742" y="3858592"/>
                <a:ext cx="38663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C</a:t>
                </a:r>
              </a:p>
            </p:txBody>
          </p:sp>
        </p:grpSp>
        <p:sp>
          <p:nvSpPr>
            <p:cNvPr id="31" name="TextBox 30">
              <a:hlinkClick r:id="rId5" action="ppaction://hlinksldjump"/>
            </p:cNvPr>
            <p:cNvSpPr txBox="1"/>
            <p:nvPr/>
          </p:nvSpPr>
          <p:spPr>
            <a:xfrm>
              <a:off x="1879459" y="4010721"/>
              <a:ext cx="733117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Có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,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học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sinh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cần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báo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cho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thầy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cô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để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tìm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cách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sửa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45FE78E-6E72-6D4D-C806-D52CA07FE31A}"/>
              </a:ext>
            </a:extLst>
          </p:cNvPr>
          <p:cNvGrpSpPr/>
          <p:nvPr/>
        </p:nvGrpSpPr>
        <p:grpSpPr>
          <a:xfrm>
            <a:off x="1163744" y="5386224"/>
            <a:ext cx="10020812" cy="1253250"/>
            <a:chOff x="-4334420" y="5304810"/>
            <a:chExt cx="10020812" cy="125325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14638" y="5743429"/>
              <a:ext cx="9101030" cy="736913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-4334420" y="5304810"/>
              <a:ext cx="968793" cy="1253250"/>
              <a:chOff x="-4334420" y="5304810"/>
              <a:chExt cx="968793" cy="1253250"/>
            </a:xfrm>
          </p:grpSpPr>
          <p:pic>
            <p:nvPicPr>
              <p:cNvPr id="25" name="Picture 24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-4385102" y="5630044"/>
                <a:ext cx="978698" cy="877334"/>
              </a:xfrm>
              <a:prstGeom prst="rect">
                <a:avLst/>
              </a:prstGeom>
            </p:spPr>
          </p:pic>
          <p:sp>
            <p:nvSpPr>
              <p:cNvPr id="28" name="TextBox 27">
                <a:hlinkClick r:id="rId8" action="ppaction://hlinksldjump"/>
              </p:cNvPr>
              <p:cNvSpPr txBox="1"/>
              <p:nvPr/>
            </p:nvSpPr>
            <p:spPr>
              <a:xfrm>
                <a:off x="-3946235" y="5304810"/>
                <a:ext cx="580608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D</a:t>
                </a:r>
              </a:p>
            </p:txBody>
          </p:sp>
        </p:grpSp>
        <p:sp>
          <p:nvSpPr>
            <p:cNvPr id="32" name="TextBox 31">
              <a:hlinkClick r:id="rId8" action="ppaction://hlinksldjump"/>
            </p:cNvPr>
            <p:cNvSpPr txBox="1"/>
            <p:nvPr/>
          </p:nvSpPr>
          <p:spPr>
            <a:xfrm>
              <a:off x="-3139451" y="5770633"/>
              <a:ext cx="77093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Không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,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học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sinh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đi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sát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vào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bên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trong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F94E51-8988-7819-8462-4478DFEC274F}"/>
              </a:ext>
            </a:extLst>
          </p:cNvPr>
          <p:cNvGrpSpPr/>
          <p:nvPr/>
        </p:nvGrpSpPr>
        <p:grpSpPr>
          <a:xfrm>
            <a:off x="1131387" y="3309231"/>
            <a:ext cx="10341927" cy="1141450"/>
            <a:chOff x="6837029" y="2945208"/>
            <a:chExt cx="10341927" cy="1141450"/>
          </a:xfrm>
        </p:grpSpPr>
        <p:pic>
          <p:nvPicPr>
            <p:cNvPr id="23" name="Picture 22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0508" y="3258909"/>
              <a:ext cx="9458448" cy="738113"/>
            </a:xfrm>
            <a:prstGeom prst="rect">
              <a:avLst/>
            </a:prstGeom>
          </p:spPr>
        </p:pic>
        <p:grpSp>
          <p:nvGrpSpPr>
            <p:cNvPr id="37" name="Group 36"/>
            <p:cNvGrpSpPr/>
            <p:nvPr/>
          </p:nvGrpSpPr>
          <p:grpSpPr>
            <a:xfrm>
              <a:off x="6837029" y="2945208"/>
              <a:ext cx="903461" cy="1141450"/>
              <a:chOff x="6837029" y="2945208"/>
              <a:chExt cx="903461" cy="1141450"/>
            </a:xfrm>
          </p:grpSpPr>
          <p:pic>
            <p:nvPicPr>
              <p:cNvPr id="26" name="Picture 25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789184" y="3210598"/>
                <a:ext cx="923905" cy="828216"/>
              </a:xfrm>
              <a:prstGeom prst="rect">
                <a:avLst/>
              </a:prstGeom>
            </p:spPr>
          </p:pic>
          <p:sp>
            <p:nvSpPr>
              <p:cNvPr id="29" name="TextBox 28">
                <a:hlinkClick r:id="rId8" action="ppaction://hlinksldjump"/>
              </p:cNvPr>
              <p:cNvSpPr txBox="1"/>
              <p:nvPr/>
            </p:nvSpPr>
            <p:spPr>
              <a:xfrm>
                <a:off x="7179118" y="2945208"/>
                <a:ext cx="56137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B</a:t>
                </a:r>
              </a:p>
            </p:txBody>
          </p:sp>
        </p:grpSp>
        <p:sp>
          <p:nvSpPr>
            <p:cNvPr id="33" name="TextBox 32">
              <a:hlinkClick r:id="rId8" action="ppaction://hlinksldjump"/>
            </p:cNvPr>
            <p:cNvSpPr txBox="1"/>
            <p:nvPr/>
          </p:nvSpPr>
          <p:spPr>
            <a:xfrm>
              <a:off x="8019646" y="3277399"/>
              <a:ext cx="90669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Không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,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học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sinh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không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cần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bám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vào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lan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can.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85BC8E4-2D1F-741A-289A-9B896254C053}"/>
              </a:ext>
            </a:extLst>
          </p:cNvPr>
          <p:cNvGrpSpPr/>
          <p:nvPr/>
        </p:nvGrpSpPr>
        <p:grpSpPr>
          <a:xfrm>
            <a:off x="1104165" y="2198068"/>
            <a:ext cx="10369149" cy="1276653"/>
            <a:chOff x="822894" y="1728970"/>
            <a:chExt cx="10369149" cy="1276653"/>
          </a:xfrm>
        </p:grpSpPr>
        <p:pic>
          <p:nvPicPr>
            <p:cNvPr id="5" name="Picture 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7499" y="2238633"/>
              <a:ext cx="9524544" cy="76699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5" name="Group 34"/>
            <p:cNvGrpSpPr/>
            <p:nvPr/>
          </p:nvGrpSpPr>
          <p:grpSpPr>
            <a:xfrm>
              <a:off x="822894" y="1728970"/>
              <a:ext cx="852674" cy="1227098"/>
              <a:chOff x="822894" y="1728970"/>
              <a:chExt cx="852674" cy="1227098"/>
            </a:xfrm>
          </p:grpSpPr>
          <p:pic>
            <p:nvPicPr>
              <p:cNvPr id="15" name="Picture 14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1594" b="100000" l="1786" r="9892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778489" y="2142991"/>
                <a:ext cx="857482" cy="768672"/>
              </a:xfrm>
              <a:prstGeom prst="rect">
                <a:avLst/>
              </a:prstGeom>
            </p:spPr>
          </p:pic>
          <p:sp>
            <p:nvSpPr>
              <p:cNvPr id="8" name="TextBox 7">
                <a:hlinkClick r:id="rId8" action="ppaction://hlinksldjump"/>
              </p:cNvPr>
              <p:cNvSpPr txBox="1"/>
              <p:nvPr/>
            </p:nvSpPr>
            <p:spPr>
              <a:xfrm>
                <a:off x="1114196" y="1728970"/>
                <a:ext cx="56137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A</a:t>
                </a:r>
              </a:p>
            </p:txBody>
          </p:sp>
        </p:grpSp>
        <p:sp>
          <p:nvSpPr>
            <p:cNvPr id="34" name="TextBox 33">
              <a:hlinkClick r:id="rId8" action="ppaction://hlinksldjump"/>
            </p:cNvPr>
            <p:cNvSpPr txBox="1"/>
            <p:nvPr/>
          </p:nvSpPr>
          <p:spPr>
            <a:xfrm>
              <a:off x="2010419" y="2276371"/>
              <a:ext cx="56485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Có,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học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sinh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báo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với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bố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mẹ</a:t>
              </a:r>
              <a:r>
                <a:rPr kumimoji="0" lang="en-US" sz="36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.</a:t>
              </a:r>
            </a:p>
          </p:txBody>
        </p:sp>
      </p:grp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714ED08-22F3-3F09-B4E2-6411163F7B5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38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13" name="Picture 12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128927" y="5207669"/>
            <a:ext cx="1752296" cy="1650331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6469CD3-6829-9967-C3FD-6822278AAC9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9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8B46B4A-CCE1-7CEA-79AF-4F8C0108496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1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85635" y="-48871"/>
            <a:ext cx="10265420" cy="2461871"/>
            <a:chOff x="885635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991055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635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237" y="2772076"/>
            <a:ext cx="3809275" cy="1434165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841" y="2715654"/>
            <a:ext cx="3646331" cy="142243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513221" y="586715"/>
            <a:ext cx="634304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Nếu thấy các bạn vứt rác ra sân trường, em sẽ</a:t>
            </a:r>
            <a:endParaRPr kumimoji="0" lang="en-US" sz="36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2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946" y="4610816"/>
            <a:ext cx="3809275" cy="1422439"/>
          </a:xfrm>
          <a:prstGeom prst="rect">
            <a:avLst/>
          </a:prstGeom>
        </p:spPr>
      </p:pic>
      <p:pic>
        <p:nvPicPr>
          <p:cNvPr id="24" name="Picture 2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625" y="4610816"/>
            <a:ext cx="3646331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4659207" y="2454033"/>
            <a:ext cx="1001611" cy="1531482"/>
            <a:chOff x="3985437" y="2941753"/>
            <a:chExt cx="1001611" cy="1531482"/>
          </a:xfrm>
        </p:grpSpPr>
        <p:pic>
          <p:nvPicPr>
            <p:cNvPr id="15" name="Picture 14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927576" y="3413762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7" action="ppaction://hlinksldjump"/>
            </p:cNvPr>
            <p:cNvSpPr txBox="1"/>
            <p:nvPr/>
          </p:nvSpPr>
          <p:spPr>
            <a:xfrm>
              <a:off x="4396412" y="2941753"/>
              <a:ext cx="56137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6422746" y="2503893"/>
            <a:ext cx="1019066" cy="1478979"/>
            <a:chOff x="3901682" y="4683256"/>
            <a:chExt cx="1333064" cy="1859147"/>
          </a:xfrm>
        </p:grpSpPr>
        <p:pic>
          <p:nvPicPr>
            <p:cNvPr id="25" name="Picture 24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9" action="ppaction://hlinksldjump"/>
            </p:cNvPr>
            <p:cNvSpPr txBox="1"/>
            <p:nvPr/>
          </p:nvSpPr>
          <p:spPr>
            <a:xfrm>
              <a:off x="4256412" y="4683256"/>
              <a:ext cx="734344" cy="10446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 flipH="1">
            <a:off x="4640089" y="4244561"/>
            <a:ext cx="1001611" cy="1570159"/>
            <a:chOff x="6897095" y="2964459"/>
            <a:chExt cx="1001611" cy="1570159"/>
          </a:xfrm>
        </p:grpSpPr>
        <p:pic>
          <p:nvPicPr>
            <p:cNvPr id="26" name="Picture 25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839234" y="3475145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7" action="ppaction://hlinksldjump"/>
            </p:cNvPr>
            <p:cNvSpPr txBox="1"/>
            <p:nvPr/>
          </p:nvSpPr>
          <p:spPr>
            <a:xfrm>
              <a:off x="7033099" y="2964459"/>
              <a:ext cx="51488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357066" y="4112017"/>
            <a:ext cx="1174970" cy="1768297"/>
            <a:chOff x="6857580" y="4686364"/>
            <a:chExt cx="1174970" cy="1768297"/>
          </a:xfrm>
        </p:grpSpPr>
        <p:pic>
          <p:nvPicPr>
            <p:cNvPr id="27" name="Picture 26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89704" y="5211815"/>
              <a:ext cx="1310722" cy="1174970"/>
            </a:xfrm>
            <a:prstGeom prst="rect">
              <a:avLst/>
            </a:prstGeom>
          </p:spPr>
        </p:pic>
        <p:sp>
          <p:nvSpPr>
            <p:cNvPr id="30" name="TextBox 29">
              <a:hlinkClick r:id="rId7" action="ppaction://hlinksldjump"/>
            </p:cNvPr>
            <p:cNvSpPr txBox="1"/>
            <p:nvPr/>
          </p:nvSpPr>
          <p:spPr>
            <a:xfrm>
              <a:off x="6971899" y="4686364"/>
              <a:ext cx="58060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rId9" action="ppaction://hlinksldjump"/>
          </p:cNvPr>
          <p:cNvSpPr txBox="1"/>
          <p:nvPr/>
        </p:nvSpPr>
        <p:spPr>
          <a:xfrm>
            <a:off x="7545264" y="3077289"/>
            <a:ext cx="3316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nhắc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nhở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bạn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.</a:t>
            </a:r>
          </a:p>
        </p:txBody>
      </p:sp>
      <p:sp>
        <p:nvSpPr>
          <p:cNvPr id="32" name="TextBox 31">
            <a:hlinkClick r:id="rId7" action="ppaction://hlinksldjump"/>
          </p:cNvPr>
          <p:cNvSpPr txBox="1"/>
          <p:nvPr/>
        </p:nvSpPr>
        <p:spPr>
          <a:xfrm>
            <a:off x="7986992" y="4626704"/>
            <a:ext cx="20332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báo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với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thầy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 cô.</a:t>
            </a:r>
          </a:p>
        </p:txBody>
      </p:sp>
      <p:sp>
        <p:nvSpPr>
          <p:cNvPr id="33" name="TextBox 32">
            <a:hlinkClick r:id="rId7" action="ppaction://hlinksldjump"/>
          </p:cNvPr>
          <p:cNvSpPr txBox="1"/>
          <p:nvPr/>
        </p:nvSpPr>
        <p:spPr>
          <a:xfrm>
            <a:off x="1510711" y="4869938"/>
            <a:ext cx="30709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vứt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rác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theo.</a:t>
            </a:r>
            <a:endParaRPr kumimoji="0" lang="en-US" sz="40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iCiel Cadena" panose="02000503000000020004" charset="0"/>
              <a:ea typeface="+mn-ea"/>
              <a:cs typeface="+mn-cs"/>
            </a:endParaRPr>
          </a:p>
        </p:txBody>
      </p:sp>
      <p:sp>
        <p:nvSpPr>
          <p:cNvPr id="34" name="TextBox 33">
            <a:hlinkClick r:id="rId7" action="ppaction://hlinksldjump"/>
          </p:cNvPr>
          <p:cNvSpPr txBox="1"/>
          <p:nvPr/>
        </p:nvSpPr>
        <p:spPr>
          <a:xfrm>
            <a:off x="1692786" y="3107314"/>
            <a:ext cx="28536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mặc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kệ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bạn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ED10314E-31A3-3728-F234-FBF41A17B42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0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D644BED-D6F5-FB04-B241-C3957B59D05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3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BCC405A-1DBE-1299-C926-3F9420DE33C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3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21999DA-12E6-D688-70BA-C2217FA893F8}"/>
              </a:ext>
            </a:extLst>
          </p:cNvPr>
          <p:cNvSpPr/>
          <p:nvPr/>
        </p:nvSpPr>
        <p:spPr>
          <a:xfrm>
            <a:off x="1028700" y="965200"/>
            <a:ext cx="3473450" cy="4826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Hướng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dẫn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về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nhà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9DAF47-CD89-3CA0-5BD3-0661462CC240}"/>
              </a:ext>
            </a:extLst>
          </p:cNvPr>
          <p:cNvSpPr txBox="1"/>
          <p:nvPr/>
        </p:nvSpPr>
        <p:spPr>
          <a:xfrm>
            <a:off x="952500" y="1525204"/>
            <a:ext cx="985520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Ôn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dung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Hoàn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đầy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776</Words>
  <Application>Microsoft Office PowerPoint</Application>
  <PresentationFormat>Widescreen</PresentationFormat>
  <Paragraphs>111</Paragraphs>
  <Slides>27</Slides>
  <Notes>22</Notes>
  <HiddenSlides>0</HiddenSlides>
  <MMClips>18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iCiel Cadena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7</cp:revision>
  <dcterms:created xsi:type="dcterms:W3CDTF">2023-04-10T09:01:57Z</dcterms:created>
  <dcterms:modified xsi:type="dcterms:W3CDTF">2023-08-15T06:55:53Z</dcterms:modified>
</cp:coreProperties>
</file>