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7"/>
  </p:notesMasterIdLst>
  <p:sldIdLst>
    <p:sldId id="256" r:id="rId4"/>
    <p:sldId id="257" r:id="rId5"/>
    <p:sldId id="258" r:id="rId6"/>
    <p:sldId id="283" r:id="rId7"/>
    <p:sldId id="261" r:id="rId8"/>
    <p:sldId id="262" r:id="rId9"/>
    <p:sldId id="285" r:id="rId10"/>
    <p:sldId id="286" r:id="rId11"/>
    <p:sldId id="287" r:id="rId12"/>
    <p:sldId id="290" r:id="rId13"/>
    <p:sldId id="288" r:id="rId14"/>
    <p:sldId id="289" r:id="rId15"/>
    <p:sldId id="291" r:id="rId16"/>
    <p:sldId id="268" r:id="rId17"/>
    <p:sldId id="292" r:id="rId18"/>
    <p:sldId id="270" r:id="rId19"/>
    <p:sldId id="293" r:id="rId20"/>
    <p:sldId id="294" r:id="rId21"/>
    <p:sldId id="259" r:id="rId22"/>
    <p:sldId id="271" r:id="rId23"/>
    <p:sldId id="282" r:id="rId24"/>
    <p:sldId id="266" r:id="rId25"/>
    <p:sldId id="295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2080" autoAdjust="0"/>
  </p:normalViewPr>
  <p:slideViewPr>
    <p:cSldViewPr snapToGrid="0">
      <p:cViewPr varScale="1">
        <p:scale>
          <a:sx n="63" d="100"/>
          <a:sy n="63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55598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7441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981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839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5838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96085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6664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6432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296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798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6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5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Thứ</a:t>
            </a:r>
            <a:r>
              <a:rPr lang="en-US" baseline="0" dirty="0"/>
              <a:t> </a:t>
            </a:r>
            <a:r>
              <a:rPr lang="en-US" baseline="0" dirty="0" err="1"/>
              <a:t>tự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       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       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4477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29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7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1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3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84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1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2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0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0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35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972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168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13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72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80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91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770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566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34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086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68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75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2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10" Type="http://schemas.openxmlformats.org/officeDocument/2006/relationships/image" Target="../media/image16.sv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9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audio" Target="../media/audio1.wav"/><Relationship Id="rId7" Type="http://schemas.openxmlformats.org/officeDocument/2006/relationships/image" Target="../media/image28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audio" Target="../media/audio2.wav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audio" Target="../media/audio1.wav"/><Relationship Id="rId7" Type="http://schemas.openxmlformats.org/officeDocument/2006/relationships/image" Target="../media/image28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audio" Target="../media/audio2.wav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audio" Target="../media/audio1.wav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audio" Target="../media/audio2.wav"/><Relationship Id="rId9" Type="http://schemas.openxmlformats.org/officeDocument/2006/relationships/image" Target="../media/image29.png"/><Relationship Id="rId1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4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openxmlformats.org/officeDocument/2006/relationships/image" Target="../media/image25.png"/><Relationship Id="rId1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audio" Target="../media/audio1.wav"/><Relationship Id="rId7" Type="http://schemas.openxmlformats.org/officeDocument/2006/relationships/image" Target="../media/image25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4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audio" Target="../media/audio2.wav"/><Relationship Id="rId9" Type="http://schemas.openxmlformats.org/officeDocument/2006/relationships/image" Target="../media/image29.png"/><Relationship Id="rId1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0.png"/><Relationship Id="rId3" Type="http://schemas.openxmlformats.org/officeDocument/2006/relationships/audio" Target="../media/audio2.wav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4.png"/><Relationship Id="rId5" Type="http://schemas.openxmlformats.org/officeDocument/2006/relationships/image" Target="../media/image24.png"/><Relationship Id="rId1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audio" Target="../media/audio1.wav"/><Relationship Id="rId9" Type="http://schemas.openxmlformats.org/officeDocument/2006/relationships/image" Target="../media/image25.png"/><Relationship Id="rId1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58121" y="102020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vi-VN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Cộng đồng địa phương</a:t>
            </a:r>
            <a:endParaRPr sz="4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62617" y="310661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Ôn tập chủ đề </a:t>
            </a:r>
            <a:endParaRPr lang="en-US"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Cộng đồng địa phương</a:t>
            </a:r>
            <a:endParaRPr lang="en-US"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1DA648-BFF9-8255-18F7-CC92995D2DB1}"/>
              </a:ext>
            </a:extLst>
          </p:cNvPr>
          <p:cNvGrpSpPr/>
          <p:nvPr/>
        </p:nvGrpSpPr>
        <p:grpSpPr>
          <a:xfrm>
            <a:off x="4987565" y="302012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284046DB-5B84-358B-0415-E4410E04F8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DAC1D26-AFE7-7243-E7A1-C88250B9816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17FD8CC6-3B68-91AA-1D88-81C6072FDF63}"/>
              </a:ext>
            </a:extLst>
          </p:cNvPr>
          <p:cNvSpPr/>
          <p:nvPr/>
        </p:nvSpPr>
        <p:spPr>
          <a:xfrm>
            <a:off x="4631161" y="1199316"/>
            <a:ext cx="6187403" cy="3189804"/>
          </a:xfrm>
          <a:prstGeom prst="cloud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0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endParaRPr lang="en-US" sz="20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91B43A-CA2F-9FD6-04FB-9A759C97D9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252561" y="1919905"/>
            <a:ext cx="3114222" cy="56493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>
            <a:extLst>
              <a:ext uri="{FF2B5EF4-FFF2-40B4-BE49-F238E27FC236}">
                <a16:creationId xmlns:a16="http://schemas.microsoft.com/office/drawing/2014/main" id="{F481224D-3938-0702-0BFA-877BE0B9A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421792" y="3378200"/>
            <a:ext cx="4998308" cy="3026248"/>
          </a:xfrm>
          <a:prstGeom prst="rect">
            <a:avLst/>
          </a:prstGeom>
        </p:spPr>
      </p:pic>
      <p:sp>
        <p:nvSpPr>
          <p:cNvPr id="5" name="Rounded Rectangular Callout 1">
            <a:extLst>
              <a:ext uri="{FF2B5EF4-FFF2-40B4-BE49-F238E27FC236}">
                <a16:creationId xmlns:a16="http://schemas.microsoft.com/office/drawing/2014/main" id="{D7BD36A3-7153-F7E5-9766-7FFF1BC441B7}"/>
              </a:ext>
            </a:extLst>
          </p:cNvPr>
          <p:cNvSpPr/>
          <p:nvPr/>
        </p:nvSpPr>
        <p:spPr>
          <a:xfrm>
            <a:off x="660399" y="2314304"/>
            <a:ext cx="3784601" cy="1373020"/>
          </a:xfrm>
          <a:prstGeom prst="wedgeRoundRectCallout">
            <a:avLst>
              <a:gd name="adj1" fmla="val 56150"/>
              <a:gd name="adj2" fmla="val 5525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ounded Rectangular Callout 15">
            <a:extLst>
              <a:ext uri="{FF2B5EF4-FFF2-40B4-BE49-F238E27FC236}">
                <a16:creationId xmlns:a16="http://schemas.microsoft.com/office/drawing/2014/main" id="{67981E2E-24F5-30DA-5478-F93AC3665B47}"/>
              </a:ext>
            </a:extLst>
          </p:cNvPr>
          <p:cNvSpPr/>
          <p:nvPr/>
        </p:nvSpPr>
        <p:spPr>
          <a:xfrm>
            <a:off x="7594601" y="2797600"/>
            <a:ext cx="4203700" cy="1418800"/>
          </a:xfrm>
          <a:prstGeom prst="wedgeRoundRectCallout">
            <a:avLst>
              <a:gd name="adj1" fmla="val -55103"/>
              <a:gd name="adj2" fmla="val 53074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ounded Rectangular Callout 16">
            <a:extLst>
              <a:ext uri="{FF2B5EF4-FFF2-40B4-BE49-F238E27FC236}">
                <a16:creationId xmlns:a16="http://schemas.microsoft.com/office/drawing/2014/main" id="{BC8E1993-750C-93E6-D700-5A654A0439D2}"/>
              </a:ext>
            </a:extLst>
          </p:cNvPr>
          <p:cNvSpPr/>
          <p:nvPr/>
        </p:nvSpPr>
        <p:spPr>
          <a:xfrm>
            <a:off x="5085493" y="1010558"/>
            <a:ext cx="4102100" cy="1373020"/>
          </a:xfrm>
          <a:prstGeom prst="wedgeRoundRectCallout">
            <a:avLst>
              <a:gd name="adj1" fmla="val -22497"/>
              <a:gd name="adj2" fmla="val 6629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 tích lịch sử - văn hóa và cảnh quan thiên nhên</a:t>
            </a:r>
          </a:p>
        </p:txBody>
      </p:sp>
    </p:spTree>
    <p:extLst>
      <p:ext uri="{BB962C8B-B14F-4D97-AF65-F5344CB8AC3E}">
        <p14:creationId xmlns:p14="http://schemas.microsoft.com/office/powerpoint/2010/main" val="207897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F8039F0-A75B-4C0E-7F10-BEE94896C4F9}"/>
              </a:ext>
            </a:extLst>
          </p:cNvPr>
          <p:cNvGrpSpPr/>
          <p:nvPr/>
        </p:nvGrpSpPr>
        <p:grpSpPr>
          <a:xfrm>
            <a:off x="4987565" y="302012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14AAC7B-8269-FF56-AA1F-66718C3DA2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FAB20B-2AC0-C5D1-F114-203217D0A5B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61820" y="5855455"/>
            <a:ext cx="642975" cy="42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AE8E6F-42CD-F0B7-E537-C41E547085BA}"/>
              </a:ext>
            </a:extLst>
          </p:cNvPr>
          <p:cNvSpPr txBox="1"/>
          <p:nvPr/>
        </p:nvSpPr>
        <p:spPr>
          <a:xfrm>
            <a:off x="850900" y="1511300"/>
            <a:ext cx="9327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Line Callout 1 (Border and Accent Bar) 7">
            <a:extLst>
              <a:ext uri="{FF2B5EF4-FFF2-40B4-BE49-F238E27FC236}">
                <a16:creationId xmlns:a16="http://schemas.microsoft.com/office/drawing/2014/main" id="{9EF34B36-2237-B519-C66F-9173B68C88C4}"/>
              </a:ext>
            </a:extLst>
          </p:cNvPr>
          <p:cNvSpPr/>
          <p:nvPr/>
        </p:nvSpPr>
        <p:spPr>
          <a:xfrm>
            <a:off x="976041" y="2098360"/>
            <a:ext cx="3319232" cy="765156"/>
          </a:xfrm>
          <a:prstGeom prst="accentBorderCallout1">
            <a:avLst>
              <a:gd name="adj1" fmla="val 18750"/>
              <a:gd name="adj2" fmla="val -8333"/>
              <a:gd name="adj3" fmla="val 91519"/>
              <a:gd name="adj4" fmla="val -30045"/>
            </a:avLst>
          </a:prstGeom>
          <a:solidFill>
            <a:schemeClr val="accent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CAC5AC-2BA5-040A-D8C4-05A386591C89}"/>
              </a:ext>
            </a:extLst>
          </p:cNvPr>
          <p:cNvSpPr txBox="1"/>
          <p:nvPr/>
        </p:nvSpPr>
        <p:spPr>
          <a:xfrm>
            <a:off x="701721" y="2933965"/>
            <a:ext cx="11606584" cy="528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6F7C43B1-8331-AF34-DE30-A594C1E3AB0A}"/>
              </a:ext>
            </a:extLst>
          </p:cNvPr>
          <p:cNvSpPr/>
          <p:nvPr/>
        </p:nvSpPr>
        <p:spPr>
          <a:xfrm>
            <a:off x="3764649" y="3615267"/>
            <a:ext cx="4384518" cy="7700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sản xuất 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71089D4F-A77B-A0F3-14D7-EFC78F200713}"/>
              </a:ext>
            </a:extLst>
          </p:cNvPr>
          <p:cNvSpPr/>
          <p:nvPr/>
        </p:nvSpPr>
        <p:spPr>
          <a:xfrm>
            <a:off x="867833" y="5058276"/>
            <a:ext cx="3159432" cy="66458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 nghiệp 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6D2CB6E1-7F5B-D8F7-397B-05E2E1587E57}"/>
              </a:ext>
            </a:extLst>
          </p:cNvPr>
          <p:cNvSpPr/>
          <p:nvPr/>
        </p:nvSpPr>
        <p:spPr>
          <a:xfrm>
            <a:off x="4378482" y="5057879"/>
            <a:ext cx="3159432" cy="6645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 nghiệp</a:t>
            </a: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3785865B-B988-C115-CC9E-879C3551F103}"/>
              </a:ext>
            </a:extLst>
          </p:cNvPr>
          <p:cNvSpPr/>
          <p:nvPr/>
        </p:nvSpPr>
        <p:spPr>
          <a:xfrm>
            <a:off x="7854850" y="5046634"/>
            <a:ext cx="3159432" cy="6645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B4DA11-5C16-7989-E08F-A0C620BF3F0B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2447549" y="4385286"/>
            <a:ext cx="3509359" cy="67299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CC1711-E827-FE28-D195-E107BDB2ADA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5956908" y="4385286"/>
            <a:ext cx="1290" cy="6725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ABC526-ACAF-84C2-EC23-AE49547A4B6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956908" y="4385286"/>
            <a:ext cx="3477658" cy="66134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61820" y="5855455"/>
            <a:ext cx="642975" cy="422323"/>
          </a:xfrm>
          <a:prstGeom prst="rect">
            <a:avLst/>
          </a:prstGeom>
        </p:spPr>
      </p:pic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6F7C43B1-8331-AF34-DE30-A594C1E3AB0A}"/>
              </a:ext>
            </a:extLst>
          </p:cNvPr>
          <p:cNvSpPr/>
          <p:nvPr/>
        </p:nvSpPr>
        <p:spPr>
          <a:xfrm>
            <a:off x="3764649" y="1684867"/>
            <a:ext cx="4384518" cy="7700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sản xuất 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71089D4F-A77B-A0F3-14D7-EFC78F200713}"/>
              </a:ext>
            </a:extLst>
          </p:cNvPr>
          <p:cNvSpPr/>
          <p:nvPr/>
        </p:nvSpPr>
        <p:spPr>
          <a:xfrm>
            <a:off x="867833" y="3127876"/>
            <a:ext cx="3159432" cy="66458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 nghiệp 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6D2CB6E1-7F5B-D8F7-397B-05E2E1587E57}"/>
              </a:ext>
            </a:extLst>
          </p:cNvPr>
          <p:cNvSpPr/>
          <p:nvPr/>
        </p:nvSpPr>
        <p:spPr>
          <a:xfrm>
            <a:off x="4378482" y="3127479"/>
            <a:ext cx="3159432" cy="6645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 nghiệp</a:t>
            </a: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3785865B-B988-C115-CC9E-879C3551F103}"/>
              </a:ext>
            </a:extLst>
          </p:cNvPr>
          <p:cNvSpPr/>
          <p:nvPr/>
        </p:nvSpPr>
        <p:spPr>
          <a:xfrm>
            <a:off x="7854850" y="3116234"/>
            <a:ext cx="3159432" cy="6645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B4DA11-5C16-7989-E08F-A0C620BF3F0B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2447549" y="2454886"/>
            <a:ext cx="3509359" cy="67299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CC1711-E827-FE28-D195-E107BDB2ADA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5956908" y="2454886"/>
            <a:ext cx="1290" cy="6725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ABC526-ACAF-84C2-EC23-AE49547A4B6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956908" y="2454886"/>
            <a:ext cx="3477658" cy="66134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36EA4E9-DAA6-1418-717B-6D677EA24106}"/>
              </a:ext>
            </a:extLst>
          </p:cNvPr>
          <p:cNvSpPr/>
          <p:nvPr/>
        </p:nvSpPr>
        <p:spPr>
          <a:xfrm>
            <a:off x="3435202" y="3997800"/>
            <a:ext cx="2152798" cy="5297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1986B9-B7A2-4288-3861-3F0B502A1E96}"/>
              </a:ext>
            </a:extLst>
          </p:cNvPr>
          <p:cNvSpPr/>
          <p:nvPr/>
        </p:nvSpPr>
        <p:spPr>
          <a:xfrm>
            <a:off x="3446108" y="5095137"/>
            <a:ext cx="2152798" cy="5015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rau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Left Bracket 14">
            <a:extLst>
              <a:ext uri="{FF2B5EF4-FFF2-40B4-BE49-F238E27FC236}">
                <a16:creationId xmlns:a16="http://schemas.microsoft.com/office/drawing/2014/main" id="{7496ECAC-59A2-2FFC-FBE8-C10D270AAF72}"/>
              </a:ext>
            </a:extLst>
          </p:cNvPr>
          <p:cNvSpPr/>
          <p:nvPr/>
        </p:nvSpPr>
        <p:spPr>
          <a:xfrm>
            <a:off x="3169559" y="4306409"/>
            <a:ext cx="250974" cy="1027590"/>
          </a:xfrm>
          <a:prstGeom prst="lef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72E7C81-6086-543A-7F47-5746DD1675DD}"/>
              </a:ext>
            </a:extLst>
          </p:cNvPr>
          <p:cNvCxnSpPr>
            <a:cxnSpLocks/>
          </p:cNvCxnSpPr>
          <p:nvPr/>
        </p:nvCxnSpPr>
        <p:spPr>
          <a:xfrm>
            <a:off x="2449960" y="3770734"/>
            <a:ext cx="0" cy="106161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E7A7EA-960B-5619-FB7A-5ED02B325B33}"/>
              </a:ext>
            </a:extLst>
          </p:cNvPr>
          <p:cNvCxnSpPr>
            <a:cxnSpLocks/>
          </p:cNvCxnSpPr>
          <p:nvPr/>
        </p:nvCxnSpPr>
        <p:spPr>
          <a:xfrm>
            <a:off x="2449960" y="4813300"/>
            <a:ext cx="71234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63FC25DF-4DEE-8842-6DB0-F5409CFFF2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226" y="3861913"/>
            <a:ext cx="1650067" cy="10910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BD94E1-8B97-FE28-0B50-059B02810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776" y="3752885"/>
            <a:ext cx="1672000" cy="1254725"/>
          </a:xfrm>
          <a:prstGeom prst="rect">
            <a:avLst/>
          </a:prstGeom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35CAE6D9-ABF9-3654-560E-D9B3C02AF87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105245" y="5131771"/>
            <a:ext cx="1199362" cy="981978"/>
          </a:xfrm>
          <a:prstGeom prst="rect">
            <a:avLst/>
          </a:pr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3BCBE442-0FA0-BC12-3B07-FB70BEF9833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080986" y="5132098"/>
            <a:ext cx="1374761" cy="92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1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695710" y="5215375"/>
            <a:ext cx="642975" cy="422323"/>
          </a:xfrm>
          <a:prstGeom prst="rect">
            <a:avLst/>
          </a:prstGeom>
        </p:spPr>
      </p:pic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6F7C43B1-8331-AF34-DE30-A594C1E3AB0A}"/>
              </a:ext>
            </a:extLst>
          </p:cNvPr>
          <p:cNvSpPr/>
          <p:nvPr/>
        </p:nvSpPr>
        <p:spPr>
          <a:xfrm>
            <a:off x="3764649" y="1684867"/>
            <a:ext cx="4384518" cy="7700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sản xuất 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71089D4F-A77B-A0F3-14D7-EFC78F200713}"/>
              </a:ext>
            </a:extLst>
          </p:cNvPr>
          <p:cNvSpPr/>
          <p:nvPr/>
        </p:nvSpPr>
        <p:spPr>
          <a:xfrm>
            <a:off x="867833" y="3127876"/>
            <a:ext cx="3159432" cy="66458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 nghiệp 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6D2CB6E1-7F5B-D8F7-397B-05E2E1587E57}"/>
              </a:ext>
            </a:extLst>
          </p:cNvPr>
          <p:cNvSpPr/>
          <p:nvPr/>
        </p:nvSpPr>
        <p:spPr>
          <a:xfrm>
            <a:off x="4378482" y="3127479"/>
            <a:ext cx="3159432" cy="6645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 nghiệp</a:t>
            </a: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3785865B-B988-C115-CC9E-879C3551F103}"/>
              </a:ext>
            </a:extLst>
          </p:cNvPr>
          <p:cNvSpPr/>
          <p:nvPr/>
        </p:nvSpPr>
        <p:spPr>
          <a:xfrm>
            <a:off x="7854850" y="3116234"/>
            <a:ext cx="3159432" cy="6645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B4DA11-5C16-7989-E08F-A0C620BF3F0B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2447549" y="2454886"/>
            <a:ext cx="3509359" cy="67299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CC1711-E827-FE28-D195-E107BDB2ADA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5956908" y="2454886"/>
            <a:ext cx="1290" cy="6725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ABC526-ACAF-84C2-EC23-AE49547A4B6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956908" y="2454886"/>
            <a:ext cx="3477658" cy="66134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CB822232-C779-31DF-112B-6EFEF77F4E06}"/>
              </a:ext>
            </a:extLst>
          </p:cNvPr>
          <p:cNvSpPr/>
          <p:nvPr/>
        </p:nvSpPr>
        <p:spPr>
          <a:xfrm>
            <a:off x="1613413" y="4320936"/>
            <a:ext cx="4201388" cy="67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231B71-2C9A-A0F2-741A-F2E413F37653}"/>
              </a:ext>
            </a:extLst>
          </p:cNvPr>
          <p:cNvSpPr/>
          <p:nvPr/>
        </p:nvSpPr>
        <p:spPr>
          <a:xfrm>
            <a:off x="6127973" y="4320936"/>
            <a:ext cx="4201388" cy="67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xuất ô tô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D6C672-25CF-70AB-CA7E-10984ED8C672}"/>
              </a:ext>
            </a:extLst>
          </p:cNvPr>
          <p:cNvCxnSpPr>
            <a:cxnSpLocks/>
          </p:cNvCxnSpPr>
          <p:nvPr/>
        </p:nvCxnSpPr>
        <p:spPr>
          <a:xfrm>
            <a:off x="3683000" y="4027807"/>
            <a:ext cx="4559300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8A5E74-2E78-1CB8-32B5-FF794667E769}"/>
              </a:ext>
            </a:extLst>
          </p:cNvPr>
          <p:cNvCxnSpPr>
            <a:cxnSpLocks/>
          </p:cNvCxnSpPr>
          <p:nvPr/>
        </p:nvCxnSpPr>
        <p:spPr>
          <a:xfrm>
            <a:off x="5969383" y="3792141"/>
            <a:ext cx="0" cy="241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1CBA1B9-A72D-C0C6-57B4-6C7C339CC90B}"/>
              </a:ext>
            </a:extLst>
          </p:cNvPr>
          <p:cNvCxnSpPr>
            <a:cxnSpLocks/>
          </p:cNvCxnSpPr>
          <p:nvPr/>
        </p:nvCxnSpPr>
        <p:spPr>
          <a:xfrm>
            <a:off x="3686703" y="4006530"/>
            <a:ext cx="0" cy="31147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1F73E83-B7B4-FE55-E402-3192E6BB7252}"/>
              </a:ext>
            </a:extLst>
          </p:cNvPr>
          <p:cNvCxnSpPr>
            <a:cxnSpLocks/>
          </p:cNvCxnSpPr>
          <p:nvPr/>
        </p:nvCxnSpPr>
        <p:spPr>
          <a:xfrm>
            <a:off x="8233013" y="4008117"/>
            <a:ext cx="0" cy="30988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C4A6755C-A0B6-3096-30C8-5A39E7CF7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1" y="5125409"/>
            <a:ext cx="1670074" cy="118663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008EB01-52B4-F2B7-7B51-0578C1A0DB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50" y="5244309"/>
            <a:ext cx="2001491" cy="9993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8E6CAA3-6DE0-7715-4115-17F98D9D7A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170" y="4925417"/>
            <a:ext cx="2503063" cy="15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4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11">
            <a:extLst>
              <a:ext uri="{FF2B5EF4-FFF2-40B4-BE49-F238E27FC236}">
                <a16:creationId xmlns:a16="http://schemas.microsoft.com/office/drawing/2014/main" id="{6F7C43B1-8331-AF34-DE30-A594C1E3AB0A}"/>
              </a:ext>
            </a:extLst>
          </p:cNvPr>
          <p:cNvSpPr/>
          <p:nvPr/>
        </p:nvSpPr>
        <p:spPr>
          <a:xfrm>
            <a:off x="3764649" y="1684867"/>
            <a:ext cx="4384518" cy="77001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sản xuất </a:t>
            </a: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71089D4F-A77B-A0F3-14D7-EFC78F200713}"/>
              </a:ext>
            </a:extLst>
          </p:cNvPr>
          <p:cNvSpPr/>
          <p:nvPr/>
        </p:nvSpPr>
        <p:spPr>
          <a:xfrm>
            <a:off x="867833" y="3127876"/>
            <a:ext cx="3159432" cy="66458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Nông nghiệp </a:t>
            </a:r>
          </a:p>
        </p:txBody>
      </p:sp>
      <p:sp>
        <p:nvSpPr>
          <p:cNvPr id="9" name="Rounded Rectangle 17">
            <a:extLst>
              <a:ext uri="{FF2B5EF4-FFF2-40B4-BE49-F238E27FC236}">
                <a16:creationId xmlns:a16="http://schemas.microsoft.com/office/drawing/2014/main" id="{6D2CB6E1-7F5B-D8F7-397B-05E2E1587E57}"/>
              </a:ext>
            </a:extLst>
          </p:cNvPr>
          <p:cNvSpPr/>
          <p:nvPr/>
        </p:nvSpPr>
        <p:spPr>
          <a:xfrm>
            <a:off x="4378482" y="3127479"/>
            <a:ext cx="3159432" cy="66458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 nghiệp</a:t>
            </a:r>
          </a:p>
        </p:txBody>
      </p:sp>
      <p:sp>
        <p:nvSpPr>
          <p:cNvPr id="10" name="Rounded Rectangle 18">
            <a:extLst>
              <a:ext uri="{FF2B5EF4-FFF2-40B4-BE49-F238E27FC236}">
                <a16:creationId xmlns:a16="http://schemas.microsoft.com/office/drawing/2014/main" id="{3785865B-B988-C115-CC9E-879C3551F103}"/>
              </a:ext>
            </a:extLst>
          </p:cNvPr>
          <p:cNvSpPr/>
          <p:nvPr/>
        </p:nvSpPr>
        <p:spPr>
          <a:xfrm>
            <a:off x="7854850" y="3116234"/>
            <a:ext cx="3159432" cy="66458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B4DA11-5C16-7989-E08F-A0C620BF3F0B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2447549" y="2454886"/>
            <a:ext cx="3509359" cy="67299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0CC1711-E827-FE28-D195-E107BDB2ADA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5956908" y="2454886"/>
            <a:ext cx="1290" cy="6725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ABC526-ACAF-84C2-EC23-AE49547A4B6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956908" y="2454886"/>
            <a:ext cx="3477658" cy="66134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015BF5D-4E92-77BB-8B85-E2A11348AFCC}"/>
              </a:ext>
            </a:extLst>
          </p:cNvPr>
          <p:cNvSpPr/>
          <p:nvPr/>
        </p:nvSpPr>
        <p:spPr>
          <a:xfrm>
            <a:off x="6028265" y="4192334"/>
            <a:ext cx="2385907" cy="579449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Dệt cói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2790BD1-AFED-E94C-583A-6F1585D49EAD}"/>
              </a:ext>
            </a:extLst>
          </p:cNvPr>
          <p:cNvSpPr/>
          <p:nvPr/>
        </p:nvSpPr>
        <p:spPr>
          <a:xfrm>
            <a:off x="6045198" y="5291013"/>
            <a:ext cx="2385907" cy="579449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gốm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ED635ED-F7E0-861E-DD48-BCF75877CB21}"/>
              </a:ext>
            </a:extLst>
          </p:cNvPr>
          <p:cNvCxnSpPr>
            <a:cxnSpLocks/>
          </p:cNvCxnSpPr>
          <p:nvPr/>
        </p:nvCxnSpPr>
        <p:spPr>
          <a:xfrm>
            <a:off x="9525000" y="3791247"/>
            <a:ext cx="0" cy="127182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9BAC777-03CC-BE07-F14E-88FB0FD45FC2}"/>
              </a:ext>
            </a:extLst>
          </p:cNvPr>
          <p:cNvCxnSpPr/>
          <p:nvPr/>
        </p:nvCxnSpPr>
        <p:spPr>
          <a:xfrm>
            <a:off x="8606434" y="5041247"/>
            <a:ext cx="91856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Bracket 16">
            <a:extLst>
              <a:ext uri="{FF2B5EF4-FFF2-40B4-BE49-F238E27FC236}">
                <a16:creationId xmlns:a16="http://schemas.microsoft.com/office/drawing/2014/main" id="{B8D298CB-5C3F-28D3-089E-AF523EE687DF}"/>
              </a:ext>
            </a:extLst>
          </p:cNvPr>
          <p:cNvSpPr/>
          <p:nvPr/>
        </p:nvSpPr>
        <p:spPr>
          <a:xfrm>
            <a:off x="8424333" y="4512080"/>
            <a:ext cx="182100" cy="1071686"/>
          </a:xfrm>
          <a:prstGeom prst="rightBracket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D96D6C8-5923-2A40-1541-F29E65E208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08"/>
          <a:stretch/>
        </p:blipFill>
        <p:spPr>
          <a:xfrm rot="16368280">
            <a:off x="3447544" y="3173504"/>
            <a:ext cx="1020951" cy="29342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F8FB5D-7F16-7921-EABC-A601C32231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40" y="4858869"/>
            <a:ext cx="2120860" cy="16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4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61820" y="5855455"/>
            <a:ext cx="642975" cy="42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AE8E6F-42CD-F0B7-E537-C41E547085BA}"/>
              </a:ext>
            </a:extLst>
          </p:cNvPr>
          <p:cNvSpPr txBox="1"/>
          <p:nvPr/>
        </p:nvSpPr>
        <p:spPr>
          <a:xfrm>
            <a:off x="850900" y="1511300"/>
            <a:ext cx="9327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Cloud Callout 6">
            <a:extLst>
              <a:ext uri="{FF2B5EF4-FFF2-40B4-BE49-F238E27FC236}">
                <a16:creationId xmlns:a16="http://schemas.microsoft.com/office/drawing/2014/main" id="{9F0E6684-7C94-C6CB-9BBF-D2EB3EEF4B2A}"/>
              </a:ext>
            </a:extLst>
          </p:cNvPr>
          <p:cNvSpPr/>
          <p:nvPr/>
        </p:nvSpPr>
        <p:spPr>
          <a:xfrm>
            <a:off x="8588920" y="952499"/>
            <a:ext cx="2777580" cy="1682567"/>
          </a:xfrm>
          <a:prstGeom prst="cloudCallout">
            <a:avLst>
              <a:gd name="adj1" fmla="val -57910"/>
              <a:gd name="adj2" fmla="val 69451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1883A9-1127-BDEE-23B2-0FAEF5A00681}"/>
              </a:ext>
            </a:extLst>
          </p:cNvPr>
          <p:cNvSpPr txBox="1"/>
          <p:nvPr/>
        </p:nvSpPr>
        <p:spPr>
          <a:xfrm>
            <a:off x="824177" y="1812066"/>
            <a:ext cx="7126024" cy="3575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đâu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ấn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tượng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nơi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2163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61820" y="5855455"/>
            <a:ext cx="642975" cy="42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AE8E6F-42CD-F0B7-E537-C41E547085BA}"/>
              </a:ext>
            </a:extLst>
          </p:cNvPr>
          <p:cNvSpPr txBox="1"/>
          <p:nvPr/>
        </p:nvSpPr>
        <p:spPr>
          <a:xfrm>
            <a:off x="850900" y="1511300"/>
            <a:ext cx="9327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3B4A1F-050A-5A97-144C-54CB5AAFFFC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7" t="38914" r="15152" b="4129"/>
          <a:stretch/>
        </p:blipFill>
        <p:spPr>
          <a:xfrm>
            <a:off x="3830192" y="2465270"/>
            <a:ext cx="7510907" cy="38427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0F8B11-B32C-6480-740E-BD852391F269}"/>
              </a:ext>
            </a:extLst>
          </p:cNvPr>
          <p:cNvSpPr txBox="1"/>
          <p:nvPr/>
        </p:nvSpPr>
        <p:spPr>
          <a:xfrm>
            <a:off x="828655" y="1872344"/>
            <a:ext cx="10816173" cy="547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thiện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danh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toàn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485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61820" y="5855455"/>
            <a:ext cx="642975" cy="42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AE8E6F-42CD-F0B7-E537-C41E547085BA}"/>
              </a:ext>
            </a:extLst>
          </p:cNvPr>
          <p:cNvSpPr txBox="1"/>
          <p:nvPr/>
        </p:nvSpPr>
        <p:spPr>
          <a:xfrm>
            <a:off x="850900" y="1511300"/>
            <a:ext cx="9327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3: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954D9E-8728-51E4-6D67-CE9251DED47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7" t="28164" r="48712" b="8516"/>
          <a:stretch/>
        </p:blipFill>
        <p:spPr>
          <a:xfrm>
            <a:off x="6691204" y="1525402"/>
            <a:ext cx="5018196" cy="4923512"/>
          </a:xfrm>
          <a:prstGeom prst="rect">
            <a:avLst/>
          </a:prstGeom>
        </p:spPr>
      </p:pic>
      <p:sp>
        <p:nvSpPr>
          <p:cNvPr id="5" name="Cloud Callout 6">
            <a:extLst>
              <a:ext uri="{FF2B5EF4-FFF2-40B4-BE49-F238E27FC236}">
                <a16:creationId xmlns:a16="http://schemas.microsoft.com/office/drawing/2014/main" id="{C4B1931E-CEB8-CB2A-2008-B140198BEB9B}"/>
              </a:ext>
            </a:extLst>
          </p:cNvPr>
          <p:cNvSpPr/>
          <p:nvPr/>
        </p:nvSpPr>
        <p:spPr>
          <a:xfrm>
            <a:off x="892809" y="2138161"/>
            <a:ext cx="4457701" cy="2687839"/>
          </a:xfrm>
          <a:prstGeom prst="cloudCallout">
            <a:avLst>
              <a:gd name="adj1" fmla="val 74956"/>
              <a:gd name="adj2" fmla="val 31801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nữ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cũ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trắng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E5FACAF-E066-8609-C867-0163DDCA3CED}"/>
              </a:ext>
            </a:extLst>
          </p:cNvPr>
          <p:cNvSpPr/>
          <p:nvPr/>
        </p:nvSpPr>
        <p:spPr>
          <a:xfrm>
            <a:off x="1004425" y="5280313"/>
            <a:ext cx="752379" cy="70780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96BE37-12BE-9630-B140-26F91115CE01}"/>
              </a:ext>
            </a:extLst>
          </p:cNvPr>
          <p:cNvSpPr txBox="1"/>
          <p:nvPr/>
        </p:nvSpPr>
        <p:spPr>
          <a:xfrm>
            <a:off x="1951713" y="5102534"/>
            <a:ext cx="416634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vậy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070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E60F88DC-9412-815B-355A-DE8E1D0537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823720" y="5855455"/>
            <a:ext cx="642975" cy="422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AE8E6F-42CD-F0B7-E537-C41E547085BA}"/>
              </a:ext>
            </a:extLst>
          </p:cNvPr>
          <p:cNvSpPr txBox="1"/>
          <p:nvPr/>
        </p:nvSpPr>
        <p:spPr>
          <a:xfrm>
            <a:off x="850900" y="1511300"/>
            <a:ext cx="9327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3: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E5FACAF-E066-8609-C867-0163DDCA3CED}"/>
              </a:ext>
            </a:extLst>
          </p:cNvPr>
          <p:cNvSpPr/>
          <p:nvPr/>
        </p:nvSpPr>
        <p:spPr>
          <a:xfrm>
            <a:off x="1004425" y="5216813"/>
            <a:ext cx="752379" cy="70780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96BE37-12BE-9630-B140-26F91115CE01}"/>
              </a:ext>
            </a:extLst>
          </p:cNvPr>
          <p:cNvSpPr txBox="1"/>
          <p:nvPr/>
        </p:nvSpPr>
        <p:spPr>
          <a:xfrm>
            <a:off x="1951713" y="5039034"/>
            <a:ext cx="4166346" cy="955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vậy</a:t>
            </a:r>
            <a:r>
              <a:rPr lang="en-US" sz="2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50F78-06DB-6137-9C8E-4D4DE1ADB6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3" t="33282" r="9766" b="3398"/>
          <a:stretch/>
        </p:blipFill>
        <p:spPr>
          <a:xfrm>
            <a:off x="6773559" y="1465334"/>
            <a:ext cx="5012041" cy="5040495"/>
          </a:xfrm>
          <a:prstGeom prst="rect">
            <a:avLst/>
          </a:prstGeom>
        </p:spPr>
      </p:pic>
      <p:sp>
        <p:nvSpPr>
          <p:cNvPr id="9" name="Cloud Callout 6">
            <a:extLst>
              <a:ext uri="{FF2B5EF4-FFF2-40B4-BE49-F238E27FC236}">
                <a16:creationId xmlns:a16="http://schemas.microsoft.com/office/drawing/2014/main" id="{9BA3F4C1-3290-2241-D956-C94042F62560}"/>
              </a:ext>
            </a:extLst>
          </p:cNvPr>
          <p:cNvSpPr/>
          <p:nvPr/>
        </p:nvSpPr>
        <p:spPr>
          <a:xfrm>
            <a:off x="774700" y="2091392"/>
            <a:ext cx="4775200" cy="2606049"/>
          </a:xfrm>
          <a:prstGeom prst="cloudCallout">
            <a:avLst>
              <a:gd name="adj1" fmla="val 66460"/>
              <a:gd name="adj2" fmla="val 43772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nam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buýt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2936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rId4" action="ppaction://hlinksldjump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101E18-B4B4-95CE-0993-F413B84D3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1: Đáp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con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vật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thuộc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nhóm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cầm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66800" y="1295399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Ngan,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vịt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ngỗng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...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" action="ppaction://hlinkshowjump?jump=nextslide"/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8226DA-8E52-4A94-920A-5122E24F37EC}"/>
              </a:ext>
            </a:extLst>
          </p:cNvPr>
          <p:cNvSpPr/>
          <p:nvPr/>
        </p:nvSpPr>
        <p:spPr>
          <a:xfrm>
            <a:off x="1066800" y="2438400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Ngan,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tôm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1C2B7F-3964-1B5C-267F-D76306E5DBC3}"/>
              </a:ext>
            </a:extLst>
          </p:cNvPr>
          <p:cNvSpPr/>
          <p:nvPr/>
        </p:nvSpPr>
        <p:spPr>
          <a:xfrm>
            <a:off x="6324600" y="1295399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Ngan,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E56DC0-38F5-F326-F9F5-61016C41E165}"/>
              </a:ext>
            </a:extLst>
          </p:cNvPr>
          <p:cNvSpPr/>
          <p:nvPr/>
        </p:nvSpPr>
        <p:spPr>
          <a:xfrm>
            <a:off x="6324600" y="2438400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Ngan,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bò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...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F0E01E3-06B3-924D-164F-62E22E2D5D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32" grpId="0"/>
      <p:bldP spid="2" grpId="0" animBg="1"/>
      <p:bldP spid="3" grpId="0" animBg="1"/>
      <p:bldP spid="6" grpId="0" animBg="1"/>
      <p:bldP spid="15" grpId="0" animBg="1"/>
      <p:bldP spid="18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2: Hình thức giăng lưới thường được dùng để đánh bắt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66800" y="1295399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8226DA-8E52-4A94-920A-5122E24F37EC}"/>
              </a:ext>
            </a:extLst>
          </p:cNvPr>
          <p:cNvSpPr/>
          <p:nvPr/>
        </p:nvSpPr>
        <p:spPr>
          <a:xfrm>
            <a:off x="1066800" y="2438400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vịt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1C2B7F-3964-1B5C-267F-D76306E5DBC3}"/>
              </a:ext>
            </a:extLst>
          </p:cNvPr>
          <p:cNvSpPr/>
          <p:nvPr/>
        </p:nvSpPr>
        <p:spPr>
          <a:xfrm>
            <a:off x="6324600" y="1295399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chim</a:t>
            </a:r>
            <a:r>
              <a:rPr lang="en-US" sz="3600" kern="1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E56DC0-38F5-F326-F9F5-61016C41E165}"/>
              </a:ext>
            </a:extLst>
          </p:cNvPr>
          <p:cNvSpPr/>
          <p:nvPr/>
        </p:nvSpPr>
        <p:spPr>
          <a:xfrm>
            <a:off x="6324600" y="2438400"/>
            <a:ext cx="4724400" cy="9143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CF7D05-8A40-BBFC-1A3F-152D93F7F11B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87DFEAC-9A99-8F58-DF92-D7F855016F7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6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24" grpId="0" animBg="1"/>
      <p:bldP spid="32" grpId="0"/>
      <p:bldP spid="2" grpId="0" animBg="1"/>
      <p:bldP spid="3" grpId="0" animBg="1"/>
      <p:bldP spid="6" grpId="0" animBg="1"/>
      <p:bldP spid="15" grpId="0" animBg="1"/>
      <p:bldP spid="18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phẩm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của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ngành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nghiệp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dệt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may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F93BA7-2966-B7D0-1B3D-6A40877F6399}"/>
              </a:ext>
            </a:extLst>
          </p:cNvPr>
          <p:cNvSpPr/>
          <p:nvPr/>
        </p:nvSpPr>
        <p:spPr>
          <a:xfrm>
            <a:off x="1524000" y="22098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thực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phẩm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6BAF91-FE26-6259-D629-2FDB6EF7F00B}"/>
              </a:ext>
            </a:extLst>
          </p:cNvPr>
          <p:cNvSpPr/>
          <p:nvPr/>
        </p:nvSpPr>
        <p:spPr>
          <a:xfrm>
            <a:off x="6248400" y="12954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vải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A9819C7-D93D-86A0-91C4-8CA851D2091F}"/>
              </a:ext>
            </a:extLst>
          </p:cNvPr>
          <p:cNvSpPr/>
          <p:nvPr/>
        </p:nvSpPr>
        <p:spPr>
          <a:xfrm>
            <a:off x="6248400" y="22098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lọ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2D277F-1BEA-953B-94FA-B41CF67B2C88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D24F6F-6838-D225-883A-A85454EECFC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4245 0.0277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/>
      <p:bldP spid="24" grpId="0" animBg="1"/>
      <p:bldP spid="32" grpId="0"/>
      <p:bldP spid="20" grpId="0"/>
      <p:bldP spid="14" grpId="0" animBg="1"/>
      <p:bldP spid="15" grpId="0" animBg="1"/>
      <p:bldP spid="18" grpId="0" animBg="1"/>
      <p:bldP spid="3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4: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phải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hoạt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động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sản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xuất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thủ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công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Đan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lát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24D20-FC31-5052-EA9E-72259B5043E6}"/>
              </a:ext>
            </a:extLst>
          </p:cNvPr>
          <p:cNvSpPr/>
          <p:nvPr/>
        </p:nvSpPr>
        <p:spPr>
          <a:xfrm>
            <a:off x="1524000" y="22098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biến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hộp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C32E79-E3F4-83F9-891E-A15BC3809373}"/>
              </a:ext>
            </a:extLst>
          </p:cNvPr>
          <p:cNvSpPr/>
          <p:nvPr/>
        </p:nvSpPr>
        <p:spPr>
          <a:xfrm>
            <a:off x="6248400" y="12954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Điêu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khắc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EB8304-6625-EDEA-27DA-04020A2EB81B}"/>
              </a:ext>
            </a:extLst>
          </p:cNvPr>
          <p:cNvSpPr/>
          <p:nvPr/>
        </p:nvSpPr>
        <p:spPr>
          <a:xfrm>
            <a:off x="6248400" y="2209800"/>
            <a:ext cx="42672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Làm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gốm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32B9BD-B437-A66B-A3D7-FAAE4C3009A4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5D81417-AEA5-A71D-73EE-63ACDB234BA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32" grpId="0"/>
      <p:bldP spid="20" grpId="0"/>
      <p:bldP spid="19" grpId="0"/>
      <p:bldP spid="22" grpId="0" animBg="1"/>
      <p:bldP spid="23" grpId="0" animBg="1"/>
      <p:bldP spid="25" grpId="0" animBg="1"/>
      <p:bldP spid="6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5: Khi đi tới chùa làm lễ, chúng ta nên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ăn mặc như thế nào?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9906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ngắn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85CC71-035A-09DD-0493-32FF7F7C95B7}"/>
              </a:ext>
            </a:extLst>
          </p:cNvPr>
          <p:cNvSpPr/>
          <p:nvPr/>
        </p:nvSpPr>
        <p:spPr>
          <a:xfrm>
            <a:off x="1524000" y="2438400"/>
            <a:ext cx="4267200" cy="9906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ngắn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89A7FC-50D0-6B77-4376-1B7DCF0A9679}"/>
              </a:ext>
            </a:extLst>
          </p:cNvPr>
          <p:cNvSpPr/>
          <p:nvPr/>
        </p:nvSpPr>
        <p:spPr>
          <a:xfrm>
            <a:off x="6248400" y="1295400"/>
            <a:ext cx="4267200" cy="9906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C14FED-3317-7FB7-329D-4A9B7319A732}"/>
              </a:ext>
            </a:extLst>
          </p:cNvPr>
          <p:cNvSpPr/>
          <p:nvPr/>
        </p:nvSpPr>
        <p:spPr>
          <a:xfrm>
            <a:off x="6248400" y="2438400"/>
            <a:ext cx="4267200" cy="9906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Mặc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/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áo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tay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D61175-852B-F577-7748-9A52AC4A44C7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C9FBC33-5077-15C0-9C73-1544A6321F7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4" grpId="0" animBg="1"/>
      <p:bldP spid="32" grpId="0"/>
      <p:bldP spid="20" grpId="0"/>
      <p:bldP spid="21" grpId="0"/>
      <p:bldP spid="22" grpId="0" animBg="1"/>
      <p:bldP spid="23" grpId="0" animBg="1"/>
      <p:bldP spid="25" grpId="0" animBg="1"/>
      <p:bldP spid="4" grpId="0" animBg="1"/>
      <p:bldP spid="6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524000" y="0"/>
            <a:ext cx="9144000" cy="12192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6: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Thừa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Thiên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Huế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nổi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tiếng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di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tích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nào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24000" y="1295400"/>
            <a:ext cx="4267200" cy="9144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Vườn quốc gia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Phong Nha – Kẻ Bàng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24D20-FC31-5052-EA9E-72259B5043E6}"/>
              </a:ext>
            </a:extLst>
          </p:cNvPr>
          <p:cNvSpPr/>
          <p:nvPr/>
        </p:nvSpPr>
        <p:spPr>
          <a:xfrm>
            <a:off x="1524000" y="2362200"/>
            <a:ext cx="4267200" cy="9144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di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tích</a:t>
            </a:r>
            <a:endParaRPr lang="en-US" sz="2800" kern="1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Cố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đô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Huế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C32E79-E3F4-83F9-891E-A15BC3809373}"/>
              </a:ext>
            </a:extLst>
          </p:cNvPr>
          <p:cNvSpPr/>
          <p:nvPr/>
        </p:nvSpPr>
        <p:spPr>
          <a:xfrm>
            <a:off x="6248400" y="1295400"/>
            <a:ext cx="4267200" cy="9144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Thành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Hồ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EB8304-6625-EDEA-27DA-04020A2EB81B}"/>
              </a:ext>
            </a:extLst>
          </p:cNvPr>
          <p:cNvSpPr/>
          <p:nvPr/>
        </p:nvSpPr>
        <p:spPr>
          <a:xfrm>
            <a:off x="6248400" y="2362200"/>
            <a:ext cx="4267200" cy="9144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Quần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thắng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Tràng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An</a:t>
            </a: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9C900CD-3DCA-38FA-5690-621005CFF9A2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8C9FD5-84FC-BE0B-E1C4-C9846F7046D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" y="1"/>
            <a:ext cx="868679" cy="8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24" grpId="0" animBg="1"/>
      <p:bldP spid="32" grpId="0"/>
      <p:bldP spid="20" grpId="0"/>
      <p:bldP spid="19" grpId="0"/>
      <p:bldP spid="22" grpId="0" animBg="1"/>
      <p:bldP spid="23" grpId="0" animBg="1"/>
      <p:bldP spid="25" grpId="0" animBg="1"/>
      <p:bldP spid="6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876300" y="1463040"/>
            <a:ext cx="3954780" cy="5791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AA39AC-76AD-203B-5908-A7DB7011037B}"/>
              </a:ext>
            </a:extLst>
          </p:cNvPr>
          <p:cNvSpPr txBox="1"/>
          <p:nvPr/>
        </p:nvSpPr>
        <p:spPr>
          <a:xfrm>
            <a:off x="876300" y="2042160"/>
            <a:ext cx="8415935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nay.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soạn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847</Words>
  <Application>Microsoft Office PowerPoint</Application>
  <PresentationFormat>Widescreen</PresentationFormat>
  <Paragraphs>175</Paragraphs>
  <Slides>23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8</cp:revision>
  <dcterms:created xsi:type="dcterms:W3CDTF">2023-04-10T09:01:57Z</dcterms:created>
  <dcterms:modified xsi:type="dcterms:W3CDTF">2023-08-15T07:18:46Z</dcterms:modified>
</cp:coreProperties>
</file>