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30"/>
  </p:notesMasterIdLst>
  <p:sldIdLst>
    <p:sldId id="256" r:id="rId3"/>
    <p:sldId id="257" r:id="rId4"/>
    <p:sldId id="271" r:id="rId5"/>
    <p:sldId id="259" r:id="rId6"/>
    <p:sldId id="273" r:id="rId7"/>
    <p:sldId id="272" r:id="rId8"/>
    <p:sldId id="274" r:id="rId9"/>
    <p:sldId id="275" r:id="rId10"/>
    <p:sldId id="276" r:id="rId11"/>
    <p:sldId id="277" r:id="rId12"/>
    <p:sldId id="278" r:id="rId13"/>
    <p:sldId id="280" r:id="rId14"/>
    <p:sldId id="281" r:id="rId15"/>
    <p:sldId id="282" r:id="rId16"/>
    <p:sldId id="258" r:id="rId17"/>
    <p:sldId id="267" r:id="rId18"/>
    <p:sldId id="284" r:id="rId19"/>
    <p:sldId id="285" r:id="rId20"/>
    <p:sldId id="287" r:id="rId21"/>
    <p:sldId id="288" r:id="rId22"/>
    <p:sldId id="289" r:id="rId23"/>
    <p:sldId id="286" r:id="rId24"/>
    <p:sldId id="261" r:id="rId25"/>
    <p:sldId id="290" r:id="rId26"/>
    <p:sldId id="291" r:id="rId27"/>
    <p:sldId id="266" r:id="rId28"/>
    <p:sldId id="292" r:id="rId2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4628"/>
  </p:normalViewPr>
  <p:slideViewPr>
    <p:cSldViewPr snapToGrid="0">
      <p:cViewPr varScale="1">
        <p:scale>
          <a:sx n="62" d="100"/>
          <a:sy n="62" d="100"/>
        </p:scale>
        <p:origin x="23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57876111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085697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080966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1293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</a:t>
            </a:r>
            <a:r>
              <a:rPr lang="en-US" baseline="0"/>
              <a:t> click vào đồng hồ để bấm giờ</a:t>
            </a:r>
            <a:endParaRPr lang="en-US"/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p</a:t>
            </a:r>
            <a:r>
              <a:rPr lang="en-US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án</a:t>
            </a:r>
            <a:r>
              <a:rPr lang="en-US" sz="1100" b="0" i="0" u="none" strike="noStrike" cap="none" baseline="0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để chọn </a:t>
            </a:r>
            <a:r>
              <a:rPr lang="en-US" baseline="0"/>
              <a:t>đá</a:t>
            </a:r>
            <a:r>
              <a:rPr lang="vi-VN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p</a:t>
            </a:r>
            <a:r>
              <a:rPr lang="en-US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án</a:t>
            </a:r>
            <a:r>
              <a:rPr lang="en-US" sz="1100" b="0" i="0" u="none" strike="noStrike" cap="none" baseline="0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đúng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86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</a:t>
            </a:r>
            <a:r>
              <a:rPr lang="en-US" baseline="0"/>
              <a:t> click vào đồng hồ để bấm giờ</a:t>
            </a:r>
            <a:endParaRPr lang="en-US"/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p</a:t>
            </a:r>
            <a:r>
              <a:rPr lang="en-US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án</a:t>
            </a:r>
            <a:r>
              <a:rPr lang="en-US" sz="1100" b="0" i="0" u="none" strike="noStrike" cap="none" baseline="0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để chọn </a:t>
            </a:r>
            <a:r>
              <a:rPr lang="en-US" baseline="0"/>
              <a:t>đá</a:t>
            </a:r>
            <a:r>
              <a:rPr lang="vi-VN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p</a:t>
            </a:r>
            <a:r>
              <a:rPr lang="en-US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án</a:t>
            </a:r>
            <a:r>
              <a:rPr lang="en-US" sz="1100" b="0" i="0" u="none" strike="noStrike" cap="none" baseline="0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đúng</a:t>
            </a:r>
            <a:endParaRPr lang="en-US"/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631421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</a:t>
            </a:r>
            <a:r>
              <a:rPr lang="en-US" baseline="0"/>
              <a:t> click vào đồng hồ để bấm giờ</a:t>
            </a:r>
            <a:endParaRPr lang="en-US"/>
          </a:p>
          <a:p>
            <a:pPr marL="457200" marR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/>
              <a:t>-GV click vào</a:t>
            </a:r>
            <a:r>
              <a:rPr lang="en-US" baseline="0"/>
              <a:t> khung đá</a:t>
            </a:r>
            <a:r>
              <a:rPr lang="vi-VN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p</a:t>
            </a:r>
            <a:r>
              <a:rPr lang="en-US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án</a:t>
            </a:r>
            <a:r>
              <a:rPr lang="en-US" sz="1100" b="0" i="0" u="none" strike="noStrike" cap="none" baseline="0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để chọn </a:t>
            </a:r>
            <a:r>
              <a:rPr lang="en-US" baseline="0"/>
              <a:t>đá</a:t>
            </a:r>
            <a:r>
              <a:rPr lang="vi-VN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p</a:t>
            </a:r>
            <a:r>
              <a:rPr lang="en-US" sz="1100" b="0" i="0" u="none" strike="noStrike" cap="none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án</a:t>
            </a:r>
            <a:r>
              <a:rPr lang="en-US" sz="1100" b="0" i="0" u="none" strike="noStrike" cap="none" baseline="0">
                <a:solidFill>
                  <a:schemeClr val="tx1"/>
                </a:solidFill>
                <a:latin typeface="Arial"/>
                <a:ea typeface="Arial" panose="020B0604020202020204" pitchFamily="34" charset="0"/>
                <a:cs typeface="Times New Roman" panose="02020603050405020304" pitchFamily="18" charset="0"/>
                <a:sym typeface="Arial"/>
              </a:rPr>
              <a:t> đúng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413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552350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523300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5086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23284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849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021653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3258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9006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88568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810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95705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88553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8209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682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116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11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6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3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slide" Target="slide14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3" Type="http://schemas.microsoft.com/office/2007/relationships/media" Target="../media/media2.mp3"/><Relationship Id="rId21" Type="http://schemas.openxmlformats.org/officeDocument/2006/relationships/image" Target="../media/image32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openxmlformats.org/officeDocument/2006/relationships/image" Target="../media/image31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0.png"/><Relationship Id="rId5" Type="http://schemas.microsoft.com/office/2007/relationships/media" Target="../media/media3.mp3"/><Relationship Id="rId15" Type="http://schemas.openxmlformats.org/officeDocument/2006/relationships/image" Target="../media/image27.png"/><Relationship Id="rId23" Type="http://schemas.openxmlformats.org/officeDocument/2006/relationships/image" Target="../media/image23.png"/><Relationship Id="rId10" Type="http://schemas.openxmlformats.org/officeDocument/2006/relationships/image" Target="../media/image24.png"/><Relationship Id="rId19" Type="http://schemas.openxmlformats.org/officeDocument/2006/relationships/image" Target="../media/image30.png"/><Relationship Id="rId4" Type="http://schemas.openxmlformats.org/officeDocument/2006/relationships/audio" Target="../media/media2.mp3"/><Relationship Id="rId9" Type="http://schemas.openxmlformats.org/officeDocument/2006/relationships/image" Target="../media/image19.jpeg"/><Relationship Id="rId14" Type="http://schemas.microsoft.com/office/2007/relationships/hdphoto" Target="../media/hdphoto2.wdp"/><Relationship Id="rId22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13" Type="http://schemas.openxmlformats.org/officeDocument/2006/relationships/image" Target="../media/image34.png"/><Relationship Id="rId18" Type="http://schemas.openxmlformats.org/officeDocument/2006/relationships/image" Target="../media/image29.png"/><Relationship Id="rId3" Type="http://schemas.microsoft.com/office/2007/relationships/media" Target="../media/media2.mp3"/><Relationship Id="rId21" Type="http://schemas.openxmlformats.org/officeDocument/2006/relationships/image" Target="../media/image32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audio" Target="../media/media1.mp3"/><Relationship Id="rId16" Type="http://schemas.microsoft.com/office/2007/relationships/hdphoto" Target="../media/hdphoto5.wdp"/><Relationship Id="rId20" Type="http://schemas.openxmlformats.org/officeDocument/2006/relationships/image" Target="../media/image31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0.png"/><Relationship Id="rId5" Type="http://schemas.microsoft.com/office/2007/relationships/media" Target="../media/media3.mp3"/><Relationship Id="rId15" Type="http://schemas.openxmlformats.org/officeDocument/2006/relationships/image" Target="../media/image35.png"/><Relationship Id="rId23" Type="http://schemas.openxmlformats.org/officeDocument/2006/relationships/image" Target="../media/image23.png"/><Relationship Id="rId10" Type="http://schemas.openxmlformats.org/officeDocument/2006/relationships/image" Target="../media/image24.png"/><Relationship Id="rId19" Type="http://schemas.openxmlformats.org/officeDocument/2006/relationships/image" Target="../media/image30.png"/><Relationship Id="rId4" Type="http://schemas.openxmlformats.org/officeDocument/2006/relationships/audio" Target="../media/media2.mp3"/><Relationship Id="rId9" Type="http://schemas.openxmlformats.org/officeDocument/2006/relationships/image" Target="../media/image19.jpeg"/><Relationship Id="rId14" Type="http://schemas.microsoft.com/office/2007/relationships/hdphoto" Target="../media/hdphoto4.wdp"/><Relationship Id="rId22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6.png"/><Relationship Id="rId18" Type="http://schemas.openxmlformats.org/officeDocument/2006/relationships/image" Target="../media/image29.png"/><Relationship Id="rId3" Type="http://schemas.microsoft.com/office/2007/relationships/media" Target="../media/media2.mp3"/><Relationship Id="rId21" Type="http://schemas.openxmlformats.org/officeDocument/2006/relationships/image" Target="../media/image32.png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25.png"/><Relationship Id="rId17" Type="http://schemas.openxmlformats.org/officeDocument/2006/relationships/image" Target="../media/image28.png"/><Relationship Id="rId2" Type="http://schemas.openxmlformats.org/officeDocument/2006/relationships/audio" Target="../media/media1.mp3"/><Relationship Id="rId16" Type="http://schemas.microsoft.com/office/2007/relationships/hdphoto" Target="../media/hdphoto3.wdp"/><Relationship Id="rId20" Type="http://schemas.openxmlformats.org/officeDocument/2006/relationships/image" Target="../media/image31.jpeg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20.png"/><Relationship Id="rId5" Type="http://schemas.microsoft.com/office/2007/relationships/media" Target="../media/media3.mp3"/><Relationship Id="rId15" Type="http://schemas.openxmlformats.org/officeDocument/2006/relationships/image" Target="../media/image27.png"/><Relationship Id="rId23" Type="http://schemas.openxmlformats.org/officeDocument/2006/relationships/image" Target="../media/image23.png"/><Relationship Id="rId10" Type="http://schemas.openxmlformats.org/officeDocument/2006/relationships/image" Target="../media/image24.png"/><Relationship Id="rId19" Type="http://schemas.openxmlformats.org/officeDocument/2006/relationships/image" Target="../media/image30.png"/><Relationship Id="rId4" Type="http://schemas.openxmlformats.org/officeDocument/2006/relationships/audio" Target="../media/media2.mp3"/><Relationship Id="rId9" Type="http://schemas.openxmlformats.org/officeDocument/2006/relationships/image" Target="../media/image19.jpeg"/><Relationship Id="rId14" Type="http://schemas.microsoft.com/office/2007/relationships/hdphoto" Target="../media/hdphoto2.wdp"/><Relationship Id="rId22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6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u-nhien-va-xa-hoi-3/1/137/116/" TargetMode="Externa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6.sv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6.wdp"/><Relationship Id="rId5" Type="http://schemas.openxmlformats.org/officeDocument/2006/relationships/image" Target="../media/image47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019504" y="1151795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0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000" b="1" dirty="0">
                <a:solidFill>
                  <a:srgbClr val="002060"/>
                </a:solidFill>
                <a:latin typeface="+mn-lt"/>
              </a:rPr>
              <a:t>6 :Trái </a:t>
            </a:r>
            <a:r>
              <a:rPr lang="en-US" sz="5000" b="1" dirty="0" err="1">
                <a:solidFill>
                  <a:srgbClr val="002060"/>
                </a:solidFill>
                <a:latin typeface="+mn-lt"/>
              </a:rPr>
              <a:t>đất</a:t>
            </a:r>
            <a:r>
              <a:rPr lang="en-US" sz="50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+mn-lt"/>
              </a:rPr>
              <a:t>và</a:t>
            </a:r>
            <a:r>
              <a:rPr lang="en-US" sz="50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+mn-lt"/>
              </a:rPr>
              <a:t>bầu</a:t>
            </a:r>
            <a:r>
              <a:rPr lang="en-US" sz="5000" b="1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US" sz="5000" b="1" dirty="0" err="1">
                <a:solidFill>
                  <a:srgbClr val="002060"/>
                </a:solidFill>
                <a:latin typeface="+mn-lt"/>
              </a:rPr>
              <a:t>trời</a:t>
            </a:r>
            <a:endParaRPr sz="50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3429000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22: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Bề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mặt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Trái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Đất</a:t>
            </a:r>
            <a:endParaRPr sz="4800" dirty="0">
              <a:latin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3</a:t>
            </a:r>
            <a:endParaRPr sz="3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56211" y="29312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11444" y="2750835"/>
            <a:ext cx="3998679" cy="3998679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65098" y="1578792"/>
            <a:ext cx="11165641" cy="10295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bề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mặt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quả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cầu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rất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nhiều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sắc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em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thử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đếm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xem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nhiêu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và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kể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tên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màu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đó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 </a:t>
            </a:r>
            <a:endParaRPr lang="en-US" sz="2400" kern="12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5D4C40-6D63-0A50-2EB2-C9CFEB39FB9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96660" y="2750834"/>
            <a:ext cx="3998679" cy="3998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620309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56211" y="29312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36A39F83-4167-48D6-BA1B-9224210D9EB9}"/>
              </a:ext>
            </a:extLst>
          </p:cNvPr>
          <p:cNvSpPr txBox="1"/>
          <p:nvPr/>
        </p:nvSpPr>
        <p:spPr>
          <a:xfrm>
            <a:off x="592712" y="1525057"/>
            <a:ext cx="8966200" cy="401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000" b="1" kern="1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1. </a:t>
            </a:r>
            <a:r>
              <a:rPr lang="en-US" sz="2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châu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lục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đại</a:t>
            </a:r>
            <a:r>
              <a:rPr lang="en-US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d</a:t>
            </a:r>
            <a:r>
              <a:rPr lang="vi-VN" sz="2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ư</a:t>
            </a:r>
            <a:r>
              <a:rPr lang="en-US" sz="20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ơng</a:t>
            </a:r>
            <a:endParaRPr lang="en-US" sz="2000" b="1" kern="12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A22480B-200C-4A0E-9D44-3CCC793A3900}"/>
              </a:ext>
            </a:extLst>
          </p:cNvPr>
          <p:cNvSpPr txBox="1"/>
          <p:nvPr/>
        </p:nvSpPr>
        <p:spPr>
          <a:xfrm>
            <a:off x="592712" y="2091066"/>
            <a:ext cx="10007600" cy="39632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HĐ 1: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Tìm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hiểu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quy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định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về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màu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sắc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quả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địa</a:t>
            </a:r>
            <a:r>
              <a:rPr lang="en-US" sz="20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cầu</a:t>
            </a:r>
            <a:endParaRPr lang="en-US" sz="2000" kern="12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E1D7716-2DF6-4CB8-86F9-9EE857ABE9A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564" t="17990" r="13362" b="25030"/>
          <a:stretch/>
        </p:blipFill>
        <p:spPr>
          <a:xfrm>
            <a:off x="5318846" y="2815857"/>
            <a:ext cx="6679238" cy="342040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DF1D74B-8A4A-4D17-86B1-1D47B4CE1B74}"/>
              </a:ext>
            </a:extLst>
          </p:cNvPr>
          <p:cNvSpPr/>
          <p:nvPr/>
        </p:nvSpPr>
        <p:spPr>
          <a:xfrm>
            <a:off x="592712" y="2813143"/>
            <a:ext cx="3879508" cy="342040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95325" indent="-495325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Các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màu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quả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địa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cầu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cho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biết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điều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gì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?</a:t>
            </a:r>
          </a:p>
          <a:p>
            <a:pPr marL="495325" indent="-495325" algn="just">
              <a:lnSpc>
                <a:spcPct val="150000"/>
              </a:lnSpc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Hãy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chỉ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trên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quả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địa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cầu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: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n</a:t>
            </a: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ư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ớc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biển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đại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d</a:t>
            </a:r>
            <a:r>
              <a:rPr lang="vi-VN" sz="2000" dirty="0">
                <a:solidFill>
                  <a:schemeClr val="tx1"/>
                </a:solidFill>
                <a:cs typeface="Arial" panose="020B0604020202020204" pitchFamily="34" charset="0"/>
              </a:rPr>
              <a:t>ư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ơng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)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và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phần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đất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(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đồng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bằng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đồi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cao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nguyên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anose="020B0604020202020204" pitchFamily="34" charset="0"/>
              </a:rPr>
              <a:t>núi</a:t>
            </a:r>
            <a:r>
              <a:rPr lang="en-US" sz="2000" dirty="0">
                <a:solidFill>
                  <a:schemeClr val="tx1"/>
                </a:solidFill>
                <a:cs typeface="Arial" panose="020B0604020202020204" pitchFamily="34" charset="0"/>
              </a:rPr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76889358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7483952-352A-4D85-BCD8-068E08A1513E}"/>
              </a:ext>
            </a:extLst>
          </p:cNvPr>
          <p:cNvSpPr/>
          <p:nvPr/>
        </p:nvSpPr>
        <p:spPr>
          <a:xfrm>
            <a:off x="423245" y="1857988"/>
            <a:ext cx="6648554" cy="369499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495325" indent="-495325" algn="just">
              <a:lnSpc>
                <a:spcPct val="150000"/>
              </a:lnSpc>
              <a:buFont typeface="+mj-lt"/>
              <a:buAutoNum type="arabicPeriod"/>
            </a:pPr>
            <a:r>
              <a:rPr lang="vi-VN" sz="2400" dirty="0">
                <a:solidFill>
                  <a:schemeClr val="tx1"/>
                </a:solidFill>
              </a:rPr>
              <a:t>Màu xanh nước biển biểu thị biển, đại dương; màu xanh lá cây biểu thị đồng bằng; màu vàng biểu thị đồi... </a:t>
            </a:r>
          </a:p>
          <a:p>
            <a:pPr marL="495325" indent="-495325" algn="just">
              <a:lnSpc>
                <a:spcPct val="150000"/>
              </a:lnSpc>
              <a:buFont typeface="+mj-lt"/>
              <a:buAutoNum type="arabicPeriod"/>
            </a:pPr>
            <a:r>
              <a:rPr lang="vi-VN" sz="2400" dirty="0">
                <a:solidFill>
                  <a:schemeClr val="tx1"/>
                </a:solidFill>
              </a:rPr>
              <a:t>Màu xanh chỉ nước, gồm biển và đại dương. Các màu còn lại chỉ đất, bao gồm: đồng bằng, đồi, cao nguyên, núi. </a:t>
            </a:r>
          </a:p>
        </p:txBody>
      </p:sp>
      <p:grpSp>
        <p:nvGrpSpPr>
          <p:cNvPr id="12" name="Group 2">
            <a:extLst>
              <a:ext uri="{FF2B5EF4-FFF2-40B4-BE49-F238E27FC236}">
                <a16:creationId xmlns:a16="http://schemas.microsoft.com/office/drawing/2014/main" id="{86F69DEF-B808-48E2-909D-A93516265294}"/>
              </a:ext>
            </a:extLst>
          </p:cNvPr>
          <p:cNvGrpSpPr>
            <a:grpSpLocks noChangeAspect="1"/>
          </p:cNvGrpSpPr>
          <p:nvPr/>
        </p:nvGrpSpPr>
        <p:grpSpPr>
          <a:xfrm>
            <a:off x="7886047" y="990600"/>
            <a:ext cx="3524951" cy="4406190"/>
            <a:chOff x="-1" y="12700"/>
            <a:chExt cx="6339841" cy="7924802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3" name="Freeform 3">
              <a:extLst>
                <a:ext uri="{FF2B5EF4-FFF2-40B4-BE49-F238E27FC236}">
                  <a16:creationId xmlns:a16="http://schemas.microsoft.com/office/drawing/2014/main" id="{A22E7183-FA42-4086-A485-6105B4F8900A}"/>
                </a:ext>
              </a:extLst>
            </p:cNvPr>
            <p:cNvSpPr/>
            <p:nvPr/>
          </p:nvSpPr>
          <p:spPr>
            <a:xfrm>
              <a:off x="-1" y="12700"/>
              <a:ext cx="6339841" cy="7924802"/>
            </a:xfrm>
            <a:custGeom>
              <a:avLst/>
              <a:gdLst/>
              <a:ahLst/>
              <a:cxnLst/>
              <a:rect l="l" t="t" r="r" b="b"/>
              <a:pathLst>
                <a:path w="6339841" h="7924802">
                  <a:moveTo>
                    <a:pt x="1" y="7693660"/>
                  </a:moveTo>
                  <a:lnTo>
                    <a:pt x="1" y="7363460"/>
                  </a:lnTo>
                  <a:cubicBezTo>
                    <a:pt x="128271" y="7363460"/>
                    <a:pt x="231141" y="7259320"/>
                    <a:pt x="231141" y="7132320"/>
                  </a:cubicBezTo>
                  <a:cubicBezTo>
                    <a:pt x="231141" y="7004050"/>
                    <a:pt x="127001" y="6901180"/>
                    <a:pt x="1" y="6901180"/>
                  </a:cubicBezTo>
                  <a:lnTo>
                    <a:pt x="1" y="6570980"/>
                  </a:lnTo>
                  <a:cubicBezTo>
                    <a:pt x="128271" y="6570980"/>
                    <a:pt x="231141" y="6466839"/>
                    <a:pt x="231141" y="6339839"/>
                  </a:cubicBezTo>
                  <a:cubicBezTo>
                    <a:pt x="231141" y="6211570"/>
                    <a:pt x="127001" y="6108700"/>
                    <a:pt x="1" y="6108700"/>
                  </a:cubicBezTo>
                  <a:lnTo>
                    <a:pt x="1" y="5778500"/>
                  </a:lnTo>
                  <a:cubicBezTo>
                    <a:pt x="128271" y="5778500"/>
                    <a:pt x="231141" y="5674360"/>
                    <a:pt x="231141" y="5547360"/>
                  </a:cubicBezTo>
                  <a:cubicBezTo>
                    <a:pt x="231141" y="5419090"/>
                    <a:pt x="127001" y="5316220"/>
                    <a:pt x="1" y="5316220"/>
                  </a:cubicBezTo>
                  <a:lnTo>
                    <a:pt x="1" y="4986020"/>
                  </a:lnTo>
                  <a:cubicBezTo>
                    <a:pt x="128271" y="4986020"/>
                    <a:pt x="231141" y="4881880"/>
                    <a:pt x="231141" y="4754880"/>
                  </a:cubicBezTo>
                  <a:cubicBezTo>
                    <a:pt x="231141" y="4626609"/>
                    <a:pt x="127001" y="4523739"/>
                    <a:pt x="1" y="4523739"/>
                  </a:cubicBezTo>
                  <a:lnTo>
                    <a:pt x="1" y="4193539"/>
                  </a:lnTo>
                  <a:cubicBezTo>
                    <a:pt x="128271" y="4193539"/>
                    <a:pt x="231141" y="4089399"/>
                    <a:pt x="231141" y="3962399"/>
                  </a:cubicBezTo>
                  <a:cubicBezTo>
                    <a:pt x="231141" y="3834129"/>
                    <a:pt x="127001" y="3731259"/>
                    <a:pt x="1" y="3731259"/>
                  </a:cubicBezTo>
                  <a:lnTo>
                    <a:pt x="1" y="3401059"/>
                  </a:lnTo>
                  <a:cubicBezTo>
                    <a:pt x="128271" y="3401059"/>
                    <a:pt x="231141" y="3296919"/>
                    <a:pt x="231141" y="3169919"/>
                  </a:cubicBezTo>
                  <a:cubicBezTo>
                    <a:pt x="231141" y="3041649"/>
                    <a:pt x="127001" y="2938779"/>
                    <a:pt x="1" y="2938779"/>
                  </a:cubicBezTo>
                  <a:lnTo>
                    <a:pt x="1" y="2608579"/>
                  </a:lnTo>
                  <a:cubicBezTo>
                    <a:pt x="128271" y="2608579"/>
                    <a:pt x="231141" y="2504439"/>
                    <a:pt x="231141" y="2377439"/>
                  </a:cubicBezTo>
                  <a:cubicBezTo>
                    <a:pt x="231141" y="2249170"/>
                    <a:pt x="127001" y="2146300"/>
                    <a:pt x="1" y="2146300"/>
                  </a:cubicBezTo>
                  <a:lnTo>
                    <a:pt x="1" y="1816100"/>
                  </a:lnTo>
                  <a:cubicBezTo>
                    <a:pt x="128271" y="1816100"/>
                    <a:pt x="231141" y="1711960"/>
                    <a:pt x="231141" y="1584960"/>
                  </a:cubicBezTo>
                  <a:cubicBezTo>
                    <a:pt x="231141" y="1456690"/>
                    <a:pt x="127001" y="1353820"/>
                    <a:pt x="1" y="1353820"/>
                  </a:cubicBezTo>
                  <a:lnTo>
                    <a:pt x="1" y="1023620"/>
                  </a:lnTo>
                  <a:cubicBezTo>
                    <a:pt x="128271" y="1023620"/>
                    <a:pt x="231141" y="919480"/>
                    <a:pt x="231141" y="792480"/>
                  </a:cubicBezTo>
                  <a:cubicBezTo>
                    <a:pt x="231141" y="664210"/>
                    <a:pt x="127001" y="561340"/>
                    <a:pt x="1" y="561340"/>
                  </a:cubicBezTo>
                  <a:lnTo>
                    <a:pt x="1" y="231140"/>
                  </a:lnTo>
                  <a:cubicBezTo>
                    <a:pt x="128271" y="231140"/>
                    <a:pt x="231141" y="127000"/>
                    <a:pt x="231141" y="0"/>
                  </a:cubicBezTo>
                  <a:lnTo>
                    <a:pt x="561341" y="0"/>
                  </a:lnTo>
                  <a:cubicBezTo>
                    <a:pt x="561341" y="128270"/>
                    <a:pt x="665481" y="231140"/>
                    <a:pt x="792481" y="231140"/>
                  </a:cubicBezTo>
                  <a:cubicBezTo>
                    <a:pt x="920751" y="231140"/>
                    <a:pt x="1023621" y="127000"/>
                    <a:pt x="1023621" y="0"/>
                  </a:cubicBezTo>
                  <a:lnTo>
                    <a:pt x="1353821" y="0"/>
                  </a:lnTo>
                  <a:cubicBezTo>
                    <a:pt x="1353821" y="128270"/>
                    <a:pt x="1457961" y="231140"/>
                    <a:pt x="1584961" y="231140"/>
                  </a:cubicBezTo>
                  <a:cubicBezTo>
                    <a:pt x="1713231" y="231140"/>
                    <a:pt x="1816101" y="127000"/>
                    <a:pt x="1816101" y="0"/>
                  </a:cubicBezTo>
                  <a:lnTo>
                    <a:pt x="2146301" y="0"/>
                  </a:lnTo>
                  <a:cubicBezTo>
                    <a:pt x="2146301" y="128270"/>
                    <a:pt x="2250441" y="231140"/>
                    <a:pt x="2377441" y="231140"/>
                  </a:cubicBezTo>
                  <a:cubicBezTo>
                    <a:pt x="2505711" y="231140"/>
                    <a:pt x="2608581" y="127000"/>
                    <a:pt x="2608581" y="0"/>
                  </a:cubicBezTo>
                  <a:lnTo>
                    <a:pt x="2938781" y="0"/>
                  </a:lnTo>
                  <a:cubicBezTo>
                    <a:pt x="2938781" y="128270"/>
                    <a:pt x="3042921" y="231140"/>
                    <a:pt x="3169921" y="231140"/>
                  </a:cubicBezTo>
                  <a:cubicBezTo>
                    <a:pt x="3298191" y="231140"/>
                    <a:pt x="3401061" y="127000"/>
                    <a:pt x="3401061" y="0"/>
                  </a:cubicBezTo>
                  <a:lnTo>
                    <a:pt x="3731261" y="0"/>
                  </a:lnTo>
                  <a:cubicBezTo>
                    <a:pt x="3731261" y="128270"/>
                    <a:pt x="3835401" y="231140"/>
                    <a:pt x="3962401" y="231140"/>
                  </a:cubicBezTo>
                  <a:cubicBezTo>
                    <a:pt x="4090671" y="231140"/>
                    <a:pt x="4193541" y="127000"/>
                    <a:pt x="4193541" y="0"/>
                  </a:cubicBezTo>
                  <a:lnTo>
                    <a:pt x="4523741" y="0"/>
                  </a:lnTo>
                  <a:cubicBezTo>
                    <a:pt x="4523741" y="128270"/>
                    <a:pt x="4627881" y="231140"/>
                    <a:pt x="4754881" y="231140"/>
                  </a:cubicBezTo>
                  <a:cubicBezTo>
                    <a:pt x="4883151" y="231140"/>
                    <a:pt x="4986021" y="127000"/>
                    <a:pt x="4986021" y="0"/>
                  </a:cubicBezTo>
                  <a:lnTo>
                    <a:pt x="5316221" y="0"/>
                  </a:lnTo>
                  <a:cubicBezTo>
                    <a:pt x="5316221" y="128270"/>
                    <a:pt x="5420362" y="231140"/>
                    <a:pt x="5547362" y="231140"/>
                  </a:cubicBezTo>
                  <a:cubicBezTo>
                    <a:pt x="5675631" y="231140"/>
                    <a:pt x="5778501" y="127000"/>
                    <a:pt x="5778501" y="0"/>
                  </a:cubicBezTo>
                  <a:lnTo>
                    <a:pt x="6108701" y="0"/>
                  </a:lnTo>
                  <a:cubicBezTo>
                    <a:pt x="6108701" y="128270"/>
                    <a:pt x="6212841" y="231140"/>
                    <a:pt x="6339841" y="231140"/>
                  </a:cubicBezTo>
                  <a:lnTo>
                    <a:pt x="6339841" y="561340"/>
                  </a:lnTo>
                  <a:cubicBezTo>
                    <a:pt x="6211571" y="561340"/>
                    <a:pt x="6108701" y="665480"/>
                    <a:pt x="6108701" y="792480"/>
                  </a:cubicBezTo>
                  <a:cubicBezTo>
                    <a:pt x="6108701" y="920750"/>
                    <a:pt x="6212841" y="1023620"/>
                    <a:pt x="6339841" y="1023620"/>
                  </a:cubicBezTo>
                  <a:lnTo>
                    <a:pt x="6339841" y="1353820"/>
                  </a:lnTo>
                  <a:cubicBezTo>
                    <a:pt x="6211571" y="1353820"/>
                    <a:pt x="6108701" y="1457960"/>
                    <a:pt x="6108701" y="1584960"/>
                  </a:cubicBezTo>
                  <a:cubicBezTo>
                    <a:pt x="6108701" y="1713230"/>
                    <a:pt x="6212841" y="1816100"/>
                    <a:pt x="6339841" y="1816100"/>
                  </a:cubicBezTo>
                  <a:lnTo>
                    <a:pt x="6339841" y="2146300"/>
                  </a:lnTo>
                  <a:cubicBezTo>
                    <a:pt x="6211571" y="2146300"/>
                    <a:pt x="6108701" y="2250440"/>
                    <a:pt x="6108701" y="2377440"/>
                  </a:cubicBezTo>
                  <a:cubicBezTo>
                    <a:pt x="6108701" y="2505710"/>
                    <a:pt x="6212841" y="2608580"/>
                    <a:pt x="6339841" y="2608580"/>
                  </a:cubicBezTo>
                  <a:lnTo>
                    <a:pt x="6339841" y="2938780"/>
                  </a:lnTo>
                  <a:cubicBezTo>
                    <a:pt x="6211571" y="2938780"/>
                    <a:pt x="6108701" y="3042920"/>
                    <a:pt x="6108701" y="3169920"/>
                  </a:cubicBezTo>
                  <a:cubicBezTo>
                    <a:pt x="6108701" y="3298190"/>
                    <a:pt x="6212841" y="3401060"/>
                    <a:pt x="6339841" y="3401060"/>
                  </a:cubicBezTo>
                  <a:lnTo>
                    <a:pt x="6339841" y="3731260"/>
                  </a:lnTo>
                  <a:cubicBezTo>
                    <a:pt x="6211571" y="3731260"/>
                    <a:pt x="6108701" y="3835400"/>
                    <a:pt x="6108701" y="3962400"/>
                  </a:cubicBezTo>
                  <a:cubicBezTo>
                    <a:pt x="6108701" y="4090670"/>
                    <a:pt x="6212841" y="4193540"/>
                    <a:pt x="6339841" y="4193540"/>
                  </a:cubicBezTo>
                  <a:lnTo>
                    <a:pt x="6339841" y="4523740"/>
                  </a:lnTo>
                  <a:cubicBezTo>
                    <a:pt x="6211571" y="4523740"/>
                    <a:pt x="6108701" y="4627880"/>
                    <a:pt x="6108701" y="4754880"/>
                  </a:cubicBezTo>
                  <a:cubicBezTo>
                    <a:pt x="6108701" y="4881880"/>
                    <a:pt x="6212841" y="4986020"/>
                    <a:pt x="6339841" y="4986020"/>
                  </a:cubicBezTo>
                  <a:lnTo>
                    <a:pt x="6339841" y="5316220"/>
                  </a:lnTo>
                  <a:cubicBezTo>
                    <a:pt x="6211571" y="5316220"/>
                    <a:pt x="6108701" y="5420361"/>
                    <a:pt x="6108701" y="5547361"/>
                  </a:cubicBezTo>
                  <a:cubicBezTo>
                    <a:pt x="6108701" y="5674361"/>
                    <a:pt x="6212841" y="5778501"/>
                    <a:pt x="6339841" y="5778501"/>
                  </a:cubicBezTo>
                  <a:lnTo>
                    <a:pt x="6339841" y="6108701"/>
                  </a:lnTo>
                  <a:cubicBezTo>
                    <a:pt x="6211571" y="6108701"/>
                    <a:pt x="6108701" y="6212841"/>
                    <a:pt x="6108701" y="6339841"/>
                  </a:cubicBezTo>
                  <a:cubicBezTo>
                    <a:pt x="6108701" y="6468111"/>
                    <a:pt x="6212841" y="6570981"/>
                    <a:pt x="6339841" y="6570981"/>
                  </a:cubicBezTo>
                  <a:lnTo>
                    <a:pt x="6339841" y="6901181"/>
                  </a:lnTo>
                  <a:cubicBezTo>
                    <a:pt x="6211571" y="6901181"/>
                    <a:pt x="6108701" y="7005321"/>
                    <a:pt x="6108701" y="7132321"/>
                  </a:cubicBezTo>
                  <a:cubicBezTo>
                    <a:pt x="6108701" y="7260591"/>
                    <a:pt x="6212841" y="7363461"/>
                    <a:pt x="6339841" y="7363461"/>
                  </a:cubicBezTo>
                  <a:lnTo>
                    <a:pt x="6339841" y="7693661"/>
                  </a:lnTo>
                  <a:cubicBezTo>
                    <a:pt x="6211571" y="7693661"/>
                    <a:pt x="6108701" y="7797802"/>
                    <a:pt x="6108701" y="7924802"/>
                  </a:cubicBezTo>
                  <a:lnTo>
                    <a:pt x="5778501" y="7924802"/>
                  </a:lnTo>
                  <a:cubicBezTo>
                    <a:pt x="5778501" y="7796532"/>
                    <a:pt x="5674361" y="7693661"/>
                    <a:pt x="5547361" y="7693661"/>
                  </a:cubicBezTo>
                  <a:cubicBezTo>
                    <a:pt x="5419091" y="7693661"/>
                    <a:pt x="5316221" y="7797802"/>
                    <a:pt x="5316221" y="7924802"/>
                  </a:cubicBezTo>
                  <a:lnTo>
                    <a:pt x="4986021" y="7924802"/>
                  </a:lnTo>
                  <a:cubicBezTo>
                    <a:pt x="4986021" y="7796532"/>
                    <a:pt x="4881881" y="7693661"/>
                    <a:pt x="4754881" y="7693661"/>
                  </a:cubicBezTo>
                  <a:cubicBezTo>
                    <a:pt x="4626610" y="7693661"/>
                    <a:pt x="4523740" y="7797802"/>
                    <a:pt x="4523740" y="7924802"/>
                  </a:cubicBezTo>
                  <a:lnTo>
                    <a:pt x="4193540" y="7924802"/>
                  </a:lnTo>
                  <a:cubicBezTo>
                    <a:pt x="4193540" y="7796532"/>
                    <a:pt x="4089400" y="7693661"/>
                    <a:pt x="3962400" y="7693661"/>
                  </a:cubicBezTo>
                  <a:cubicBezTo>
                    <a:pt x="3834130" y="7693661"/>
                    <a:pt x="3731260" y="7797802"/>
                    <a:pt x="3731260" y="7924802"/>
                  </a:cubicBezTo>
                  <a:lnTo>
                    <a:pt x="3401060" y="7924802"/>
                  </a:lnTo>
                  <a:cubicBezTo>
                    <a:pt x="3401060" y="7796532"/>
                    <a:pt x="3296920" y="7693661"/>
                    <a:pt x="3169920" y="7693661"/>
                  </a:cubicBezTo>
                  <a:cubicBezTo>
                    <a:pt x="3041650" y="7693661"/>
                    <a:pt x="2938780" y="7797802"/>
                    <a:pt x="2938780" y="7924802"/>
                  </a:cubicBezTo>
                  <a:lnTo>
                    <a:pt x="2608580" y="7924802"/>
                  </a:lnTo>
                  <a:cubicBezTo>
                    <a:pt x="2608580" y="7796532"/>
                    <a:pt x="2504440" y="7693661"/>
                    <a:pt x="2377440" y="7693661"/>
                  </a:cubicBezTo>
                  <a:cubicBezTo>
                    <a:pt x="2249170" y="7693661"/>
                    <a:pt x="2146300" y="7797802"/>
                    <a:pt x="2146300" y="7924802"/>
                  </a:cubicBezTo>
                  <a:lnTo>
                    <a:pt x="1816100" y="7924802"/>
                  </a:lnTo>
                  <a:cubicBezTo>
                    <a:pt x="1816100" y="7796532"/>
                    <a:pt x="1711960" y="7693661"/>
                    <a:pt x="1584960" y="7693661"/>
                  </a:cubicBezTo>
                  <a:cubicBezTo>
                    <a:pt x="1456690" y="7693661"/>
                    <a:pt x="1353820" y="7797802"/>
                    <a:pt x="1353820" y="7924802"/>
                  </a:cubicBezTo>
                  <a:lnTo>
                    <a:pt x="1023620" y="7924802"/>
                  </a:lnTo>
                  <a:cubicBezTo>
                    <a:pt x="1023620" y="7796532"/>
                    <a:pt x="919480" y="7693661"/>
                    <a:pt x="792480" y="7693661"/>
                  </a:cubicBezTo>
                  <a:cubicBezTo>
                    <a:pt x="664210" y="7693661"/>
                    <a:pt x="561340" y="7797802"/>
                    <a:pt x="561340" y="7924802"/>
                  </a:cubicBezTo>
                  <a:lnTo>
                    <a:pt x="231140" y="7924802"/>
                  </a:lnTo>
                  <a:cubicBezTo>
                    <a:pt x="231140" y="7796532"/>
                    <a:pt x="128270" y="7693661"/>
                    <a:pt x="0" y="7693661"/>
                  </a:cubicBezTo>
                </a:path>
              </a:pathLst>
            </a:custGeom>
            <a:grpFill/>
          </p:spPr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16C1DCE6-FE13-47EA-935D-D49F8939AF26}"/>
                </a:ext>
              </a:extLst>
            </p:cNvPr>
            <p:cNvSpPr/>
            <p:nvPr/>
          </p:nvSpPr>
          <p:spPr>
            <a:xfrm>
              <a:off x="445770" y="445770"/>
              <a:ext cx="5459730" cy="7045960"/>
            </a:xfrm>
            <a:custGeom>
              <a:avLst/>
              <a:gdLst/>
              <a:ahLst/>
              <a:cxnLst/>
              <a:rect l="l" t="t" r="r" b="b"/>
              <a:pathLst>
                <a:path w="5459730" h="7045960">
                  <a:moveTo>
                    <a:pt x="0" y="0"/>
                  </a:moveTo>
                  <a:lnTo>
                    <a:pt x="0" y="7045960"/>
                  </a:lnTo>
                  <a:lnTo>
                    <a:pt x="5459730" y="7045960"/>
                  </a:lnTo>
                  <a:lnTo>
                    <a:pt x="5459730" y="0"/>
                  </a:lnTo>
                  <a:lnTo>
                    <a:pt x="0" y="0"/>
                  </a:lnTo>
                  <a:close/>
                  <a:moveTo>
                    <a:pt x="5370830" y="6958330"/>
                  </a:moveTo>
                  <a:lnTo>
                    <a:pt x="87630" y="6958330"/>
                  </a:lnTo>
                  <a:lnTo>
                    <a:pt x="87630" y="87630"/>
                  </a:lnTo>
                  <a:lnTo>
                    <a:pt x="5370830" y="87630"/>
                  </a:lnTo>
                  <a:lnTo>
                    <a:pt x="5370830" y="6958330"/>
                  </a:lnTo>
                  <a:close/>
                </a:path>
              </a:pathLst>
            </a:custGeom>
            <a:grpFill/>
          </p:spPr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F95DDB21-CA06-4F8F-BE8D-63A1FFDD4C0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826" t="17990" r="55363" b="25030"/>
          <a:stretch/>
        </p:blipFill>
        <p:spPr>
          <a:xfrm>
            <a:off x="8255533" y="1397000"/>
            <a:ext cx="2785977" cy="3556000"/>
          </a:xfrm>
          <a:prstGeom prst="rect">
            <a:avLst/>
          </a:prstGeom>
        </p:spPr>
      </p:pic>
      <p:pic>
        <p:nvPicPr>
          <p:cNvPr id="16" name="Picture 5">
            <a:extLst>
              <a:ext uri="{FF2B5EF4-FFF2-40B4-BE49-F238E27FC236}">
                <a16:creationId xmlns:a16="http://schemas.microsoft.com/office/drawing/2014/main" id="{21C0244A-980B-4D11-BE8F-D925058F08B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448095" y="4529221"/>
            <a:ext cx="4302547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512090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5166D266-9616-4596-86CB-B1ED2353FDA2}"/>
              </a:ext>
            </a:extLst>
          </p:cNvPr>
          <p:cNvSpPr/>
          <p:nvPr/>
        </p:nvSpPr>
        <p:spPr>
          <a:xfrm>
            <a:off x="2545078" y="1396564"/>
            <a:ext cx="7823200" cy="3467769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3200" dirty="0">
                <a:solidFill>
                  <a:schemeClr val="tx1"/>
                </a:solidFill>
              </a:rPr>
              <a:t>Nước hay đất chiếm phần lớn hơn trên bề mặt Trái Đất?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F6B5F0-5713-4862-BC49-A4BD966440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6" t="34807" r="43749" b="34443"/>
          <a:stretch/>
        </p:blipFill>
        <p:spPr>
          <a:xfrm>
            <a:off x="2932482" y="4375173"/>
            <a:ext cx="1473201" cy="210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096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5166D266-9616-4596-86CB-B1ED2353FDA2}"/>
              </a:ext>
            </a:extLst>
          </p:cNvPr>
          <p:cNvSpPr/>
          <p:nvPr/>
        </p:nvSpPr>
        <p:spPr>
          <a:xfrm>
            <a:off x="3313320" y="1129934"/>
            <a:ext cx="6346873" cy="3014363"/>
          </a:xfrm>
          <a:prstGeom prst="cloudCallout">
            <a:avLst>
              <a:gd name="adj1" fmla="val -52436"/>
              <a:gd name="adj2" fmla="val 39504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2800" dirty="0">
                <a:solidFill>
                  <a:schemeClr val="tx1"/>
                </a:solidFill>
                <a:cs typeface="Arial" panose="020B0604020202020204" pitchFamily="34" charset="0"/>
              </a:rPr>
              <a:t>Nước chiếm phần lớn hơn đất trên bề mặt Trái Đất.</a:t>
            </a:r>
            <a:endParaRPr lang="vi-VN" sz="2800" kern="12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CCF78F3-3C04-4ED8-8FF9-C88054F70D2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249" t="33262" r="42082" b="34462"/>
          <a:stretch/>
        </p:blipFill>
        <p:spPr>
          <a:xfrm>
            <a:off x="1055480" y="3027875"/>
            <a:ext cx="3516520" cy="383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3534668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1DF1D74B-8A4A-4D17-86B1-1D47B4CE1B74}"/>
              </a:ext>
            </a:extLst>
          </p:cNvPr>
          <p:cNvSpPr/>
          <p:nvPr/>
        </p:nvSpPr>
        <p:spPr>
          <a:xfrm>
            <a:off x="287455" y="1452863"/>
            <a:ext cx="6679237" cy="6482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381019" indent="-381019" algn="just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Đọc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lời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của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chú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ong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thông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rgbClr val="FF0000"/>
                </a:solidFill>
                <a:cs typeface="Arial" panose="020B0604020202020204" pitchFamily="34" charset="0"/>
              </a:rPr>
              <a:t>minh</a:t>
            </a:r>
            <a:r>
              <a:rPr lang="en-US" sz="2400" b="1" dirty="0">
                <a:solidFill>
                  <a:srgbClr val="FF0000"/>
                </a:solidFill>
                <a:cs typeface="Arial" panose="020B0604020202020204" pitchFamily="34" charset="0"/>
              </a:rPr>
              <a:t>!</a:t>
            </a:r>
            <a:endParaRPr lang="en-US" sz="2400" b="1" kern="12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2D334ED-EF85-4420-BBE9-81653D30859E}"/>
              </a:ext>
            </a:extLst>
          </p:cNvPr>
          <p:cNvSpPr txBox="1"/>
          <p:nvPr/>
        </p:nvSpPr>
        <p:spPr>
          <a:xfrm>
            <a:off x="287455" y="2101114"/>
            <a:ext cx="9063023" cy="44558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bề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mặt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Trái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n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ớc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khối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liền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lớn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trên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bề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mặt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Trái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Đất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gọi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lục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Lục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đ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ợc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chia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thành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sáu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lục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chây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Mỹ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Phi,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Á,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châu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Nam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Cực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khoảng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n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ớc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mênh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mông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bao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bọc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lục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gọi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Có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bốn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Thái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Bình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Tây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Ấn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Độ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Bắc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Băng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 </a:t>
            </a:r>
          </a:p>
          <a:p>
            <a:pPr marL="381019" indent="-381019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n-lt"/>
                <a:cs typeface="Arial" panose="020B0604020202020204" pitchFamily="34" charset="0"/>
              </a:rPr>
              <a:t>Phần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đại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d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ư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ơng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nằm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lục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địa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là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+mn-lt"/>
                <a:cs typeface="Arial" panose="020B0604020202020204" pitchFamily="34" charset="0"/>
              </a:rPr>
              <a:t>biển</a:t>
            </a:r>
            <a:r>
              <a:rPr lang="en-US" sz="2400" dirty="0">
                <a:latin typeface="+mn-lt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17338678-B359-410F-8400-5CCAC0E415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15" t="19626" r="33748" b="19626"/>
          <a:stretch/>
        </p:blipFill>
        <p:spPr>
          <a:xfrm>
            <a:off x="6381552" y="825763"/>
            <a:ext cx="1170279" cy="129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183974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7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6067251F-66BB-46A9-8CF3-A2BD609C1FF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3" t="34054" r="40832" b="34054"/>
          <a:stretch/>
        </p:blipFill>
        <p:spPr>
          <a:xfrm>
            <a:off x="6597927" y="2607136"/>
            <a:ext cx="3556000" cy="347904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2B0E308-1137-4DA8-AED9-D5D6EFF0D25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595" t="34054" r="44582" b="34054"/>
          <a:stretch/>
        </p:blipFill>
        <p:spPr>
          <a:xfrm rot="882832">
            <a:off x="9820265" y="2609734"/>
            <a:ext cx="667325" cy="1012501"/>
          </a:xfrm>
          <a:prstGeom prst="rect">
            <a:avLst/>
          </a:prstGeom>
        </p:spPr>
      </p:pic>
      <p:sp>
        <p:nvSpPr>
          <p:cNvPr id="22" name="TextBox 6">
            <a:extLst>
              <a:ext uri="{FF2B5EF4-FFF2-40B4-BE49-F238E27FC236}">
                <a16:creationId xmlns:a16="http://schemas.microsoft.com/office/drawing/2014/main" id="{02BE0CA6-7604-4A33-B6DD-CA055336BBFB}"/>
              </a:ext>
            </a:extLst>
          </p:cNvPr>
          <p:cNvSpPr txBox="1"/>
          <p:nvPr/>
        </p:nvSpPr>
        <p:spPr>
          <a:xfrm>
            <a:off x="601579" y="1402389"/>
            <a:ext cx="8966200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1.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Các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châu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lục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đại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d</a:t>
            </a:r>
            <a:r>
              <a:rPr lang="vi-VN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ư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ơng</a:t>
            </a:r>
            <a:endParaRPr lang="en-US" sz="2400" b="1" kern="1200" dirty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23" name="TextBox 6">
            <a:extLst>
              <a:ext uri="{FF2B5EF4-FFF2-40B4-BE49-F238E27FC236}">
                <a16:creationId xmlns:a16="http://schemas.microsoft.com/office/drawing/2014/main" id="{F180D7C6-0C3B-445F-BACD-0DEF763B8B61}"/>
              </a:ext>
            </a:extLst>
          </p:cNvPr>
          <p:cNvSpPr txBox="1"/>
          <p:nvPr/>
        </p:nvSpPr>
        <p:spPr>
          <a:xfrm>
            <a:off x="390854" y="1884444"/>
            <a:ext cx="10007600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kern="1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HĐ 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2</a:t>
            </a:r>
            <a:r>
              <a:rPr lang="en-US" sz="2400" kern="12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: </a:t>
            </a:r>
            <a:r>
              <a:rPr lang="vi-VN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Tìm và nói tên các châu lục và đại dương trên quả địa cầu </a:t>
            </a:r>
            <a:endParaRPr lang="en-US" sz="2400" kern="12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25" name="Group 2">
            <a:extLst>
              <a:ext uri="{FF2B5EF4-FFF2-40B4-BE49-F238E27FC236}">
                <a16:creationId xmlns:a16="http://schemas.microsoft.com/office/drawing/2014/main" id="{36CC28DD-FBDE-455E-9913-B97D056AC536}"/>
              </a:ext>
            </a:extLst>
          </p:cNvPr>
          <p:cNvGrpSpPr>
            <a:grpSpLocks noChangeAspect="1"/>
          </p:cNvGrpSpPr>
          <p:nvPr/>
        </p:nvGrpSpPr>
        <p:grpSpPr>
          <a:xfrm>
            <a:off x="141307" y="2600856"/>
            <a:ext cx="6072480" cy="3799193"/>
            <a:chOff x="-1" y="12700"/>
            <a:chExt cx="6339841" cy="7924802"/>
          </a:xfrm>
        </p:grpSpPr>
        <p:sp>
          <p:nvSpPr>
            <p:cNvPr id="26" name="Freeform 3">
              <a:extLst>
                <a:ext uri="{FF2B5EF4-FFF2-40B4-BE49-F238E27FC236}">
                  <a16:creationId xmlns:a16="http://schemas.microsoft.com/office/drawing/2014/main" id="{B5E4A5AC-7480-4B37-AD10-0698BD4FA418}"/>
                </a:ext>
              </a:extLst>
            </p:cNvPr>
            <p:cNvSpPr/>
            <p:nvPr/>
          </p:nvSpPr>
          <p:spPr>
            <a:xfrm>
              <a:off x="-1" y="12700"/>
              <a:ext cx="6339841" cy="7924802"/>
            </a:xfrm>
            <a:custGeom>
              <a:avLst/>
              <a:gdLst/>
              <a:ahLst/>
              <a:cxnLst/>
              <a:rect l="l" t="t" r="r" b="b"/>
              <a:pathLst>
                <a:path w="6339841" h="7924802">
                  <a:moveTo>
                    <a:pt x="1" y="7693660"/>
                  </a:moveTo>
                  <a:lnTo>
                    <a:pt x="1" y="7363460"/>
                  </a:lnTo>
                  <a:cubicBezTo>
                    <a:pt x="128271" y="7363460"/>
                    <a:pt x="231141" y="7259320"/>
                    <a:pt x="231141" y="7132320"/>
                  </a:cubicBezTo>
                  <a:cubicBezTo>
                    <a:pt x="231141" y="7004050"/>
                    <a:pt x="127001" y="6901180"/>
                    <a:pt x="1" y="6901180"/>
                  </a:cubicBezTo>
                  <a:lnTo>
                    <a:pt x="1" y="6570980"/>
                  </a:lnTo>
                  <a:cubicBezTo>
                    <a:pt x="128271" y="6570980"/>
                    <a:pt x="231141" y="6466839"/>
                    <a:pt x="231141" y="6339839"/>
                  </a:cubicBezTo>
                  <a:cubicBezTo>
                    <a:pt x="231141" y="6211570"/>
                    <a:pt x="127001" y="6108700"/>
                    <a:pt x="1" y="6108700"/>
                  </a:cubicBezTo>
                  <a:lnTo>
                    <a:pt x="1" y="5778500"/>
                  </a:lnTo>
                  <a:cubicBezTo>
                    <a:pt x="128271" y="5778500"/>
                    <a:pt x="231141" y="5674360"/>
                    <a:pt x="231141" y="5547360"/>
                  </a:cubicBezTo>
                  <a:cubicBezTo>
                    <a:pt x="231141" y="5419090"/>
                    <a:pt x="127001" y="5316220"/>
                    <a:pt x="1" y="5316220"/>
                  </a:cubicBezTo>
                  <a:lnTo>
                    <a:pt x="1" y="4986020"/>
                  </a:lnTo>
                  <a:cubicBezTo>
                    <a:pt x="128271" y="4986020"/>
                    <a:pt x="231141" y="4881880"/>
                    <a:pt x="231141" y="4754880"/>
                  </a:cubicBezTo>
                  <a:cubicBezTo>
                    <a:pt x="231141" y="4626609"/>
                    <a:pt x="127001" y="4523739"/>
                    <a:pt x="1" y="4523739"/>
                  </a:cubicBezTo>
                  <a:lnTo>
                    <a:pt x="1" y="4193539"/>
                  </a:lnTo>
                  <a:cubicBezTo>
                    <a:pt x="128271" y="4193539"/>
                    <a:pt x="231141" y="4089399"/>
                    <a:pt x="231141" y="3962399"/>
                  </a:cubicBezTo>
                  <a:cubicBezTo>
                    <a:pt x="231141" y="3834129"/>
                    <a:pt x="127001" y="3731259"/>
                    <a:pt x="1" y="3731259"/>
                  </a:cubicBezTo>
                  <a:lnTo>
                    <a:pt x="1" y="3401059"/>
                  </a:lnTo>
                  <a:cubicBezTo>
                    <a:pt x="128271" y="3401059"/>
                    <a:pt x="231141" y="3296919"/>
                    <a:pt x="231141" y="3169919"/>
                  </a:cubicBezTo>
                  <a:cubicBezTo>
                    <a:pt x="231141" y="3041649"/>
                    <a:pt x="127001" y="2938779"/>
                    <a:pt x="1" y="2938779"/>
                  </a:cubicBezTo>
                  <a:lnTo>
                    <a:pt x="1" y="2608579"/>
                  </a:lnTo>
                  <a:cubicBezTo>
                    <a:pt x="128271" y="2608579"/>
                    <a:pt x="231141" y="2504439"/>
                    <a:pt x="231141" y="2377439"/>
                  </a:cubicBezTo>
                  <a:cubicBezTo>
                    <a:pt x="231141" y="2249170"/>
                    <a:pt x="127001" y="2146300"/>
                    <a:pt x="1" y="2146300"/>
                  </a:cubicBezTo>
                  <a:lnTo>
                    <a:pt x="1" y="1816100"/>
                  </a:lnTo>
                  <a:cubicBezTo>
                    <a:pt x="128271" y="1816100"/>
                    <a:pt x="231141" y="1711960"/>
                    <a:pt x="231141" y="1584960"/>
                  </a:cubicBezTo>
                  <a:cubicBezTo>
                    <a:pt x="231141" y="1456690"/>
                    <a:pt x="127001" y="1353820"/>
                    <a:pt x="1" y="1353820"/>
                  </a:cubicBezTo>
                  <a:lnTo>
                    <a:pt x="1" y="1023620"/>
                  </a:lnTo>
                  <a:cubicBezTo>
                    <a:pt x="128271" y="1023620"/>
                    <a:pt x="231141" y="919480"/>
                    <a:pt x="231141" y="792480"/>
                  </a:cubicBezTo>
                  <a:cubicBezTo>
                    <a:pt x="231141" y="664210"/>
                    <a:pt x="127001" y="561340"/>
                    <a:pt x="1" y="561340"/>
                  </a:cubicBezTo>
                  <a:lnTo>
                    <a:pt x="1" y="231140"/>
                  </a:lnTo>
                  <a:cubicBezTo>
                    <a:pt x="128271" y="231140"/>
                    <a:pt x="231141" y="127000"/>
                    <a:pt x="231141" y="0"/>
                  </a:cubicBezTo>
                  <a:lnTo>
                    <a:pt x="561341" y="0"/>
                  </a:lnTo>
                  <a:cubicBezTo>
                    <a:pt x="561341" y="128270"/>
                    <a:pt x="665481" y="231140"/>
                    <a:pt x="792481" y="231140"/>
                  </a:cubicBezTo>
                  <a:cubicBezTo>
                    <a:pt x="920751" y="231140"/>
                    <a:pt x="1023621" y="127000"/>
                    <a:pt x="1023621" y="0"/>
                  </a:cubicBezTo>
                  <a:lnTo>
                    <a:pt x="1353821" y="0"/>
                  </a:lnTo>
                  <a:cubicBezTo>
                    <a:pt x="1353821" y="128270"/>
                    <a:pt x="1457961" y="231140"/>
                    <a:pt x="1584961" y="231140"/>
                  </a:cubicBezTo>
                  <a:cubicBezTo>
                    <a:pt x="1713231" y="231140"/>
                    <a:pt x="1816101" y="127000"/>
                    <a:pt x="1816101" y="0"/>
                  </a:cubicBezTo>
                  <a:lnTo>
                    <a:pt x="2146301" y="0"/>
                  </a:lnTo>
                  <a:cubicBezTo>
                    <a:pt x="2146301" y="128270"/>
                    <a:pt x="2250441" y="231140"/>
                    <a:pt x="2377441" y="231140"/>
                  </a:cubicBezTo>
                  <a:cubicBezTo>
                    <a:pt x="2505711" y="231140"/>
                    <a:pt x="2608581" y="127000"/>
                    <a:pt x="2608581" y="0"/>
                  </a:cubicBezTo>
                  <a:lnTo>
                    <a:pt x="2938781" y="0"/>
                  </a:lnTo>
                  <a:cubicBezTo>
                    <a:pt x="2938781" y="128270"/>
                    <a:pt x="3042921" y="231140"/>
                    <a:pt x="3169921" y="231140"/>
                  </a:cubicBezTo>
                  <a:cubicBezTo>
                    <a:pt x="3298191" y="231140"/>
                    <a:pt x="3401061" y="127000"/>
                    <a:pt x="3401061" y="0"/>
                  </a:cubicBezTo>
                  <a:lnTo>
                    <a:pt x="3731261" y="0"/>
                  </a:lnTo>
                  <a:cubicBezTo>
                    <a:pt x="3731261" y="128270"/>
                    <a:pt x="3835401" y="231140"/>
                    <a:pt x="3962401" y="231140"/>
                  </a:cubicBezTo>
                  <a:cubicBezTo>
                    <a:pt x="4090671" y="231140"/>
                    <a:pt x="4193541" y="127000"/>
                    <a:pt x="4193541" y="0"/>
                  </a:cubicBezTo>
                  <a:lnTo>
                    <a:pt x="4523741" y="0"/>
                  </a:lnTo>
                  <a:cubicBezTo>
                    <a:pt x="4523741" y="128270"/>
                    <a:pt x="4627881" y="231140"/>
                    <a:pt x="4754881" y="231140"/>
                  </a:cubicBezTo>
                  <a:cubicBezTo>
                    <a:pt x="4883151" y="231140"/>
                    <a:pt x="4986021" y="127000"/>
                    <a:pt x="4986021" y="0"/>
                  </a:cubicBezTo>
                  <a:lnTo>
                    <a:pt x="5316221" y="0"/>
                  </a:lnTo>
                  <a:cubicBezTo>
                    <a:pt x="5316221" y="128270"/>
                    <a:pt x="5420362" y="231140"/>
                    <a:pt x="5547362" y="231140"/>
                  </a:cubicBezTo>
                  <a:cubicBezTo>
                    <a:pt x="5675631" y="231140"/>
                    <a:pt x="5778501" y="127000"/>
                    <a:pt x="5778501" y="0"/>
                  </a:cubicBezTo>
                  <a:lnTo>
                    <a:pt x="6108701" y="0"/>
                  </a:lnTo>
                  <a:cubicBezTo>
                    <a:pt x="6108701" y="128270"/>
                    <a:pt x="6212841" y="231140"/>
                    <a:pt x="6339841" y="231140"/>
                  </a:cubicBezTo>
                  <a:lnTo>
                    <a:pt x="6339841" y="561340"/>
                  </a:lnTo>
                  <a:cubicBezTo>
                    <a:pt x="6211571" y="561340"/>
                    <a:pt x="6108701" y="665480"/>
                    <a:pt x="6108701" y="792480"/>
                  </a:cubicBezTo>
                  <a:cubicBezTo>
                    <a:pt x="6108701" y="920750"/>
                    <a:pt x="6212841" y="1023620"/>
                    <a:pt x="6339841" y="1023620"/>
                  </a:cubicBezTo>
                  <a:lnTo>
                    <a:pt x="6339841" y="1353820"/>
                  </a:lnTo>
                  <a:cubicBezTo>
                    <a:pt x="6211571" y="1353820"/>
                    <a:pt x="6108701" y="1457960"/>
                    <a:pt x="6108701" y="1584960"/>
                  </a:cubicBezTo>
                  <a:cubicBezTo>
                    <a:pt x="6108701" y="1713230"/>
                    <a:pt x="6212841" y="1816100"/>
                    <a:pt x="6339841" y="1816100"/>
                  </a:cubicBezTo>
                  <a:lnTo>
                    <a:pt x="6339841" y="2146300"/>
                  </a:lnTo>
                  <a:cubicBezTo>
                    <a:pt x="6211571" y="2146300"/>
                    <a:pt x="6108701" y="2250440"/>
                    <a:pt x="6108701" y="2377440"/>
                  </a:cubicBezTo>
                  <a:cubicBezTo>
                    <a:pt x="6108701" y="2505710"/>
                    <a:pt x="6212841" y="2608580"/>
                    <a:pt x="6339841" y="2608580"/>
                  </a:cubicBezTo>
                  <a:lnTo>
                    <a:pt x="6339841" y="2938780"/>
                  </a:lnTo>
                  <a:cubicBezTo>
                    <a:pt x="6211571" y="2938780"/>
                    <a:pt x="6108701" y="3042920"/>
                    <a:pt x="6108701" y="3169920"/>
                  </a:cubicBezTo>
                  <a:cubicBezTo>
                    <a:pt x="6108701" y="3298190"/>
                    <a:pt x="6212841" y="3401060"/>
                    <a:pt x="6339841" y="3401060"/>
                  </a:cubicBezTo>
                  <a:lnTo>
                    <a:pt x="6339841" y="3731260"/>
                  </a:lnTo>
                  <a:cubicBezTo>
                    <a:pt x="6211571" y="3731260"/>
                    <a:pt x="6108701" y="3835400"/>
                    <a:pt x="6108701" y="3962400"/>
                  </a:cubicBezTo>
                  <a:cubicBezTo>
                    <a:pt x="6108701" y="4090670"/>
                    <a:pt x="6212841" y="4193540"/>
                    <a:pt x="6339841" y="4193540"/>
                  </a:cubicBezTo>
                  <a:lnTo>
                    <a:pt x="6339841" y="4523740"/>
                  </a:lnTo>
                  <a:cubicBezTo>
                    <a:pt x="6211571" y="4523740"/>
                    <a:pt x="6108701" y="4627880"/>
                    <a:pt x="6108701" y="4754880"/>
                  </a:cubicBezTo>
                  <a:cubicBezTo>
                    <a:pt x="6108701" y="4881880"/>
                    <a:pt x="6212841" y="4986020"/>
                    <a:pt x="6339841" y="4986020"/>
                  </a:cubicBezTo>
                  <a:lnTo>
                    <a:pt x="6339841" y="5316220"/>
                  </a:lnTo>
                  <a:cubicBezTo>
                    <a:pt x="6211571" y="5316220"/>
                    <a:pt x="6108701" y="5420361"/>
                    <a:pt x="6108701" y="5547361"/>
                  </a:cubicBezTo>
                  <a:cubicBezTo>
                    <a:pt x="6108701" y="5674361"/>
                    <a:pt x="6212841" y="5778501"/>
                    <a:pt x="6339841" y="5778501"/>
                  </a:cubicBezTo>
                  <a:lnTo>
                    <a:pt x="6339841" y="6108701"/>
                  </a:lnTo>
                  <a:cubicBezTo>
                    <a:pt x="6211571" y="6108701"/>
                    <a:pt x="6108701" y="6212841"/>
                    <a:pt x="6108701" y="6339841"/>
                  </a:cubicBezTo>
                  <a:cubicBezTo>
                    <a:pt x="6108701" y="6468111"/>
                    <a:pt x="6212841" y="6570981"/>
                    <a:pt x="6339841" y="6570981"/>
                  </a:cubicBezTo>
                  <a:lnTo>
                    <a:pt x="6339841" y="6901181"/>
                  </a:lnTo>
                  <a:cubicBezTo>
                    <a:pt x="6211571" y="6901181"/>
                    <a:pt x="6108701" y="7005321"/>
                    <a:pt x="6108701" y="7132321"/>
                  </a:cubicBezTo>
                  <a:cubicBezTo>
                    <a:pt x="6108701" y="7260591"/>
                    <a:pt x="6212841" y="7363461"/>
                    <a:pt x="6339841" y="7363461"/>
                  </a:cubicBezTo>
                  <a:lnTo>
                    <a:pt x="6339841" y="7693661"/>
                  </a:lnTo>
                  <a:cubicBezTo>
                    <a:pt x="6211571" y="7693661"/>
                    <a:pt x="6108701" y="7797802"/>
                    <a:pt x="6108701" y="7924802"/>
                  </a:cubicBezTo>
                  <a:lnTo>
                    <a:pt x="5778501" y="7924802"/>
                  </a:lnTo>
                  <a:cubicBezTo>
                    <a:pt x="5778501" y="7796532"/>
                    <a:pt x="5674361" y="7693661"/>
                    <a:pt x="5547361" y="7693661"/>
                  </a:cubicBezTo>
                  <a:cubicBezTo>
                    <a:pt x="5419091" y="7693661"/>
                    <a:pt x="5316221" y="7797802"/>
                    <a:pt x="5316221" y="7924802"/>
                  </a:cubicBezTo>
                  <a:lnTo>
                    <a:pt x="4986021" y="7924802"/>
                  </a:lnTo>
                  <a:cubicBezTo>
                    <a:pt x="4986021" y="7796532"/>
                    <a:pt x="4881881" y="7693661"/>
                    <a:pt x="4754881" y="7693661"/>
                  </a:cubicBezTo>
                  <a:cubicBezTo>
                    <a:pt x="4626610" y="7693661"/>
                    <a:pt x="4523740" y="7797802"/>
                    <a:pt x="4523740" y="7924802"/>
                  </a:cubicBezTo>
                  <a:lnTo>
                    <a:pt x="4193540" y="7924802"/>
                  </a:lnTo>
                  <a:cubicBezTo>
                    <a:pt x="4193540" y="7796532"/>
                    <a:pt x="4089400" y="7693661"/>
                    <a:pt x="3962400" y="7693661"/>
                  </a:cubicBezTo>
                  <a:cubicBezTo>
                    <a:pt x="3834130" y="7693661"/>
                    <a:pt x="3731260" y="7797802"/>
                    <a:pt x="3731260" y="7924802"/>
                  </a:cubicBezTo>
                  <a:lnTo>
                    <a:pt x="3401060" y="7924802"/>
                  </a:lnTo>
                  <a:cubicBezTo>
                    <a:pt x="3401060" y="7796532"/>
                    <a:pt x="3296920" y="7693661"/>
                    <a:pt x="3169920" y="7693661"/>
                  </a:cubicBezTo>
                  <a:cubicBezTo>
                    <a:pt x="3041650" y="7693661"/>
                    <a:pt x="2938780" y="7797802"/>
                    <a:pt x="2938780" y="7924802"/>
                  </a:cubicBezTo>
                  <a:lnTo>
                    <a:pt x="2608580" y="7924802"/>
                  </a:lnTo>
                  <a:cubicBezTo>
                    <a:pt x="2608580" y="7796532"/>
                    <a:pt x="2504440" y="7693661"/>
                    <a:pt x="2377440" y="7693661"/>
                  </a:cubicBezTo>
                  <a:cubicBezTo>
                    <a:pt x="2249170" y="7693661"/>
                    <a:pt x="2146300" y="7797802"/>
                    <a:pt x="2146300" y="7924802"/>
                  </a:cubicBezTo>
                  <a:lnTo>
                    <a:pt x="1816100" y="7924802"/>
                  </a:lnTo>
                  <a:cubicBezTo>
                    <a:pt x="1816100" y="7796532"/>
                    <a:pt x="1711960" y="7693661"/>
                    <a:pt x="1584960" y="7693661"/>
                  </a:cubicBezTo>
                  <a:cubicBezTo>
                    <a:pt x="1456690" y="7693661"/>
                    <a:pt x="1353820" y="7797802"/>
                    <a:pt x="1353820" y="7924802"/>
                  </a:cubicBezTo>
                  <a:lnTo>
                    <a:pt x="1023620" y="7924802"/>
                  </a:lnTo>
                  <a:cubicBezTo>
                    <a:pt x="1023620" y="7796532"/>
                    <a:pt x="919480" y="7693661"/>
                    <a:pt x="792480" y="7693661"/>
                  </a:cubicBezTo>
                  <a:cubicBezTo>
                    <a:pt x="664210" y="7693661"/>
                    <a:pt x="561340" y="7797802"/>
                    <a:pt x="561340" y="7924802"/>
                  </a:cubicBezTo>
                  <a:lnTo>
                    <a:pt x="231140" y="7924802"/>
                  </a:lnTo>
                  <a:cubicBezTo>
                    <a:pt x="231140" y="7796532"/>
                    <a:pt x="128270" y="7693661"/>
                    <a:pt x="0" y="7693661"/>
                  </a:cubicBezTo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</p:spPr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1F2AE820-4880-41C7-B82C-D749BCE0C67C}"/>
                </a:ext>
              </a:extLst>
            </p:cNvPr>
            <p:cNvSpPr/>
            <p:nvPr/>
          </p:nvSpPr>
          <p:spPr>
            <a:xfrm>
              <a:off x="445770" y="445770"/>
              <a:ext cx="5459730" cy="7045960"/>
            </a:xfrm>
            <a:custGeom>
              <a:avLst/>
              <a:gdLst/>
              <a:ahLst/>
              <a:cxnLst/>
              <a:rect l="l" t="t" r="r" b="b"/>
              <a:pathLst>
                <a:path w="5459730" h="7045960">
                  <a:moveTo>
                    <a:pt x="0" y="0"/>
                  </a:moveTo>
                  <a:lnTo>
                    <a:pt x="0" y="7045960"/>
                  </a:lnTo>
                  <a:lnTo>
                    <a:pt x="5459730" y="7045960"/>
                  </a:lnTo>
                  <a:lnTo>
                    <a:pt x="5459730" y="0"/>
                  </a:lnTo>
                  <a:lnTo>
                    <a:pt x="0" y="0"/>
                  </a:lnTo>
                  <a:close/>
                  <a:moveTo>
                    <a:pt x="5370830" y="6958330"/>
                  </a:moveTo>
                  <a:lnTo>
                    <a:pt x="87630" y="6958330"/>
                  </a:lnTo>
                  <a:lnTo>
                    <a:pt x="87630" y="87630"/>
                  </a:lnTo>
                  <a:lnTo>
                    <a:pt x="5370830" y="87630"/>
                  </a:lnTo>
                  <a:lnTo>
                    <a:pt x="5370830" y="6958330"/>
                  </a:lnTo>
                  <a:close/>
                </a:path>
              </a:pathLst>
            </a:custGeom>
            <a:solidFill>
              <a:srgbClr val="FEF8F9"/>
            </a:solidFill>
          </p:spPr>
        </p:sp>
      </p:grpSp>
      <p:sp>
        <p:nvSpPr>
          <p:cNvPr id="28" name="Rectangle 27">
            <a:extLst>
              <a:ext uri="{FF2B5EF4-FFF2-40B4-BE49-F238E27FC236}">
                <a16:creationId xmlns:a16="http://schemas.microsoft.com/office/drawing/2014/main" id="{64B4435C-DC22-4776-ADB0-0C756DE642B6}"/>
              </a:ext>
            </a:extLst>
          </p:cNvPr>
          <p:cNvSpPr/>
          <p:nvPr/>
        </p:nvSpPr>
        <p:spPr>
          <a:xfrm>
            <a:off x="786454" y="2607136"/>
            <a:ext cx="4670449" cy="367379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495325" indent="-49532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Lục địa là gì? Trên Trái Đất có mấy châu lục?</a:t>
            </a:r>
          </a:p>
          <a:p>
            <a:pPr marL="495325" indent="-49532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Đại dương là gì? Trên Trái Đất có mấy đại dương? </a:t>
            </a:r>
          </a:p>
          <a:p>
            <a:pPr marL="495325" indent="-495325" algn="just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Biển là gì? </a:t>
            </a:r>
          </a:p>
        </p:txBody>
      </p:sp>
    </p:spTree>
    <p:extLst>
      <p:ext uri="{BB962C8B-B14F-4D97-AF65-F5344CB8AC3E}">
        <p14:creationId xmlns:p14="http://schemas.microsoft.com/office/powerpoint/2010/main" val="186975158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>
            <a:extLst>
              <a:ext uri="{FF2B5EF4-FFF2-40B4-BE49-F238E27FC236}">
                <a16:creationId xmlns:a16="http://schemas.microsoft.com/office/drawing/2014/main" id="{B72B4C36-3E11-4996-B38C-3FFFA3B32A62}"/>
              </a:ext>
            </a:extLst>
          </p:cNvPr>
          <p:cNvGrpSpPr>
            <a:grpSpLocks noChangeAspect="1"/>
          </p:cNvGrpSpPr>
          <p:nvPr/>
        </p:nvGrpSpPr>
        <p:grpSpPr>
          <a:xfrm>
            <a:off x="717950" y="1588796"/>
            <a:ext cx="10312400" cy="4967167"/>
            <a:chOff x="0" y="0"/>
            <a:chExt cx="7620000" cy="346202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EF2654ED-9064-4040-8FFC-01EB7F71482E}"/>
                </a:ext>
              </a:extLst>
            </p:cNvPr>
            <p:cNvSpPr/>
            <p:nvPr/>
          </p:nvSpPr>
          <p:spPr>
            <a:xfrm>
              <a:off x="0" y="0"/>
              <a:ext cx="7620000" cy="3462020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grpFill/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F3F4178-D5BC-4778-92D6-87D4044B47F8}"/>
                </a:ext>
              </a:extLst>
            </p:cNvPr>
            <p:cNvSpPr/>
            <p:nvPr/>
          </p:nvSpPr>
          <p:spPr>
            <a:xfrm>
              <a:off x="370840" y="370840"/>
              <a:ext cx="6878320" cy="2721610"/>
            </a:xfrm>
            <a:custGeom>
              <a:avLst/>
              <a:gdLst/>
              <a:ahLst/>
              <a:cxnLst/>
              <a:rect l="l" t="t" r="r" b="b"/>
              <a:pathLst>
                <a:path w="6878320" h="2721610">
                  <a:moveTo>
                    <a:pt x="0" y="0"/>
                  </a:moveTo>
                  <a:lnTo>
                    <a:pt x="0" y="2721610"/>
                  </a:lnTo>
                  <a:lnTo>
                    <a:pt x="6878320" y="2721610"/>
                  </a:lnTo>
                  <a:lnTo>
                    <a:pt x="6878320" y="0"/>
                  </a:lnTo>
                  <a:lnTo>
                    <a:pt x="0" y="0"/>
                  </a:lnTo>
                  <a:close/>
                  <a:moveTo>
                    <a:pt x="113030" y="2608580"/>
                  </a:moveTo>
                  <a:lnTo>
                    <a:pt x="113030" y="113030"/>
                  </a:lnTo>
                  <a:lnTo>
                    <a:pt x="6765290" y="113030"/>
                  </a:lnTo>
                  <a:lnTo>
                    <a:pt x="6765290" y="2608580"/>
                  </a:lnTo>
                  <a:lnTo>
                    <a:pt x="113030" y="2608580"/>
                  </a:lnTo>
                  <a:close/>
                </a:path>
              </a:pathLst>
            </a:custGeom>
            <a:grpFill/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4690845-2DF0-4E69-8CA0-BDFCFB861771}"/>
              </a:ext>
            </a:extLst>
          </p:cNvPr>
          <p:cNvSpPr/>
          <p:nvPr/>
        </p:nvSpPr>
        <p:spPr>
          <a:xfrm>
            <a:off x="1844504" y="2654813"/>
            <a:ext cx="8314471" cy="28351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Lục địa là những khối đất liền lớn trên Trái Đất. Trên Trái Đất có 6 lục địa.</a:t>
            </a:r>
            <a:endParaRPr lang="en-US" sz="2400" dirty="0">
              <a:solidFill>
                <a:schemeClr val="tx1"/>
              </a:solidFill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Đại dương là những khoảng nước mênh mông bao bọc các lục địa. Trên Trái Đất có 4 đại dương.</a:t>
            </a:r>
            <a:endParaRPr lang="en-US" sz="2400" dirty="0">
              <a:solidFill>
                <a:schemeClr val="tx1"/>
              </a:solidFill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  <a:p>
            <a:pPr marL="381019" indent="-381019" algn="just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tx1"/>
                </a:solidFill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Biển là phần đại dương nằm sát lục địa.</a:t>
            </a:r>
            <a:endParaRPr lang="en-US" sz="2400" dirty="0">
              <a:solidFill>
                <a:schemeClr val="tx1"/>
              </a:solidFill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56807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3204627" y="1707700"/>
            <a:ext cx="7876994" cy="7876994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3882754" y="1707700"/>
            <a:ext cx="4089745" cy="9711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4800" b="1" kern="1200" dirty="0">
                <a:solidFill>
                  <a:schemeClr val="accent2">
                    <a:lumMod val="75000"/>
                  </a:schemeClr>
                </a:solidFill>
                <a:latin typeface="+mn-lt"/>
                <a:ea typeface="+mn-ea"/>
                <a:cs typeface="Arial" panose="020B0604020202020204" pitchFamily="34" charset="0"/>
              </a:rPr>
              <a:t>THỰC HÀNH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4110028" y="2678800"/>
            <a:ext cx="8265799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dirty="0">
                <a:latin typeface="+mn-lt"/>
                <a:cs typeface="Arial" panose="020B0604020202020204" pitchFamily="34" charset="0"/>
              </a:rPr>
              <a:t>C</a:t>
            </a:r>
            <a:r>
              <a:rPr lang="vi-VN" sz="2400" dirty="0">
                <a:latin typeface="+mn-lt"/>
                <a:cs typeface="Arial" panose="020B0604020202020204" pitchFamily="34" charset="0"/>
              </a:rPr>
              <a:t>hỉ trên quả địa cầu vị trí các châu lục và đại dương. </a:t>
            </a:r>
            <a:endParaRPr lang="en-US" sz="2400" kern="1200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CA91D7-3AEB-44C5-A275-54C358A75E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2" t="36665" r="40416" b="37406"/>
          <a:stretch/>
        </p:blipFill>
        <p:spPr>
          <a:xfrm>
            <a:off x="5318096" y="3377624"/>
            <a:ext cx="3640497" cy="3022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0884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3" descr="C:\Users\ADMIN\Desktop\Tai nguyen thiet ke tro choi\Angry birds epic birds\1505573783630 (2).png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8000" y="4851400"/>
            <a:ext cx="1277379" cy="699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E1FE5A8B-E690-0352-9AF0-C10C3B51F34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946" b="33931"/>
          <a:stretch/>
        </p:blipFill>
        <p:spPr>
          <a:xfrm>
            <a:off x="3048000" y="3646851"/>
            <a:ext cx="7010400" cy="130614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D67858-DC72-DB8E-EE82-6732F4AA4D8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" y="1"/>
            <a:ext cx="1038386" cy="103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710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Châu Á</a:t>
            </a: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Châu </a:t>
            </a:r>
            <a:r>
              <a:rPr lang="en-US" altLang="en-US" sz="2400" dirty="0" err="1">
                <a:latin typeface="UTM Avo" panose="02040603050506020204" pitchFamily="18" charset="0"/>
              </a:rPr>
              <a:t>Âu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486399" y="4218017"/>
            <a:ext cx="4551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+mn-lt"/>
              </a:rPr>
              <a:t>Câu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 1: </a:t>
            </a:r>
            <a:r>
              <a:rPr lang="en-US" sz="2400" dirty="0" err="1">
                <a:solidFill>
                  <a:srgbClr val="FF0000"/>
                </a:solidFill>
                <a:latin typeface="+mn-lt"/>
              </a:rPr>
              <a:t>Việt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 Nam </a:t>
            </a:r>
            <a:r>
              <a:rPr lang="en-US" sz="2400" dirty="0" err="1">
                <a:solidFill>
                  <a:srgbClr val="FF0000"/>
                </a:solidFill>
                <a:latin typeface="+mn-lt"/>
              </a:rPr>
              <a:t>nằm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 ở Châu </a:t>
            </a:r>
            <a:r>
              <a:rPr lang="en-US" sz="2400" dirty="0" err="1">
                <a:solidFill>
                  <a:srgbClr val="FF0000"/>
                </a:solidFill>
                <a:latin typeface="+mn-lt"/>
              </a:rPr>
              <a:t>lục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+mn-lt"/>
              </a:rPr>
              <a:t>? </a:t>
            </a:r>
            <a:br>
              <a:rPr lang="en-US" sz="2400" dirty="0">
                <a:solidFill>
                  <a:srgbClr val="FF0000"/>
                </a:solidFill>
                <a:latin typeface="+mn-lt"/>
              </a:rPr>
            </a:br>
            <a:endParaRPr lang="en-US" sz="24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11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F8BDBF-BC2A-F1D6-4CA3-A70C3D78D0AE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3" name="Picture 12" descr="Logo, company name&#10;&#10;Description automatically generated">
            <a:extLst>
              <a:ext uri="{FF2B5EF4-FFF2-40B4-BE49-F238E27FC236}">
                <a16:creationId xmlns:a16="http://schemas.microsoft.com/office/drawing/2014/main" id="{94EE0A55-72DC-D2CD-6104-5FF9214D2319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2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997F9F79-07E2-A9E2-49BE-33D13E47AF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times up">
            <a:extLst>
              <a:ext uri="{FF2B5EF4-FFF2-40B4-BE49-F238E27FC236}">
                <a16:creationId xmlns:a16="http://schemas.microsoft.com/office/drawing/2014/main" id="{E8E38D3E-4B32-0987-DD07-55495E653850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4" name="Rounded Rectangle 18">
              <a:extLst>
                <a:ext uri="{FF2B5EF4-FFF2-40B4-BE49-F238E27FC236}">
                  <a16:creationId xmlns:a16="http://schemas.microsoft.com/office/drawing/2014/main" id="{CCD391EF-7B4E-79A5-A202-ECAF241226C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8" name="Rounded Rectangle 19">
              <a:extLst>
                <a:ext uri="{FF2B5EF4-FFF2-40B4-BE49-F238E27FC236}">
                  <a16:creationId xmlns:a16="http://schemas.microsoft.com/office/drawing/2014/main" id="{AFCE5C7A-1D12-A3CE-D9A1-CD61DBD6C68F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4EF35D96-086C-4B5A-F549-8DC674D777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3CB30CAE-0145-F086-F4B6-C432678C8797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72860A6E-CBA0-4AB6-7BDA-562B0394DF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3196E4B3-ADD2-E9D2-97CE-6227AA6B7A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3366F476-B365-6721-0200-04D7A32D754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11D0C975-1722-04E4-88B6-7243E7F0E6B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54F34C64-AC8F-D7AB-E35A-3622EE7421B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24B5A94-7C74-4451-699B-02E1F391CA3D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AFC6CD45-B4D2-3EE5-1EBC-3F548F108C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DB797C8F-7F3B-029D-6FD5-4CDB68A6F75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026837EB-8DA8-F2D4-73E2-533D7EAB51A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F9BCBAAC-A98E-6295-8942-B1910C7E2CB8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9FB9EC61-C92D-822C-3B68-D060148CBF6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DF5A6A7-405D-604B-9A4A-5C26FAFF8EA4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24" name="Oval 32">
              <a:extLst>
                <a:ext uri="{FF2B5EF4-FFF2-40B4-BE49-F238E27FC236}">
                  <a16:creationId xmlns:a16="http://schemas.microsoft.com/office/drawing/2014/main" id="{88BBB371-D291-097A-46D5-F31AA2B47D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25" name="Oval 33">
              <a:extLst>
                <a:ext uri="{FF2B5EF4-FFF2-40B4-BE49-F238E27FC236}">
                  <a16:creationId xmlns:a16="http://schemas.microsoft.com/office/drawing/2014/main" id="{48BEBFA2-44F7-B272-214D-9ECC84E33E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27" name="Freeform 34">
              <a:extLst>
                <a:ext uri="{FF2B5EF4-FFF2-40B4-BE49-F238E27FC236}">
                  <a16:creationId xmlns:a16="http://schemas.microsoft.com/office/drawing/2014/main" id="{F3EDE9CB-842B-22B0-3D4E-E808F3BBE91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0" name="Freeform 35">
              <a:extLst>
                <a:ext uri="{FF2B5EF4-FFF2-40B4-BE49-F238E27FC236}">
                  <a16:creationId xmlns:a16="http://schemas.microsoft.com/office/drawing/2014/main" id="{2878CFFA-582C-C8B4-E000-E8DBAF1ADBA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1" name="Rectangle 36">
              <a:extLst>
                <a:ext uri="{FF2B5EF4-FFF2-40B4-BE49-F238E27FC236}">
                  <a16:creationId xmlns:a16="http://schemas.microsoft.com/office/drawing/2014/main" id="{BC021FF2-631F-D5B2-AE40-3C18D918601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032" name="Group 1031">
            <a:extLst>
              <a:ext uri="{FF2B5EF4-FFF2-40B4-BE49-F238E27FC236}">
                <a16:creationId xmlns:a16="http://schemas.microsoft.com/office/drawing/2014/main" id="{27986845-A3BC-DB64-75C8-2188FCD9F34B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3" name="Oval 32">
              <a:extLst>
                <a:ext uri="{FF2B5EF4-FFF2-40B4-BE49-F238E27FC236}">
                  <a16:creationId xmlns:a16="http://schemas.microsoft.com/office/drawing/2014/main" id="{3260A421-C2B3-2D62-B326-166F179CE2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4" name="Oval 33">
              <a:extLst>
                <a:ext uri="{FF2B5EF4-FFF2-40B4-BE49-F238E27FC236}">
                  <a16:creationId xmlns:a16="http://schemas.microsoft.com/office/drawing/2014/main" id="{8729D44C-3B17-DDDB-BCF1-911B8C0257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5" name="Freeform 34">
              <a:extLst>
                <a:ext uri="{FF2B5EF4-FFF2-40B4-BE49-F238E27FC236}">
                  <a16:creationId xmlns:a16="http://schemas.microsoft.com/office/drawing/2014/main" id="{58F292CD-A888-5BF3-1350-D0265D09E3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6" name="Freeform 35">
              <a:extLst>
                <a:ext uri="{FF2B5EF4-FFF2-40B4-BE49-F238E27FC236}">
                  <a16:creationId xmlns:a16="http://schemas.microsoft.com/office/drawing/2014/main" id="{D3CE5177-48AB-36D3-2BB1-97A7D001F8A7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7" name="Rectangle 36">
              <a:extLst>
                <a:ext uri="{FF2B5EF4-FFF2-40B4-BE49-F238E27FC236}">
                  <a16:creationId xmlns:a16="http://schemas.microsoft.com/office/drawing/2014/main" id="{2E92AD74-3013-0746-91A8-DCC1E35CFC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sp>
        <p:nvSpPr>
          <p:cNvPr id="1038" name="Oval 107">
            <a:extLst>
              <a:ext uri="{FF2B5EF4-FFF2-40B4-BE49-F238E27FC236}">
                <a16:creationId xmlns:a16="http://schemas.microsoft.com/office/drawing/2014/main" id="{FE1639EA-C333-6D13-BAF8-AAF219FF9A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1867">
              <a:latin typeface="UTM Avo" panose="02040603050506020204" pitchFamily="18" charset="0"/>
            </a:endParaRPr>
          </a:p>
        </p:txBody>
      </p:sp>
      <p:sp>
        <p:nvSpPr>
          <p:cNvPr id="1039" name="Explosion 2 48">
            <a:extLst>
              <a:ext uri="{FF2B5EF4-FFF2-40B4-BE49-F238E27FC236}">
                <a16:creationId xmlns:a16="http://schemas.microsoft.com/office/drawing/2014/main" id="{4C2F27AE-300E-5869-B6B9-99FAE9F4AEC2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589E8B-1EB2-28FD-3019-A1534F473A47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" y="1"/>
            <a:ext cx="1038386" cy="103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605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1039" grpId="0" animBg="1"/>
      <p:bldP spid="1039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418648">
            <a:off x="4303184" y="-152223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6807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en-US" sz="2400" dirty="0" err="1">
                <a:latin typeface="+mn-lt"/>
              </a:rPr>
              <a:t>Biển</a:t>
            </a:r>
            <a:r>
              <a:rPr lang="en-US" sz="2400" dirty="0">
                <a:latin typeface="+mn-lt"/>
              </a:rPr>
              <a:t> </a:t>
            </a:r>
            <a:r>
              <a:rPr lang="en-US" sz="2400" dirty="0" err="1">
                <a:latin typeface="+mn-lt"/>
              </a:rPr>
              <a:t>Đông</a:t>
            </a:r>
            <a:endParaRPr lang="en-US" altLang="en-US" sz="2400" dirty="0">
              <a:latin typeface="+mn-lt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3251201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en-US" altLang="en-US" sz="2400" dirty="0" err="1">
                <a:latin typeface="UTM Avo" panose="02040603050506020204" pitchFamily="18" charset="0"/>
              </a:rPr>
              <a:t>Biển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Hồng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  <a:r>
              <a:rPr lang="en-US" altLang="en-US" sz="2400" dirty="0" err="1">
                <a:latin typeface="UTM Avo" panose="02040603050506020204" pitchFamily="18" charset="0"/>
              </a:rPr>
              <a:t>Hải</a:t>
            </a:r>
            <a:r>
              <a:rPr lang="en-US" altLang="en-US" sz="2400" dirty="0">
                <a:latin typeface="UTM Avo" panose="02040603050506020204" pitchFamily="18" charset="0"/>
              </a:rPr>
              <a:t> </a:t>
            </a: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3816" y="33524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4098" name="Picture 2" descr="C:\Users\ADMIN\Desktop\Doremon cau ca ( trac nghiem )\depositphotos_151226446-stock-illustration-cartoon-tropical-fish-collection-set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>
                        <a14:foregroundMark x1="85638" y1="47899" x2="15160" y2="48739"/>
                        <a14:foregroundMark x1="74734" y1="42017" x2="61968" y2="51261"/>
                        <a14:foregroundMark x1="43351" y1="28151" x2="47074" y2="63866"/>
                        <a14:foregroundMark x1="45479" y1="26050" x2="61702" y2="58403"/>
                        <a14:foregroundMark x1="43351" y1="29412" x2="14894" y2="59664"/>
                        <a14:foregroundMark x1="17819" y1="36975" x2="23936" y2="65966"/>
                        <a14:foregroundMark x1="53191" y1="63445" x2="34840" y2="71008"/>
                        <a14:foregroundMark x1="13830" y1="46218" x2="24734" y2="33193"/>
                        <a14:foregroundMark x1="21277" y1="31513" x2="11702" y2="39496"/>
                        <a14:foregroundMark x1="54255" y1="38235" x2="82979" y2="44118"/>
                        <a14:foregroundMark x1="84309" y1="55462" x2="59840" y2="55462"/>
                        <a14:foregroundMark x1="63032" y1="15966" x2="71809" y2="23109"/>
                        <a14:foregroundMark x1="88830" y1="28151" x2="98936" y2="43277"/>
                        <a14:foregroundMark x1="97606" y1="50000" x2="90957" y2="65126"/>
                        <a14:foregroundMark x1="67819" y1="62185" x2="66755" y2="69748"/>
                        <a14:foregroundMark x1="65957" y1="73109" x2="62500" y2="74790"/>
                      </a14:backgroundRemoval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64700" flipH="1">
            <a:off x="3181691" y="-47357"/>
            <a:ext cx="2057432" cy="1407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Doremon cau ca ( trac nghiem )\bottle-clipart-green-bottle-clipart-clipart-panda-free-clipart-images-animations.pn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2889" b="97556" l="9742" r="89861">
                        <a14:foregroundMark x1="30815" y1="2889" x2="21272" y2="50222"/>
                        <a14:foregroundMark x1="23658" y1="6444" x2="22465" y2="34444"/>
                        <a14:foregroundMark x1="25249" y1="9111" x2="23260" y2="36444"/>
                        <a14:foregroundMark x1="11730" y1="92889" x2="42346" y2="94444"/>
                        <a14:foregroundMark x1="14513" y1="47778" x2="47515" y2="48222"/>
                        <a14:foregroundMark x1="21670" y1="97333" x2="30020" y2="97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2424" y="0"/>
            <a:ext cx="1210829" cy="21664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2" name="Picture 12" descr="Hình ảnh có liên quan">
            <a:extLst>
              <a:ext uri="{FF2B5EF4-FFF2-40B4-BE49-F238E27FC236}">
                <a16:creationId xmlns:a16="http://schemas.microsoft.com/office/drawing/2014/main" id="{5265656D-0870-D6FF-DE1C-30CA310776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728AD0D-532D-91D5-8AD1-5247FA1D3567}"/>
              </a:ext>
            </a:extLst>
          </p:cNvPr>
          <p:cNvSpPr txBox="1"/>
          <p:nvPr/>
        </p:nvSpPr>
        <p:spPr>
          <a:xfrm>
            <a:off x="4348175" y="4314861"/>
            <a:ext cx="460443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2: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Việt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Nam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tiếp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giáp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với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biển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nào</a:t>
            </a:r>
            <a:r>
              <a:rPr lang="en-US" sz="2400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7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05CA0EEB-3310-DD1D-769F-2A2732EEC4C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9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C5326781-761B-BFDA-7ED2-39F1D86CAB08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10" name="Picture 9" descr="Logo, company name&#10;&#10;Description automatically generated">
            <a:extLst>
              <a:ext uri="{FF2B5EF4-FFF2-40B4-BE49-F238E27FC236}">
                <a16:creationId xmlns:a16="http://schemas.microsoft.com/office/drawing/2014/main" id="{170ED68F-DD7F-881A-0E41-DA12B1ABF133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009333A8-8A69-BEB5-4C9A-D80E733125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times up">
            <a:extLst>
              <a:ext uri="{FF2B5EF4-FFF2-40B4-BE49-F238E27FC236}">
                <a16:creationId xmlns:a16="http://schemas.microsoft.com/office/drawing/2014/main" id="{5A0A34B2-DF10-789D-0BB9-EE00CC06A44F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11" name="Rounded Rectangle 18">
              <a:extLst>
                <a:ext uri="{FF2B5EF4-FFF2-40B4-BE49-F238E27FC236}">
                  <a16:creationId xmlns:a16="http://schemas.microsoft.com/office/drawing/2014/main" id="{FBFC3D9A-C1D1-119C-28F5-3E405B4BEB1E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13" name="Rounded Rectangle 19">
              <a:extLst>
                <a:ext uri="{FF2B5EF4-FFF2-40B4-BE49-F238E27FC236}">
                  <a16:creationId xmlns:a16="http://schemas.microsoft.com/office/drawing/2014/main" id="{7E4A6610-0BE0-A524-3832-ED98FAB9A9C5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14" name="Picture 3" descr="C:\Users\ADMIN\Desktop\Picture2.png">
            <a:extLst>
              <a:ext uri="{FF2B5EF4-FFF2-40B4-BE49-F238E27FC236}">
                <a16:creationId xmlns:a16="http://schemas.microsoft.com/office/drawing/2014/main" id="{7E19D492-E1FA-B338-C3D1-A6BEFED35E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Group 50">
            <a:extLst>
              <a:ext uri="{FF2B5EF4-FFF2-40B4-BE49-F238E27FC236}">
                <a16:creationId xmlns:a16="http://schemas.microsoft.com/office/drawing/2014/main" id="{2501435F-41A1-D019-98AC-26EA6B5B6D92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2" name="Oval 32">
              <a:extLst>
                <a:ext uri="{FF2B5EF4-FFF2-40B4-BE49-F238E27FC236}">
                  <a16:creationId xmlns:a16="http://schemas.microsoft.com/office/drawing/2014/main" id="{45E8996C-939C-56C6-2113-2BB331506A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3" name="Oval 33">
              <a:extLst>
                <a:ext uri="{FF2B5EF4-FFF2-40B4-BE49-F238E27FC236}">
                  <a16:creationId xmlns:a16="http://schemas.microsoft.com/office/drawing/2014/main" id="{D264E3BA-87E7-841C-4788-419A66087B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4" name="Freeform 34">
              <a:extLst>
                <a:ext uri="{FF2B5EF4-FFF2-40B4-BE49-F238E27FC236}">
                  <a16:creationId xmlns:a16="http://schemas.microsoft.com/office/drawing/2014/main" id="{E0CFB552-41D2-6CF3-9DDE-4493B36263C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5" name="Freeform 35">
              <a:extLst>
                <a:ext uri="{FF2B5EF4-FFF2-40B4-BE49-F238E27FC236}">
                  <a16:creationId xmlns:a16="http://schemas.microsoft.com/office/drawing/2014/main" id="{6FDA780F-5DFB-9D00-FCF4-16274DB91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6" name="Rectangle 36">
              <a:extLst>
                <a:ext uri="{FF2B5EF4-FFF2-40B4-BE49-F238E27FC236}">
                  <a16:creationId xmlns:a16="http://schemas.microsoft.com/office/drawing/2014/main" id="{34F4F100-5AE5-6F63-35F3-7C06BE934E2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C7495FB4-C076-8A5A-1D03-16F921848594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58" name="Oval 32">
              <a:extLst>
                <a:ext uri="{FF2B5EF4-FFF2-40B4-BE49-F238E27FC236}">
                  <a16:creationId xmlns:a16="http://schemas.microsoft.com/office/drawing/2014/main" id="{D62169F6-CB66-CCD8-7E77-51848EFD001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9" name="Oval 33">
              <a:extLst>
                <a:ext uri="{FF2B5EF4-FFF2-40B4-BE49-F238E27FC236}">
                  <a16:creationId xmlns:a16="http://schemas.microsoft.com/office/drawing/2014/main" id="{C654FC2F-5C1B-1A25-46C6-CAAE9B2309C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0" name="Freeform 34">
              <a:extLst>
                <a:ext uri="{FF2B5EF4-FFF2-40B4-BE49-F238E27FC236}">
                  <a16:creationId xmlns:a16="http://schemas.microsoft.com/office/drawing/2014/main" id="{AC14C696-A16D-E33F-9EDA-D98ED47EF2C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1" name="Freeform 35">
              <a:extLst>
                <a:ext uri="{FF2B5EF4-FFF2-40B4-BE49-F238E27FC236}">
                  <a16:creationId xmlns:a16="http://schemas.microsoft.com/office/drawing/2014/main" id="{92BB0B30-F559-F45B-C7E5-BC912ED79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2" name="Rectangle 36">
              <a:extLst>
                <a:ext uri="{FF2B5EF4-FFF2-40B4-BE49-F238E27FC236}">
                  <a16:creationId xmlns:a16="http://schemas.microsoft.com/office/drawing/2014/main" id="{B0D379AA-BE8D-DCD6-637D-53D2687D6D4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CAC348-3B23-55D9-BDA1-E457A46F838D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4096" name="Oval 32">
              <a:extLst>
                <a:ext uri="{FF2B5EF4-FFF2-40B4-BE49-F238E27FC236}">
                  <a16:creationId xmlns:a16="http://schemas.microsoft.com/office/drawing/2014/main" id="{E89027AA-9CC6-2AF7-2405-C48384B16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097" name="Oval 33">
              <a:extLst>
                <a:ext uri="{FF2B5EF4-FFF2-40B4-BE49-F238E27FC236}">
                  <a16:creationId xmlns:a16="http://schemas.microsoft.com/office/drawing/2014/main" id="{44C390FA-BDA4-D60B-A719-35B6B5BD53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0" name="Freeform 34">
              <a:extLst>
                <a:ext uri="{FF2B5EF4-FFF2-40B4-BE49-F238E27FC236}">
                  <a16:creationId xmlns:a16="http://schemas.microsoft.com/office/drawing/2014/main" id="{28C62A5E-A627-CA33-D864-92FD3F73902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1" name="Freeform 35">
              <a:extLst>
                <a:ext uri="{FF2B5EF4-FFF2-40B4-BE49-F238E27FC236}">
                  <a16:creationId xmlns:a16="http://schemas.microsoft.com/office/drawing/2014/main" id="{74021E11-7D3A-8967-A1B5-BCC23B543194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2" name="Rectangle 36">
              <a:extLst>
                <a:ext uri="{FF2B5EF4-FFF2-40B4-BE49-F238E27FC236}">
                  <a16:creationId xmlns:a16="http://schemas.microsoft.com/office/drawing/2014/main" id="{ED8E71D7-7553-A847-C897-3FFD3BDFD1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4103" name="Group 4102">
            <a:extLst>
              <a:ext uri="{FF2B5EF4-FFF2-40B4-BE49-F238E27FC236}">
                <a16:creationId xmlns:a16="http://schemas.microsoft.com/office/drawing/2014/main" id="{89847032-E8A9-5404-76EA-03E61617E59E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4104" name="Oval 32">
              <a:extLst>
                <a:ext uri="{FF2B5EF4-FFF2-40B4-BE49-F238E27FC236}">
                  <a16:creationId xmlns:a16="http://schemas.microsoft.com/office/drawing/2014/main" id="{314D1F6C-CAC5-77BB-2A40-1B940C872B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5" name="Oval 33">
              <a:extLst>
                <a:ext uri="{FF2B5EF4-FFF2-40B4-BE49-F238E27FC236}">
                  <a16:creationId xmlns:a16="http://schemas.microsoft.com/office/drawing/2014/main" id="{9E77A208-D241-8C43-27E0-613114E9C8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6" name="Freeform 34">
              <a:extLst>
                <a:ext uri="{FF2B5EF4-FFF2-40B4-BE49-F238E27FC236}">
                  <a16:creationId xmlns:a16="http://schemas.microsoft.com/office/drawing/2014/main" id="{016FE487-BE68-481E-CD3D-8D054FC5AEA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7" name="Freeform 35">
              <a:extLst>
                <a:ext uri="{FF2B5EF4-FFF2-40B4-BE49-F238E27FC236}">
                  <a16:creationId xmlns:a16="http://schemas.microsoft.com/office/drawing/2014/main" id="{B349A445-0C23-BA6A-A916-B7177185E15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4108" name="Rectangle 36">
              <a:extLst>
                <a:ext uri="{FF2B5EF4-FFF2-40B4-BE49-F238E27FC236}">
                  <a16:creationId xmlns:a16="http://schemas.microsoft.com/office/drawing/2014/main" id="{EF5D9A6B-E892-19BF-8353-671EEFE53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sp>
        <p:nvSpPr>
          <p:cNvPr id="4109" name="Oval 107">
            <a:extLst>
              <a:ext uri="{FF2B5EF4-FFF2-40B4-BE49-F238E27FC236}">
                <a16:creationId xmlns:a16="http://schemas.microsoft.com/office/drawing/2014/main" id="{DB35140B-EF54-2CC6-5C6C-EE9E8E793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1867">
              <a:latin typeface="UTM Avo" panose="02040603050506020204" pitchFamily="18" charset="0"/>
            </a:endParaRPr>
          </a:p>
        </p:txBody>
      </p:sp>
      <p:sp>
        <p:nvSpPr>
          <p:cNvPr id="4110" name="Explosion 2 48">
            <a:extLst>
              <a:ext uri="{FF2B5EF4-FFF2-40B4-BE49-F238E27FC236}">
                <a16:creationId xmlns:a16="http://schemas.microsoft.com/office/drawing/2014/main" id="{92D18AF0-33DD-6B4C-799B-661A5A0948F9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A5013AFE-B128-3408-3454-3D4B568B52B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" y="1"/>
            <a:ext cx="1038386" cy="103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41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519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05" presetID="1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4110" grpId="0" animBg="1"/>
      <p:bldP spid="4110" grpId="1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Doremon cau ca ( trac nghiem )\a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1600" y="-1930400"/>
            <a:ext cx="12598400" cy="11455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Doremon cau ca ( trac nghiem )\Untitled2A.png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74494">
            <a:off x="4303184" y="-49594"/>
            <a:ext cx="5080000" cy="3653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Tai nguyen thiet ke tro choi\Doreamon cau ca\Dore 2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557">
            <a:off x="5325837" y="1054779"/>
            <a:ext cx="2235200" cy="2235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AutoShape 51"/>
          <p:cNvSpPr>
            <a:spLocks noChangeArrowheads="1"/>
          </p:cNvSpPr>
          <p:nvPr/>
        </p:nvSpPr>
        <p:spPr bwMode="auto">
          <a:xfrm>
            <a:off x="3234268" y="5892800"/>
            <a:ext cx="3049574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A. </a:t>
            </a:r>
            <a:r>
              <a:rPr lang="vi-VN" altLang="en-US" sz="2400" dirty="0">
                <a:latin typeface="UTM Avo" panose="02040603050506020204" pitchFamily="18" charset="0"/>
              </a:rPr>
              <a:t>Thái Bình dương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15" name="AutoShape 51"/>
          <p:cNvSpPr>
            <a:spLocks noChangeArrowheads="1"/>
          </p:cNvSpPr>
          <p:nvPr/>
        </p:nvSpPr>
        <p:spPr bwMode="auto">
          <a:xfrm>
            <a:off x="6843184" y="5892800"/>
            <a:ext cx="2707217" cy="889000"/>
          </a:xfrm>
          <a:prstGeom prst="roundRect">
            <a:avLst>
              <a:gd name="adj" fmla="val 16667"/>
            </a:avLst>
          </a:prstGeom>
          <a:solidFill>
            <a:srgbClr val="FFFF00"/>
          </a:solidFill>
          <a:ln cmpd="thinThick">
            <a:solidFill>
              <a:srgbClr val="008000"/>
            </a:solidFill>
            <a:prstDash val="solid"/>
          </a:ln>
        </p:spPr>
        <p:txBody>
          <a:bodyPr wrap="none"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UTM Avo" panose="02040603050506020204" pitchFamily="18" charset="0"/>
              </a:rPr>
              <a:t>B. </a:t>
            </a:r>
            <a:r>
              <a:rPr lang="vi-VN" altLang="en-US" sz="2400" dirty="0">
                <a:latin typeface="UTM Avo" panose="02040603050506020204" pitchFamily="18" charset="0"/>
              </a:rPr>
              <a:t>Đại Tây dương</a:t>
            </a:r>
            <a:endParaRPr lang="en-US" altLang="en-US" sz="2400" dirty="0">
              <a:latin typeface="UTM Avo" panose="02040603050506020204" pitchFamily="18" charset="0"/>
            </a:endParaRPr>
          </a:p>
        </p:txBody>
      </p:sp>
      <p:sp>
        <p:nvSpPr>
          <p:cNvPr id="5" name="Explosion 2 4"/>
          <p:cNvSpPr/>
          <p:nvPr/>
        </p:nvSpPr>
        <p:spPr>
          <a:xfrm>
            <a:off x="9173028" y="178882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GIỎI QUÁ</a:t>
            </a:r>
          </a:p>
        </p:txBody>
      </p:sp>
      <p:sp>
        <p:nvSpPr>
          <p:cNvPr id="6" name="Chevron 5">
            <a:hlinkClick r:id="" action="ppaction://hlinkshowjump?jump=nextslide"/>
          </p:cNvPr>
          <p:cNvSpPr/>
          <p:nvPr/>
        </p:nvSpPr>
        <p:spPr>
          <a:xfrm>
            <a:off x="11241618" y="3998463"/>
            <a:ext cx="848783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Explosion 2 23"/>
          <p:cNvSpPr/>
          <p:nvPr/>
        </p:nvSpPr>
        <p:spPr>
          <a:xfrm>
            <a:off x="9347200" y="1411435"/>
            <a:ext cx="3352800" cy="2017565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467" b="1" dirty="0">
                <a:solidFill>
                  <a:srgbClr val="0000FF"/>
                </a:solidFill>
                <a:latin typeface="UTM Avo" panose="02040603050506020204" pitchFamily="18" charset="0"/>
              </a:rPr>
              <a:t>TIẾC QUÁ</a:t>
            </a:r>
          </a:p>
        </p:txBody>
      </p:sp>
      <p:pic>
        <p:nvPicPr>
          <p:cNvPr id="25" name="Picture 3" descr="C:\Users\ADMIN\Desktop\Doremon cau ca ( trac nghiem )\Untitled2.png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80819" y="29896"/>
            <a:ext cx="4622800" cy="33242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hevron 15">
            <a:hlinkClick r:id="" action="ppaction://hlinkshowjump?jump=previousslide"/>
          </p:cNvPr>
          <p:cNvSpPr/>
          <p:nvPr/>
        </p:nvSpPr>
        <p:spPr>
          <a:xfrm flipH="1">
            <a:off x="254001" y="4030253"/>
            <a:ext cx="863599" cy="850900"/>
          </a:xfrm>
          <a:prstGeom prst="chevron">
            <a:avLst/>
          </a:prstGeom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67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3074" name="Picture 2" descr="C:\Users\ADMIN\Desktop\Doremon cau ca ( trac nghiem )\historieta-tropical-de-los-pescados-45745897 (2).jpg"/>
          <p:cNvPicPr>
            <a:picLocks noChangeAspect="1" noChangeArrowheads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617423" flipH="1">
            <a:off x="3010573" y="-310049"/>
            <a:ext cx="2441289" cy="1699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Doremon cau ca ( trac nghiem )\old-brown-boot-vector-art-illustration-very-old-shoes-clipart-612_403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1841" y="22878"/>
            <a:ext cx="2021417" cy="1331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0" name="Tieng vo tay (mp3cut.net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12903200" y="6451600"/>
            <a:ext cx="812800" cy="812800"/>
          </a:xfrm>
          <a:prstGeom prst="rect">
            <a:avLst/>
          </a:prstGeom>
        </p:spPr>
      </p:pic>
      <p:pic>
        <p:nvPicPr>
          <p:cNvPr id="7" name="Picture 12" descr="Hình ảnh có liên quan">
            <a:extLst>
              <a:ext uri="{FF2B5EF4-FFF2-40B4-BE49-F238E27FC236}">
                <a16:creationId xmlns:a16="http://schemas.microsoft.com/office/drawing/2014/main" id="{B4FAB624-6ED9-6D9B-8B42-718685ABE0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5567326" y="2140915"/>
            <a:ext cx="1983789" cy="53727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D43E4AE-85C5-5EC9-E1FF-A23243DA5F20}"/>
              </a:ext>
            </a:extLst>
          </p:cNvPr>
          <p:cNvSpPr txBox="1"/>
          <p:nvPr/>
        </p:nvSpPr>
        <p:spPr>
          <a:xfrm>
            <a:off x="4454502" y="4239879"/>
            <a:ext cx="447684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>
                <a:solidFill>
                  <a:srgbClr val="008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Câu 3: Việt Nam gần đại dương nào?</a:t>
            </a:r>
            <a:endParaRPr lang="en-US" sz="2400" dirty="0">
              <a:solidFill>
                <a:srgbClr val="008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10" name="Tieng-chuong-het-gio-reng-www_tiengdong_com">
            <a:hlinkClick r:id="" action="ppaction://media"/>
            <a:extLst>
              <a:ext uri="{FF2B5EF4-FFF2-40B4-BE49-F238E27FC236}">
                <a16:creationId xmlns:a16="http://schemas.microsoft.com/office/drawing/2014/main" id="{FA267336-C245-D465-0CE1-E26E02541C7B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1357085" y="4956799"/>
            <a:ext cx="812800" cy="812800"/>
          </a:xfrm>
          <a:prstGeom prst="rect">
            <a:avLst/>
          </a:prstGeom>
        </p:spPr>
      </p:pic>
      <p:pic>
        <p:nvPicPr>
          <p:cNvPr id="2" name="Tieng-bao-sai-www_tiengdong_com (mp3cut.net)">
            <a:hlinkClick r:id="" action="ppaction://media"/>
            <a:extLst>
              <a:ext uri="{FF2B5EF4-FFF2-40B4-BE49-F238E27FC236}">
                <a16:creationId xmlns:a16="http://schemas.microsoft.com/office/drawing/2014/main" id="{4482DE84-86CB-70A1-2F2F-28C977FBDB07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9"/>
          <a:stretch>
            <a:fillRect/>
          </a:stretch>
        </p:blipFill>
        <p:spPr>
          <a:xfrm>
            <a:off x="-2713567" y="2341033"/>
            <a:ext cx="812800" cy="81280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FDE4D7FE-6E0B-E3CB-831A-0C708FF9F514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-1930400"/>
            <a:ext cx="1117600" cy="1247191"/>
          </a:xfrm>
          <a:prstGeom prst="rect">
            <a:avLst/>
          </a:prstGeom>
        </p:spPr>
      </p:pic>
      <p:pic>
        <p:nvPicPr>
          <p:cNvPr id="14" name="Picture 2" descr="C:\Users\ADMIN\Desktop\Doremon cau ca ( trac nghiem )\Picture1 (2).png">
            <a:extLst>
              <a:ext uri="{FF2B5EF4-FFF2-40B4-BE49-F238E27FC236}">
                <a16:creationId xmlns:a16="http://schemas.microsoft.com/office/drawing/2014/main" id="{6CCD2AB2-7CD1-E2D8-8E96-E1003833E1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412" y="2406856"/>
            <a:ext cx="1625600" cy="1811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1" name="times up">
            <a:extLst>
              <a:ext uri="{FF2B5EF4-FFF2-40B4-BE49-F238E27FC236}">
                <a16:creationId xmlns:a16="http://schemas.microsoft.com/office/drawing/2014/main" id="{9BB7D4A8-5E75-8FA1-7DA8-C1105EB61EF9}"/>
              </a:ext>
            </a:extLst>
          </p:cNvPr>
          <p:cNvGrpSpPr/>
          <p:nvPr/>
        </p:nvGrpSpPr>
        <p:grpSpPr>
          <a:xfrm>
            <a:off x="240762" y="1295400"/>
            <a:ext cx="2096039" cy="911669"/>
            <a:chOff x="2989747" y="438150"/>
            <a:chExt cx="1572029" cy="683752"/>
          </a:xfrm>
        </p:grpSpPr>
        <p:sp>
          <p:nvSpPr>
            <p:cNvPr id="52" name="Rounded Rectangle 18">
              <a:extLst>
                <a:ext uri="{FF2B5EF4-FFF2-40B4-BE49-F238E27FC236}">
                  <a16:creationId xmlns:a16="http://schemas.microsoft.com/office/drawing/2014/main" id="{4B734ACD-AA00-0964-6C85-7245253BFD4F}"/>
                </a:ext>
              </a:extLst>
            </p:cNvPr>
            <p:cNvSpPr/>
            <p:nvPr/>
          </p:nvSpPr>
          <p:spPr>
            <a:xfrm>
              <a:off x="2989747" y="540553"/>
              <a:ext cx="1572029" cy="581349"/>
            </a:xfrm>
            <a:prstGeom prst="round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3733" dirty="0">
                <a:latin typeface="UTM Avo" panose="02040603050506020204" pitchFamily="18" charset="0"/>
                <a:cs typeface="Arial" panose="020B0604020202020204" pitchFamily="34" charset="0"/>
              </a:endParaRPr>
            </a:p>
          </p:txBody>
        </p:sp>
        <p:sp>
          <p:nvSpPr>
            <p:cNvPr id="53" name="Rounded Rectangle 19">
              <a:extLst>
                <a:ext uri="{FF2B5EF4-FFF2-40B4-BE49-F238E27FC236}">
                  <a16:creationId xmlns:a16="http://schemas.microsoft.com/office/drawing/2014/main" id="{483EF2AA-1D28-7C8D-602C-8503C09785A2}"/>
                </a:ext>
              </a:extLst>
            </p:cNvPr>
            <p:cNvSpPr/>
            <p:nvPr/>
          </p:nvSpPr>
          <p:spPr>
            <a:xfrm>
              <a:off x="2989747" y="438150"/>
              <a:ext cx="1572029" cy="581349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Bắt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GB" sz="2667" dirty="0" err="1">
                  <a:latin typeface="UTM Avo" panose="02040603050506020204" pitchFamily="18" charset="0"/>
                  <a:cs typeface="Arial" panose="020B0604020202020204" pitchFamily="34" charset="0"/>
                </a:rPr>
                <a:t>đầu</a:t>
              </a:r>
              <a:r>
                <a:rPr lang="en-GB" sz="2667" dirty="0">
                  <a:latin typeface="UTM Avo" panose="02040603050506020204" pitchFamily="18" charset="0"/>
                  <a:cs typeface="Arial" panose="020B0604020202020204" pitchFamily="34" charset="0"/>
                </a:rPr>
                <a:t>!</a:t>
              </a:r>
            </a:p>
          </p:txBody>
        </p:sp>
      </p:grpSp>
      <p:pic>
        <p:nvPicPr>
          <p:cNvPr id="54" name="Picture 3" descr="C:\Users\ADMIN\Desktop\Picture2.png">
            <a:extLst>
              <a:ext uri="{FF2B5EF4-FFF2-40B4-BE49-F238E27FC236}">
                <a16:creationId xmlns:a16="http://schemas.microsoft.com/office/drawing/2014/main" id="{01EF007F-658E-E42D-8954-AB5B2E74326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717800"/>
            <a:ext cx="1320800" cy="132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5" name="Group 54">
            <a:extLst>
              <a:ext uri="{FF2B5EF4-FFF2-40B4-BE49-F238E27FC236}">
                <a16:creationId xmlns:a16="http://schemas.microsoft.com/office/drawing/2014/main" id="{FF461607-054A-D248-062A-84C22A7241CC}"/>
              </a:ext>
            </a:extLst>
          </p:cNvPr>
          <p:cNvGrpSpPr/>
          <p:nvPr/>
        </p:nvGrpSpPr>
        <p:grpSpPr>
          <a:xfrm>
            <a:off x="1177723" y="2717800"/>
            <a:ext cx="186535" cy="203293"/>
            <a:chOff x="2455863" y="2411803"/>
            <a:chExt cx="566738" cy="566738"/>
          </a:xfrm>
        </p:grpSpPr>
        <p:sp>
          <p:nvSpPr>
            <p:cNvPr id="56" name="Oval 32">
              <a:extLst>
                <a:ext uri="{FF2B5EF4-FFF2-40B4-BE49-F238E27FC236}">
                  <a16:creationId xmlns:a16="http://schemas.microsoft.com/office/drawing/2014/main" id="{B34731B7-15C5-B206-90A6-EF102A90385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7" name="Oval 33">
              <a:extLst>
                <a:ext uri="{FF2B5EF4-FFF2-40B4-BE49-F238E27FC236}">
                  <a16:creationId xmlns:a16="http://schemas.microsoft.com/office/drawing/2014/main" id="{DE6A5453-F3CC-6DF8-61B7-70ED33136D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8" name="Freeform 34">
              <a:extLst>
                <a:ext uri="{FF2B5EF4-FFF2-40B4-BE49-F238E27FC236}">
                  <a16:creationId xmlns:a16="http://schemas.microsoft.com/office/drawing/2014/main" id="{B269E468-DA9C-FF49-5210-0CBCC8734CB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59" name="Freeform 35">
              <a:extLst>
                <a:ext uri="{FF2B5EF4-FFF2-40B4-BE49-F238E27FC236}">
                  <a16:creationId xmlns:a16="http://schemas.microsoft.com/office/drawing/2014/main" id="{9A2BE87E-CB6D-ED49-F877-31305F4D74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0" name="Rectangle 36">
              <a:extLst>
                <a:ext uri="{FF2B5EF4-FFF2-40B4-BE49-F238E27FC236}">
                  <a16:creationId xmlns:a16="http://schemas.microsoft.com/office/drawing/2014/main" id="{40C27857-3BBF-48FA-3FCB-170341E666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142DE6B-E8FF-22A2-DF93-772F7D6CE4CB}"/>
              </a:ext>
            </a:extLst>
          </p:cNvPr>
          <p:cNvGrpSpPr/>
          <p:nvPr/>
        </p:nvGrpSpPr>
        <p:grpSpPr>
          <a:xfrm>
            <a:off x="1177723" y="3798578"/>
            <a:ext cx="186535" cy="203293"/>
            <a:chOff x="2455863" y="2411803"/>
            <a:chExt cx="566738" cy="566738"/>
          </a:xfrm>
        </p:grpSpPr>
        <p:sp>
          <p:nvSpPr>
            <p:cNvPr id="62" name="Oval 32">
              <a:extLst>
                <a:ext uri="{FF2B5EF4-FFF2-40B4-BE49-F238E27FC236}">
                  <a16:creationId xmlns:a16="http://schemas.microsoft.com/office/drawing/2014/main" id="{B2497237-A473-3E75-74E2-6056667843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63" name="Oval 33">
              <a:extLst>
                <a:ext uri="{FF2B5EF4-FFF2-40B4-BE49-F238E27FC236}">
                  <a16:creationId xmlns:a16="http://schemas.microsoft.com/office/drawing/2014/main" id="{E39E2F58-17B0-2DE8-1F22-1842694F3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24" name="Freeform 34">
              <a:extLst>
                <a:ext uri="{FF2B5EF4-FFF2-40B4-BE49-F238E27FC236}">
                  <a16:creationId xmlns:a16="http://schemas.microsoft.com/office/drawing/2014/main" id="{97FD9830-8FC9-B7DB-CDA8-533A5350B09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25" name="Freeform 35">
              <a:extLst>
                <a:ext uri="{FF2B5EF4-FFF2-40B4-BE49-F238E27FC236}">
                  <a16:creationId xmlns:a16="http://schemas.microsoft.com/office/drawing/2014/main" id="{A4F2F13D-31E6-08DD-36A2-FE10805BCDC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27" name="Rectangle 36">
              <a:extLst>
                <a:ext uri="{FF2B5EF4-FFF2-40B4-BE49-F238E27FC236}">
                  <a16:creationId xmlns:a16="http://schemas.microsoft.com/office/drawing/2014/main" id="{7EED4813-2146-4BBF-984D-FE06CB0433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030" name="Group 1029">
            <a:extLst>
              <a:ext uri="{FF2B5EF4-FFF2-40B4-BE49-F238E27FC236}">
                <a16:creationId xmlns:a16="http://schemas.microsoft.com/office/drawing/2014/main" id="{10C4B8FF-9E87-EE7A-E850-CE2AAE13A86C}"/>
              </a:ext>
            </a:extLst>
          </p:cNvPr>
          <p:cNvGrpSpPr/>
          <p:nvPr/>
        </p:nvGrpSpPr>
        <p:grpSpPr>
          <a:xfrm>
            <a:off x="1743866" y="3318196"/>
            <a:ext cx="186535" cy="203293"/>
            <a:chOff x="2455863" y="2411803"/>
            <a:chExt cx="566738" cy="566738"/>
          </a:xfrm>
        </p:grpSpPr>
        <p:sp>
          <p:nvSpPr>
            <p:cNvPr id="1031" name="Oval 32">
              <a:extLst>
                <a:ext uri="{FF2B5EF4-FFF2-40B4-BE49-F238E27FC236}">
                  <a16:creationId xmlns:a16="http://schemas.microsoft.com/office/drawing/2014/main" id="{0E33E40F-F687-F874-9F4F-1BCA655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2" name="Oval 33">
              <a:extLst>
                <a:ext uri="{FF2B5EF4-FFF2-40B4-BE49-F238E27FC236}">
                  <a16:creationId xmlns:a16="http://schemas.microsoft.com/office/drawing/2014/main" id="{F259A0D3-0278-B6F5-A4C2-1EAD97A21E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3" name="Freeform 34">
              <a:extLst>
                <a:ext uri="{FF2B5EF4-FFF2-40B4-BE49-F238E27FC236}">
                  <a16:creationId xmlns:a16="http://schemas.microsoft.com/office/drawing/2014/main" id="{1A63326E-ADF5-1AB9-3C69-0F03AED27D5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4" name="Freeform 35">
              <a:extLst>
                <a:ext uri="{FF2B5EF4-FFF2-40B4-BE49-F238E27FC236}">
                  <a16:creationId xmlns:a16="http://schemas.microsoft.com/office/drawing/2014/main" id="{B248C502-BCA0-91FA-CEBF-10A8CEB36FED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5" name="Rectangle 36">
              <a:extLst>
                <a:ext uri="{FF2B5EF4-FFF2-40B4-BE49-F238E27FC236}">
                  <a16:creationId xmlns:a16="http://schemas.microsoft.com/office/drawing/2014/main" id="{99ABFAFE-1499-E550-FA6A-F9F03486C8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grpSp>
        <p:nvGrpSpPr>
          <p:cNvPr id="1036" name="Group 1035">
            <a:extLst>
              <a:ext uri="{FF2B5EF4-FFF2-40B4-BE49-F238E27FC236}">
                <a16:creationId xmlns:a16="http://schemas.microsoft.com/office/drawing/2014/main" id="{0B2A792F-464E-57F2-85E8-2932DB539DCC}"/>
              </a:ext>
            </a:extLst>
          </p:cNvPr>
          <p:cNvGrpSpPr/>
          <p:nvPr/>
        </p:nvGrpSpPr>
        <p:grpSpPr>
          <a:xfrm>
            <a:off x="609601" y="3327307"/>
            <a:ext cx="186535" cy="203293"/>
            <a:chOff x="2455863" y="2411803"/>
            <a:chExt cx="566738" cy="566738"/>
          </a:xfrm>
        </p:grpSpPr>
        <p:sp>
          <p:nvSpPr>
            <p:cNvPr id="1037" name="Oval 32">
              <a:extLst>
                <a:ext uri="{FF2B5EF4-FFF2-40B4-BE49-F238E27FC236}">
                  <a16:creationId xmlns:a16="http://schemas.microsoft.com/office/drawing/2014/main" id="{D92E7930-455A-49D6-A73E-1408216C69E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55863" y="2411803"/>
              <a:ext cx="566738" cy="566738"/>
            </a:xfrm>
            <a:prstGeom prst="ellipse">
              <a:avLst/>
            </a:prstGeom>
            <a:solidFill>
              <a:srgbClr val="F2A0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8" name="Oval 33">
              <a:extLst>
                <a:ext uri="{FF2B5EF4-FFF2-40B4-BE49-F238E27FC236}">
                  <a16:creationId xmlns:a16="http://schemas.microsoft.com/office/drawing/2014/main" id="{B56E5591-52C6-DBC5-8597-199C7D8178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425" y="2465778"/>
              <a:ext cx="455613" cy="457200"/>
            </a:xfrm>
            <a:prstGeom prst="ellipse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39" name="Freeform 34">
              <a:extLst>
                <a:ext uri="{FF2B5EF4-FFF2-40B4-BE49-F238E27FC236}">
                  <a16:creationId xmlns:a16="http://schemas.microsoft.com/office/drawing/2014/main" id="{F50DDDC5-504E-52A7-C1BE-8B217541FBF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511425" y="2621353"/>
              <a:ext cx="9525" cy="111125"/>
            </a:xfrm>
            <a:custGeom>
              <a:avLst/>
              <a:gdLst>
                <a:gd name="T0" fmla="*/ 0 w 4"/>
                <a:gd name="T1" fmla="*/ 43 h 45"/>
                <a:gd name="T2" fmla="*/ 0 w 4"/>
                <a:gd name="T3" fmla="*/ 42 h 45"/>
                <a:gd name="T4" fmla="*/ 0 w 4"/>
                <a:gd name="T5" fmla="*/ 41 h 45"/>
                <a:gd name="T6" fmla="*/ 0 w 4"/>
                <a:gd name="T7" fmla="*/ 40 h 45"/>
                <a:gd name="T8" fmla="*/ 0 w 4"/>
                <a:gd name="T9" fmla="*/ 40 h 45"/>
                <a:gd name="T10" fmla="*/ 0 w 4"/>
                <a:gd name="T11" fmla="*/ 39 h 45"/>
                <a:gd name="T12" fmla="*/ 0 w 4"/>
                <a:gd name="T13" fmla="*/ 38 h 45"/>
                <a:gd name="T14" fmla="*/ 0 w 4"/>
                <a:gd name="T15" fmla="*/ 38 h 45"/>
                <a:gd name="T16" fmla="*/ 0 w 4"/>
                <a:gd name="T17" fmla="*/ 37 h 45"/>
                <a:gd name="T18" fmla="*/ 0 w 4"/>
                <a:gd name="T19" fmla="*/ 36 h 45"/>
                <a:gd name="T20" fmla="*/ 0 w 4"/>
                <a:gd name="T21" fmla="*/ 36 h 45"/>
                <a:gd name="T22" fmla="*/ 0 w 4"/>
                <a:gd name="T23" fmla="*/ 35 h 45"/>
                <a:gd name="T24" fmla="*/ 0 w 4"/>
                <a:gd name="T25" fmla="*/ 34 h 45"/>
                <a:gd name="T26" fmla="*/ 0 w 4"/>
                <a:gd name="T27" fmla="*/ 34 h 45"/>
                <a:gd name="T28" fmla="*/ 0 w 4"/>
                <a:gd name="T29" fmla="*/ 33 h 45"/>
                <a:gd name="T30" fmla="*/ 0 w 4"/>
                <a:gd name="T31" fmla="*/ 32 h 45"/>
                <a:gd name="T32" fmla="*/ 0 w 4"/>
                <a:gd name="T33" fmla="*/ 31 h 45"/>
                <a:gd name="T34" fmla="*/ 0 w 4"/>
                <a:gd name="T35" fmla="*/ 31 h 45"/>
                <a:gd name="T36" fmla="*/ 0 w 4"/>
                <a:gd name="T37" fmla="*/ 30 h 45"/>
                <a:gd name="T38" fmla="*/ 0 w 4"/>
                <a:gd name="T39" fmla="*/ 29 h 45"/>
                <a:gd name="T40" fmla="*/ 0 w 4"/>
                <a:gd name="T41" fmla="*/ 29 h 45"/>
                <a:gd name="T42" fmla="*/ 0 w 4"/>
                <a:gd name="T43" fmla="*/ 28 h 45"/>
                <a:gd name="T44" fmla="*/ 0 w 4"/>
                <a:gd name="T45" fmla="*/ 27 h 45"/>
                <a:gd name="T46" fmla="*/ 0 w 4"/>
                <a:gd name="T47" fmla="*/ 26 h 45"/>
                <a:gd name="T48" fmla="*/ 0 w 4"/>
                <a:gd name="T49" fmla="*/ 26 h 45"/>
                <a:gd name="T50" fmla="*/ 0 w 4"/>
                <a:gd name="T51" fmla="*/ 25 h 45"/>
                <a:gd name="T52" fmla="*/ 0 w 4"/>
                <a:gd name="T53" fmla="*/ 24 h 45"/>
                <a:gd name="T54" fmla="*/ 0 w 4"/>
                <a:gd name="T55" fmla="*/ 23 h 45"/>
                <a:gd name="T56" fmla="*/ 0 w 4"/>
                <a:gd name="T57" fmla="*/ 22 h 45"/>
                <a:gd name="T58" fmla="*/ 0 w 4"/>
                <a:gd name="T59" fmla="*/ 22 h 45"/>
                <a:gd name="T60" fmla="*/ 0 w 4"/>
                <a:gd name="T61" fmla="*/ 21 h 45"/>
                <a:gd name="T62" fmla="*/ 0 w 4"/>
                <a:gd name="T63" fmla="*/ 20 h 45"/>
                <a:gd name="T64" fmla="*/ 0 w 4"/>
                <a:gd name="T65" fmla="*/ 19 h 45"/>
                <a:gd name="T66" fmla="*/ 0 w 4"/>
                <a:gd name="T67" fmla="*/ 18 h 45"/>
                <a:gd name="T68" fmla="*/ 0 w 4"/>
                <a:gd name="T69" fmla="*/ 18 h 45"/>
                <a:gd name="T70" fmla="*/ 0 w 4"/>
                <a:gd name="T71" fmla="*/ 17 h 45"/>
                <a:gd name="T72" fmla="*/ 1 w 4"/>
                <a:gd name="T73" fmla="*/ 16 h 45"/>
                <a:gd name="T74" fmla="*/ 1 w 4"/>
                <a:gd name="T75" fmla="*/ 15 h 45"/>
                <a:gd name="T76" fmla="*/ 1 w 4"/>
                <a:gd name="T77" fmla="*/ 15 h 45"/>
                <a:gd name="T78" fmla="*/ 1 w 4"/>
                <a:gd name="T79" fmla="*/ 13 h 45"/>
                <a:gd name="T80" fmla="*/ 1 w 4"/>
                <a:gd name="T81" fmla="*/ 12 h 45"/>
                <a:gd name="T82" fmla="*/ 1 w 4"/>
                <a:gd name="T83" fmla="*/ 12 h 45"/>
                <a:gd name="T84" fmla="*/ 1 w 4"/>
                <a:gd name="T85" fmla="*/ 11 h 45"/>
                <a:gd name="T86" fmla="*/ 2 w 4"/>
                <a:gd name="T87" fmla="*/ 10 h 45"/>
                <a:gd name="T88" fmla="*/ 2 w 4"/>
                <a:gd name="T89" fmla="*/ 10 h 45"/>
                <a:gd name="T90" fmla="*/ 2 w 4"/>
                <a:gd name="T91" fmla="*/ 9 h 45"/>
                <a:gd name="T92" fmla="*/ 2 w 4"/>
                <a:gd name="T93" fmla="*/ 8 h 45"/>
                <a:gd name="T94" fmla="*/ 2 w 4"/>
                <a:gd name="T95" fmla="*/ 8 h 45"/>
                <a:gd name="T96" fmla="*/ 2 w 4"/>
                <a:gd name="T97" fmla="*/ 7 h 45"/>
                <a:gd name="T98" fmla="*/ 3 w 4"/>
                <a:gd name="T99" fmla="*/ 6 h 45"/>
                <a:gd name="T100" fmla="*/ 3 w 4"/>
                <a:gd name="T101" fmla="*/ 6 h 45"/>
                <a:gd name="T102" fmla="*/ 3 w 4"/>
                <a:gd name="T103" fmla="*/ 5 h 45"/>
                <a:gd name="T104" fmla="*/ 3 w 4"/>
                <a:gd name="T105" fmla="*/ 4 h 45"/>
                <a:gd name="T106" fmla="*/ 3 w 4"/>
                <a:gd name="T107" fmla="*/ 4 h 45"/>
                <a:gd name="T108" fmla="*/ 3 w 4"/>
                <a:gd name="T109" fmla="*/ 3 h 45"/>
                <a:gd name="T110" fmla="*/ 4 w 4"/>
                <a:gd name="T111" fmla="*/ 2 h 45"/>
                <a:gd name="T112" fmla="*/ 4 w 4"/>
                <a:gd name="T113" fmla="*/ 1 h 45"/>
                <a:gd name="T114" fmla="*/ 4 w 4"/>
                <a:gd name="T115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4" h="45">
                  <a:moveTo>
                    <a:pt x="1" y="45"/>
                  </a:moveTo>
                  <a:cubicBezTo>
                    <a:pt x="1" y="45"/>
                    <a:pt x="1" y="45"/>
                    <a:pt x="1" y="45"/>
                  </a:cubicBezTo>
                  <a:cubicBezTo>
                    <a:pt x="1" y="45"/>
                    <a:pt x="1" y="45"/>
                    <a:pt x="1" y="45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2"/>
                  </a:moveTo>
                  <a:cubicBezTo>
                    <a:pt x="0" y="42"/>
                    <a:pt x="0" y="42"/>
                    <a:pt x="0" y="42"/>
                  </a:cubicBezTo>
                  <a:cubicBezTo>
                    <a:pt x="0" y="42"/>
                    <a:pt x="0" y="42"/>
                    <a:pt x="0" y="42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1"/>
                  </a:moveTo>
                  <a:cubicBezTo>
                    <a:pt x="0" y="41"/>
                    <a:pt x="0" y="41"/>
                    <a:pt x="0" y="41"/>
                  </a:cubicBezTo>
                  <a:cubicBezTo>
                    <a:pt x="0" y="41"/>
                    <a:pt x="0" y="41"/>
                    <a:pt x="0" y="41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40"/>
                  </a:moveTo>
                  <a:cubicBezTo>
                    <a:pt x="0" y="40"/>
                    <a:pt x="0" y="40"/>
                    <a:pt x="0" y="40"/>
                  </a:cubicBezTo>
                  <a:cubicBezTo>
                    <a:pt x="0" y="40"/>
                    <a:pt x="0" y="40"/>
                    <a:pt x="0" y="40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9"/>
                  </a:moveTo>
                  <a:cubicBezTo>
                    <a:pt x="0" y="39"/>
                    <a:pt x="0" y="39"/>
                    <a:pt x="0" y="39"/>
                  </a:cubicBezTo>
                  <a:cubicBezTo>
                    <a:pt x="0" y="39"/>
                    <a:pt x="0" y="39"/>
                    <a:pt x="0" y="39"/>
                  </a:cubicBezTo>
                  <a:moveTo>
                    <a:pt x="0" y="38"/>
                  </a:moveTo>
                  <a:cubicBezTo>
                    <a:pt x="0" y="38"/>
                    <a:pt x="0" y="39"/>
                    <a:pt x="0" y="39"/>
                  </a:cubicBezTo>
                  <a:cubicBezTo>
                    <a:pt x="0" y="39"/>
                    <a:pt x="0" y="39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8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8"/>
                  </a:cubicBezTo>
                  <a:moveTo>
                    <a:pt x="0" y="37"/>
                  </a:moveTo>
                  <a:cubicBezTo>
                    <a:pt x="0" y="38"/>
                    <a:pt x="0" y="38"/>
                    <a:pt x="0" y="38"/>
                  </a:cubicBezTo>
                  <a:cubicBezTo>
                    <a:pt x="0" y="38"/>
                    <a:pt x="0" y="38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7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6"/>
                  </a:move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moveTo>
                    <a:pt x="0" y="35"/>
                  </a:moveTo>
                  <a:cubicBezTo>
                    <a:pt x="0" y="35"/>
                    <a:pt x="0" y="36"/>
                    <a:pt x="0" y="36"/>
                  </a:cubicBezTo>
                  <a:cubicBezTo>
                    <a:pt x="0" y="36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4"/>
                  </a:move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4"/>
                    <a:pt x="0" y="34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4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3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3"/>
                    <a:pt x="0" y="33"/>
                    <a:pt x="0" y="33"/>
                  </a:cubicBezTo>
                  <a:moveTo>
                    <a:pt x="0" y="32"/>
                  </a:moveTo>
                  <a:cubicBezTo>
                    <a:pt x="0" y="32"/>
                    <a:pt x="0" y="33"/>
                    <a:pt x="0" y="33"/>
                  </a:cubicBezTo>
                  <a:cubicBezTo>
                    <a:pt x="0" y="33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2"/>
                  </a:move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1"/>
                  </a:moveTo>
                  <a:cubicBezTo>
                    <a:pt x="0" y="31"/>
                    <a:pt x="0" y="31"/>
                    <a:pt x="0" y="31"/>
                  </a:cubicBezTo>
                  <a:cubicBezTo>
                    <a:pt x="0" y="31"/>
                    <a:pt x="0" y="31"/>
                    <a:pt x="0" y="31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1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30"/>
                  </a:move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moveTo>
                    <a:pt x="0" y="29"/>
                  </a:moveTo>
                  <a:cubicBezTo>
                    <a:pt x="0" y="29"/>
                    <a:pt x="0" y="30"/>
                    <a:pt x="0" y="30"/>
                  </a:cubicBezTo>
                  <a:cubicBezTo>
                    <a:pt x="0" y="30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9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moveTo>
                    <a:pt x="0" y="28"/>
                  </a:move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8"/>
                  </a:move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0" y="28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8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7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moveTo>
                    <a:pt x="0" y="26"/>
                  </a:moveTo>
                  <a:cubicBezTo>
                    <a:pt x="0" y="27"/>
                    <a:pt x="0" y="27"/>
                    <a:pt x="0" y="27"/>
                  </a:cubicBezTo>
                  <a:cubicBezTo>
                    <a:pt x="0" y="27"/>
                    <a:pt x="0" y="27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5"/>
                  </a:moveTo>
                  <a:cubicBezTo>
                    <a:pt x="0" y="25"/>
                    <a:pt x="0" y="25"/>
                    <a:pt x="0" y="25"/>
                  </a:cubicBezTo>
                  <a:cubicBezTo>
                    <a:pt x="0" y="25"/>
                    <a:pt x="0" y="25"/>
                    <a:pt x="0" y="25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5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4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3"/>
                  </a:move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3"/>
                    <a:pt x="0" y="23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2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0" y="22"/>
                    <a:pt x="0" y="22"/>
                    <a:pt x="0" y="22"/>
                  </a:cubicBezTo>
                  <a:moveTo>
                    <a:pt x="0" y="21"/>
                  </a:moveTo>
                  <a:cubicBezTo>
                    <a:pt x="0" y="21"/>
                    <a:pt x="0" y="22"/>
                    <a:pt x="0" y="22"/>
                  </a:cubicBezTo>
                  <a:cubicBezTo>
                    <a:pt x="0" y="22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1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1"/>
                  </a:cubicBezTo>
                  <a:moveTo>
                    <a:pt x="0" y="20"/>
                  </a:move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1"/>
                    <a:pt x="0" y="20"/>
                  </a:cubicBezTo>
                  <a:moveTo>
                    <a:pt x="0" y="20"/>
                  </a:moveTo>
                  <a:cubicBezTo>
                    <a:pt x="0" y="20"/>
                    <a:pt x="0" y="20"/>
                    <a:pt x="0" y="20"/>
                  </a:cubicBezTo>
                  <a:cubicBezTo>
                    <a:pt x="0" y="20"/>
                    <a:pt x="0" y="20"/>
                    <a:pt x="0" y="20"/>
                  </a:cubicBezTo>
                  <a:moveTo>
                    <a:pt x="0" y="19"/>
                  </a:moveTo>
                  <a:cubicBezTo>
                    <a:pt x="0" y="19"/>
                    <a:pt x="0" y="20"/>
                    <a:pt x="0" y="20"/>
                  </a:cubicBezTo>
                  <a:cubicBezTo>
                    <a:pt x="0" y="20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9"/>
                  </a:move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moveTo>
                    <a:pt x="0" y="18"/>
                  </a:moveTo>
                  <a:cubicBezTo>
                    <a:pt x="0" y="18"/>
                    <a:pt x="0" y="19"/>
                    <a:pt x="0" y="19"/>
                  </a:cubicBezTo>
                  <a:cubicBezTo>
                    <a:pt x="0" y="19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8"/>
                  </a:moveTo>
                  <a:cubicBezTo>
                    <a:pt x="0" y="18"/>
                    <a:pt x="0" y="18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8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0" y="17"/>
                  </a:move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moveTo>
                    <a:pt x="1" y="16"/>
                  </a:moveTo>
                  <a:cubicBezTo>
                    <a:pt x="1" y="16"/>
                    <a:pt x="0" y="16"/>
                    <a:pt x="0" y="17"/>
                  </a:cubicBezTo>
                  <a:cubicBezTo>
                    <a:pt x="0" y="16"/>
                    <a:pt x="1" y="16"/>
                    <a:pt x="1" y="16"/>
                  </a:cubicBezTo>
                  <a:moveTo>
                    <a:pt x="1" y="16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6"/>
                  </a:cubicBezTo>
                  <a:moveTo>
                    <a:pt x="1" y="15"/>
                  </a:moveTo>
                  <a:cubicBezTo>
                    <a:pt x="1" y="16"/>
                    <a:pt x="1" y="16"/>
                    <a:pt x="1" y="16"/>
                  </a:cubicBezTo>
                  <a:cubicBezTo>
                    <a:pt x="1" y="16"/>
                    <a:pt x="1" y="16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5"/>
                  </a:moveTo>
                  <a:cubicBezTo>
                    <a:pt x="1" y="15"/>
                    <a:pt x="1" y="15"/>
                    <a:pt x="1" y="15"/>
                  </a:cubicBezTo>
                  <a:cubicBezTo>
                    <a:pt x="1" y="15"/>
                    <a:pt x="1" y="15"/>
                    <a:pt x="1" y="15"/>
                  </a:cubicBezTo>
                  <a:moveTo>
                    <a:pt x="1" y="14"/>
                  </a:moveTo>
                  <a:cubicBezTo>
                    <a:pt x="1" y="14"/>
                    <a:pt x="1" y="15"/>
                    <a:pt x="1" y="15"/>
                  </a:cubicBezTo>
                  <a:cubicBezTo>
                    <a:pt x="1" y="15"/>
                    <a:pt x="1" y="14"/>
                    <a:pt x="1" y="14"/>
                  </a:cubicBezTo>
                  <a:moveTo>
                    <a:pt x="1" y="14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4"/>
                  </a:cubicBezTo>
                  <a:moveTo>
                    <a:pt x="1" y="13"/>
                  </a:moveTo>
                  <a:cubicBezTo>
                    <a:pt x="1" y="14"/>
                    <a:pt x="1" y="14"/>
                    <a:pt x="1" y="14"/>
                  </a:cubicBezTo>
                  <a:cubicBezTo>
                    <a:pt x="1" y="14"/>
                    <a:pt x="1" y="14"/>
                    <a:pt x="1" y="13"/>
                  </a:cubicBezTo>
                  <a:moveTo>
                    <a:pt x="1" y="13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moveTo>
                    <a:pt x="1" y="12"/>
                  </a:moveTo>
                  <a:cubicBezTo>
                    <a:pt x="1" y="13"/>
                    <a:pt x="1" y="13"/>
                    <a:pt x="1" y="13"/>
                  </a:cubicBezTo>
                  <a:cubicBezTo>
                    <a:pt x="1" y="13"/>
                    <a:pt x="1" y="13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2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2"/>
                  </a:cubicBezTo>
                  <a:moveTo>
                    <a:pt x="1" y="11"/>
                  </a:moveTo>
                  <a:cubicBezTo>
                    <a:pt x="1" y="12"/>
                    <a:pt x="1" y="12"/>
                    <a:pt x="1" y="12"/>
                  </a:cubicBezTo>
                  <a:cubicBezTo>
                    <a:pt x="1" y="12"/>
                    <a:pt x="1" y="12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1" y="11"/>
                  </a:moveTo>
                  <a:cubicBezTo>
                    <a:pt x="1" y="11"/>
                    <a:pt x="1" y="11"/>
                    <a:pt x="1" y="11"/>
                  </a:cubicBezTo>
                  <a:cubicBezTo>
                    <a:pt x="1" y="11"/>
                    <a:pt x="1" y="11"/>
                    <a:pt x="1" y="11"/>
                  </a:cubicBezTo>
                  <a:moveTo>
                    <a:pt x="2" y="11"/>
                  </a:moveTo>
                  <a:cubicBezTo>
                    <a:pt x="2" y="11"/>
                    <a:pt x="1" y="11"/>
                    <a:pt x="1" y="11"/>
                  </a:cubicBezTo>
                  <a:cubicBezTo>
                    <a:pt x="1" y="11"/>
                    <a:pt x="2" y="11"/>
                    <a:pt x="2" y="11"/>
                  </a:cubicBezTo>
                  <a:moveTo>
                    <a:pt x="2" y="10"/>
                  </a:moveTo>
                  <a:cubicBezTo>
                    <a:pt x="2" y="10"/>
                    <a:pt x="2" y="11"/>
                    <a:pt x="2" y="11"/>
                  </a:cubicBezTo>
                  <a:cubicBezTo>
                    <a:pt x="2" y="11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10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10"/>
                  </a:cubicBezTo>
                  <a:moveTo>
                    <a:pt x="2" y="9"/>
                  </a:move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2" y="10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9"/>
                  </a:move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moveTo>
                    <a:pt x="2" y="8"/>
                  </a:moveTo>
                  <a:cubicBezTo>
                    <a:pt x="2" y="8"/>
                    <a:pt x="2" y="9"/>
                    <a:pt x="2" y="9"/>
                  </a:cubicBezTo>
                  <a:cubicBezTo>
                    <a:pt x="2" y="9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8"/>
                  </a:move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2" y="7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moveTo>
                    <a:pt x="3" y="6"/>
                  </a:moveTo>
                  <a:cubicBezTo>
                    <a:pt x="3" y="6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6"/>
                  </a:move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6"/>
                    <a:pt x="3" y="6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5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moveTo>
                    <a:pt x="3" y="4"/>
                  </a:move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3" y="5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4"/>
                  </a:move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4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3" y="3"/>
                  </a:move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3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3"/>
                  </a:moveTo>
                  <a:cubicBezTo>
                    <a:pt x="4" y="3"/>
                    <a:pt x="4" y="3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2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1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moveTo>
                    <a:pt x="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</a:path>
              </a:pathLst>
            </a:custGeom>
            <a:solidFill>
              <a:srgbClr val="E56A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40" name="Freeform 35">
              <a:extLst>
                <a:ext uri="{FF2B5EF4-FFF2-40B4-BE49-F238E27FC236}">
                  <a16:creationId xmlns:a16="http://schemas.microsoft.com/office/drawing/2014/main" id="{48097247-3B83-2298-A7DC-3F7A081D13B0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1425" y="2494353"/>
              <a:ext cx="190500" cy="425450"/>
            </a:xfrm>
            <a:custGeom>
              <a:avLst/>
              <a:gdLst>
                <a:gd name="T0" fmla="*/ 4 w 78"/>
                <a:gd name="T1" fmla="*/ 53 h 174"/>
                <a:gd name="T2" fmla="*/ 4 w 78"/>
                <a:gd name="T3" fmla="*/ 54 h 174"/>
                <a:gd name="T4" fmla="*/ 3 w 78"/>
                <a:gd name="T5" fmla="*/ 55 h 174"/>
                <a:gd name="T6" fmla="*/ 3 w 78"/>
                <a:gd name="T7" fmla="*/ 56 h 174"/>
                <a:gd name="T8" fmla="*/ 3 w 78"/>
                <a:gd name="T9" fmla="*/ 56 h 174"/>
                <a:gd name="T10" fmla="*/ 3 w 78"/>
                <a:gd name="T11" fmla="*/ 57 h 174"/>
                <a:gd name="T12" fmla="*/ 3 w 78"/>
                <a:gd name="T13" fmla="*/ 58 h 174"/>
                <a:gd name="T14" fmla="*/ 3 w 78"/>
                <a:gd name="T15" fmla="*/ 58 h 174"/>
                <a:gd name="T16" fmla="*/ 2 w 78"/>
                <a:gd name="T17" fmla="*/ 59 h 174"/>
                <a:gd name="T18" fmla="*/ 2 w 78"/>
                <a:gd name="T19" fmla="*/ 60 h 174"/>
                <a:gd name="T20" fmla="*/ 2 w 78"/>
                <a:gd name="T21" fmla="*/ 61 h 174"/>
                <a:gd name="T22" fmla="*/ 2 w 78"/>
                <a:gd name="T23" fmla="*/ 61 h 174"/>
                <a:gd name="T24" fmla="*/ 2 w 78"/>
                <a:gd name="T25" fmla="*/ 62 h 174"/>
                <a:gd name="T26" fmla="*/ 2 w 78"/>
                <a:gd name="T27" fmla="*/ 63 h 174"/>
                <a:gd name="T28" fmla="*/ 1 w 78"/>
                <a:gd name="T29" fmla="*/ 63 h 174"/>
                <a:gd name="T30" fmla="*/ 1 w 78"/>
                <a:gd name="T31" fmla="*/ 64 h 174"/>
                <a:gd name="T32" fmla="*/ 1 w 78"/>
                <a:gd name="T33" fmla="*/ 65 h 174"/>
                <a:gd name="T34" fmla="*/ 1 w 78"/>
                <a:gd name="T35" fmla="*/ 66 h 174"/>
                <a:gd name="T36" fmla="*/ 1 w 78"/>
                <a:gd name="T37" fmla="*/ 67 h 174"/>
                <a:gd name="T38" fmla="*/ 1 w 78"/>
                <a:gd name="T39" fmla="*/ 68 h 174"/>
                <a:gd name="T40" fmla="*/ 0 w 78"/>
                <a:gd name="T41" fmla="*/ 69 h 174"/>
                <a:gd name="T42" fmla="*/ 0 w 78"/>
                <a:gd name="T43" fmla="*/ 70 h 174"/>
                <a:gd name="T44" fmla="*/ 0 w 78"/>
                <a:gd name="T45" fmla="*/ 71 h 174"/>
                <a:gd name="T46" fmla="*/ 0 w 78"/>
                <a:gd name="T47" fmla="*/ 71 h 174"/>
                <a:gd name="T48" fmla="*/ 0 w 78"/>
                <a:gd name="T49" fmla="*/ 73 h 174"/>
                <a:gd name="T50" fmla="*/ 0 w 78"/>
                <a:gd name="T51" fmla="*/ 73 h 174"/>
                <a:gd name="T52" fmla="*/ 0 w 78"/>
                <a:gd name="T53" fmla="*/ 74 h 174"/>
                <a:gd name="T54" fmla="*/ 0 w 78"/>
                <a:gd name="T55" fmla="*/ 75 h 174"/>
                <a:gd name="T56" fmla="*/ 0 w 78"/>
                <a:gd name="T57" fmla="*/ 76 h 174"/>
                <a:gd name="T58" fmla="*/ 0 w 78"/>
                <a:gd name="T59" fmla="*/ 77 h 174"/>
                <a:gd name="T60" fmla="*/ 0 w 78"/>
                <a:gd name="T61" fmla="*/ 77 h 174"/>
                <a:gd name="T62" fmla="*/ 0 w 78"/>
                <a:gd name="T63" fmla="*/ 78 h 174"/>
                <a:gd name="T64" fmla="*/ 0 w 78"/>
                <a:gd name="T65" fmla="*/ 79 h 174"/>
                <a:gd name="T66" fmla="*/ 0 w 78"/>
                <a:gd name="T67" fmla="*/ 80 h 174"/>
                <a:gd name="T68" fmla="*/ 0 w 78"/>
                <a:gd name="T69" fmla="*/ 81 h 174"/>
                <a:gd name="T70" fmla="*/ 0 w 78"/>
                <a:gd name="T71" fmla="*/ 81 h 174"/>
                <a:gd name="T72" fmla="*/ 0 w 78"/>
                <a:gd name="T73" fmla="*/ 82 h 174"/>
                <a:gd name="T74" fmla="*/ 0 w 78"/>
                <a:gd name="T75" fmla="*/ 83 h 174"/>
                <a:gd name="T76" fmla="*/ 0 w 78"/>
                <a:gd name="T77" fmla="*/ 84 h 174"/>
                <a:gd name="T78" fmla="*/ 0 w 78"/>
                <a:gd name="T79" fmla="*/ 84 h 174"/>
                <a:gd name="T80" fmla="*/ 0 w 78"/>
                <a:gd name="T81" fmla="*/ 85 h 174"/>
                <a:gd name="T82" fmla="*/ 0 w 78"/>
                <a:gd name="T83" fmla="*/ 86 h 174"/>
                <a:gd name="T84" fmla="*/ 0 w 78"/>
                <a:gd name="T85" fmla="*/ 87 h 174"/>
                <a:gd name="T86" fmla="*/ 0 w 78"/>
                <a:gd name="T87" fmla="*/ 87 h 174"/>
                <a:gd name="T88" fmla="*/ 0 w 78"/>
                <a:gd name="T89" fmla="*/ 88 h 174"/>
                <a:gd name="T90" fmla="*/ 0 w 78"/>
                <a:gd name="T91" fmla="*/ 89 h 174"/>
                <a:gd name="T92" fmla="*/ 0 w 78"/>
                <a:gd name="T93" fmla="*/ 90 h 174"/>
                <a:gd name="T94" fmla="*/ 0 w 78"/>
                <a:gd name="T95" fmla="*/ 90 h 174"/>
                <a:gd name="T96" fmla="*/ 0 w 78"/>
                <a:gd name="T97" fmla="*/ 91 h 174"/>
                <a:gd name="T98" fmla="*/ 0 w 78"/>
                <a:gd name="T99" fmla="*/ 92 h 174"/>
                <a:gd name="T100" fmla="*/ 0 w 78"/>
                <a:gd name="T101" fmla="*/ 92 h 174"/>
                <a:gd name="T102" fmla="*/ 0 w 78"/>
                <a:gd name="T103" fmla="*/ 94 h 174"/>
                <a:gd name="T104" fmla="*/ 0 w 78"/>
                <a:gd name="T105" fmla="*/ 94 h 174"/>
                <a:gd name="T106" fmla="*/ 1 w 78"/>
                <a:gd name="T107" fmla="*/ 97 h 174"/>
                <a:gd name="T108" fmla="*/ 15 w 78"/>
                <a:gd name="T109" fmla="*/ 78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8" h="174">
                  <a:moveTo>
                    <a:pt x="48" y="0"/>
                  </a:moveTo>
                  <a:cubicBezTo>
                    <a:pt x="28" y="11"/>
                    <a:pt x="12" y="30"/>
                    <a:pt x="4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4" y="52"/>
                    <a:pt x="4" y="52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3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4"/>
                  </a:cubicBezTo>
                  <a:cubicBezTo>
                    <a:pt x="4" y="54"/>
                    <a:pt x="4" y="54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5"/>
                    <a:pt x="4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3" y="55"/>
                    <a:pt x="3" y="55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6"/>
                    <a:pt x="3" y="56"/>
                    <a:pt x="3" y="56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7"/>
                    <a:pt x="3" y="57"/>
                    <a:pt x="3" y="57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3" y="58"/>
                    <a:pt x="3" y="58"/>
                  </a:cubicBezTo>
                  <a:cubicBezTo>
                    <a:pt x="3" y="58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2" y="59"/>
                    <a:pt x="2" y="59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0"/>
                    <a:pt x="2" y="60"/>
                  </a:cubicBezTo>
                  <a:cubicBezTo>
                    <a:pt x="2" y="60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1"/>
                    <a:pt x="2" y="61"/>
                    <a:pt x="2" y="61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3"/>
                    <a:pt x="2" y="63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2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3"/>
                    <a:pt x="1" y="63"/>
                    <a:pt x="1" y="63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4"/>
                    <a:pt x="1" y="64"/>
                    <a:pt x="1" y="64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1" y="66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7"/>
                    <a:pt x="1" y="67"/>
                    <a:pt x="1" y="67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1" y="68"/>
                    <a:pt x="1" y="68"/>
                  </a:cubicBezTo>
                  <a:cubicBezTo>
                    <a:pt x="1" y="68"/>
                    <a:pt x="0" y="68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0" y="69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0" y="70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1"/>
                    <a:pt x="0" y="71"/>
                  </a:cubicBezTo>
                  <a:cubicBezTo>
                    <a:pt x="0" y="71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4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75"/>
                    <a:pt x="0" y="75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6"/>
                    <a:pt x="0" y="76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7"/>
                    <a:pt x="0" y="77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79"/>
                  </a:cubicBezTo>
                  <a:cubicBezTo>
                    <a:pt x="0" y="79"/>
                    <a:pt x="0" y="79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81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82"/>
                    <a:pt x="0" y="82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3"/>
                  </a:cubicBezTo>
                  <a:cubicBezTo>
                    <a:pt x="0" y="83"/>
                    <a:pt x="0" y="83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4"/>
                    <a:pt x="0" y="84"/>
                  </a:cubicBezTo>
                  <a:cubicBezTo>
                    <a:pt x="0" y="84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5"/>
                  </a:cubicBezTo>
                  <a:cubicBezTo>
                    <a:pt x="0" y="85"/>
                    <a:pt x="0" y="85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0" y="86"/>
                    <a:pt x="0" y="86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7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0"/>
                    <a:pt x="0" y="90"/>
                    <a:pt x="0" y="90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1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4"/>
                  </a:cubicBezTo>
                  <a:cubicBezTo>
                    <a:pt x="0" y="94"/>
                    <a:pt x="0" y="94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5"/>
                    <a:pt x="0" y="95"/>
                    <a:pt x="0" y="95"/>
                  </a:cubicBezTo>
                  <a:cubicBezTo>
                    <a:pt x="0" y="96"/>
                    <a:pt x="1" y="96"/>
                    <a:pt x="1" y="97"/>
                  </a:cubicBezTo>
                  <a:cubicBezTo>
                    <a:pt x="1" y="97"/>
                    <a:pt x="1" y="97"/>
                    <a:pt x="1" y="97"/>
                  </a:cubicBezTo>
                  <a:cubicBezTo>
                    <a:pt x="7" y="136"/>
                    <a:pt x="38" y="168"/>
                    <a:pt x="78" y="174"/>
                  </a:cubicBezTo>
                  <a:cubicBezTo>
                    <a:pt x="66" y="169"/>
                    <a:pt x="55" y="162"/>
                    <a:pt x="46" y="152"/>
                  </a:cubicBezTo>
                  <a:cubicBezTo>
                    <a:pt x="33" y="139"/>
                    <a:pt x="24" y="124"/>
                    <a:pt x="19" y="106"/>
                  </a:cubicBezTo>
                  <a:cubicBezTo>
                    <a:pt x="18" y="97"/>
                    <a:pt x="16" y="87"/>
                    <a:pt x="15" y="78"/>
                  </a:cubicBezTo>
                  <a:cubicBezTo>
                    <a:pt x="15" y="77"/>
                    <a:pt x="15" y="77"/>
                    <a:pt x="15" y="77"/>
                  </a:cubicBezTo>
                  <a:cubicBezTo>
                    <a:pt x="15" y="58"/>
                    <a:pt x="20" y="40"/>
                    <a:pt x="30" y="23"/>
                  </a:cubicBezTo>
                  <a:cubicBezTo>
                    <a:pt x="35" y="16"/>
                    <a:pt x="41" y="9"/>
                    <a:pt x="46" y="2"/>
                  </a:cubicBezTo>
                  <a:cubicBezTo>
                    <a:pt x="47" y="1"/>
                    <a:pt x="48" y="1"/>
                    <a:pt x="48" y="0"/>
                  </a:cubicBezTo>
                </a:path>
              </a:pathLst>
            </a:custGeom>
            <a:solidFill>
              <a:srgbClr val="FFB54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  <p:sp>
          <p:nvSpPr>
            <p:cNvPr id="1041" name="Rectangle 36">
              <a:extLst>
                <a:ext uri="{FF2B5EF4-FFF2-40B4-BE49-F238E27FC236}">
                  <a16:creationId xmlns:a16="http://schemas.microsoft.com/office/drawing/2014/main" id="{825B0AEA-7AB3-357A-65FB-05A6CCA6BC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05088" y="2592778"/>
              <a:ext cx="268288" cy="153988"/>
            </a:xfrm>
            <a:prstGeom prst="rect">
              <a:avLst/>
            </a:prstGeom>
            <a:solidFill>
              <a:srgbClr val="FFD5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GB" sz="1867">
                <a:latin typeface="UTM Avo" panose="02040603050506020204" pitchFamily="18" charset="0"/>
              </a:endParaRPr>
            </a:p>
          </p:txBody>
        </p:sp>
      </p:grpSp>
      <p:sp>
        <p:nvSpPr>
          <p:cNvPr id="1042" name="Oval 107">
            <a:extLst>
              <a:ext uri="{FF2B5EF4-FFF2-40B4-BE49-F238E27FC236}">
                <a16:creationId xmlns:a16="http://schemas.microsoft.com/office/drawing/2014/main" id="{4E357FB1-750E-45B2-C1DB-00AB0BB4C21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99146" y="3285361"/>
            <a:ext cx="140132" cy="152991"/>
          </a:xfrm>
          <a:prstGeom prst="ellipse">
            <a:avLst/>
          </a:prstGeom>
          <a:solidFill>
            <a:srgbClr val="5D5C5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GB" sz="1867">
              <a:latin typeface="UTM Avo" panose="02040603050506020204" pitchFamily="18" charset="0"/>
            </a:endParaRPr>
          </a:p>
        </p:txBody>
      </p:sp>
      <p:sp>
        <p:nvSpPr>
          <p:cNvPr id="1043" name="Explosion 2 48">
            <a:extLst>
              <a:ext uri="{FF2B5EF4-FFF2-40B4-BE49-F238E27FC236}">
                <a16:creationId xmlns:a16="http://schemas.microsoft.com/office/drawing/2014/main" id="{42940087-1484-58EC-D837-02A87B76053C}"/>
              </a:ext>
            </a:extLst>
          </p:cNvPr>
          <p:cNvSpPr/>
          <p:nvPr/>
        </p:nvSpPr>
        <p:spPr>
          <a:xfrm>
            <a:off x="-101600" y="3285360"/>
            <a:ext cx="3149600" cy="2074040"/>
          </a:xfrm>
          <a:prstGeom prst="irregularSeal2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UTM Avo" panose="02040603050506020204" pitchFamily="18" charset="0"/>
              </a:rPr>
              <a:t>HẾT GIỜ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047C63F-E699-6538-1E8F-FA15E5BA74A9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" y="1"/>
            <a:ext cx="1038386" cy="103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980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mph" presetSubtype="2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2843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4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1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2" dur="4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3" dur="4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4" dur="4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5" dur="4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843"/>
                            </p:stCondLst>
                            <p:childTnLst>
                              <p:par>
                                <p:cTn id="47" presetID="14" presetClass="exit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4" presetClass="exit" presetSubtype="1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4" presetClass="exit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54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5595" fill="hold"/>
                                        <p:tgtEl>
                                          <p:spTgt spid="5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3" presetID="21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6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7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0" presetID="32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87" dur="3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8" dur="6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9" dur="6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0" dur="6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91" dur="600" fill="hold">
                                          <p:stCondLst>
                                            <p:cond delay="240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audio>
              <p:cMediaNode vol="8000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0"/>
                </p:tgtEl>
              </p:cMediaNode>
            </p:audio>
            <p:audio>
              <p:cMediaNode vol="80000">
                <p:cTn id="9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  <p:audio>
              <p:cMediaNode vol="80000">
                <p:cTn id="9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10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4" dur="5198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5198"/>
                            </p:stCondLst>
                            <p:childTnLst>
                              <p:par>
                                <p:cTn id="106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1"/>
                  </p:tgtEl>
                </p:cond>
              </p:nextCondLst>
            </p:seq>
          </p:childTnLst>
        </p:cTn>
      </p:par>
    </p:tnLst>
    <p:bldLst>
      <p:bldP spid="12" grpId="1" animBg="1"/>
      <p:bldP spid="15" grpId="1" animBg="1"/>
      <p:bldP spid="5" grpId="0" animBg="1"/>
      <p:bldP spid="5" grpId="1" animBg="1"/>
      <p:bldP spid="24" grpId="0" animBg="1"/>
      <p:bldP spid="24" grpId="1" animBg="1"/>
      <p:bldP spid="24" grpId="2" animBg="1"/>
      <p:bldP spid="1043" grpId="0" animBg="1"/>
      <p:bldP spid="1043" grpId="1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36A39F83-4167-48D6-BA1B-9224210D9EB9}"/>
              </a:ext>
            </a:extLst>
          </p:cNvPr>
          <p:cNvSpPr txBox="1"/>
          <p:nvPr/>
        </p:nvSpPr>
        <p:spPr>
          <a:xfrm>
            <a:off x="467172" y="1557175"/>
            <a:ext cx="10472821" cy="4820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2.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Một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số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dạng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đại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hình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trên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bề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mặt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Trái</a:t>
            </a:r>
            <a:r>
              <a:rPr lang="en-US" sz="2400" b="1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Đất</a:t>
            </a:r>
            <a:endParaRPr lang="en-US" sz="2400" b="1" kern="1200" dirty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2A22480B-200C-4A0E-9D44-3CCC793A3900}"/>
              </a:ext>
            </a:extLst>
          </p:cNvPr>
          <p:cNvSpPr txBox="1"/>
          <p:nvPr/>
        </p:nvSpPr>
        <p:spPr>
          <a:xfrm>
            <a:off x="304798" y="2164376"/>
            <a:ext cx="11023600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sz="2400" kern="1200" dirty="0">
                <a:solidFill>
                  <a:srgbClr val="FF0000"/>
                </a:solidFill>
                <a:latin typeface="+mn-lt"/>
                <a:ea typeface="+mn-ea"/>
                <a:cs typeface="Arial" panose="020B0604020202020204" pitchFamily="34" charset="0"/>
              </a:rPr>
              <a:t>HĐ 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3: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Nhận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dạng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một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số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dạng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bề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endParaRPr lang="en-US" sz="2400" kern="1200" dirty="0">
              <a:solidFill>
                <a:srgbClr val="FF0000"/>
              </a:solidFill>
              <a:latin typeface="+mn-lt"/>
              <a:ea typeface="+mn-ea"/>
              <a:cs typeface="Arial" panose="020B060402020202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9A37F8-9076-4585-90CD-84AB25F067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57" t="23166" r="11476" b="9402"/>
          <a:stretch/>
        </p:blipFill>
        <p:spPr>
          <a:xfrm>
            <a:off x="256675" y="2890182"/>
            <a:ext cx="6932863" cy="3703820"/>
          </a:xfrm>
          <a:prstGeom prst="rect">
            <a:avLst/>
          </a:prstGeom>
        </p:spPr>
      </p:pic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97514403-49C3-4933-9CFE-FAAD229266F6}"/>
              </a:ext>
            </a:extLst>
          </p:cNvPr>
          <p:cNvSpPr/>
          <p:nvPr/>
        </p:nvSpPr>
        <p:spPr>
          <a:xfrm>
            <a:off x="7256378" y="2517768"/>
            <a:ext cx="4678947" cy="3352800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Chỉ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nói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tên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các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dạng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địa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trên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bề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mặt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Trái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Đất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trong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s</a:t>
            </a: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ơ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đồ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d</a:t>
            </a:r>
            <a:r>
              <a:rPr lang="vi-VN" sz="2400" dirty="0">
                <a:solidFill>
                  <a:schemeClr val="tx1"/>
                </a:solidFill>
                <a:cs typeface="Arial" panose="020B0604020202020204" pitchFamily="34" charset="0"/>
              </a:rPr>
              <a:t>ư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ới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cs typeface="Arial" panose="020B0604020202020204" pitchFamily="34" charset="0"/>
              </a:rPr>
              <a:t>đây</a:t>
            </a:r>
            <a:r>
              <a:rPr lang="en-US" sz="2400" dirty="0">
                <a:solidFill>
                  <a:schemeClr val="tx1"/>
                </a:solidFill>
                <a:cs typeface="Arial" panose="020B0604020202020204" pitchFamily="34" charset="0"/>
              </a:rPr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35922585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id="{5166D266-9616-4596-86CB-B1ED2353FDA2}"/>
              </a:ext>
            </a:extLst>
          </p:cNvPr>
          <p:cNvSpPr/>
          <p:nvPr/>
        </p:nvSpPr>
        <p:spPr>
          <a:xfrm>
            <a:off x="2082800" y="1311257"/>
            <a:ext cx="8451315" cy="3641729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50000"/>
              </a:lnSpc>
            </a:pPr>
            <a:r>
              <a:rPr lang="vi-VN" sz="3200" dirty="0">
                <a:solidFill>
                  <a:schemeClr val="tx1"/>
                </a:solidFill>
                <a:cs typeface="Arial" panose="020B0604020202020204" pitchFamily="34" charset="0"/>
              </a:rPr>
              <a:t>Kể tên một số biển, hồ, sông, suối, núi, đồi, cao nguyên, đồng bằng mà em biết.</a:t>
            </a:r>
            <a:endParaRPr lang="vi-VN" sz="32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DF6B5F0-5713-4862-BC49-A4BD9664401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166" t="34807" r="43749" b="34443"/>
          <a:stretch/>
        </p:blipFill>
        <p:spPr>
          <a:xfrm>
            <a:off x="2743200" y="4596551"/>
            <a:ext cx="1473201" cy="2108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3721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-4023833" y="1742512"/>
            <a:ext cx="7876994" cy="7876994"/>
          </a:xfrm>
          <a:prstGeom prst="rect">
            <a:avLst/>
          </a:prstGeom>
        </p:spPr>
      </p:pic>
      <p:sp>
        <p:nvSpPr>
          <p:cNvPr id="4" name="TextBox 4"/>
          <p:cNvSpPr txBox="1"/>
          <p:nvPr/>
        </p:nvSpPr>
        <p:spPr>
          <a:xfrm>
            <a:off x="3684390" y="2472514"/>
            <a:ext cx="7162800" cy="187217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23" indent="-457223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Đâu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là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biển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hồ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sông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suối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núi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đồi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cao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nguyên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đồng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bằng</a:t>
            </a:r>
            <a:r>
              <a:rPr lang="en-US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?</a:t>
            </a:r>
          </a:p>
          <a:p>
            <a:pPr marL="457223" indent="-457223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800" dirty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Nơi em ở có những dạng địa hình nào? </a:t>
            </a:r>
            <a:endParaRPr lang="en-US" sz="2800" kern="120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CA91D7-3AEB-44C5-A275-54C358A75E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2" t="36665" r="40416" b="37406"/>
          <a:stretch/>
        </p:blipFill>
        <p:spPr>
          <a:xfrm>
            <a:off x="9093201" y="4224619"/>
            <a:ext cx="3507979" cy="2912781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22A0353-8A61-46FE-BC5E-DEF90D92E3C7}"/>
              </a:ext>
            </a:extLst>
          </p:cNvPr>
          <p:cNvSpPr/>
          <p:nvPr/>
        </p:nvSpPr>
        <p:spPr>
          <a:xfrm>
            <a:off x="3328529" y="1742512"/>
            <a:ext cx="7433445" cy="6547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457223" indent="-457223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Quan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sát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các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hình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và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trả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lời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câu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hỏi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403454246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415766-0685-4572-A33C-E3EEF5FF489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1459"/>
          <a:stretch/>
        </p:blipFill>
        <p:spPr>
          <a:xfrm>
            <a:off x="410301" y="1642272"/>
            <a:ext cx="3945931" cy="247162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1F8E3D-297F-4914-B88F-55DD1B7E17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483"/>
          <a:stretch/>
        </p:blipFill>
        <p:spPr>
          <a:xfrm>
            <a:off x="4600520" y="1642271"/>
            <a:ext cx="3945931" cy="24716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417466B-5B00-42D2-95D9-584AEE7EB7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46662"/>
          <a:stretch/>
        </p:blipFill>
        <p:spPr>
          <a:xfrm>
            <a:off x="410301" y="4194645"/>
            <a:ext cx="3945931" cy="247162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35767A6-F3C9-4863-8891-D26F2EDC746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53275"/>
          <a:stretch/>
        </p:blipFill>
        <p:spPr>
          <a:xfrm>
            <a:off x="4600520" y="4194645"/>
            <a:ext cx="3945931" cy="2471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794091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2D2540A-6937-4ABF-A9DA-2FCAEAA79F8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302"/>
          <a:stretch/>
        </p:blipFill>
        <p:spPr>
          <a:xfrm>
            <a:off x="632856" y="1690525"/>
            <a:ext cx="3865404" cy="242118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2D64346-58E7-4A07-9557-7107FFE1BC8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50536"/>
          <a:stretch/>
        </p:blipFill>
        <p:spPr>
          <a:xfrm>
            <a:off x="4783166" y="1690525"/>
            <a:ext cx="3789611" cy="242118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AFDA9E0-269B-49F0-9FF6-D5CD9724311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53068"/>
          <a:stretch/>
        </p:blipFill>
        <p:spPr>
          <a:xfrm>
            <a:off x="632856" y="4223849"/>
            <a:ext cx="3865404" cy="242118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EE1E045-EE66-40FC-B995-223AFDB6E8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7164"/>
          <a:stretch/>
        </p:blipFill>
        <p:spPr>
          <a:xfrm>
            <a:off x="4783166" y="4223849"/>
            <a:ext cx="3789611" cy="241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4720363"/>
      </p:ext>
    </p:extLst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1219200" y="1701800"/>
            <a:ext cx="9499600" cy="3911600"/>
            <a:chOff x="0" y="0"/>
            <a:chExt cx="7620000" cy="346202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7620000" cy="3462020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solidFill>
              <a:srgbClr val="FEF8F9"/>
            </a:solidFill>
          </p:spPr>
        </p:sp>
        <p:sp>
          <p:nvSpPr>
            <p:cNvPr id="5" name="Freeform 5"/>
            <p:cNvSpPr/>
            <p:nvPr/>
          </p:nvSpPr>
          <p:spPr>
            <a:xfrm>
              <a:off x="370840" y="370840"/>
              <a:ext cx="6878320" cy="2721610"/>
            </a:xfrm>
            <a:custGeom>
              <a:avLst/>
              <a:gdLst/>
              <a:ahLst/>
              <a:cxnLst/>
              <a:rect l="l" t="t" r="r" b="b"/>
              <a:pathLst>
                <a:path w="6878320" h="2721610">
                  <a:moveTo>
                    <a:pt x="0" y="0"/>
                  </a:moveTo>
                  <a:lnTo>
                    <a:pt x="0" y="2721610"/>
                  </a:lnTo>
                  <a:lnTo>
                    <a:pt x="6878320" y="2721610"/>
                  </a:lnTo>
                  <a:lnTo>
                    <a:pt x="6878320" y="0"/>
                  </a:lnTo>
                  <a:lnTo>
                    <a:pt x="0" y="0"/>
                  </a:lnTo>
                  <a:close/>
                  <a:moveTo>
                    <a:pt x="113030" y="2608580"/>
                  </a:moveTo>
                  <a:lnTo>
                    <a:pt x="113030" y="113030"/>
                  </a:lnTo>
                  <a:lnTo>
                    <a:pt x="6765290" y="113030"/>
                  </a:lnTo>
                  <a:lnTo>
                    <a:pt x="6765290" y="2608580"/>
                  </a:lnTo>
                  <a:lnTo>
                    <a:pt x="113030" y="2608580"/>
                  </a:lnTo>
                  <a:close/>
                </a:path>
              </a:pathLst>
            </a:custGeom>
            <a:solidFill>
              <a:srgbClr val="F5B556"/>
            </a:solidFill>
          </p:spPr>
        </p:sp>
      </p:grpSp>
      <p:sp>
        <p:nvSpPr>
          <p:cNvPr id="6" name="TextBox 6"/>
          <p:cNvSpPr txBox="1"/>
          <p:nvPr/>
        </p:nvSpPr>
        <p:spPr>
          <a:xfrm>
            <a:off x="685800" y="1420601"/>
            <a:ext cx="10820400" cy="56239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71529" indent="-571529" algn="just" defTabSz="609630">
              <a:lnSpc>
                <a:spcPct val="150000"/>
              </a:lnSpc>
              <a:buClrTx/>
              <a:buFont typeface="Wingdings" panose="05000000000000000000" pitchFamily="2" charset="2"/>
              <a:buChar char="Ø"/>
              <a:defRPr/>
            </a:pP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Đọc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nội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dung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kiến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thức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cốt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 </a:t>
            </a:r>
            <a:r>
              <a:rPr lang="en-US" sz="2800" b="1" dirty="0" err="1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lõi</a:t>
            </a:r>
            <a:r>
              <a:rPr lang="en-US" sz="28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!</a:t>
            </a:r>
            <a:endParaRPr lang="en-US" sz="2800" b="1" kern="12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242B09-09FB-4199-9A83-1E799C3C6A10}"/>
              </a:ext>
            </a:extLst>
          </p:cNvPr>
          <p:cNvSpPr/>
          <p:nvPr/>
        </p:nvSpPr>
        <p:spPr>
          <a:xfrm>
            <a:off x="1844397" y="2260600"/>
            <a:ext cx="8229600" cy="27940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 defTabSz="609630">
              <a:lnSpc>
                <a:spcPct val="150000"/>
              </a:lnSpc>
              <a:buClrTx/>
              <a:defRPr/>
            </a:pPr>
            <a:r>
              <a:rPr lang="en-US" sz="2800" kern="1200" dirty="0" err="1">
                <a:solidFill>
                  <a:prstClr val="black"/>
                </a:solidFill>
              </a:rPr>
              <a:t>Trên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bề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mặt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Trái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Đất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có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nhiều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dạng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địa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hình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như</a:t>
            </a:r>
            <a:r>
              <a:rPr lang="en-US" sz="2800" kern="1200" dirty="0">
                <a:solidFill>
                  <a:prstClr val="black"/>
                </a:solidFill>
              </a:rPr>
              <a:t>: </a:t>
            </a:r>
            <a:r>
              <a:rPr lang="en-US" sz="2800" kern="1200" dirty="0" err="1">
                <a:solidFill>
                  <a:prstClr val="black"/>
                </a:solidFill>
              </a:rPr>
              <a:t>đại</a:t>
            </a:r>
            <a:r>
              <a:rPr lang="en-US" sz="2800" kern="1200" dirty="0">
                <a:solidFill>
                  <a:prstClr val="black"/>
                </a:solidFill>
              </a:rPr>
              <a:t> </a:t>
            </a:r>
            <a:r>
              <a:rPr lang="en-US" sz="2800" kern="1200" dirty="0" err="1">
                <a:solidFill>
                  <a:prstClr val="black"/>
                </a:solidFill>
              </a:rPr>
              <a:t>dương</a:t>
            </a:r>
            <a:r>
              <a:rPr lang="en-US" sz="2800" kern="1200" dirty="0">
                <a:solidFill>
                  <a:prstClr val="black"/>
                </a:solidFill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</a:rPr>
              <a:t>biển</a:t>
            </a:r>
            <a:r>
              <a:rPr lang="en-US" sz="2800" kern="1200" dirty="0">
                <a:solidFill>
                  <a:prstClr val="black"/>
                </a:solidFill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</a:rPr>
              <a:t>hồ</a:t>
            </a:r>
            <a:r>
              <a:rPr lang="en-US" sz="2800" kern="1200" dirty="0">
                <a:solidFill>
                  <a:prstClr val="black"/>
                </a:solidFill>
              </a:rPr>
              <a:t>, song, </a:t>
            </a:r>
            <a:r>
              <a:rPr lang="en-US" sz="2800" kern="1200" dirty="0" err="1">
                <a:solidFill>
                  <a:prstClr val="black"/>
                </a:solidFill>
              </a:rPr>
              <a:t>suối</a:t>
            </a:r>
            <a:r>
              <a:rPr lang="en-US" sz="2800" kern="1200" dirty="0">
                <a:solidFill>
                  <a:prstClr val="black"/>
                </a:solidFill>
              </a:rPr>
              <a:t>, </a:t>
            </a:r>
            <a:r>
              <a:rPr lang="en-US" sz="2800" kern="1200" dirty="0" err="1">
                <a:solidFill>
                  <a:prstClr val="black"/>
                </a:solidFill>
              </a:rPr>
              <a:t>núi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đồi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cao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nguyên</a:t>
            </a:r>
            <a:r>
              <a:rPr lang="en-US" sz="2800" dirty="0">
                <a:solidFill>
                  <a:prstClr val="black"/>
                </a:solidFill>
              </a:rPr>
              <a:t>, </a:t>
            </a:r>
            <a:r>
              <a:rPr lang="en-US" sz="2800" dirty="0" err="1">
                <a:solidFill>
                  <a:prstClr val="black"/>
                </a:solidFill>
              </a:rPr>
              <a:t>đồng</a:t>
            </a:r>
            <a:r>
              <a:rPr lang="en-US" sz="2800" dirty="0">
                <a:solidFill>
                  <a:prstClr val="black"/>
                </a:solidFill>
              </a:rPr>
              <a:t> </a:t>
            </a:r>
            <a:r>
              <a:rPr lang="en-US" sz="2800" dirty="0" err="1">
                <a:solidFill>
                  <a:prstClr val="black"/>
                </a:solidFill>
              </a:rPr>
              <a:t>bằng</a:t>
            </a:r>
            <a:r>
              <a:rPr lang="en-US" sz="2800" dirty="0">
                <a:solidFill>
                  <a:prstClr val="black"/>
                </a:solidFill>
              </a:rPr>
              <a:t>.</a:t>
            </a:r>
            <a:endParaRPr lang="en-US" sz="2800" kern="1200" dirty="0">
              <a:solidFill>
                <a:prstClr val="black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E0E1B3F-0AB0-40A5-A6B2-6B99D2CB5F5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32" t="35924" r="40416" b="33702"/>
          <a:stretch/>
        </p:blipFill>
        <p:spPr>
          <a:xfrm>
            <a:off x="8991601" y="4085323"/>
            <a:ext cx="3439472" cy="3133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5856429"/>
      </p:ext>
    </p:extLst>
  </p:cSld>
  <p:clrMapOvr>
    <a:masterClrMapping/>
  </p:clrMapOvr>
  <p:transition spd="slow"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4756211" y="2931297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2">
            <a:extLst>
              <a:ext uri="{FF2B5EF4-FFF2-40B4-BE49-F238E27FC236}">
                <a16:creationId xmlns:a16="http://schemas.microsoft.com/office/drawing/2014/main" id="{B72B4C36-3E11-4996-B38C-3FFFA3B32A62}"/>
              </a:ext>
            </a:extLst>
          </p:cNvPr>
          <p:cNvGrpSpPr>
            <a:grpSpLocks noChangeAspect="1"/>
          </p:cNvGrpSpPr>
          <p:nvPr/>
        </p:nvGrpSpPr>
        <p:grpSpPr>
          <a:xfrm>
            <a:off x="845538" y="1806901"/>
            <a:ext cx="10312400" cy="4071326"/>
            <a:chOff x="0" y="0"/>
            <a:chExt cx="7620000" cy="3462020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5" name="Freeform 4">
              <a:extLst>
                <a:ext uri="{FF2B5EF4-FFF2-40B4-BE49-F238E27FC236}">
                  <a16:creationId xmlns:a16="http://schemas.microsoft.com/office/drawing/2014/main" id="{EF2654ED-9064-4040-8FFC-01EB7F71482E}"/>
                </a:ext>
              </a:extLst>
            </p:cNvPr>
            <p:cNvSpPr/>
            <p:nvPr/>
          </p:nvSpPr>
          <p:spPr>
            <a:xfrm>
              <a:off x="0" y="0"/>
              <a:ext cx="7620000" cy="3462020"/>
            </a:xfrm>
            <a:custGeom>
              <a:avLst/>
              <a:gdLst/>
              <a:ahLst/>
              <a:cxnLst/>
              <a:rect l="l" t="t" r="r" b="b"/>
              <a:pathLst>
                <a:path w="7620000" h="3462020">
                  <a:moveTo>
                    <a:pt x="388620" y="388620"/>
                  </a:moveTo>
                  <a:lnTo>
                    <a:pt x="388620" y="3074670"/>
                  </a:lnTo>
                  <a:lnTo>
                    <a:pt x="7231380" y="3074670"/>
                  </a:lnTo>
                  <a:lnTo>
                    <a:pt x="7231380" y="388620"/>
                  </a:lnTo>
                  <a:lnTo>
                    <a:pt x="388620" y="388620"/>
                  </a:lnTo>
                  <a:close/>
                  <a:moveTo>
                    <a:pt x="201930" y="0"/>
                  </a:moveTo>
                  <a:lnTo>
                    <a:pt x="490220" y="0"/>
                  </a:lnTo>
                  <a:cubicBezTo>
                    <a:pt x="490220" y="111760"/>
                    <a:pt x="580390" y="201930"/>
                    <a:pt x="692150" y="201930"/>
                  </a:cubicBezTo>
                  <a:cubicBezTo>
                    <a:pt x="803910" y="201930"/>
                    <a:pt x="895350" y="111760"/>
                    <a:pt x="895350" y="0"/>
                  </a:cubicBezTo>
                  <a:lnTo>
                    <a:pt x="1183640" y="0"/>
                  </a:lnTo>
                  <a:cubicBezTo>
                    <a:pt x="1183640" y="111760"/>
                    <a:pt x="1273810" y="201930"/>
                    <a:pt x="1385570" y="201930"/>
                  </a:cubicBezTo>
                  <a:cubicBezTo>
                    <a:pt x="1497330" y="201930"/>
                    <a:pt x="1587500" y="111760"/>
                    <a:pt x="1587500" y="0"/>
                  </a:cubicBezTo>
                  <a:lnTo>
                    <a:pt x="1875790" y="0"/>
                  </a:lnTo>
                  <a:cubicBezTo>
                    <a:pt x="1875790" y="111760"/>
                    <a:pt x="1965960" y="201930"/>
                    <a:pt x="2077720" y="201930"/>
                  </a:cubicBezTo>
                  <a:cubicBezTo>
                    <a:pt x="2189480" y="201930"/>
                    <a:pt x="2279650" y="111760"/>
                    <a:pt x="2279650" y="0"/>
                  </a:cubicBezTo>
                  <a:lnTo>
                    <a:pt x="2567940" y="0"/>
                  </a:lnTo>
                  <a:cubicBezTo>
                    <a:pt x="2567940" y="111760"/>
                    <a:pt x="2658110" y="201930"/>
                    <a:pt x="2769870" y="201930"/>
                  </a:cubicBezTo>
                  <a:cubicBezTo>
                    <a:pt x="2881630" y="201930"/>
                    <a:pt x="2973070" y="111760"/>
                    <a:pt x="2973070" y="0"/>
                  </a:cubicBezTo>
                  <a:lnTo>
                    <a:pt x="3261360" y="0"/>
                  </a:lnTo>
                  <a:cubicBezTo>
                    <a:pt x="3261360" y="111760"/>
                    <a:pt x="3351530" y="201930"/>
                    <a:pt x="3463290" y="201930"/>
                  </a:cubicBezTo>
                  <a:cubicBezTo>
                    <a:pt x="3575050" y="201930"/>
                    <a:pt x="3665220" y="111760"/>
                    <a:pt x="3665220" y="0"/>
                  </a:cubicBezTo>
                  <a:lnTo>
                    <a:pt x="3953510" y="0"/>
                  </a:lnTo>
                  <a:cubicBezTo>
                    <a:pt x="3953510" y="111760"/>
                    <a:pt x="4043680" y="201930"/>
                    <a:pt x="4155440" y="201930"/>
                  </a:cubicBezTo>
                  <a:cubicBezTo>
                    <a:pt x="4267200" y="201930"/>
                    <a:pt x="4357370" y="111760"/>
                    <a:pt x="4357370" y="0"/>
                  </a:cubicBezTo>
                  <a:lnTo>
                    <a:pt x="4645660" y="0"/>
                  </a:lnTo>
                  <a:cubicBezTo>
                    <a:pt x="4645660" y="111760"/>
                    <a:pt x="4735830" y="201930"/>
                    <a:pt x="4847590" y="201930"/>
                  </a:cubicBezTo>
                  <a:cubicBezTo>
                    <a:pt x="4959350" y="201930"/>
                    <a:pt x="5049520" y="111760"/>
                    <a:pt x="5049520" y="0"/>
                  </a:cubicBezTo>
                  <a:lnTo>
                    <a:pt x="5337810" y="0"/>
                  </a:lnTo>
                  <a:cubicBezTo>
                    <a:pt x="5337810" y="111760"/>
                    <a:pt x="5427980" y="201930"/>
                    <a:pt x="5539740" y="201930"/>
                  </a:cubicBezTo>
                  <a:cubicBezTo>
                    <a:pt x="5651500" y="201930"/>
                    <a:pt x="5741670" y="111760"/>
                    <a:pt x="5741670" y="0"/>
                  </a:cubicBezTo>
                  <a:lnTo>
                    <a:pt x="6032500" y="0"/>
                  </a:lnTo>
                  <a:cubicBezTo>
                    <a:pt x="6032500" y="111760"/>
                    <a:pt x="6122670" y="201930"/>
                    <a:pt x="6234430" y="201930"/>
                  </a:cubicBezTo>
                  <a:cubicBezTo>
                    <a:pt x="6346190" y="201930"/>
                    <a:pt x="6436360" y="111760"/>
                    <a:pt x="6436360" y="0"/>
                  </a:cubicBezTo>
                  <a:lnTo>
                    <a:pt x="6724650" y="0"/>
                  </a:lnTo>
                  <a:cubicBezTo>
                    <a:pt x="6724650" y="111760"/>
                    <a:pt x="6814820" y="201930"/>
                    <a:pt x="6926580" y="201930"/>
                  </a:cubicBezTo>
                  <a:cubicBezTo>
                    <a:pt x="7038341" y="201930"/>
                    <a:pt x="7128510" y="111760"/>
                    <a:pt x="7128510" y="0"/>
                  </a:cubicBezTo>
                  <a:lnTo>
                    <a:pt x="7416800" y="0"/>
                  </a:lnTo>
                  <a:cubicBezTo>
                    <a:pt x="7416800" y="111760"/>
                    <a:pt x="7506970" y="201930"/>
                    <a:pt x="7618730" y="201930"/>
                  </a:cubicBezTo>
                  <a:lnTo>
                    <a:pt x="7618730" y="490220"/>
                  </a:lnTo>
                  <a:cubicBezTo>
                    <a:pt x="7506970" y="490220"/>
                    <a:pt x="7416800" y="580390"/>
                    <a:pt x="7416800" y="692150"/>
                  </a:cubicBezTo>
                  <a:cubicBezTo>
                    <a:pt x="7416800" y="803910"/>
                    <a:pt x="7506970" y="894080"/>
                    <a:pt x="7618730" y="894080"/>
                  </a:cubicBezTo>
                  <a:lnTo>
                    <a:pt x="7618730" y="1182370"/>
                  </a:lnTo>
                  <a:cubicBezTo>
                    <a:pt x="7506970" y="1182370"/>
                    <a:pt x="7416800" y="1272540"/>
                    <a:pt x="7416800" y="1384300"/>
                  </a:cubicBezTo>
                  <a:cubicBezTo>
                    <a:pt x="7416800" y="1496060"/>
                    <a:pt x="7508240" y="1587500"/>
                    <a:pt x="7620000" y="1587500"/>
                  </a:cubicBezTo>
                  <a:lnTo>
                    <a:pt x="7620000" y="1875790"/>
                  </a:lnTo>
                  <a:cubicBezTo>
                    <a:pt x="7508240" y="1875790"/>
                    <a:pt x="7418070" y="1965960"/>
                    <a:pt x="7418070" y="2077720"/>
                  </a:cubicBezTo>
                  <a:cubicBezTo>
                    <a:pt x="7418070" y="2189480"/>
                    <a:pt x="7508239" y="2279650"/>
                    <a:pt x="7620000" y="2279650"/>
                  </a:cubicBezTo>
                  <a:lnTo>
                    <a:pt x="7620000" y="2567940"/>
                  </a:lnTo>
                  <a:cubicBezTo>
                    <a:pt x="7508240" y="2567940"/>
                    <a:pt x="7418070" y="2658110"/>
                    <a:pt x="7418070" y="2769870"/>
                  </a:cubicBezTo>
                  <a:cubicBezTo>
                    <a:pt x="7418070" y="2881630"/>
                    <a:pt x="7508240" y="2971800"/>
                    <a:pt x="7620000" y="2971800"/>
                  </a:cubicBezTo>
                  <a:lnTo>
                    <a:pt x="7620000" y="3260090"/>
                  </a:lnTo>
                  <a:cubicBezTo>
                    <a:pt x="7508240" y="3260090"/>
                    <a:pt x="7418070" y="3350260"/>
                    <a:pt x="7418070" y="3462020"/>
                  </a:cubicBezTo>
                  <a:lnTo>
                    <a:pt x="7129780" y="3462020"/>
                  </a:lnTo>
                  <a:cubicBezTo>
                    <a:pt x="7129780" y="3350260"/>
                    <a:pt x="7039610" y="3260090"/>
                    <a:pt x="6927849" y="3260090"/>
                  </a:cubicBezTo>
                  <a:cubicBezTo>
                    <a:pt x="6816089" y="3260090"/>
                    <a:pt x="6725919" y="3350260"/>
                    <a:pt x="6725919" y="3462020"/>
                  </a:cubicBezTo>
                  <a:lnTo>
                    <a:pt x="6437629" y="3462020"/>
                  </a:lnTo>
                  <a:cubicBezTo>
                    <a:pt x="6437629" y="3350260"/>
                    <a:pt x="6347459" y="3260090"/>
                    <a:pt x="6235699" y="3260090"/>
                  </a:cubicBezTo>
                  <a:cubicBezTo>
                    <a:pt x="6123939" y="3260090"/>
                    <a:pt x="6033769" y="3350260"/>
                    <a:pt x="6033769" y="3462020"/>
                  </a:cubicBezTo>
                  <a:lnTo>
                    <a:pt x="5745479" y="3462020"/>
                  </a:lnTo>
                  <a:cubicBezTo>
                    <a:pt x="5745479" y="3350260"/>
                    <a:pt x="5655309" y="3260090"/>
                    <a:pt x="5543549" y="3260090"/>
                  </a:cubicBezTo>
                  <a:cubicBezTo>
                    <a:pt x="5431789" y="3260090"/>
                    <a:pt x="5341619" y="3350260"/>
                    <a:pt x="5341619" y="3462020"/>
                  </a:cubicBezTo>
                  <a:lnTo>
                    <a:pt x="5053329" y="3462020"/>
                  </a:lnTo>
                  <a:cubicBezTo>
                    <a:pt x="5053329" y="3350260"/>
                    <a:pt x="4963159" y="3260090"/>
                    <a:pt x="4851399" y="3260090"/>
                  </a:cubicBezTo>
                  <a:cubicBezTo>
                    <a:pt x="4739639" y="3260090"/>
                    <a:pt x="4649469" y="3350260"/>
                    <a:pt x="4649469" y="3462020"/>
                  </a:cubicBezTo>
                  <a:lnTo>
                    <a:pt x="4361179" y="3462020"/>
                  </a:lnTo>
                  <a:cubicBezTo>
                    <a:pt x="4361179" y="3350260"/>
                    <a:pt x="4271009" y="3260090"/>
                    <a:pt x="4159249" y="3260090"/>
                  </a:cubicBezTo>
                  <a:cubicBezTo>
                    <a:pt x="4047489" y="3260090"/>
                    <a:pt x="3957319" y="3350260"/>
                    <a:pt x="3957319" y="3462020"/>
                  </a:cubicBezTo>
                  <a:lnTo>
                    <a:pt x="3669029" y="3462020"/>
                  </a:lnTo>
                  <a:cubicBezTo>
                    <a:pt x="3669029" y="3350260"/>
                    <a:pt x="3578859" y="3260090"/>
                    <a:pt x="3467099" y="3260090"/>
                  </a:cubicBezTo>
                  <a:cubicBezTo>
                    <a:pt x="3355339" y="3260090"/>
                    <a:pt x="3265169" y="3350260"/>
                    <a:pt x="3265169" y="3462020"/>
                  </a:cubicBezTo>
                  <a:lnTo>
                    <a:pt x="2976879" y="3462020"/>
                  </a:lnTo>
                  <a:cubicBezTo>
                    <a:pt x="2976879" y="3350260"/>
                    <a:pt x="2886709" y="3260090"/>
                    <a:pt x="2774949" y="3260090"/>
                  </a:cubicBezTo>
                  <a:cubicBezTo>
                    <a:pt x="2663189" y="3260090"/>
                    <a:pt x="2573019" y="3350260"/>
                    <a:pt x="2573019" y="3462020"/>
                  </a:cubicBezTo>
                  <a:lnTo>
                    <a:pt x="2284729" y="3462020"/>
                  </a:lnTo>
                  <a:cubicBezTo>
                    <a:pt x="2284729" y="3350260"/>
                    <a:pt x="2194559" y="3260090"/>
                    <a:pt x="2082799" y="3260090"/>
                  </a:cubicBezTo>
                  <a:cubicBezTo>
                    <a:pt x="1971039" y="3260090"/>
                    <a:pt x="1880869" y="3350260"/>
                    <a:pt x="1880869" y="3462020"/>
                  </a:cubicBezTo>
                  <a:lnTo>
                    <a:pt x="1587500" y="3462020"/>
                  </a:lnTo>
                  <a:cubicBezTo>
                    <a:pt x="1587500" y="3350260"/>
                    <a:pt x="1497330" y="3260090"/>
                    <a:pt x="1385570" y="3260090"/>
                  </a:cubicBezTo>
                  <a:cubicBezTo>
                    <a:pt x="1273810" y="3260090"/>
                    <a:pt x="1183640" y="3350260"/>
                    <a:pt x="1183640" y="3462020"/>
                  </a:cubicBezTo>
                  <a:lnTo>
                    <a:pt x="895350" y="3462020"/>
                  </a:lnTo>
                  <a:cubicBezTo>
                    <a:pt x="895350" y="3350260"/>
                    <a:pt x="805180" y="3260090"/>
                    <a:pt x="693420" y="3260090"/>
                  </a:cubicBezTo>
                  <a:cubicBezTo>
                    <a:pt x="581660" y="3260090"/>
                    <a:pt x="491490" y="3350260"/>
                    <a:pt x="491490" y="3462020"/>
                  </a:cubicBezTo>
                  <a:lnTo>
                    <a:pt x="201930" y="3462020"/>
                  </a:lnTo>
                  <a:cubicBezTo>
                    <a:pt x="201930" y="3350260"/>
                    <a:pt x="111760" y="3260090"/>
                    <a:pt x="0" y="3260090"/>
                  </a:cubicBezTo>
                  <a:lnTo>
                    <a:pt x="0" y="2971800"/>
                  </a:lnTo>
                  <a:cubicBezTo>
                    <a:pt x="111760" y="2971800"/>
                    <a:pt x="201930" y="2881630"/>
                    <a:pt x="201930" y="2769870"/>
                  </a:cubicBezTo>
                  <a:cubicBezTo>
                    <a:pt x="201930" y="2658110"/>
                    <a:pt x="111760" y="2567940"/>
                    <a:pt x="0" y="2567940"/>
                  </a:cubicBezTo>
                  <a:lnTo>
                    <a:pt x="0" y="2279650"/>
                  </a:lnTo>
                  <a:cubicBezTo>
                    <a:pt x="111760" y="2279650"/>
                    <a:pt x="201930" y="2189480"/>
                    <a:pt x="201930" y="2077720"/>
                  </a:cubicBezTo>
                  <a:cubicBezTo>
                    <a:pt x="201930" y="1965960"/>
                    <a:pt x="111760" y="1875790"/>
                    <a:pt x="0" y="1875790"/>
                  </a:cubicBezTo>
                  <a:lnTo>
                    <a:pt x="0" y="1587500"/>
                  </a:lnTo>
                  <a:cubicBezTo>
                    <a:pt x="111760" y="1587500"/>
                    <a:pt x="201930" y="1497330"/>
                    <a:pt x="201930" y="1385570"/>
                  </a:cubicBezTo>
                  <a:cubicBezTo>
                    <a:pt x="201930" y="1273810"/>
                    <a:pt x="111760" y="1183640"/>
                    <a:pt x="0" y="1183640"/>
                  </a:cubicBezTo>
                  <a:lnTo>
                    <a:pt x="0" y="895350"/>
                  </a:lnTo>
                  <a:cubicBezTo>
                    <a:pt x="111760" y="895350"/>
                    <a:pt x="201930" y="805180"/>
                    <a:pt x="201930" y="693420"/>
                  </a:cubicBezTo>
                  <a:cubicBezTo>
                    <a:pt x="201930" y="581660"/>
                    <a:pt x="111760" y="490220"/>
                    <a:pt x="0" y="490220"/>
                  </a:cubicBezTo>
                  <a:lnTo>
                    <a:pt x="0" y="201930"/>
                  </a:lnTo>
                  <a:cubicBezTo>
                    <a:pt x="111760" y="201930"/>
                    <a:pt x="201930" y="111760"/>
                    <a:pt x="201930" y="0"/>
                  </a:cubicBezTo>
                  <a:close/>
                </a:path>
              </a:pathLst>
            </a:custGeom>
            <a:grpFill/>
          </p:spPr>
        </p:sp>
        <p:sp>
          <p:nvSpPr>
            <p:cNvPr id="16" name="Freeform 5">
              <a:extLst>
                <a:ext uri="{FF2B5EF4-FFF2-40B4-BE49-F238E27FC236}">
                  <a16:creationId xmlns:a16="http://schemas.microsoft.com/office/drawing/2014/main" id="{AF3F4178-D5BC-4778-92D6-87D4044B47F8}"/>
                </a:ext>
              </a:extLst>
            </p:cNvPr>
            <p:cNvSpPr/>
            <p:nvPr/>
          </p:nvSpPr>
          <p:spPr>
            <a:xfrm>
              <a:off x="370840" y="370840"/>
              <a:ext cx="6878320" cy="2721610"/>
            </a:xfrm>
            <a:custGeom>
              <a:avLst/>
              <a:gdLst/>
              <a:ahLst/>
              <a:cxnLst/>
              <a:rect l="l" t="t" r="r" b="b"/>
              <a:pathLst>
                <a:path w="6878320" h="2721610">
                  <a:moveTo>
                    <a:pt x="0" y="0"/>
                  </a:moveTo>
                  <a:lnTo>
                    <a:pt x="0" y="2721610"/>
                  </a:lnTo>
                  <a:lnTo>
                    <a:pt x="6878320" y="2721610"/>
                  </a:lnTo>
                  <a:lnTo>
                    <a:pt x="6878320" y="0"/>
                  </a:lnTo>
                  <a:lnTo>
                    <a:pt x="0" y="0"/>
                  </a:lnTo>
                  <a:close/>
                  <a:moveTo>
                    <a:pt x="113030" y="2608580"/>
                  </a:moveTo>
                  <a:lnTo>
                    <a:pt x="113030" y="113030"/>
                  </a:lnTo>
                  <a:lnTo>
                    <a:pt x="6765290" y="113030"/>
                  </a:lnTo>
                  <a:lnTo>
                    <a:pt x="6765290" y="2608580"/>
                  </a:lnTo>
                  <a:lnTo>
                    <a:pt x="113030" y="2608580"/>
                  </a:lnTo>
                  <a:close/>
                </a:path>
              </a:pathLst>
            </a:custGeom>
            <a:grpFill/>
          </p:spPr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F4690845-2DF0-4E69-8CA0-BDFCFB861771}"/>
              </a:ext>
            </a:extLst>
          </p:cNvPr>
          <p:cNvSpPr/>
          <p:nvPr/>
        </p:nvSpPr>
        <p:spPr>
          <a:xfrm>
            <a:off x="1844503" y="2826387"/>
            <a:ext cx="8314471" cy="16648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defRPr/>
            </a:pP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Vẽ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hoặc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sưu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tầm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một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số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ảnh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về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các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dạng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địa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hình</a:t>
            </a:r>
            <a:r>
              <a:rPr lang="en-US" sz="3600" dirty="0">
                <a:latin typeface="+mn-lt"/>
                <a:ea typeface="Arial" panose="020B0604020202020204" pitchFamily="34" charset="0"/>
                <a:cs typeface="Times New Roman" panose="02020603050405020304" pitchFamily="18" charset="0"/>
              </a:rPr>
              <a:t>.</a:t>
            </a:r>
            <a:endParaRPr lang="en-US" sz="3600" kern="1200" dirty="0">
              <a:latin typeface="+mn-lt"/>
              <a:ea typeface="Arial" panose="020B06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6694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3368767" y="4346978"/>
            <a:ext cx="5411697" cy="5411697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2531730" y="792230"/>
            <a:ext cx="7419306" cy="8034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4000" b="1" dirty="0">
                <a:solidFill>
                  <a:srgbClr val="FF0000"/>
                </a:solidFill>
                <a:latin typeface="+mn-lt"/>
                <a:cs typeface="Arial" panose="020B0604020202020204" pitchFamily="34" charset="0"/>
              </a:rPr>
              <a:t>HƯỚNG DẪN VỀ NHÀ</a:t>
            </a:r>
            <a:endParaRPr lang="en-US" sz="4000" b="1" kern="1200" dirty="0">
              <a:solidFill>
                <a:srgbClr val="FF0000"/>
              </a:solidFill>
              <a:latin typeface="+mn-lt"/>
              <a:cs typeface="Arial" panose="020B0604020202020204" pitchFamily="34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61E189B-5B54-4ADC-A77D-BE8341AC4DB7}"/>
              </a:ext>
            </a:extLst>
          </p:cNvPr>
          <p:cNvGrpSpPr/>
          <p:nvPr/>
        </p:nvGrpSpPr>
        <p:grpSpPr>
          <a:xfrm>
            <a:off x="908425" y="2030261"/>
            <a:ext cx="4637745" cy="2101784"/>
            <a:chOff x="0" y="0"/>
            <a:chExt cx="1377828" cy="1149367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6BAF2BD4-FA7D-46F1-AA6D-E04A08FB68DD}"/>
                </a:ext>
              </a:extLst>
            </p:cNvPr>
            <p:cNvSpPr/>
            <p:nvPr/>
          </p:nvSpPr>
          <p:spPr>
            <a:xfrm>
              <a:off x="0" y="0"/>
              <a:ext cx="1377828" cy="1149367"/>
            </a:xfrm>
            <a:custGeom>
              <a:avLst/>
              <a:gdLst/>
              <a:ahLst/>
              <a:cxnLst/>
              <a:rect l="l" t="t" r="r" b="b"/>
              <a:pathLst>
                <a:path w="1377828" h="1149367">
                  <a:moveTo>
                    <a:pt x="76247" y="0"/>
                  </a:moveTo>
                  <a:lnTo>
                    <a:pt x="1301581" y="0"/>
                  </a:lnTo>
                  <a:cubicBezTo>
                    <a:pt x="1343691" y="0"/>
                    <a:pt x="1377828" y="34137"/>
                    <a:pt x="1377828" y="76247"/>
                  </a:cubicBezTo>
                  <a:lnTo>
                    <a:pt x="1377828" y="1073120"/>
                  </a:lnTo>
                  <a:cubicBezTo>
                    <a:pt x="1377828" y="1115230"/>
                    <a:pt x="1343691" y="1149367"/>
                    <a:pt x="1301581" y="1149367"/>
                  </a:cubicBezTo>
                  <a:lnTo>
                    <a:pt x="76247" y="1149367"/>
                  </a:lnTo>
                  <a:cubicBezTo>
                    <a:pt x="56025" y="1149367"/>
                    <a:pt x="36631" y="1141334"/>
                    <a:pt x="22332" y="1127035"/>
                  </a:cubicBezTo>
                  <a:cubicBezTo>
                    <a:pt x="8033" y="1112736"/>
                    <a:pt x="0" y="1093342"/>
                    <a:pt x="0" y="1073120"/>
                  </a:cubicBezTo>
                  <a:lnTo>
                    <a:pt x="0" y="76247"/>
                  </a:lnTo>
                  <a:cubicBezTo>
                    <a:pt x="0" y="34137"/>
                    <a:pt x="34137" y="0"/>
                    <a:pt x="76247" y="0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011129E6-CDB7-4FAE-9ACE-8C25458623BD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buClrTx/>
                <a:defRPr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8" name="Group 14">
            <a:extLst>
              <a:ext uri="{FF2B5EF4-FFF2-40B4-BE49-F238E27FC236}">
                <a16:creationId xmlns:a16="http://schemas.microsoft.com/office/drawing/2014/main" id="{021270DA-0A2F-49F8-84C7-DA8F0422BAD6}"/>
              </a:ext>
            </a:extLst>
          </p:cNvPr>
          <p:cNvGrpSpPr/>
          <p:nvPr/>
        </p:nvGrpSpPr>
        <p:grpSpPr>
          <a:xfrm>
            <a:off x="3071864" y="1879937"/>
            <a:ext cx="310867" cy="310867"/>
            <a:chOff x="0" y="0"/>
            <a:chExt cx="812800" cy="812800"/>
          </a:xfrm>
        </p:grpSpPr>
        <p:sp>
          <p:nvSpPr>
            <p:cNvPr id="9" name="Freeform 15">
              <a:extLst>
                <a:ext uri="{FF2B5EF4-FFF2-40B4-BE49-F238E27FC236}">
                  <a16:creationId xmlns:a16="http://schemas.microsoft.com/office/drawing/2014/main" id="{D25FD65E-5978-4D11-AA01-837182F8E49A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59CD56"/>
            </a:solidFill>
            <a:ln w="19050">
              <a:solidFill>
                <a:srgbClr val="000000"/>
              </a:solidFill>
            </a:ln>
          </p:spPr>
        </p:sp>
        <p:sp>
          <p:nvSpPr>
            <p:cNvPr id="10" name="TextBox 16">
              <a:extLst>
                <a:ext uri="{FF2B5EF4-FFF2-40B4-BE49-F238E27FC236}">
                  <a16:creationId xmlns:a16="http://schemas.microsoft.com/office/drawing/2014/main" id="{5E377499-A675-4CDA-A38B-AEDFD7BDF750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buClrTx/>
                <a:defRPr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1" name="Group 17">
            <a:extLst>
              <a:ext uri="{FF2B5EF4-FFF2-40B4-BE49-F238E27FC236}">
                <a16:creationId xmlns:a16="http://schemas.microsoft.com/office/drawing/2014/main" id="{4C5F2326-38D7-4FA0-99C5-35AB8C746799}"/>
              </a:ext>
            </a:extLst>
          </p:cNvPr>
          <p:cNvGrpSpPr/>
          <p:nvPr/>
        </p:nvGrpSpPr>
        <p:grpSpPr>
          <a:xfrm>
            <a:off x="6540455" y="2030261"/>
            <a:ext cx="4643097" cy="2101784"/>
            <a:chOff x="0" y="0"/>
            <a:chExt cx="1377828" cy="1149367"/>
          </a:xfrm>
        </p:grpSpPr>
        <p:sp>
          <p:nvSpPr>
            <p:cNvPr id="12" name="Freeform 18">
              <a:extLst>
                <a:ext uri="{FF2B5EF4-FFF2-40B4-BE49-F238E27FC236}">
                  <a16:creationId xmlns:a16="http://schemas.microsoft.com/office/drawing/2014/main" id="{B6A483D3-555D-4AC7-BE91-87B8630F9677}"/>
                </a:ext>
              </a:extLst>
            </p:cNvPr>
            <p:cNvSpPr/>
            <p:nvPr/>
          </p:nvSpPr>
          <p:spPr>
            <a:xfrm>
              <a:off x="0" y="0"/>
              <a:ext cx="1377828" cy="1149367"/>
            </a:xfrm>
            <a:custGeom>
              <a:avLst/>
              <a:gdLst/>
              <a:ahLst/>
              <a:cxnLst/>
              <a:rect l="l" t="t" r="r" b="b"/>
              <a:pathLst>
                <a:path w="1377828" h="1149367">
                  <a:moveTo>
                    <a:pt x="76247" y="0"/>
                  </a:moveTo>
                  <a:lnTo>
                    <a:pt x="1301581" y="0"/>
                  </a:lnTo>
                  <a:cubicBezTo>
                    <a:pt x="1343691" y="0"/>
                    <a:pt x="1377828" y="34137"/>
                    <a:pt x="1377828" y="76247"/>
                  </a:cubicBezTo>
                  <a:lnTo>
                    <a:pt x="1377828" y="1073120"/>
                  </a:lnTo>
                  <a:cubicBezTo>
                    <a:pt x="1377828" y="1115230"/>
                    <a:pt x="1343691" y="1149367"/>
                    <a:pt x="1301581" y="1149367"/>
                  </a:cubicBezTo>
                  <a:lnTo>
                    <a:pt x="76247" y="1149367"/>
                  </a:lnTo>
                  <a:cubicBezTo>
                    <a:pt x="56025" y="1149367"/>
                    <a:pt x="36631" y="1141334"/>
                    <a:pt x="22332" y="1127035"/>
                  </a:cubicBezTo>
                  <a:cubicBezTo>
                    <a:pt x="8033" y="1112736"/>
                    <a:pt x="0" y="1093342"/>
                    <a:pt x="0" y="1073120"/>
                  </a:cubicBezTo>
                  <a:lnTo>
                    <a:pt x="0" y="76247"/>
                  </a:lnTo>
                  <a:cubicBezTo>
                    <a:pt x="0" y="34137"/>
                    <a:pt x="34137" y="0"/>
                    <a:pt x="76247" y="0"/>
                  </a:cubicBezTo>
                  <a:close/>
                </a:path>
              </a:pathLst>
            </a:custGeom>
            <a:solidFill>
              <a:srgbClr val="FFFFFF"/>
            </a:solidFill>
            <a:ln w="28575">
              <a:solidFill>
                <a:srgbClr val="000000"/>
              </a:solidFill>
            </a:ln>
          </p:spPr>
        </p:sp>
        <p:sp>
          <p:nvSpPr>
            <p:cNvPr id="13" name="TextBox 19">
              <a:extLst>
                <a:ext uri="{FF2B5EF4-FFF2-40B4-BE49-F238E27FC236}">
                  <a16:creationId xmlns:a16="http://schemas.microsoft.com/office/drawing/2014/main" id="{489202F3-EADC-4278-BBFF-BE30758A9F4E}"/>
                </a:ext>
              </a:extLst>
            </p:cNvPr>
            <p:cNvSpPr txBox="1"/>
            <p:nvPr/>
          </p:nvSpPr>
          <p:spPr>
            <a:xfrm>
              <a:off x="0" y="-47625"/>
              <a:ext cx="812800" cy="8604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buClrTx/>
                <a:defRPr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grpSp>
        <p:nvGrpSpPr>
          <p:cNvPr id="14" name="Group 24">
            <a:extLst>
              <a:ext uri="{FF2B5EF4-FFF2-40B4-BE49-F238E27FC236}">
                <a16:creationId xmlns:a16="http://schemas.microsoft.com/office/drawing/2014/main" id="{735D19C8-7B54-421E-9824-6BD847399268}"/>
              </a:ext>
            </a:extLst>
          </p:cNvPr>
          <p:cNvGrpSpPr/>
          <p:nvPr/>
        </p:nvGrpSpPr>
        <p:grpSpPr>
          <a:xfrm>
            <a:off x="8779771" y="1874827"/>
            <a:ext cx="310867" cy="310867"/>
            <a:chOff x="0" y="0"/>
            <a:chExt cx="812800" cy="812800"/>
          </a:xfrm>
        </p:grpSpPr>
        <p:sp>
          <p:nvSpPr>
            <p:cNvPr id="15" name="Freeform 25">
              <a:extLst>
                <a:ext uri="{FF2B5EF4-FFF2-40B4-BE49-F238E27FC236}">
                  <a16:creationId xmlns:a16="http://schemas.microsoft.com/office/drawing/2014/main" id="{A7790137-3F51-4167-A572-DB8931F6B845}"/>
                </a:ext>
              </a:extLst>
            </p:cNvPr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FF8000"/>
            </a:solidFill>
            <a:ln w="19050">
              <a:solidFill>
                <a:srgbClr val="000000"/>
              </a:solidFill>
            </a:ln>
          </p:spPr>
        </p:sp>
        <p:sp>
          <p:nvSpPr>
            <p:cNvPr id="16" name="TextBox 26">
              <a:extLst>
                <a:ext uri="{FF2B5EF4-FFF2-40B4-BE49-F238E27FC236}">
                  <a16:creationId xmlns:a16="http://schemas.microsoft.com/office/drawing/2014/main" id="{F22A605A-21F8-4DF0-9518-CC66F56758E7}"/>
                </a:ext>
              </a:extLst>
            </p:cNvPr>
            <p:cNvSpPr txBox="1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 defTabSz="609630">
                <a:lnSpc>
                  <a:spcPts val="1773"/>
                </a:lnSpc>
                <a:buClrTx/>
                <a:defRPr/>
              </a:pPr>
              <a:endParaRPr sz="1200"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Rectangle 16">
            <a:extLst>
              <a:ext uri="{FF2B5EF4-FFF2-40B4-BE49-F238E27FC236}">
                <a16:creationId xmlns:a16="http://schemas.microsoft.com/office/drawing/2014/main" id="{E2083FCA-9AF5-4FB9-8D10-F1F9167DF9B8}"/>
              </a:ext>
            </a:extLst>
          </p:cNvPr>
          <p:cNvSpPr/>
          <p:nvPr/>
        </p:nvSpPr>
        <p:spPr>
          <a:xfrm>
            <a:off x="1338464" y="2415095"/>
            <a:ext cx="4020345" cy="129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spcBef>
                <a:spcPts val="67"/>
              </a:spcBef>
              <a:spcAft>
                <a:spcPts val="67"/>
              </a:spcAft>
              <a:buClrTx/>
              <a:defRPr/>
            </a:pP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Xem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nội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dung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kiến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thức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đã</a:t>
            </a:r>
            <a:r>
              <a:rPr lang="en-US" sz="2800" dirty="0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+mn-lt"/>
                <a:ea typeface="Arial" panose="020B0604020202020204" pitchFamily="34" charset="0"/>
                <a:cs typeface="Arial" panose="020B0604020202020204" pitchFamily="34" charset="0"/>
              </a:rPr>
              <a:t>học</a:t>
            </a:r>
            <a:endParaRPr lang="en-US" sz="2800" kern="1200" dirty="0">
              <a:solidFill>
                <a:srgbClr val="00B050"/>
              </a:solidFill>
              <a:latin typeface="+mn-lt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E837084-6FEC-4ED0-874E-C53BE0566629}"/>
              </a:ext>
            </a:extLst>
          </p:cNvPr>
          <p:cNvSpPr/>
          <p:nvPr/>
        </p:nvSpPr>
        <p:spPr>
          <a:xfrm>
            <a:off x="7059204" y="2462151"/>
            <a:ext cx="3605597" cy="12934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  <a:defRPr/>
            </a:pPr>
            <a:r>
              <a:rPr lang="en-US" sz="2800" dirty="0" err="1">
                <a:solidFill>
                  <a:schemeClr val="accent2"/>
                </a:solidFill>
                <a:latin typeface="+mn-lt"/>
              </a:rPr>
              <a:t>Đọc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và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chuẩn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bị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bài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mới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: </a:t>
            </a:r>
            <a:r>
              <a:rPr lang="en-US" sz="2800" dirty="0" err="1">
                <a:solidFill>
                  <a:schemeClr val="accent2"/>
                </a:solidFill>
                <a:latin typeface="+mn-lt"/>
              </a:rPr>
              <a:t>Bài</a:t>
            </a:r>
            <a:r>
              <a:rPr lang="en-US" sz="2800" dirty="0">
                <a:solidFill>
                  <a:schemeClr val="accent2"/>
                </a:solidFill>
                <a:latin typeface="+mn-lt"/>
              </a:rPr>
              <a:t> 23</a:t>
            </a:r>
            <a:endParaRPr lang="en-US" sz="2800" kern="1200" dirty="0">
              <a:solidFill>
                <a:schemeClr val="accent2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0383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spd="slow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7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862</Words>
  <Application>Microsoft Office PowerPoint</Application>
  <PresentationFormat>Widescreen</PresentationFormat>
  <Paragraphs>75</Paragraphs>
  <Slides>27</Slides>
  <Notes>8</Notes>
  <HiddenSlides>0</HiddenSlides>
  <MMClips>9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4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Monkey</cp:lastModifiedBy>
  <cp:revision>6</cp:revision>
  <dcterms:created xsi:type="dcterms:W3CDTF">2023-04-10T09:01:57Z</dcterms:created>
  <dcterms:modified xsi:type="dcterms:W3CDTF">2023-08-16T02:54:22Z</dcterms:modified>
</cp:coreProperties>
</file>