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43"/>
  </p:notesMasterIdLst>
  <p:sldIdLst>
    <p:sldId id="256" r:id="rId4"/>
    <p:sldId id="257" r:id="rId5"/>
    <p:sldId id="268" r:id="rId6"/>
    <p:sldId id="269" r:id="rId7"/>
    <p:sldId id="259" r:id="rId8"/>
    <p:sldId id="270" r:id="rId9"/>
    <p:sldId id="271" r:id="rId10"/>
    <p:sldId id="272" r:id="rId11"/>
    <p:sldId id="275" r:id="rId12"/>
    <p:sldId id="276" r:id="rId13"/>
    <p:sldId id="277" r:id="rId14"/>
    <p:sldId id="280" r:id="rId15"/>
    <p:sldId id="273" r:id="rId16"/>
    <p:sldId id="281" r:id="rId17"/>
    <p:sldId id="282" r:id="rId18"/>
    <p:sldId id="283" r:id="rId19"/>
    <p:sldId id="284" r:id="rId20"/>
    <p:sldId id="285" r:id="rId21"/>
    <p:sldId id="286" r:id="rId22"/>
    <p:sldId id="287" r:id="rId23"/>
    <p:sldId id="288" r:id="rId24"/>
    <p:sldId id="289" r:id="rId25"/>
    <p:sldId id="291" r:id="rId26"/>
    <p:sldId id="261" r:id="rId27"/>
    <p:sldId id="290" r:id="rId28"/>
    <p:sldId id="292" r:id="rId29"/>
    <p:sldId id="293" r:id="rId30"/>
    <p:sldId id="294" r:id="rId31"/>
    <p:sldId id="295" r:id="rId32"/>
    <p:sldId id="296" r:id="rId33"/>
    <p:sldId id="297" r:id="rId34"/>
    <p:sldId id="298" r:id="rId35"/>
    <p:sldId id="300" r:id="rId36"/>
    <p:sldId id="301" r:id="rId37"/>
    <p:sldId id="302" r:id="rId38"/>
    <p:sldId id="303" r:id="rId39"/>
    <p:sldId id="304" r:id="rId40"/>
    <p:sldId id="266" r:id="rId41"/>
    <p:sldId id="305"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8"/>
  </p:normalViewPr>
  <p:slideViewPr>
    <p:cSldViewPr snapToGrid="0">
      <p:cViewPr>
        <p:scale>
          <a:sx n="50" d="100"/>
          <a:sy n="50" d="100"/>
        </p:scale>
        <p:origin x="672"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8310228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1815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5728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6658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1372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a:t>
            </a:r>
            <a:r>
              <a:rPr lang="en-US" baseline="0"/>
              <a:t> click vào khung để chọn đá</a:t>
            </a:r>
            <a:r>
              <a:rPr lang="vi-VN" sz="1100" b="0" i="0" u="none" strike="noStrike" kern="1200" cap="none">
                <a:solidFill>
                  <a:schemeClr val="tx1"/>
                </a:solidFill>
                <a:latin typeface="Arial"/>
                <a:ea typeface="Arial" panose="020B0604020202020204" pitchFamily="34" charset="0"/>
                <a:cs typeface="Arial" panose="020B0604020202020204" pitchFamily="34" charset="0"/>
                <a:sym typeface="Arial"/>
              </a:rPr>
              <a:t>p</a:t>
            </a:r>
            <a:r>
              <a:rPr lang="en-US" sz="1100" b="0" i="0" u="none" strike="noStrike" kern="1200" cap="none">
                <a:solidFill>
                  <a:schemeClr val="tx1"/>
                </a:solidFill>
                <a:latin typeface="Arial"/>
                <a:ea typeface="Arial" panose="020B0604020202020204" pitchFamily="34" charset="0"/>
                <a:cs typeface="Arial" panose="020B0604020202020204" pitchFamily="34" charset="0"/>
                <a:sym typeface="Arial"/>
              </a:rPr>
              <a:t> án</a:t>
            </a:r>
            <a:r>
              <a:rPr lang="en-US" sz="1100" b="0" i="0" u="none" strike="noStrike" kern="1200" cap="none" baseline="0">
                <a:solidFill>
                  <a:schemeClr val="tx1"/>
                </a:solidFill>
                <a:latin typeface="Arial"/>
                <a:ea typeface="Arial" panose="020B0604020202020204" pitchFamily="34" charset="0"/>
                <a:cs typeface="Arial" panose="020B0604020202020204" pitchFamily="34" charset="0"/>
                <a:sym typeface="Arial"/>
              </a:rPr>
              <a:t> đúng</a:t>
            </a:r>
            <a:endParaRPr lang="en-US"/>
          </a:p>
        </p:txBody>
      </p:sp>
    </p:spTree>
    <p:extLst>
      <p:ext uri="{BB962C8B-B14F-4D97-AF65-F5344CB8AC3E}">
        <p14:creationId xmlns:p14="http://schemas.microsoft.com/office/powerpoint/2010/main" val="1319055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a:t>
            </a:r>
            <a:r>
              <a:rPr lang="en-US" baseline="0"/>
              <a:t> click vào khung để chọn đá</a:t>
            </a:r>
            <a:r>
              <a:rPr lang="vi-VN" sz="1100" b="0" i="0" u="none" strike="noStrike" kern="1200" cap="none">
                <a:solidFill>
                  <a:schemeClr val="tx1"/>
                </a:solidFill>
                <a:latin typeface="Arial"/>
                <a:ea typeface="Arial" panose="020B0604020202020204" pitchFamily="34" charset="0"/>
                <a:cs typeface="Arial" panose="020B0604020202020204" pitchFamily="34" charset="0"/>
                <a:sym typeface="Arial"/>
              </a:rPr>
              <a:t>p</a:t>
            </a:r>
            <a:r>
              <a:rPr lang="en-US" sz="1100" b="0" i="0" u="none" strike="noStrike" kern="1200" cap="none">
                <a:solidFill>
                  <a:schemeClr val="tx1"/>
                </a:solidFill>
                <a:latin typeface="Arial"/>
                <a:ea typeface="Arial" panose="020B0604020202020204" pitchFamily="34" charset="0"/>
                <a:cs typeface="Arial" panose="020B0604020202020204" pitchFamily="34" charset="0"/>
                <a:sym typeface="Arial"/>
              </a:rPr>
              <a:t> án</a:t>
            </a:r>
            <a:r>
              <a:rPr lang="en-US" sz="1100" b="0" i="0" u="none" strike="noStrike" kern="1200" cap="none" baseline="0">
                <a:solidFill>
                  <a:schemeClr val="tx1"/>
                </a:solidFill>
                <a:latin typeface="Arial"/>
                <a:ea typeface="Arial" panose="020B0604020202020204" pitchFamily="34" charset="0"/>
                <a:cs typeface="Arial" panose="020B0604020202020204" pitchFamily="34" charset="0"/>
                <a:sym typeface="Arial"/>
              </a:rPr>
              <a:t> đúng</a:t>
            </a:r>
            <a:endParaRPr lang="en-US"/>
          </a:p>
          <a:p>
            <a:endParaRPr lang="en-US"/>
          </a:p>
        </p:txBody>
      </p:sp>
    </p:spTree>
    <p:extLst>
      <p:ext uri="{BB962C8B-B14F-4D97-AF65-F5344CB8AC3E}">
        <p14:creationId xmlns:p14="http://schemas.microsoft.com/office/powerpoint/2010/main" val="1904171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a:t>
            </a:r>
            <a:r>
              <a:rPr lang="en-US" baseline="0"/>
              <a:t> click vào khung để chọn đá</a:t>
            </a:r>
            <a:r>
              <a:rPr lang="vi-VN" sz="1100" b="0" i="0" u="none" strike="noStrike" kern="1200" cap="none">
                <a:solidFill>
                  <a:schemeClr val="tx1"/>
                </a:solidFill>
                <a:latin typeface="Arial"/>
                <a:ea typeface="Arial" panose="020B0604020202020204" pitchFamily="34" charset="0"/>
                <a:cs typeface="Arial" panose="020B0604020202020204" pitchFamily="34" charset="0"/>
                <a:sym typeface="Arial"/>
              </a:rPr>
              <a:t>p</a:t>
            </a:r>
            <a:r>
              <a:rPr lang="en-US" sz="1100" b="0" i="0" u="none" strike="noStrike" kern="1200" cap="none">
                <a:solidFill>
                  <a:schemeClr val="tx1"/>
                </a:solidFill>
                <a:latin typeface="Arial"/>
                <a:ea typeface="Arial" panose="020B0604020202020204" pitchFamily="34" charset="0"/>
                <a:cs typeface="Arial" panose="020B0604020202020204" pitchFamily="34" charset="0"/>
                <a:sym typeface="Arial"/>
              </a:rPr>
              <a:t> án</a:t>
            </a:r>
            <a:r>
              <a:rPr lang="en-US" sz="1100" b="0" i="0" u="none" strike="noStrike" kern="1200" cap="none" baseline="0">
                <a:solidFill>
                  <a:schemeClr val="tx1"/>
                </a:solidFill>
                <a:latin typeface="Arial"/>
                <a:ea typeface="Arial" panose="020B0604020202020204" pitchFamily="34" charset="0"/>
                <a:cs typeface="Arial" panose="020B0604020202020204" pitchFamily="34" charset="0"/>
                <a:sym typeface="Arial"/>
              </a:rPr>
              <a:t> đúng</a:t>
            </a:r>
            <a:endParaRPr lang="en-US"/>
          </a:p>
          <a:p>
            <a:endParaRPr lang="en-US"/>
          </a:p>
        </p:txBody>
      </p:sp>
    </p:spTree>
    <p:extLst>
      <p:ext uri="{BB962C8B-B14F-4D97-AF65-F5344CB8AC3E}">
        <p14:creationId xmlns:p14="http://schemas.microsoft.com/office/powerpoint/2010/main" val="4134544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a:t>
            </a:r>
            <a:r>
              <a:rPr lang="en-US" baseline="0"/>
              <a:t> click vào khung để chọn đá</a:t>
            </a:r>
            <a:r>
              <a:rPr lang="vi-VN" sz="1100" b="0" i="0" u="none" strike="noStrike" kern="1200" cap="none">
                <a:solidFill>
                  <a:schemeClr val="tx1"/>
                </a:solidFill>
                <a:latin typeface="Arial"/>
                <a:ea typeface="Arial" panose="020B0604020202020204" pitchFamily="34" charset="0"/>
                <a:cs typeface="Arial" panose="020B0604020202020204" pitchFamily="34" charset="0"/>
                <a:sym typeface="Arial"/>
              </a:rPr>
              <a:t>p</a:t>
            </a:r>
            <a:r>
              <a:rPr lang="en-US" sz="1100" b="0" i="0" u="none" strike="noStrike" kern="1200" cap="none">
                <a:solidFill>
                  <a:schemeClr val="tx1"/>
                </a:solidFill>
                <a:latin typeface="Arial"/>
                <a:ea typeface="Arial" panose="020B0604020202020204" pitchFamily="34" charset="0"/>
                <a:cs typeface="Arial" panose="020B0604020202020204" pitchFamily="34" charset="0"/>
                <a:sym typeface="Arial"/>
              </a:rPr>
              <a:t> án</a:t>
            </a:r>
            <a:r>
              <a:rPr lang="en-US" sz="1100" b="0" i="0" u="none" strike="noStrike" kern="1200" cap="none" baseline="0">
                <a:solidFill>
                  <a:schemeClr val="tx1"/>
                </a:solidFill>
                <a:latin typeface="Arial"/>
                <a:ea typeface="Arial" panose="020B0604020202020204" pitchFamily="34" charset="0"/>
                <a:cs typeface="Arial" panose="020B0604020202020204" pitchFamily="34" charset="0"/>
                <a:sym typeface="Arial"/>
              </a:rPr>
              <a:t> đúng</a:t>
            </a:r>
            <a:endParaRPr lang="en-US"/>
          </a:p>
          <a:p>
            <a:endParaRPr lang="en-US"/>
          </a:p>
        </p:txBody>
      </p:sp>
    </p:spTree>
    <p:extLst>
      <p:ext uri="{BB962C8B-B14F-4D97-AF65-F5344CB8AC3E}">
        <p14:creationId xmlns:p14="http://schemas.microsoft.com/office/powerpoint/2010/main" val="4048088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a:t>
            </a:r>
            <a:r>
              <a:rPr lang="en-US" baseline="0"/>
              <a:t> click vào khung để chọn đá</a:t>
            </a:r>
            <a:r>
              <a:rPr lang="vi-VN" sz="1100" b="0" i="0" u="none" strike="noStrike" kern="1200" cap="none">
                <a:solidFill>
                  <a:schemeClr val="tx1"/>
                </a:solidFill>
                <a:latin typeface="Arial"/>
                <a:ea typeface="Arial" panose="020B0604020202020204" pitchFamily="34" charset="0"/>
                <a:cs typeface="Arial" panose="020B0604020202020204" pitchFamily="34" charset="0"/>
                <a:sym typeface="Arial"/>
              </a:rPr>
              <a:t>p</a:t>
            </a:r>
            <a:r>
              <a:rPr lang="en-US" sz="1100" b="0" i="0" u="none" strike="noStrike" kern="1200" cap="none">
                <a:solidFill>
                  <a:schemeClr val="tx1"/>
                </a:solidFill>
                <a:latin typeface="Arial"/>
                <a:ea typeface="Arial" panose="020B0604020202020204" pitchFamily="34" charset="0"/>
                <a:cs typeface="Arial" panose="020B0604020202020204" pitchFamily="34" charset="0"/>
                <a:sym typeface="Arial"/>
              </a:rPr>
              <a:t> án</a:t>
            </a:r>
            <a:r>
              <a:rPr lang="en-US" sz="1100" b="0" i="0" u="none" strike="noStrike" kern="1200" cap="none" baseline="0">
                <a:solidFill>
                  <a:schemeClr val="tx1"/>
                </a:solidFill>
                <a:latin typeface="Arial"/>
                <a:ea typeface="Arial" panose="020B0604020202020204" pitchFamily="34" charset="0"/>
                <a:cs typeface="Arial" panose="020B0604020202020204" pitchFamily="34" charset="0"/>
                <a:sym typeface="Arial"/>
              </a:rPr>
              <a:t> đúng</a:t>
            </a:r>
            <a:endParaRPr lang="en-US"/>
          </a:p>
          <a:p>
            <a:endParaRPr lang="en-US"/>
          </a:p>
        </p:txBody>
      </p:sp>
    </p:spTree>
    <p:extLst>
      <p:ext uri="{BB962C8B-B14F-4D97-AF65-F5344CB8AC3E}">
        <p14:creationId xmlns:p14="http://schemas.microsoft.com/office/powerpoint/2010/main" val="3450579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545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4153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76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417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88605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2565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7105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133768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91781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59648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587879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4198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187617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435113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48629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71659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27555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90974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607652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54289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200832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179720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58277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8/16/2023</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540748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6074584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119/"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3.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3.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119/"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jp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18.sv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8.sv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37.png"/><Relationship Id="rId4" Type="http://schemas.openxmlformats.org/officeDocument/2006/relationships/image" Target="../media/image10.sv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image" Target="../media/image14.jpg"/><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9.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3.xml"/><Relationship Id="rId5" Type="http://schemas.openxmlformats.org/officeDocument/2006/relationships/image" Target="../media/image41.sv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u-nhien-va-xa-hoi-3/1/137/120/"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4.jpg"/><Relationship Id="rId1" Type="http://schemas.openxmlformats.org/officeDocument/2006/relationships/slideLayout" Target="../slideLayouts/slideLayout1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2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9.png"/><Relationship Id="rId7" Type="http://schemas.openxmlformats.org/officeDocument/2006/relationships/image" Target="../media/image25.svg"/><Relationship Id="rId2" Type="http://schemas.openxmlformats.org/officeDocument/2006/relationships/image" Target="../media/image44.jpg"/><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45.png"/><Relationship Id="rId4" Type="http://schemas.openxmlformats.org/officeDocument/2006/relationships/image" Target="../media/image20.sv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4.jpg"/><Relationship Id="rId1" Type="http://schemas.openxmlformats.org/officeDocument/2006/relationships/slideLayout" Target="../slideLayouts/slideLayout1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4.jpg"/><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20.sv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4.jpg"/><Relationship Id="rId1" Type="http://schemas.openxmlformats.org/officeDocument/2006/relationships/slideLayout" Target="../slideLayouts/slideLayout18.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48.png"/><Relationship Id="rId2" Type="http://schemas.openxmlformats.org/officeDocument/2006/relationships/image" Target="../media/image44.jpg"/><Relationship Id="rId1" Type="http://schemas.openxmlformats.org/officeDocument/2006/relationships/slideLayout" Target="../slideLayouts/slideLayout1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4.jpg"/><Relationship Id="rId1" Type="http://schemas.openxmlformats.org/officeDocument/2006/relationships/slideLayout" Target="../slideLayouts/slideLayout18.xml"/><Relationship Id="rId5" Type="http://schemas.openxmlformats.org/officeDocument/2006/relationships/image" Target="../media/image49.png"/><Relationship Id="rId4" Type="http://schemas.openxmlformats.org/officeDocument/2006/relationships/image" Target="../media/image18.svg"/></Relationships>
</file>

<file path=ppt/slides/_rels/slide3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 Id="rId9" Type="http://schemas.openxmlformats.org/officeDocument/2006/relationships/image" Target="../media/image56.png"/></Relationships>
</file>

<file path=ppt/slides/_rels/slide33.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59.svg"/><Relationship Id="rId5" Type="http://schemas.openxmlformats.org/officeDocument/2006/relationships/image" Target="../media/image52.png"/><Relationship Id="rId4" Type="http://schemas.openxmlformats.org/officeDocument/2006/relationships/image" Target="../media/image58.svg"/><Relationship Id="rId9" Type="http://schemas.openxmlformats.org/officeDocument/2006/relationships/image" Target="../media/image56.png"/></Relationships>
</file>

<file path=ppt/slides/_rels/slide34.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59.svg"/><Relationship Id="rId5" Type="http://schemas.openxmlformats.org/officeDocument/2006/relationships/image" Target="../media/image52.png"/><Relationship Id="rId4" Type="http://schemas.openxmlformats.org/officeDocument/2006/relationships/image" Target="../media/image58.svg"/><Relationship Id="rId9" Type="http://schemas.openxmlformats.org/officeDocument/2006/relationships/image" Target="../media/image56.png"/></Relationships>
</file>

<file path=ppt/slides/_rels/slide35.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59.svg"/><Relationship Id="rId5" Type="http://schemas.openxmlformats.org/officeDocument/2006/relationships/image" Target="../media/image52.png"/><Relationship Id="rId4" Type="http://schemas.openxmlformats.org/officeDocument/2006/relationships/image" Target="../media/image58.svg"/><Relationship Id="rId9" Type="http://schemas.openxmlformats.org/officeDocument/2006/relationships/image" Target="../media/image56.png"/></Relationships>
</file>

<file path=ppt/slides/_rels/slide36.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59.svg"/><Relationship Id="rId5" Type="http://schemas.openxmlformats.org/officeDocument/2006/relationships/image" Target="../media/image52.png"/><Relationship Id="rId4" Type="http://schemas.openxmlformats.org/officeDocument/2006/relationships/image" Target="../media/image58.svg"/><Relationship Id="rId9" Type="http://schemas.openxmlformats.org/officeDocument/2006/relationships/image" Target="../media/image56.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18.xml"/><Relationship Id="rId5" Type="http://schemas.openxmlformats.org/officeDocument/2006/relationships/image" Target="../media/image21.png"/><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2.jpg"/><Relationship Id="rId1" Type="http://schemas.openxmlformats.org/officeDocument/2006/relationships/slideLayout" Target="../slideLayouts/slideLayout23.xml"/><Relationship Id="rId6" Type="http://schemas.microsoft.com/office/2007/relationships/hdphoto" Target="../media/hdphoto2.wdp"/><Relationship Id="rId5" Type="http://schemas.openxmlformats.org/officeDocument/2006/relationships/image" Target="../media/image6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1355833" y="903245"/>
            <a:ext cx="10152993"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000" b="1" i="0" u="none" strike="noStrike" cap="none" dirty="0" err="1">
                <a:solidFill>
                  <a:srgbClr val="002060"/>
                </a:solidFill>
                <a:latin typeface="+mn-lt"/>
                <a:ea typeface="Arial"/>
                <a:cs typeface="Arial"/>
                <a:sym typeface="Arial"/>
              </a:rPr>
              <a:t>Chủ</a:t>
            </a:r>
            <a:r>
              <a:rPr lang="en-US" sz="5000" b="1" i="0" u="none" strike="noStrike" cap="none" dirty="0">
                <a:solidFill>
                  <a:srgbClr val="002060"/>
                </a:solidFill>
                <a:latin typeface="+mn-lt"/>
                <a:ea typeface="Arial"/>
                <a:cs typeface="Arial"/>
                <a:sym typeface="Arial"/>
              </a:rPr>
              <a:t> </a:t>
            </a:r>
            <a:r>
              <a:rPr lang="en-US" sz="5000" b="1" i="0" u="none" strike="noStrike" cap="none" dirty="0" err="1">
                <a:solidFill>
                  <a:srgbClr val="002060"/>
                </a:solidFill>
                <a:latin typeface="+mn-lt"/>
                <a:ea typeface="Arial"/>
                <a:cs typeface="Arial"/>
                <a:sym typeface="Arial"/>
              </a:rPr>
              <a:t>đề</a:t>
            </a:r>
            <a:r>
              <a:rPr lang="en-US" sz="5000" b="1" i="0" u="none" strike="noStrike" cap="none" dirty="0">
                <a:solidFill>
                  <a:srgbClr val="002060"/>
                </a:solidFill>
                <a:latin typeface="+mn-lt"/>
                <a:ea typeface="Arial"/>
                <a:cs typeface="Arial"/>
                <a:sym typeface="Arial"/>
              </a:rPr>
              <a:t> 6: </a:t>
            </a:r>
            <a:r>
              <a:rPr lang="en-US" sz="5000" b="1" i="0" u="none" strike="noStrike" cap="none" dirty="0" err="1">
                <a:solidFill>
                  <a:srgbClr val="002060"/>
                </a:solidFill>
                <a:latin typeface="+mn-lt"/>
                <a:ea typeface="Arial"/>
                <a:cs typeface="Arial"/>
                <a:sym typeface="Arial"/>
              </a:rPr>
              <a:t>Trái</a:t>
            </a:r>
            <a:r>
              <a:rPr lang="en-US" sz="5000" b="1" i="0" u="none" strike="noStrike" cap="none" dirty="0">
                <a:solidFill>
                  <a:srgbClr val="002060"/>
                </a:solidFill>
                <a:latin typeface="+mn-lt"/>
                <a:ea typeface="Arial"/>
                <a:cs typeface="Arial"/>
                <a:sym typeface="Arial"/>
              </a:rPr>
              <a:t> </a:t>
            </a:r>
            <a:r>
              <a:rPr lang="en-US" sz="5000" b="1" i="0" u="none" strike="noStrike" cap="none" dirty="0" err="1">
                <a:solidFill>
                  <a:srgbClr val="002060"/>
                </a:solidFill>
                <a:latin typeface="+mn-lt"/>
                <a:ea typeface="Arial"/>
                <a:cs typeface="Arial"/>
                <a:sym typeface="Arial"/>
              </a:rPr>
              <a:t>đất</a:t>
            </a:r>
            <a:r>
              <a:rPr lang="en-US" sz="5000" b="1" i="0" u="none" strike="noStrike" cap="none" dirty="0">
                <a:solidFill>
                  <a:srgbClr val="002060"/>
                </a:solidFill>
                <a:latin typeface="+mn-lt"/>
                <a:ea typeface="Arial"/>
                <a:cs typeface="Arial"/>
                <a:sym typeface="Arial"/>
              </a:rPr>
              <a:t> </a:t>
            </a:r>
            <a:r>
              <a:rPr lang="en-US" sz="5000" b="1" i="0" u="none" strike="noStrike" cap="none" dirty="0" err="1">
                <a:solidFill>
                  <a:srgbClr val="002060"/>
                </a:solidFill>
                <a:latin typeface="+mn-lt"/>
                <a:ea typeface="Arial"/>
                <a:cs typeface="Arial"/>
                <a:sym typeface="Arial"/>
              </a:rPr>
              <a:t>và</a:t>
            </a:r>
            <a:r>
              <a:rPr lang="en-US" sz="5000" b="1" i="0" u="none" strike="noStrike" cap="none" dirty="0">
                <a:solidFill>
                  <a:srgbClr val="002060"/>
                </a:solidFill>
                <a:latin typeface="+mn-lt"/>
                <a:ea typeface="Arial"/>
                <a:cs typeface="Arial"/>
                <a:sym typeface="Arial"/>
              </a:rPr>
              <a:t> </a:t>
            </a:r>
            <a:r>
              <a:rPr lang="en-US" sz="5000" b="1" i="0" u="none" strike="noStrike" cap="none" dirty="0" err="1">
                <a:solidFill>
                  <a:srgbClr val="002060"/>
                </a:solidFill>
                <a:latin typeface="+mn-lt"/>
                <a:ea typeface="Arial"/>
                <a:cs typeface="Arial"/>
                <a:sym typeface="Arial"/>
              </a:rPr>
              <a:t>bầu</a:t>
            </a:r>
            <a:r>
              <a:rPr lang="en-US" sz="5000" b="1" i="0" u="none" strike="noStrike" cap="none" dirty="0">
                <a:solidFill>
                  <a:srgbClr val="002060"/>
                </a:solidFill>
                <a:latin typeface="+mn-lt"/>
                <a:ea typeface="Arial"/>
                <a:cs typeface="Arial"/>
                <a:sym typeface="Arial"/>
              </a:rPr>
              <a:t> </a:t>
            </a:r>
            <a:r>
              <a:rPr lang="en-US" sz="5000" b="1" i="0" u="none" strike="noStrike" cap="none" dirty="0" err="1">
                <a:solidFill>
                  <a:srgbClr val="002060"/>
                </a:solidFill>
                <a:latin typeface="+mn-lt"/>
                <a:ea typeface="Arial"/>
                <a:cs typeface="Arial"/>
                <a:sym typeface="Arial"/>
              </a:rPr>
              <a:t>trời</a:t>
            </a:r>
            <a:endParaRPr sz="5000" b="1" i="0" u="none" strike="noStrike" cap="none" dirty="0">
              <a:solidFill>
                <a:srgbClr val="002060"/>
              </a:solidFill>
              <a:latin typeface="+mn-lt"/>
              <a:ea typeface="Arial"/>
              <a:cs typeface="Arial"/>
              <a:sym typeface="Arial"/>
            </a:endParaRPr>
          </a:p>
        </p:txBody>
      </p:sp>
      <p:sp>
        <p:nvSpPr>
          <p:cNvPr id="85" name="Google Shape;85;p1"/>
          <p:cNvSpPr txBox="1"/>
          <p:nvPr/>
        </p:nvSpPr>
        <p:spPr>
          <a:xfrm>
            <a:off x="1692167" y="2809423"/>
            <a:ext cx="9144000"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FF0000"/>
              </a:buClr>
              <a:buSzPct val="100000"/>
              <a:buFont typeface="Arial"/>
              <a:buNone/>
            </a:pPr>
            <a:r>
              <a:rPr lang="en-US" sz="4800" b="1" i="0" u="none" strike="noStrike" cap="none" dirty="0" err="1">
                <a:solidFill>
                  <a:srgbClr val="FF0000"/>
                </a:solidFill>
                <a:latin typeface="+mn-lt"/>
                <a:ea typeface="Arial"/>
                <a:cs typeface="Arial"/>
                <a:sym typeface="Arial"/>
              </a:rPr>
              <a:t>Bài</a:t>
            </a:r>
            <a:r>
              <a:rPr lang="en-US" sz="4800" b="1" i="0" u="none" strike="noStrike" cap="none" dirty="0">
                <a:solidFill>
                  <a:srgbClr val="FF0000"/>
                </a:solidFill>
                <a:latin typeface="+mn-lt"/>
                <a:ea typeface="Arial"/>
                <a:cs typeface="Arial"/>
                <a:sym typeface="Arial"/>
              </a:rPr>
              <a:t> 23</a:t>
            </a:r>
            <a:endParaRPr sz="4800" dirty="0">
              <a:latin typeface="+mn-lt"/>
            </a:endParaRPr>
          </a:p>
          <a:p>
            <a:pPr marL="0" marR="0" lvl="0" indent="0" algn="ctr" rtl="0">
              <a:lnSpc>
                <a:spcPct val="120000"/>
              </a:lnSpc>
              <a:spcBef>
                <a:spcPts val="1000"/>
              </a:spcBef>
              <a:spcAft>
                <a:spcPts val="0"/>
              </a:spcAft>
              <a:buClr>
                <a:srgbClr val="FF0000"/>
              </a:buClr>
              <a:buSzPct val="100000"/>
              <a:buFont typeface="Arial"/>
              <a:buNone/>
            </a:pPr>
            <a:r>
              <a:rPr lang="en-US" sz="4800" b="1" i="0" u="none" strike="noStrike" cap="none" dirty="0" err="1">
                <a:solidFill>
                  <a:srgbClr val="FF0000"/>
                </a:solidFill>
                <a:latin typeface="+mn-lt"/>
                <a:ea typeface="Arial"/>
                <a:cs typeface="Arial"/>
                <a:sym typeface="Arial"/>
              </a:rPr>
              <a:t>Trái</a:t>
            </a:r>
            <a:r>
              <a:rPr lang="en-US" sz="4800" b="1" i="0" u="none" strike="noStrike" cap="none" dirty="0">
                <a:solidFill>
                  <a:srgbClr val="FF0000"/>
                </a:solidFill>
                <a:latin typeface="+mn-lt"/>
                <a:ea typeface="Arial"/>
                <a:cs typeface="Arial"/>
                <a:sym typeface="Arial"/>
              </a:rPr>
              <a:t> </a:t>
            </a:r>
            <a:r>
              <a:rPr lang="en-US" sz="4800" b="1" i="0" u="none" strike="noStrike" cap="none" dirty="0" err="1">
                <a:solidFill>
                  <a:srgbClr val="FF0000"/>
                </a:solidFill>
                <a:latin typeface="+mn-lt"/>
                <a:ea typeface="Arial"/>
                <a:cs typeface="Arial"/>
                <a:sym typeface="Arial"/>
              </a:rPr>
              <a:t>đất</a:t>
            </a:r>
            <a:r>
              <a:rPr lang="en-US" sz="4800" b="1" i="0" u="none" strike="noStrike" cap="none" dirty="0">
                <a:solidFill>
                  <a:srgbClr val="FF0000"/>
                </a:solidFill>
                <a:latin typeface="+mn-lt"/>
                <a:ea typeface="Arial"/>
                <a:cs typeface="Arial"/>
                <a:sym typeface="Arial"/>
              </a:rPr>
              <a:t> </a:t>
            </a:r>
            <a:r>
              <a:rPr lang="en-US" sz="4800" b="1" i="0" u="none" strike="noStrike" cap="none" dirty="0" err="1">
                <a:solidFill>
                  <a:srgbClr val="FF0000"/>
                </a:solidFill>
                <a:latin typeface="+mn-lt"/>
                <a:ea typeface="Arial"/>
                <a:cs typeface="Arial"/>
                <a:sym typeface="Arial"/>
              </a:rPr>
              <a:t>trong</a:t>
            </a:r>
            <a:r>
              <a:rPr lang="en-US" sz="4800" b="1" i="0" u="none" strike="noStrike" cap="none" dirty="0">
                <a:solidFill>
                  <a:srgbClr val="FF0000"/>
                </a:solidFill>
                <a:latin typeface="+mn-lt"/>
                <a:ea typeface="Arial"/>
                <a:cs typeface="Arial"/>
                <a:sym typeface="Arial"/>
              </a:rPr>
              <a:t> </a:t>
            </a:r>
            <a:r>
              <a:rPr lang="en-US" sz="4800" b="1" i="0" u="none" strike="noStrike" cap="none" dirty="0" err="1">
                <a:solidFill>
                  <a:srgbClr val="FF0000"/>
                </a:solidFill>
                <a:latin typeface="+mn-lt"/>
                <a:ea typeface="Arial"/>
                <a:cs typeface="Arial"/>
                <a:sym typeface="Arial"/>
              </a:rPr>
              <a:t>hệ</a:t>
            </a:r>
            <a:r>
              <a:rPr lang="en-US" sz="4800" b="1" i="0" u="none" strike="noStrike" cap="none" dirty="0">
                <a:solidFill>
                  <a:srgbClr val="FF0000"/>
                </a:solidFill>
                <a:latin typeface="+mn-lt"/>
                <a:ea typeface="Arial"/>
                <a:cs typeface="Arial"/>
                <a:sym typeface="Arial"/>
              </a:rPr>
              <a:t> </a:t>
            </a:r>
            <a:r>
              <a:rPr lang="en-US" sz="4800" b="1" i="0" u="none" strike="noStrike" cap="none" dirty="0" err="1">
                <a:solidFill>
                  <a:srgbClr val="FF0000"/>
                </a:solidFill>
                <a:latin typeface="+mn-lt"/>
                <a:ea typeface="Arial"/>
                <a:cs typeface="Arial"/>
                <a:sym typeface="Arial"/>
              </a:rPr>
              <a:t>Mặt</a:t>
            </a:r>
            <a:r>
              <a:rPr lang="en-US" sz="4800" b="1" i="0" u="none" strike="noStrike" cap="none" dirty="0">
                <a:solidFill>
                  <a:srgbClr val="FF0000"/>
                </a:solidFill>
                <a:latin typeface="+mn-lt"/>
                <a:ea typeface="Arial"/>
                <a:cs typeface="Arial"/>
                <a:sym typeface="Arial"/>
              </a:rPr>
              <a:t> </a:t>
            </a:r>
            <a:r>
              <a:rPr lang="en-US" sz="4800" b="1" i="0" u="none" strike="noStrike" cap="none" dirty="0" err="1">
                <a:solidFill>
                  <a:srgbClr val="FF0000"/>
                </a:solidFill>
                <a:latin typeface="+mn-lt"/>
                <a:ea typeface="Arial"/>
                <a:cs typeface="Arial"/>
                <a:sym typeface="Arial"/>
              </a:rPr>
              <a:t>Trời</a:t>
            </a:r>
            <a:endParaRPr sz="4800" b="1" i="0" u="none" strike="noStrike" cap="none" dirty="0">
              <a:solidFill>
                <a:srgbClr val="FF0000"/>
              </a:solidFill>
              <a:latin typeface="+mn-lt"/>
              <a:ea typeface="Arial"/>
              <a:cs typeface="Arial"/>
              <a:sym typeface="Arial"/>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TNXH 3</a:t>
            </a:r>
            <a:endParaRPr sz="360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99074" y="2745559"/>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6312344" y="445784"/>
            <a:ext cx="4398818" cy="5740400"/>
          </a:xfrm>
          <a:prstGeom prst="rect">
            <a:avLst/>
          </a:prstGeom>
        </p:spPr>
      </p:pic>
      <p:pic>
        <p:nvPicPr>
          <p:cNvPr id="5" name="Picture 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l="15765" t="9751" b="14050"/>
          <a:stretch>
            <a:fillRect/>
          </a:stretch>
        </p:blipFill>
        <p:spPr>
          <a:xfrm>
            <a:off x="9803975" y="992663"/>
            <a:ext cx="697373" cy="686626"/>
          </a:xfrm>
          <a:prstGeom prst="rect">
            <a:avLst/>
          </a:prstGeom>
        </p:spPr>
      </p:pic>
      <p:pic>
        <p:nvPicPr>
          <p:cNvPr id="8" name="Picture 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12289" y="2338472"/>
            <a:ext cx="4257351" cy="3307234"/>
          </a:xfrm>
          <a:prstGeom prst="rect">
            <a:avLst/>
          </a:prstGeom>
        </p:spPr>
      </p:pic>
      <p:pic>
        <p:nvPicPr>
          <p:cNvPr id="9" name="Picture 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H="1">
            <a:off x="3692694" y="2620548"/>
            <a:ext cx="704737" cy="845398"/>
          </a:xfrm>
          <a:prstGeom prst="rect">
            <a:avLst/>
          </a:prstGeom>
        </p:spPr>
      </p:pic>
      <p:sp>
        <p:nvSpPr>
          <p:cNvPr id="39" name="Rectangle 38">
            <a:extLst>
              <a:ext uri="{FF2B5EF4-FFF2-40B4-BE49-F238E27FC236}">
                <a16:creationId xmlns:a16="http://schemas.microsoft.com/office/drawing/2014/main" id="{889162F9-69D0-4B5B-B08A-630CAFFBFEC1}"/>
              </a:ext>
            </a:extLst>
          </p:cNvPr>
          <p:cNvSpPr/>
          <p:nvPr/>
        </p:nvSpPr>
        <p:spPr>
          <a:xfrm>
            <a:off x="6313358" y="2195168"/>
            <a:ext cx="4566975" cy="1636666"/>
          </a:xfrm>
          <a:prstGeom prst="rect">
            <a:avLst/>
          </a:prstGeom>
        </p:spPr>
        <p:txBody>
          <a:bodyPr wrap="square">
            <a:spAutoFit/>
          </a:bodyPr>
          <a:lstStyle/>
          <a:p>
            <a:pPr>
              <a:lnSpc>
                <a:spcPct val="150000"/>
              </a:lnSpc>
              <a:spcBef>
                <a:spcPts val="67"/>
              </a:spcBef>
              <a:spcAft>
                <a:spcPts val="67"/>
              </a:spcAft>
            </a:pPr>
            <a:r>
              <a:rPr lang="vi-VN" sz="3600" dirty="0">
                <a:solidFill>
                  <a:schemeClr val="tx1"/>
                </a:solidFill>
                <a:latin typeface="+mn-lt"/>
                <a:ea typeface="Times New Roman" panose="02020603050405020304" pitchFamily="18" charset="0"/>
                <a:cs typeface="Times New Roman" panose="02020603050405020304" pitchFamily="18" charset="0"/>
              </a:rPr>
              <a:t>V</a:t>
            </a:r>
            <a:r>
              <a:rPr lang="vi-VN" sz="3600" dirty="0">
                <a:solidFill>
                  <a:schemeClr val="tx1"/>
                </a:solidFill>
                <a:latin typeface="+mn-lt"/>
                <a:ea typeface="Arial" panose="020B0604020202020204" pitchFamily="34" charset="0"/>
                <a:cs typeface="Times New Roman" panose="02020603050405020304" pitchFamily="18" charset="0"/>
              </a:rPr>
              <a:t>ì sao trên Trái Đất có ngày và đêm? </a:t>
            </a:r>
            <a:endParaRPr lang="en-US" sz="3600" dirty="0">
              <a:solidFill>
                <a:schemeClr val="tx1"/>
              </a:solidFill>
              <a:latin typeface="+mn-lt"/>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5147599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6210359" y="527663"/>
            <a:ext cx="4495683" cy="5740400"/>
          </a:xfrm>
          <a:prstGeom prst="rect">
            <a:avLst/>
          </a:prstGeom>
        </p:spPr>
      </p:pic>
      <p:pic>
        <p:nvPicPr>
          <p:cNvPr id="5" name="Picture 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l="15765" t="9751" b="14050"/>
          <a:stretch>
            <a:fillRect/>
          </a:stretch>
        </p:blipFill>
        <p:spPr>
          <a:xfrm>
            <a:off x="9873713" y="913094"/>
            <a:ext cx="697373" cy="686626"/>
          </a:xfrm>
          <a:prstGeom prst="rect">
            <a:avLst/>
          </a:prstGeom>
        </p:spPr>
      </p:pic>
      <p:pic>
        <p:nvPicPr>
          <p:cNvPr id="8" name="Picture 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93351" y="2338472"/>
            <a:ext cx="4257351" cy="3307234"/>
          </a:xfrm>
          <a:prstGeom prst="rect">
            <a:avLst/>
          </a:prstGeom>
        </p:spPr>
      </p:pic>
      <p:pic>
        <p:nvPicPr>
          <p:cNvPr id="9" name="Picture 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H="1">
            <a:off x="3692694" y="2620548"/>
            <a:ext cx="704737" cy="845398"/>
          </a:xfrm>
          <a:prstGeom prst="rect">
            <a:avLst/>
          </a:prstGeom>
        </p:spPr>
      </p:pic>
      <p:sp>
        <p:nvSpPr>
          <p:cNvPr id="39" name="Rectangle 38">
            <a:extLst>
              <a:ext uri="{FF2B5EF4-FFF2-40B4-BE49-F238E27FC236}">
                <a16:creationId xmlns:a16="http://schemas.microsoft.com/office/drawing/2014/main" id="{889162F9-69D0-4B5B-B08A-630CAFFBFEC1}"/>
              </a:ext>
            </a:extLst>
          </p:cNvPr>
          <p:cNvSpPr/>
          <p:nvPr/>
        </p:nvSpPr>
        <p:spPr>
          <a:xfrm>
            <a:off x="6170106" y="1612874"/>
            <a:ext cx="4226739" cy="3706143"/>
          </a:xfrm>
          <a:prstGeom prst="rect">
            <a:avLst/>
          </a:prstGeom>
        </p:spPr>
        <p:txBody>
          <a:bodyPr wrap="square">
            <a:spAutoFit/>
          </a:bodyPr>
          <a:lstStyle/>
          <a:p>
            <a:pPr algn="just">
              <a:lnSpc>
                <a:spcPct val="150000"/>
              </a:lnSpc>
              <a:spcBef>
                <a:spcPts val="67"/>
              </a:spcBef>
              <a:spcAft>
                <a:spcPts val="67"/>
              </a:spcAft>
            </a:pPr>
            <a:r>
              <a:rPr lang="vi-VN" sz="3200" dirty="0">
                <a:solidFill>
                  <a:schemeClr val="tx1"/>
                </a:solidFill>
                <a:latin typeface="+mn-lt"/>
                <a:ea typeface="Times New Roman" panose="02020603050405020304" pitchFamily="18" charset="0"/>
                <a:cs typeface="Times New Roman" panose="02020603050405020304" pitchFamily="18" charset="0"/>
              </a:rPr>
              <a:t>Vì Mặt Trời chiếu sáng hoặc không được Mặt Trời chiếu sáng; vì Trái Đất quay; ...</a:t>
            </a:r>
            <a:endParaRPr lang="en-US" sz="3200" kern="1200" dirty="0">
              <a:solidFill>
                <a:schemeClr val="tx1"/>
              </a:solidFill>
              <a:latin typeface="+mn-lt"/>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74742385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8"/>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99074" y="2745559"/>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8"/>
          <p:cNvSpPr txBox="1"/>
          <p:nvPr/>
        </p:nvSpPr>
        <p:spPr>
          <a:xfrm>
            <a:off x="819650" y="1419964"/>
            <a:ext cx="8044995" cy="482055"/>
          </a:xfrm>
          <a:prstGeom prst="rect">
            <a:avLst/>
          </a:prstGeom>
        </p:spPr>
        <p:txBody>
          <a:bodyPr wrap="square" lIns="0" tIns="0" rIns="0" bIns="0" rtlCol="0" anchor="t">
            <a:spAutoFit/>
          </a:bodyPr>
          <a:lstStyle/>
          <a:p>
            <a:pPr algn="just" defTabSz="609630">
              <a:lnSpc>
                <a:spcPct val="150000"/>
              </a:lnSpc>
              <a:buClrTx/>
              <a:defRPr/>
            </a:pPr>
            <a:r>
              <a:rPr lang="en-US" sz="2400" b="1" kern="1200" spc="-158" dirty="0">
                <a:solidFill>
                  <a:srgbClr val="FF0000"/>
                </a:solidFill>
                <a:latin typeface="+mn-lt"/>
                <a:cs typeface="Arial" panose="020B0604020202020204" pitchFamily="34" charset="0"/>
              </a:rPr>
              <a:t>1. </a:t>
            </a:r>
            <a:r>
              <a:rPr lang="en-US" sz="2400" b="1" kern="1200" spc="-158" dirty="0" err="1">
                <a:solidFill>
                  <a:srgbClr val="FF0000"/>
                </a:solidFill>
                <a:latin typeface="+mn-lt"/>
                <a:cs typeface="Arial" panose="020B0604020202020204" pitchFamily="34" charset="0"/>
              </a:rPr>
              <a:t>Vị</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trí</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của</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Trái</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Đất</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trong</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hệ</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Mặt</a:t>
            </a:r>
            <a:r>
              <a:rPr lang="en-US" sz="2400" b="1" kern="1200" spc="-158" dirty="0">
                <a:solidFill>
                  <a:srgbClr val="FF0000"/>
                </a:solidFill>
                <a:latin typeface="+mn-lt"/>
                <a:cs typeface="Arial" panose="020B0604020202020204" pitchFamily="34" charset="0"/>
              </a:rPr>
              <a:t> Tr</a:t>
            </a:r>
            <a:r>
              <a:rPr lang="en-US" sz="2400" b="1" spc="-158" dirty="0" err="1">
                <a:solidFill>
                  <a:srgbClr val="FF0000"/>
                </a:solidFill>
                <a:latin typeface="+mn-lt"/>
                <a:cs typeface="Arial" panose="020B0604020202020204" pitchFamily="34" charset="0"/>
              </a:rPr>
              <a:t>ời</a:t>
            </a:r>
            <a:endParaRPr lang="en-US" sz="2400" b="1" kern="1200" spc="-158" dirty="0">
              <a:solidFill>
                <a:srgbClr val="FF0000"/>
              </a:solidFill>
              <a:latin typeface="+mn-lt"/>
              <a:cs typeface="Arial" panose="020B0604020202020204" pitchFamily="34" charset="0"/>
            </a:endParaRPr>
          </a:p>
        </p:txBody>
      </p:sp>
      <p:sp>
        <p:nvSpPr>
          <p:cNvPr id="9" name="TextBox 9"/>
          <p:cNvSpPr txBox="1"/>
          <p:nvPr/>
        </p:nvSpPr>
        <p:spPr>
          <a:xfrm>
            <a:off x="737457" y="2235403"/>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1</a:t>
            </a:r>
          </a:p>
        </p:txBody>
      </p:sp>
      <p:sp>
        <p:nvSpPr>
          <p:cNvPr id="11" name="TextBox 11"/>
          <p:cNvSpPr txBox="1"/>
          <p:nvPr/>
        </p:nvSpPr>
        <p:spPr>
          <a:xfrm>
            <a:off x="737457" y="3341129"/>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2</a:t>
            </a:r>
          </a:p>
        </p:txBody>
      </p:sp>
      <p:sp>
        <p:nvSpPr>
          <p:cNvPr id="12" name="TextBox 12"/>
          <p:cNvSpPr txBox="1"/>
          <p:nvPr/>
        </p:nvSpPr>
        <p:spPr>
          <a:xfrm>
            <a:off x="737457" y="5552580"/>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4</a:t>
            </a:r>
          </a:p>
        </p:txBody>
      </p:sp>
      <p:sp>
        <p:nvSpPr>
          <p:cNvPr id="18" name="Rectangle 17">
            <a:extLst>
              <a:ext uri="{FF2B5EF4-FFF2-40B4-BE49-F238E27FC236}">
                <a16:creationId xmlns:a16="http://schemas.microsoft.com/office/drawing/2014/main" id="{5206FB1A-6C5D-4F9B-AF26-FEA2D509B2BC}"/>
              </a:ext>
            </a:extLst>
          </p:cNvPr>
          <p:cNvSpPr/>
          <p:nvPr/>
        </p:nvSpPr>
        <p:spPr>
          <a:xfrm>
            <a:off x="737457" y="1951479"/>
            <a:ext cx="10009053" cy="567848"/>
          </a:xfrm>
          <a:prstGeom prst="rect">
            <a:avLst/>
          </a:prstGeom>
        </p:spPr>
        <p:txBody>
          <a:bodyPr wrap="square">
            <a:spAutoFit/>
          </a:bodyPr>
          <a:lstStyle/>
          <a:p>
            <a:pPr algn="just">
              <a:lnSpc>
                <a:spcPct val="150000"/>
              </a:lnSpc>
              <a:spcBef>
                <a:spcPts val="67"/>
              </a:spcBef>
              <a:spcAft>
                <a:spcPts val="67"/>
              </a:spcAft>
            </a:pPr>
            <a:r>
              <a:rPr lang="vi-VN" sz="2400" dirty="0">
                <a:solidFill>
                  <a:srgbClr val="FF0000"/>
                </a:solidFill>
                <a:latin typeface="+mn-lt"/>
                <a:ea typeface="Arial" panose="020B0604020202020204" pitchFamily="34" charset="0"/>
                <a:cs typeface="Times New Roman" panose="02020603050405020304" pitchFamily="18" charset="0"/>
              </a:rPr>
              <a:t>H</a:t>
            </a:r>
            <a:r>
              <a:rPr lang="en-US" sz="2400" dirty="0">
                <a:solidFill>
                  <a:srgbClr val="FF0000"/>
                </a:solidFill>
                <a:latin typeface="+mn-lt"/>
                <a:ea typeface="Arial" panose="020B0604020202020204" pitchFamily="34" charset="0"/>
                <a:cs typeface="Arial" panose="020B0604020202020204" pitchFamily="34" charset="0"/>
              </a:rPr>
              <a:t>Đ</a:t>
            </a:r>
            <a:r>
              <a:rPr lang="en-US" sz="2400" dirty="0">
                <a:solidFill>
                  <a:srgbClr val="FF0000"/>
                </a:solidFill>
                <a:latin typeface="+mn-lt"/>
                <a:ea typeface="Arial" panose="020B0604020202020204" pitchFamily="34" charset="0"/>
                <a:cs typeface="Times New Roman" panose="02020603050405020304" pitchFamily="18" charset="0"/>
              </a:rPr>
              <a:t> </a:t>
            </a:r>
            <a:r>
              <a:rPr lang="vi-VN" sz="2400" dirty="0">
                <a:solidFill>
                  <a:srgbClr val="FF0000"/>
                </a:solidFill>
                <a:latin typeface="+mn-lt"/>
                <a:ea typeface="Arial" panose="020B0604020202020204" pitchFamily="34" charset="0"/>
                <a:cs typeface="Times New Roman" panose="02020603050405020304" pitchFamily="18" charset="0"/>
              </a:rPr>
              <a:t>1: Tìm hiểu hệ Mặt Trời và vị trí của Trái Đất trong hệ Mặt Trời </a:t>
            </a:r>
            <a:endParaRPr lang="en-US" sz="2400" dirty="0">
              <a:solidFill>
                <a:srgbClr val="FF0000"/>
              </a:solidFill>
              <a:latin typeface="+mn-lt"/>
              <a:ea typeface="Arial" panose="020B0604020202020204" pitchFamily="34" charset="0"/>
              <a:cs typeface="Times New Roman" panose="02020603050405020304" pitchFamily="18" charset="0"/>
            </a:endParaRPr>
          </a:p>
        </p:txBody>
      </p:sp>
      <p:sp>
        <p:nvSpPr>
          <p:cNvPr id="19" name="Thought Bubble: Cloud 18">
            <a:extLst>
              <a:ext uri="{FF2B5EF4-FFF2-40B4-BE49-F238E27FC236}">
                <a16:creationId xmlns:a16="http://schemas.microsoft.com/office/drawing/2014/main" id="{42B66D82-8D80-4E8D-B0E0-3033C375E723}"/>
              </a:ext>
            </a:extLst>
          </p:cNvPr>
          <p:cNvSpPr/>
          <p:nvPr/>
        </p:nvSpPr>
        <p:spPr>
          <a:xfrm>
            <a:off x="508000" y="2692971"/>
            <a:ext cx="3328257" cy="1862687"/>
          </a:xfrm>
          <a:prstGeom prst="cloudCallout">
            <a:avLst/>
          </a:prstGeom>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US" sz="2400" dirty="0" err="1">
                <a:solidFill>
                  <a:schemeClr val="tx1"/>
                </a:solidFill>
                <a:cs typeface="Arial" panose="020B0604020202020204" pitchFamily="34" charset="0"/>
              </a:rPr>
              <a:t>Thảo</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luận</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cặp</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đôi</a:t>
            </a:r>
            <a:endParaRPr lang="en-US" sz="2400" dirty="0">
              <a:solidFill>
                <a:schemeClr val="tx1"/>
              </a:solidFill>
              <a:cs typeface="Arial" panose="020B0604020202020204" pitchFamily="34" charset="0"/>
            </a:endParaRPr>
          </a:p>
        </p:txBody>
      </p:sp>
      <p:sp>
        <p:nvSpPr>
          <p:cNvPr id="20" name="Rectangle 19">
            <a:extLst>
              <a:ext uri="{FF2B5EF4-FFF2-40B4-BE49-F238E27FC236}">
                <a16:creationId xmlns:a16="http://schemas.microsoft.com/office/drawing/2014/main" id="{A7BC6146-CBC7-48F5-94D8-55E3E3C95089}"/>
              </a:ext>
            </a:extLst>
          </p:cNvPr>
          <p:cNvSpPr/>
          <p:nvPr/>
        </p:nvSpPr>
        <p:spPr>
          <a:xfrm>
            <a:off x="5080000" y="2704041"/>
            <a:ext cx="6210001" cy="331575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just">
              <a:lnSpc>
                <a:spcPct val="150000"/>
              </a:lnSpc>
            </a:pPr>
            <a:r>
              <a:rPr lang="en-US" sz="2400" dirty="0">
                <a:solidFill>
                  <a:schemeClr val="tx1"/>
                </a:solidFill>
                <a:cs typeface="Arial" panose="020B0604020202020204" pitchFamily="34" charset="0"/>
              </a:rPr>
              <a:t>Quan </a:t>
            </a:r>
            <a:r>
              <a:rPr lang="en-US" sz="2400" dirty="0" err="1">
                <a:solidFill>
                  <a:schemeClr val="tx1"/>
                </a:solidFill>
                <a:cs typeface="Arial" panose="020B0604020202020204" pitchFamily="34" charset="0"/>
              </a:rPr>
              <a:t>sát</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hình</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và</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cho</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biết</a:t>
            </a:r>
            <a:r>
              <a:rPr lang="en-US" sz="2400" dirty="0">
                <a:solidFill>
                  <a:schemeClr val="tx1"/>
                </a:solidFill>
                <a:cs typeface="Arial" panose="020B0604020202020204" pitchFamily="34" charset="0"/>
              </a:rPr>
              <a:t>:</a:t>
            </a:r>
          </a:p>
          <a:p>
            <a:pPr marL="495325" indent="-495325" algn="just">
              <a:lnSpc>
                <a:spcPct val="150000"/>
              </a:lnSpc>
              <a:buFont typeface="+mj-lt"/>
              <a:buAutoNum type="arabicPeriod"/>
            </a:pPr>
            <a:r>
              <a:rPr lang="vi-VN" sz="2400" dirty="0">
                <a:solidFill>
                  <a:schemeClr val="tx1"/>
                </a:solidFill>
                <a:cs typeface="Arial" panose="020B0604020202020204" pitchFamily="34" charset="0"/>
              </a:rPr>
              <a:t>Chỉ và nói với bạn tên các hành tinh trong sơ đồ. </a:t>
            </a:r>
          </a:p>
          <a:p>
            <a:pPr marL="495325" indent="-495325" algn="just">
              <a:lnSpc>
                <a:spcPct val="150000"/>
              </a:lnSpc>
              <a:buFont typeface="+mj-lt"/>
              <a:buAutoNum type="arabicPeriod"/>
            </a:pPr>
            <a:r>
              <a:rPr lang="en-US" sz="2400" dirty="0">
                <a:solidFill>
                  <a:schemeClr val="tx1"/>
                </a:solidFill>
                <a:cs typeface="Arial" panose="020B0604020202020204" pitchFamily="34" charset="0"/>
              </a:rPr>
              <a:t> </a:t>
            </a:r>
            <a:r>
              <a:rPr lang="vi-VN" sz="2400" dirty="0">
                <a:solidFill>
                  <a:schemeClr val="tx1"/>
                </a:solidFill>
                <a:cs typeface="Arial" panose="020B0604020202020204" pitchFamily="34" charset="0"/>
              </a:rPr>
              <a:t>Từ Mặt Trời ra xa dần, Trái</a:t>
            </a:r>
            <a:r>
              <a:rPr lang="en-US" sz="2400" dirty="0">
                <a:solidFill>
                  <a:schemeClr val="tx1"/>
                </a:solidFill>
                <a:cs typeface="Arial" panose="020B0604020202020204" pitchFamily="34" charset="0"/>
              </a:rPr>
              <a:t> </a:t>
            </a:r>
            <a:r>
              <a:rPr lang="vi-VN" sz="2400" dirty="0">
                <a:solidFill>
                  <a:schemeClr val="tx1"/>
                </a:solidFill>
                <a:cs typeface="Arial" panose="020B0604020202020204" pitchFamily="34" charset="0"/>
              </a:rPr>
              <a:t>Đất là hành tinh thứ mấy? </a:t>
            </a:r>
          </a:p>
        </p:txBody>
      </p:sp>
      <p:pic>
        <p:nvPicPr>
          <p:cNvPr id="22" name="Picture 21">
            <a:extLst>
              <a:ext uri="{FF2B5EF4-FFF2-40B4-BE49-F238E27FC236}">
                <a16:creationId xmlns:a16="http://schemas.microsoft.com/office/drawing/2014/main" id="{86CDC728-CC43-4583-B74E-405A4BAC9879}"/>
              </a:ext>
            </a:extLst>
          </p:cNvPr>
          <p:cNvPicPr>
            <a:picLocks noChangeAspect="1"/>
          </p:cNvPicPr>
          <p:nvPr/>
        </p:nvPicPr>
        <p:blipFill rotWithShape="1">
          <a:blip r:embed="rId3">
            <a:extLst>
              <a:ext uri="{28A0092B-C50C-407E-A947-70E740481C1C}">
                <a14:useLocalDpi xmlns:a14="http://schemas.microsoft.com/office/drawing/2010/main" val="0"/>
              </a:ext>
            </a:extLst>
          </a:blip>
          <a:srcRect l="41666" t="37693" r="40832" b="36665"/>
          <a:stretch/>
        </p:blipFill>
        <p:spPr>
          <a:xfrm>
            <a:off x="1575058" y="4042286"/>
            <a:ext cx="3575927" cy="2946963"/>
          </a:xfrm>
          <a:prstGeom prst="rect">
            <a:avLst/>
          </a:prstGeom>
        </p:spPr>
      </p:pic>
    </p:spTree>
    <p:extLst>
      <p:ext uri="{BB962C8B-B14F-4D97-AF65-F5344CB8AC3E}">
        <p14:creationId xmlns:p14="http://schemas.microsoft.com/office/powerpoint/2010/main" val="3515020148"/>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down)">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0">
                                            <p:bg/>
                                          </p:spTgt>
                                        </p:tgtEl>
                                        <p:attrNameLst>
                                          <p:attrName>style.visibility</p:attrName>
                                        </p:attrNameLst>
                                      </p:cBhvr>
                                      <p:to>
                                        <p:strVal val="visible"/>
                                      </p:to>
                                    </p:set>
                                    <p:animEffect transition="in" filter="randombar(horizontal)">
                                      <p:cBhvr>
                                        <p:cTn id="24" dur="500"/>
                                        <p:tgtEl>
                                          <p:spTgt spid="20">
                                            <p:bg/>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0">
                                            <p:txEl>
                                              <p:pRg st="0" end="0"/>
                                            </p:txEl>
                                          </p:spTgt>
                                        </p:tgtEl>
                                        <p:attrNameLst>
                                          <p:attrName>style.visibility</p:attrName>
                                        </p:attrNameLst>
                                      </p:cBhvr>
                                      <p:to>
                                        <p:strVal val="visible"/>
                                      </p:to>
                                    </p:set>
                                    <p:animEffect transition="in" filter="randombar(horizontal)">
                                      <p:cBhvr>
                                        <p:cTn id="29" dur="500"/>
                                        <p:tgtEl>
                                          <p:spTgt spid="20">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20">
                                            <p:txEl>
                                              <p:pRg st="1" end="1"/>
                                            </p:txEl>
                                          </p:spTgt>
                                        </p:tgtEl>
                                        <p:attrNameLst>
                                          <p:attrName>style.visibility</p:attrName>
                                        </p:attrNameLst>
                                      </p:cBhvr>
                                      <p:to>
                                        <p:strVal val="visible"/>
                                      </p:to>
                                    </p:set>
                                    <p:animEffect transition="in" filter="randombar(horizontal)">
                                      <p:cBhvr>
                                        <p:cTn id="34" dur="500"/>
                                        <p:tgtEl>
                                          <p:spTgt spid="20">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0">
                                            <p:txEl>
                                              <p:pRg st="2" end="2"/>
                                            </p:txEl>
                                          </p:spTgt>
                                        </p:tgtEl>
                                        <p:attrNameLst>
                                          <p:attrName>style.visibility</p:attrName>
                                        </p:attrNameLst>
                                      </p:cBhvr>
                                      <p:to>
                                        <p:strVal val="visible"/>
                                      </p:to>
                                    </p:set>
                                    <p:animEffect transition="in" filter="randombar(horizontal)">
                                      <p:cBhvr>
                                        <p:cTn id="39" dur="500"/>
                                        <p:tgtEl>
                                          <p:spTgt spid="20">
                                            <p:txEl>
                                              <p:pRg st="2" end="2"/>
                                            </p:txEl>
                                          </p:spTgt>
                                        </p:tgtEl>
                                      </p:cBhvr>
                                    </p:animEffect>
                                  </p:childTnLst>
                                </p:cTn>
                              </p:par>
                              <p:par>
                                <p:cTn id="40" presetID="16" presetClass="entr" presetSubtype="21"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arn(inVertical)">
                                      <p:cBhvr>
                                        <p:cTn id="4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animBg="1"/>
      <p:bldP spid="20"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9"/>
          <p:cNvSpPr txBox="1"/>
          <p:nvPr/>
        </p:nvSpPr>
        <p:spPr>
          <a:xfrm>
            <a:off x="737457" y="2235403"/>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1</a:t>
            </a:r>
          </a:p>
        </p:txBody>
      </p:sp>
      <p:sp>
        <p:nvSpPr>
          <p:cNvPr id="11" name="TextBox 11"/>
          <p:cNvSpPr txBox="1"/>
          <p:nvPr/>
        </p:nvSpPr>
        <p:spPr>
          <a:xfrm>
            <a:off x="737457" y="3341129"/>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2</a:t>
            </a:r>
          </a:p>
        </p:txBody>
      </p:sp>
      <p:sp>
        <p:nvSpPr>
          <p:cNvPr id="12" name="TextBox 12"/>
          <p:cNvSpPr txBox="1"/>
          <p:nvPr/>
        </p:nvSpPr>
        <p:spPr>
          <a:xfrm>
            <a:off x="737457" y="5552580"/>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4</a:t>
            </a:r>
          </a:p>
        </p:txBody>
      </p:sp>
      <p:sp>
        <p:nvSpPr>
          <p:cNvPr id="3" name="TextBox 2">
            <a:extLst>
              <a:ext uri="{FF2B5EF4-FFF2-40B4-BE49-F238E27FC236}">
                <a16:creationId xmlns:a16="http://schemas.microsoft.com/office/drawing/2014/main" id="{624D57C6-440B-4E1F-85FD-2C6D1B757DBB}"/>
              </a:ext>
            </a:extLst>
          </p:cNvPr>
          <p:cNvSpPr txBox="1"/>
          <p:nvPr/>
        </p:nvSpPr>
        <p:spPr>
          <a:xfrm>
            <a:off x="2106202" y="5966008"/>
            <a:ext cx="5994400" cy="494110"/>
          </a:xfrm>
          <a:prstGeom prst="rect">
            <a:avLst/>
          </a:prstGeom>
          <a:noFill/>
        </p:spPr>
        <p:txBody>
          <a:bodyPr wrap="square" rtlCol="0">
            <a:spAutoFit/>
          </a:bodyPr>
          <a:lstStyle/>
          <a:p>
            <a:pPr algn="ctr">
              <a:lnSpc>
                <a:spcPct val="150000"/>
              </a:lnSpc>
            </a:pPr>
            <a:r>
              <a:rPr lang="en-US" sz="2000" b="1" dirty="0">
                <a:latin typeface="+mn-lt"/>
                <a:cs typeface="Arial" panose="020B0604020202020204" pitchFamily="34" charset="0"/>
              </a:rPr>
              <a:t>S</a:t>
            </a:r>
            <a:r>
              <a:rPr lang="vi-VN" sz="2000" b="1" dirty="0">
                <a:latin typeface="+mn-lt"/>
                <a:cs typeface="Arial" panose="020B0604020202020204" pitchFamily="34" charset="0"/>
              </a:rPr>
              <a:t>ơ</a:t>
            </a:r>
            <a:r>
              <a:rPr lang="en-US" sz="2000" b="1" dirty="0">
                <a:latin typeface="+mn-lt"/>
                <a:cs typeface="Arial" panose="020B0604020202020204" pitchFamily="34" charset="0"/>
              </a:rPr>
              <a:t> </a:t>
            </a:r>
            <a:r>
              <a:rPr lang="en-US" sz="2000" b="1" dirty="0" err="1">
                <a:latin typeface="+mn-lt"/>
                <a:cs typeface="Arial" panose="020B0604020202020204" pitchFamily="34" charset="0"/>
              </a:rPr>
              <a:t>đồ</a:t>
            </a:r>
            <a:r>
              <a:rPr lang="en-US" sz="2000" b="1" dirty="0">
                <a:latin typeface="+mn-lt"/>
                <a:cs typeface="Arial" panose="020B0604020202020204" pitchFamily="34" charset="0"/>
              </a:rPr>
              <a:t> </a:t>
            </a:r>
            <a:r>
              <a:rPr lang="en-US" sz="2000" b="1" dirty="0" err="1">
                <a:latin typeface="+mn-lt"/>
                <a:cs typeface="Arial" panose="020B0604020202020204" pitchFamily="34" charset="0"/>
              </a:rPr>
              <a:t>các</a:t>
            </a:r>
            <a:r>
              <a:rPr lang="en-US" sz="2000" b="1" dirty="0">
                <a:latin typeface="+mn-lt"/>
                <a:cs typeface="Arial" panose="020B0604020202020204" pitchFamily="34" charset="0"/>
              </a:rPr>
              <a:t> </a:t>
            </a:r>
            <a:r>
              <a:rPr lang="en-US" sz="2000" b="1" dirty="0" err="1">
                <a:latin typeface="+mn-lt"/>
                <a:cs typeface="Arial" panose="020B0604020202020204" pitchFamily="34" charset="0"/>
              </a:rPr>
              <a:t>hành</a:t>
            </a:r>
            <a:r>
              <a:rPr lang="en-US" sz="2000" b="1" dirty="0">
                <a:latin typeface="+mn-lt"/>
                <a:cs typeface="Arial" panose="020B0604020202020204" pitchFamily="34" charset="0"/>
              </a:rPr>
              <a:t> </a:t>
            </a:r>
            <a:r>
              <a:rPr lang="en-US" sz="2000" b="1" dirty="0" err="1">
                <a:latin typeface="+mn-lt"/>
                <a:cs typeface="Arial" panose="020B0604020202020204" pitchFamily="34" charset="0"/>
              </a:rPr>
              <a:t>tinh</a:t>
            </a:r>
            <a:r>
              <a:rPr lang="en-US" sz="2000" b="1" dirty="0">
                <a:latin typeface="+mn-lt"/>
                <a:cs typeface="Arial" panose="020B0604020202020204" pitchFamily="34" charset="0"/>
              </a:rPr>
              <a:t> </a:t>
            </a:r>
            <a:r>
              <a:rPr lang="en-US" sz="2000" b="1" dirty="0" err="1">
                <a:latin typeface="+mn-lt"/>
                <a:cs typeface="Arial" panose="020B0604020202020204" pitchFamily="34" charset="0"/>
              </a:rPr>
              <a:t>trong</a:t>
            </a:r>
            <a:r>
              <a:rPr lang="en-US" sz="2000" b="1" dirty="0">
                <a:latin typeface="+mn-lt"/>
                <a:cs typeface="Arial" panose="020B0604020202020204" pitchFamily="34" charset="0"/>
              </a:rPr>
              <a:t> </a:t>
            </a:r>
            <a:r>
              <a:rPr lang="en-US" sz="2000" b="1" dirty="0" err="1">
                <a:latin typeface="+mn-lt"/>
                <a:cs typeface="Arial" panose="020B0604020202020204" pitchFamily="34" charset="0"/>
              </a:rPr>
              <a:t>hệ</a:t>
            </a:r>
            <a:r>
              <a:rPr lang="en-US" sz="2000" b="1" dirty="0">
                <a:latin typeface="+mn-lt"/>
                <a:cs typeface="Arial" panose="020B0604020202020204" pitchFamily="34" charset="0"/>
              </a:rPr>
              <a:t> </a:t>
            </a:r>
            <a:r>
              <a:rPr lang="en-US" sz="2000" b="1" dirty="0" err="1">
                <a:latin typeface="+mn-lt"/>
                <a:cs typeface="Arial" panose="020B0604020202020204" pitchFamily="34" charset="0"/>
              </a:rPr>
              <a:t>Mặt</a:t>
            </a:r>
            <a:r>
              <a:rPr lang="en-US" sz="2000" b="1" dirty="0">
                <a:latin typeface="+mn-lt"/>
                <a:cs typeface="Arial" panose="020B0604020202020204" pitchFamily="34" charset="0"/>
              </a:rPr>
              <a:t> </a:t>
            </a:r>
            <a:r>
              <a:rPr lang="en-US" sz="2000" b="1" dirty="0" err="1">
                <a:latin typeface="+mn-lt"/>
                <a:cs typeface="Arial" panose="020B0604020202020204" pitchFamily="34" charset="0"/>
              </a:rPr>
              <a:t>Trời</a:t>
            </a:r>
            <a:endParaRPr lang="en-US" sz="2000" b="1" dirty="0">
              <a:latin typeface="+mn-lt"/>
              <a:cs typeface="Arial" panose="020B0604020202020204" pitchFamily="34" charset="0"/>
            </a:endParaRPr>
          </a:p>
        </p:txBody>
      </p:sp>
      <p:pic>
        <p:nvPicPr>
          <p:cNvPr id="5" name="Picture 4">
            <a:extLst>
              <a:ext uri="{FF2B5EF4-FFF2-40B4-BE49-F238E27FC236}">
                <a16:creationId xmlns:a16="http://schemas.microsoft.com/office/drawing/2014/main" id="{F0F5E748-04DD-B1AC-0254-BE1E2165D561}"/>
              </a:ext>
            </a:extLst>
          </p:cNvPr>
          <p:cNvPicPr>
            <a:picLocks noChangeAspect="1"/>
          </p:cNvPicPr>
          <p:nvPr/>
        </p:nvPicPr>
        <p:blipFill>
          <a:blip r:embed="rId3"/>
          <a:stretch>
            <a:fillRect/>
          </a:stretch>
        </p:blipFill>
        <p:spPr>
          <a:xfrm>
            <a:off x="1034486" y="1684962"/>
            <a:ext cx="7963178" cy="4162571"/>
          </a:xfrm>
          <a:prstGeom prst="rect">
            <a:avLst/>
          </a:prstGeom>
          <a:ln>
            <a:noFill/>
          </a:ln>
          <a:effectLst>
            <a:softEdge rad="112500"/>
          </a:effectLst>
        </p:spPr>
      </p:pic>
    </p:spTree>
    <p:extLst>
      <p:ext uri="{BB962C8B-B14F-4D97-AF65-F5344CB8AC3E}">
        <p14:creationId xmlns:p14="http://schemas.microsoft.com/office/powerpoint/2010/main" val="11256790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4"/>
          <p:cNvGrpSpPr/>
          <p:nvPr/>
        </p:nvGrpSpPr>
        <p:grpSpPr>
          <a:xfrm>
            <a:off x="9477842" y="4540240"/>
            <a:ext cx="2223819" cy="2038956"/>
            <a:chOff x="0" y="0"/>
            <a:chExt cx="3622507" cy="2471096"/>
          </a:xfrm>
        </p:grpSpPr>
        <p:sp>
          <p:nvSpPr>
            <p:cNvPr id="5" name="Freeform 5"/>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6" name="Freeform 6"/>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7" name="Freeform 7"/>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8" name="Freeform 8"/>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grpSp>
        <p:nvGrpSpPr>
          <p:cNvPr id="18" name="Group 18"/>
          <p:cNvGrpSpPr/>
          <p:nvPr/>
        </p:nvGrpSpPr>
        <p:grpSpPr>
          <a:xfrm>
            <a:off x="1479107" y="1540205"/>
            <a:ext cx="8940800" cy="4880088"/>
            <a:chOff x="0" y="0"/>
            <a:chExt cx="3622507" cy="2471096"/>
          </a:xfrm>
        </p:grpSpPr>
        <p:sp>
          <p:nvSpPr>
            <p:cNvPr id="19" name="Freeform 19"/>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20" name="Freeform 20"/>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21" name="Freeform 21"/>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22" name="Freeform 22"/>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59377" y="1540205"/>
            <a:ext cx="2728945" cy="1809919"/>
          </a:xfrm>
          <a:prstGeom prst="rect">
            <a:avLst/>
          </a:prstGeom>
        </p:spPr>
      </p:pic>
      <p:pic>
        <p:nvPicPr>
          <p:cNvPr id="27" name="Picture 2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15953">
            <a:off x="9847485" y="4530446"/>
            <a:ext cx="1476739" cy="2003007"/>
          </a:xfrm>
          <a:prstGeom prst="rect">
            <a:avLst/>
          </a:prstGeom>
        </p:spPr>
      </p:pic>
      <p:sp>
        <p:nvSpPr>
          <p:cNvPr id="59" name="Rectangle 58">
            <a:extLst>
              <a:ext uri="{FF2B5EF4-FFF2-40B4-BE49-F238E27FC236}">
                <a16:creationId xmlns:a16="http://schemas.microsoft.com/office/drawing/2014/main" id="{10CB82C0-1069-4762-AE5F-124C6A6BFAA3}"/>
              </a:ext>
            </a:extLst>
          </p:cNvPr>
          <p:cNvSpPr/>
          <p:nvPr/>
        </p:nvSpPr>
        <p:spPr>
          <a:xfrm>
            <a:off x="2085575" y="1810836"/>
            <a:ext cx="7473325" cy="3282822"/>
          </a:xfrm>
          <a:prstGeom prst="rect">
            <a:avLst/>
          </a:prstGeom>
        </p:spPr>
        <p:txBody>
          <a:bodyPr wrap="square">
            <a:spAutoFit/>
          </a:bodyPr>
          <a:lstStyle/>
          <a:p>
            <a:pPr marL="495325" indent="-495325" algn="just">
              <a:lnSpc>
                <a:spcPct val="150000"/>
              </a:lnSpc>
              <a:spcBef>
                <a:spcPts val="67"/>
              </a:spcBef>
              <a:spcAft>
                <a:spcPts val="67"/>
              </a:spcAft>
              <a:buFont typeface="+mj-lt"/>
              <a:buAutoNum type="arabicPeriod"/>
            </a:pPr>
            <a:r>
              <a:rPr lang="vi-VN" sz="2800" dirty="0">
                <a:solidFill>
                  <a:prstClr val="black"/>
                </a:solidFill>
                <a:latin typeface="+mn-lt"/>
                <a:ea typeface="Arial" panose="020B0604020202020204" pitchFamily="34" charset="0"/>
                <a:cs typeface="Times New Roman" panose="02020603050405020304" pitchFamily="18" charset="0"/>
              </a:rPr>
              <a:t>Các hành tinh trong Sơ đồ: Mặt Trời, Thủy Tinh, Kim Tinh, Trái Đất, Hỏa Tinh, Mộc Tinh, Thổ Tinh, Thiên Vương Tinh, Hải Vương Tinh.</a:t>
            </a:r>
          </a:p>
          <a:p>
            <a:pPr marL="495325" indent="-495325" algn="just">
              <a:lnSpc>
                <a:spcPct val="150000"/>
              </a:lnSpc>
              <a:spcBef>
                <a:spcPts val="67"/>
              </a:spcBef>
              <a:spcAft>
                <a:spcPts val="67"/>
              </a:spcAft>
              <a:buFont typeface="+mj-lt"/>
              <a:buAutoNum type="arabicPeriod"/>
            </a:pPr>
            <a:r>
              <a:rPr lang="vi-VN" sz="2800" dirty="0">
                <a:solidFill>
                  <a:prstClr val="black"/>
                </a:solidFill>
                <a:latin typeface="+mn-lt"/>
                <a:ea typeface="Arial" panose="020B0604020202020204" pitchFamily="34" charset="0"/>
                <a:cs typeface="Times New Roman" panose="02020603050405020304" pitchFamily="18" charset="0"/>
              </a:rPr>
              <a:t>Từ Mặt Trời ra xa dần, Trái Đất là hành tinh thứ 3.</a:t>
            </a:r>
          </a:p>
        </p:txBody>
      </p:sp>
    </p:spTree>
    <p:extLst>
      <p:ext uri="{BB962C8B-B14F-4D97-AF65-F5344CB8AC3E}">
        <p14:creationId xmlns:p14="http://schemas.microsoft.com/office/powerpoint/2010/main" val="79937236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59">
                                            <p:txEl>
                                              <p:pRg st="0" end="0"/>
                                            </p:txEl>
                                          </p:spTgt>
                                        </p:tgtEl>
                                        <p:attrNameLst>
                                          <p:attrName>style.visibility</p:attrName>
                                        </p:attrNameLst>
                                      </p:cBhvr>
                                      <p:to>
                                        <p:strVal val="visible"/>
                                      </p:to>
                                    </p:set>
                                    <p:animEffect transition="in" filter="randombar(horizontal)">
                                      <p:cBhvr>
                                        <p:cTn id="14" dur="500"/>
                                        <p:tgtEl>
                                          <p:spTgt spid="5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9">
                                            <p:txEl>
                                              <p:pRg st="1" end="1"/>
                                            </p:txEl>
                                          </p:spTgt>
                                        </p:tgtEl>
                                        <p:attrNameLst>
                                          <p:attrName>style.visibility</p:attrName>
                                        </p:attrNameLst>
                                      </p:cBhvr>
                                      <p:to>
                                        <p:strVal val="visible"/>
                                      </p:to>
                                    </p:set>
                                    <p:animEffect transition="in" filter="randombar(horizontal)">
                                      <p:cBhvr>
                                        <p:cTn id="19" dur="500"/>
                                        <p:tgtEl>
                                          <p:spTgt spid="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TextBox 27"/>
          <p:cNvSpPr txBox="1"/>
          <p:nvPr/>
        </p:nvSpPr>
        <p:spPr>
          <a:xfrm>
            <a:off x="1296140" y="1585701"/>
            <a:ext cx="9166467" cy="562398"/>
          </a:xfrm>
          <a:prstGeom prst="rect">
            <a:avLst/>
          </a:prstGeom>
        </p:spPr>
        <p:txBody>
          <a:bodyPr wrap="square" lIns="0" tIns="0" rIns="0" bIns="0" rtlCol="0" anchor="t">
            <a:spAutoFit/>
          </a:bodyPr>
          <a:lstStyle/>
          <a:p>
            <a:pPr marL="381019" indent="-381019" defTabSz="609630">
              <a:lnSpc>
                <a:spcPct val="150000"/>
              </a:lnSpc>
              <a:buClrTx/>
              <a:buFont typeface="Wingdings" panose="05000000000000000000" pitchFamily="2" charset="2"/>
              <a:buChar char="Ø"/>
              <a:defRPr/>
            </a:pPr>
            <a:r>
              <a:rPr lang="en-US" sz="2800" b="1" kern="1200" spc="-95" dirty="0" err="1">
                <a:solidFill>
                  <a:srgbClr val="FF0000"/>
                </a:solidFill>
                <a:latin typeface="+mn-lt"/>
                <a:ea typeface="+mn-ea"/>
                <a:cs typeface="Arial" panose="020B0604020202020204" pitchFamily="34" charset="0"/>
              </a:rPr>
              <a:t>Đọc</a:t>
            </a:r>
            <a:r>
              <a:rPr lang="en-US" sz="2800" b="1" kern="1200" spc="-95" dirty="0">
                <a:solidFill>
                  <a:srgbClr val="FF0000"/>
                </a:solidFill>
                <a:latin typeface="+mn-lt"/>
                <a:ea typeface="+mn-ea"/>
                <a:cs typeface="Arial" panose="020B0604020202020204" pitchFamily="34" charset="0"/>
              </a:rPr>
              <a:t> </a:t>
            </a:r>
            <a:r>
              <a:rPr lang="en-US" sz="2800" b="1" kern="1200" spc="-95" dirty="0" err="1">
                <a:solidFill>
                  <a:srgbClr val="FF0000"/>
                </a:solidFill>
                <a:latin typeface="+mn-lt"/>
                <a:ea typeface="+mn-ea"/>
                <a:cs typeface="Arial" panose="020B0604020202020204" pitchFamily="34" charset="0"/>
              </a:rPr>
              <a:t>nội</a:t>
            </a:r>
            <a:r>
              <a:rPr lang="en-US" sz="2800" b="1" kern="1200" spc="-95" dirty="0">
                <a:solidFill>
                  <a:srgbClr val="FF0000"/>
                </a:solidFill>
                <a:latin typeface="+mn-lt"/>
                <a:ea typeface="+mn-ea"/>
                <a:cs typeface="Arial" panose="020B0604020202020204" pitchFamily="34" charset="0"/>
              </a:rPr>
              <a:t> dung </a:t>
            </a:r>
            <a:r>
              <a:rPr lang="en-US" sz="2800" b="1" kern="1200" spc="-95" dirty="0" err="1">
                <a:solidFill>
                  <a:srgbClr val="FF0000"/>
                </a:solidFill>
                <a:latin typeface="+mn-lt"/>
                <a:ea typeface="+mn-ea"/>
                <a:cs typeface="Arial" panose="020B0604020202020204" pitchFamily="34" charset="0"/>
              </a:rPr>
              <a:t>mục</a:t>
            </a:r>
            <a:r>
              <a:rPr lang="en-US" sz="2800" b="1" kern="1200" spc="-95" dirty="0">
                <a:solidFill>
                  <a:srgbClr val="FF0000"/>
                </a:solidFill>
                <a:latin typeface="+mn-lt"/>
                <a:ea typeface="+mn-ea"/>
                <a:cs typeface="Arial" panose="020B0604020202020204" pitchFamily="34" charset="0"/>
              </a:rPr>
              <a:t> </a:t>
            </a:r>
            <a:r>
              <a:rPr lang="en-US" sz="2800" b="1" kern="1200" spc="-95" dirty="0" err="1">
                <a:solidFill>
                  <a:srgbClr val="FF0000"/>
                </a:solidFill>
                <a:latin typeface="+mn-lt"/>
                <a:ea typeface="+mn-ea"/>
                <a:cs typeface="Arial" panose="020B0604020202020204" pitchFamily="34" charset="0"/>
              </a:rPr>
              <a:t>kiến</a:t>
            </a:r>
            <a:r>
              <a:rPr lang="en-US" sz="2800" b="1" kern="1200" spc="-95" dirty="0">
                <a:solidFill>
                  <a:srgbClr val="FF0000"/>
                </a:solidFill>
                <a:latin typeface="+mn-lt"/>
                <a:ea typeface="+mn-ea"/>
                <a:cs typeface="Arial" panose="020B0604020202020204" pitchFamily="34" charset="0"/>
              </a:rPr>
              <a:t> </a:t>
            </a:r>
            <a:r>
              <a:rPr lang="en-US" sz="2800" b="1" kern="1200" spc="-95" dirty="0" err="1">
                <a:solidFill>
                  <a:srgbClr val="FF0000"/>
                </a:solidFill>
                <a:latin typeface="+mn-lt"/>
                <a:ea typeface="+mn-ea"/>
                <a:cs typeface="Arial" panose="020B0604020202020204" pitchFamily="34" charset="0"/>
              </a:rPr>
              <a:t>thức</a:t>
            </a:r>
            <a:r>
              <a:rPr lang="en-US" sz="2800" b="1" kern="1200" spc="-95" dirty="0">
                <a:solidFill>
                  <a:srgbClr val="FF0000"/>
                </a:solidFill>
                <a:latin typeface="+mn-lt"/>
                <a:ea typeface="+mn-ea"/>
                <a:cs typeface="Arial" panose="020B0604020202020204" pitchFamily="34" charset="0"/>
              </a:rPr>
              <a:t> </a:t>
            </a:r>
            <a:r>
              <a:rPr lang="en-US" sz="2800" b="1" kern="1200" spc="-95" dirty="0" err="1">
                <a:solidFill>
                  <a:srgbClr val="FF0000"/>
                </a:solidFill>
                <a:latin typeface="+mn-lt"/>
                <a:ea typeface="+mn-ea"/>
                <a:cs typeface="Arial" panose="020B0604020202020204" pitchFamily="34" charset="0"/>
              </a:rPr>
              <a:t>cốt</a:t>
            </a:r>
            <a:r>
              <a:rPr lang="en-US" sz="2800" b="1" kern="1200" spc="-95" dirty="0">
                <a:solidFill>
                  <a:srgbClr val="FF0000"/>
                </a:solidFill>
                <a:latin typeface="+mn-lt"/>
                <a:ea typeface="+mn-ea"/>
                <a:cs typeface="Arial" panose="020B0604020202020204" pitchFamily="34" charset="0"/>
              </a:rPr>
              <a:t> </a:t>
            </a:r>
            <a:r>
              <a:rPr lang="en-US" sz="2800" b="1" kern="1200" spc="-95" dirty="0" err="1">
                <a:solidFill>
                  <a:srgbClr val="FF0000"/>
                </a:solidFill>
                <a:latin typeface="+mn-lt"/>
                <a:ea typeface="+mn-ea"/>
                <a:cs typeface="Arial" panose="020B0604020202020204" pitchFamily="34" charset="0"/>
              </a:rPr>
              <a:t>lõi</a:t>
            </a:r>
            <a:r>
              <a:rPr lang="en-US" sz="2800" b="1" kern="1200" spc="-95" dirty="0">
                <a:solidFill>
                  <a:srgbClr val="FF0000"/>
                </a:solidFill>
                <a:latin typeface="+mn-lt"/>
                <a:ea typeface="+mn-ea"/>
                <a:cs typeface="Arial" panose="020B0604020202020204" pitchFamily="34" charset="0"/>
              </a:rPr>
              <a:t>! </a:t>
            </a:r>
          </a:p>
        </p:txBody>
      </p:sp>
      <p:sp>
        <p:nvSpPr>
          <p:cNvPr id="36" name="Rectangle: Rounded Corners 35">
            <a:extLst>
              <a:ext uri="{FF2B5EF4-FFF2-40B4-BE49-F238E27FC236}">
                <a16:creationId xmlns:a16="http://schemas.microsoft.com/office/drawing/2014/main" id="{9FCB8C9F-B6DD-450F-9A4C-F7C1DCB85D47}"/>
              </a:ext>
            </a:extLst>
          </p:cNvPr>
          <p:cNvSpPr/>
          <p:nvPr/>
        </p:nvSpPr>
        <p:spPr>
          <a:xfrm>
            <a:off x="2092212" y="2318720"/>
            <a:ext cx="7192524" cy="198980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just" defTabSz="609630">
              <a:lnSpc>
                <a:spcPct val="150000"/>
              </a:lnSpc>
              <a:buClrTx/>
              <a:defRPr/>
            </a:pPr>
            <a:r>
              <a:rPr lang="en-US" sz="2400" kern="1200" dirty="0" err="1">
                <a:solidFill>
                  <a:schemeClr val="tx1"/>
                </a:solidFill>
                <a:cs typeface="Arial" panose="020B0604020202020204" pitchFamily="34" charset="0"/>
              </a:rPr>
              <a:t>Trái</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Đất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là</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một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trong</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tám</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hành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tinh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chuyển</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động</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xung</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quanh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Mặt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Trời</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Từ</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Mặt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Trời</a:t>
            </a:r>
            <a:r>
              <a:rPr lang="en-US" sz="2400" kern="1200" dirty="0">
                <a:solidFill>
                  <a:schemeClr val="tx1"/>
                </a:solidFill>
                <a:cs typeface="Arial" panose="020B0604020202020204" pitchFamily="34" charset="0"/>
              </a:rPr>
              <a:t> ra </a:t>
            </a:r>
            <a:r>
              <a:rPr lang="en-US" sz="2400" kern="1200" dirty="0" err="1">
                <a:solidFill>
                  <a:schemeClr val="tx1"/>
                </a:solidFill>
                <a:cs typeface="Arial" panose="020B0604020202020204" pitchFamily="34" charset="0"/>
              </a:rPr>
              <a:t>xa</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dần</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Trái</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Đất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là</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hành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tinh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thứ</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ba</a:t>
            </a:r>
            <a:r>
              <a:rPr lang="en-US" sz="2400" kern="1200" dirty="0">
                <a:solidFill>
                  <a:schemeClr val="tx1"/>
                </a:solidFill>
                <a:cs typeface="Arial" panose="020B0604020202020204" pitchFamily="34" charset="0"/>
              </a:rPr>
              <a:t>.</a:t>
            </a:r>
          </a:p>
        </p:txBody>
      </p:sp>
      <p:pic>
        <p:nvPicPr>
          <p:cNvPr id="38" name="Picture 37">
            <a:extLst>
              <a:ext uri="{FF2B5EF4-FFF2-40B4-BE49-F238E27FC236}">
                <a16:creationId xmlns:a16="http://schemas.microsoft.com/office/drawing/2014/main" id="{F90C486B-5781-4612-B9A2-FDC79B2C85D8}"/>
              </a:ext>
            </a:extLst>
          </p:cNvPr>
          <p:cNvPicPr>
            <a:picLocks noChangeAspect="1"/>
          </p:cNvPicPr>
          <p:nvPr/>
        </p:nvPicPr>
        <p:blipFill rotWithShape="1">
          <a:blip r:embed="rId3">
            <a:extLst>
              <a:ext uri="{28A0092B-C50C-407E-A947-70E740481C1C}">
                <a14:useLocalDpi xmlns:a14="http://schemas.microsoft.com/office/drawing/2010/main" val="0"/>
              </a:ext>
            </a:extLst>
          </a:blip>
          <a:srcRect l="32498" t="25552" r="32915" b="24071"/>
          <a:stretch/>
        </p:blipFill>
        <p:spPr>
          <a:xfrm>
            <a:off x="0" y="4308529"/>
            <a:ext cx="2878166" cy="2358016"/>
          </a:xfrm>
          <a:prstGeom prst="rect">
            <a:avLst/>
          </a:prstGeom>
        </p:spPr>
      </p:pic>
      <p:pic>
        <p:nvPicPr>
          <p:cNvPr id="40" name="Picture 39">
            <a:extLst>
              <a:ext uri="{FF2B5EF4-FFF2-40B4-BE49-F238E27FC236}">
                <a16:creationId xmlns:a16="http://schemas.microsoft.com/office/drawing/2014/main" id="{F3ED755C-0505-45CB-8447-5F06E7E20769}"/>
              </a:ext>
            </a:extLst>
          </p:cNvPr>
          <p:cNvPicPr>
            <a:picLocks noChangeAspect="1"/>
          </p:cNvPicPr>
          <p:nvPr/>
        </p:nvPicPr>
        <p:blipFill rotWithShape="1">
          <a:blip r:embed="rId4">
            <a:extLst>
              <a:ext uri="{28A0092B-C50C-407E-A947-70E740481C1C}">
                <a14:useLocalDpi xmlns:a14="http://schemas.microsoft.com/office/drawing/2010/main" val="0"/>
              </a:ext>
            </a:extLst>
          </a:blip>
          <a:srcRect l="40699" t="34172" r="40299" b="33973"/>
          <a:stretch/>
        </p:blipFill>
        <p:spPr>
          <a:xfrm>
            <a:off x="9890028" y="10886"/>
            <a:ext cx="2316486" cy="2184401"/>
          </a:xfrm>
          <a:prstGeom prst="rect">
            <a:avLst/>
          </a:prstGeom>
        </p:spPr>
      </p:pic>
      <p:pic>
        <p:nvPicPr>
          <p:cNvPr id="42" name="Picture 41">
            <a:extLst>
              <a:ext uri="{FF2B5EF4-FFF2-40B4-BE49-F238E27FC236}">
                <a16:creationId xmlns:a16="http://schemas.microsoft.com/office/drawing/2014/main" id="{C6CEADAB-A850-433C-8C42-A1E0BD3D620A}"/>
              </a:ext>
            </a:extLst>
          </p:cNvPr>
          <p:cNvPicPr>
            <a:picLocks noChangeAspect="1"/>
          </p:cNvPicPr>
          <p:nvPr/>
        </p:nvPicPr>
        <p:blipFill rotWithShape="1">
          <a:blip r:embed="rId5">
            <a:extLst>
              <a:ext uri="{28A0092B-C50C-407E-A947-70E740481C1C}">
                <a14:useLocalDpi xmlns:a14="http://schemas.microsoft.com/office/drawing/2010/main" val="0"/>
              </a:ext>
            </a:extLst>
          </a:blip>
          <a:srcRect l="43749" t="32008" r="42499" b="32961"/>
          <a:stretch/>
        </p:blipFill>
        <p:spPr>
          <a:xfrm>
            <a:off x="9890028" y="3581401"/>
            <a:ext cx="2489200" cy="3566775"/>
          </a:xfrm>
          <a:prstGeom prst="rect">
            <a:avLst/>
          </a:prstGeom>
        </p:spPr>
      </p:pic>
      <p:pic>
        <p:nvPicPr>
          <p:cNvPr id="45" name="Picture 32">
            <a:extLst>
              <a:ext uri="{FF2B5EF4-FFF2-40B4-BE49-F238E27FC236}">
                <a16:creationId xmlns:a16="http://schemas.microsoft.com/office/drawing/2014/main" id="{83692F6D-5ED2-4940-BBA9-05BD7564B70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27530" y="4308528"/>
            <a:ext cx="3976306" cy="1989809"/>
          </a:xfrm>
          <a:prstGeom prst="rect">
            <a:avLst/>
          </a:prstGeom>
        </p:spPr>
      </p:pic>
    </p:spTree>
    <p:extLst>
      <p:ext uri="{BB962C8B-B14F-4D97-AF65-F5344CB8AC3E}">
        <p14:creationId xmlns:p14="http://schemas.microsoft.com/office/powerpoint/2010/main" val="4118116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par>
                                <p:cTn id="25" presetID="53" presetClass="entr" presetSubtype="16"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53" presetClass="entr" presetSubtype="16"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rot="5400000">
            <a:off x="2514187" y="-2795202"/>
            <a:ext cx="6999671" cy="12448405"/>
            <a:chOff x="0" y="0"/>
            <a:chExt cx="1149350" cy="1149350"/>
          </a:xfrm>
        </p:grpSpPr>
        <p:sp>
          <p:nvSpPr>
            <p:cNvPr id="3" name="Freeform 3"/>
            <p:cNvSpPr/>
            <p:nvPr/>
          </p:nvSpPr>
          <p:spPr>
            <a:xfrm>
              <a:off x="0" y="0"/>
              <a:ext cx="3438303" cy="6114771"/>
            </a:xfrm>
            <a:custGeom>
              <a:avLst/>
              <a:gdLst/>
              <a:ahLst/>
              <a:cxnLst/>
              <a:rect l="l" t="t" r="r" b="b"/>
              <a:pathLst>
                <a:path w="3438303" h="6114771">
                  <a:moveTo>
                    <a:pt x="3438303" y="67567"/>
                  </a:moveTo>
                  <a:lnTo>
                    <a:pt x="3438303" y="0"/>
                  </a:lnTo>
                  <a:lnTo>
                    <a:pt x="18996" y="0"/>
                  </a:lnTo>
                  <a:lnTo>
                    <a:pt x="18996" y="33783"/>
                  </a:lnTo>
                  <a:lnTo>
                    <a:pt x="0" y="33783"/>
                  </a:lnTo>
                  <a:lnTo>
                    <a:pt x="0" y="6114771"/>
                  </a:lnTo>
                  <a:lnTo>
                    <a:pt x="37992" y="6114771"/>
                  </a:lnTo>
                  <a:lnTo>
                    <a:pt x="37992" y="4932357"/>
                  </a:lnTo>
                  <a:lnTo>
                    <a:pt x="683861" y="4932357"/>
                  </a:lnTo>
                  <a:lnTo>
                    <a:pt x="683861" y="6114771"/>
                  </a:lnTo>
                  <a:lnTo>
                    <a:pt x="721854" y="6114771"/>
                  </a:lnTo>
                  <a:lnTo>
                    <a:pt x="721854" y="4932357"/>
                  </a:lnTo>
                  <a:lnTo>
                    <a:pt x="1367723" y="4932357"/>
                  </a:lnTo>
                  <a:lnTo>
                    <a:pt x="1367723" y="6114771"/>
                  </a:lnTo>
                  <a:lnTo>
                    <a:pt x="1405715" y="6114771"/>
                  </a:lnTo>
                  <a:lnTo>
                    <a:pt x="1405715" y="4932357"/>
                  </a:lnTo>
                  <a:lnTo>
                    <a:pt x="2051584" y="4932357"/>
                  </a:lnTo>
                  <a:lnTo>
                    <a:pt x="2051584" y="6114771"/>
                  </a:lnTo>
                  <a:lnTo>
                    <a:pt x="2089576" y="6114771"/>
                  </a:lnTo>
                  <a:lnTo>
                    <a:pt x="2089576" y="4932357"/>
                  </a:lnTo>
                  <a:lnTo>
                    <a:pt x="2735445" y="4932357"/>
                  </a:lnTo>
                  <a:lnTo>
                    <a:pt x="2735445" y="6114771"/>
                  </a:lnTo>
                  <a:lnTo>
                    <a:pt x="2773438" y="6114771"/>
                  </a:lnTo>
                  <a:lnTo>
                    <a:pt x="2773438" y="4932357"/>
                  </a:lnTo>
                  <a:lnTo>
                    <a:pt x="3438303" y="4932357"/>
                  </a:lnTo>
                  <a:lnTo>
                    <a:pt x="3438303" y="4864791"/>
                  </a:lnTo>
                  <a:lnTo>
                    <a:pt x="2773438" y="4864791"/>
                  </a:lnTo>
                  <a:lnTo>
                    <a:pt x="2773438" y="3716160"/>
                  </a:lnTo>
                  <a:lnTo>
                    <a:pt x="3438303" y="3716160"/>
                  </a:lnTo>
                  <a:lnTo>
                    <a:pt x="3438303" y="3648593"/>
                  </a:lnTo>
                  <a:lnTo>
                    <a:pt x="2773438" y="3648593"/>
                  </a:lnTo>
                  <a:lnTo>
                    <a:pt x="2773438" y="2499962"/>
                  </a:lnTo>
                  <a:lnTo>
                    <a:pt x="3438303" y="2499962"/>
                  </a:lnTo>
                  <a:lnTo>
                    <a:pt x="3438303" y="2432395"/>
                  </a:lnTo>
                  <a:lnTo>
                    <a:pt x="2773438" y="2432395"/>
                  </a:lnTo>
                  <a:lnTo>
                    <a:pt x="2773438" y="1283764"/>
                  </a:lnTo>
                  <a:lnTo>
                    <a:pt x="3438303" y="1283764"/>
                  </a:lnTo>
                  <a:lnTo>
                    <a:pt x="3438303" y="1216198"/>
                  </a:lnTo>
                  <a:lnTo>
                    <a:pt x="2773438" y="1216198"/>
                  </a:lnTo>
                  <a:lnTo>
                    <a:pt x="2773438" y="67567"/>
                  </a:lnTo>
                  <a:lnTo>
                    <a:pt x="3438303" y="67567"/>
                  </a:lnTo>
                  <a:close/>
                  <a:moveTo>
                    <a:pt x="721854" y="1216198"/>
                  </a:moveTo>
                  <a:lnTo>
                    <a:pt x="721854" y="67567"/>
                  </a:lnTo>
                  <a:lnTo>
                    <a:pt x="1367723" y="67567"/>
                  </a:lnTo>
                  <a:lnTo>
                    <a:pt x="1367723" y="1216198"/>
                  </a:lnTo>
                  <a:lnTo>
                    <a:pt x="721854" y="1216198"/>
                  </a:lnTo>
                  <a:close/>
                  <a:moveTo>
                    <a:pt x="1367723" y="1283764"/>
                  </a:moveTo>
                  <a:lnTo>
                    <a:pt x="1367723" y="2432395"/>
                  </a:lnTo>
                  <a:lnTo>
                    <a:pt x="721854" y="2432395"/>
                  </a:lnTo>
                  <a:lnTo>
                    <a:pt x="721854" y="1283764"/>
                  </a:lnTo>
                  <a:lnTo>
                    <a:pt x="1367723" y="1283764"/>
                  </a:lnTo>
                  <a:close/>
                  <a:moveTo>
                    <a:pt x="683861" y="1216198"/>
                  </a:moveTo>
                  <a:lnTo>
                    <a:pt x="37992" y="1216198"/>
                  </a:lnTo>
                  <a:lnTo>
                    <a:pt x="37992" y="67567"/>
                  </a:lnTo>
                  <a:lnTo>
                    <a:pt x="683861" y="67567"/>
                  </a:lnTo>
                  <a:lnTo>
                    <a:pt x="683861" y="1216198"/>
                  </a:lnTo>
                  <a:close/>
                  <a:moveTo>
                    <a:pt x="683861" y="1283764"/>
                  </a:moveTo>
                  <a:lnTo>
                    <a:pt x="683861" y="2432395"/>
                  </a:lnTo>
                  <a:lnTo>
                    <a:pt x="37992" y="2432395"/>
                  </a:lnTo>
                  <a:lnTo>
                    <a:pt x="37992" y="1283764"/>
                  </a:lnTo>
                  <a:lnTo>
                    <a:pt x="683861" y="1283764"/>
                  </a:lnTo>
                  <a:close/>
                  <a:moveTo>
                    <a:pt x="683861" y="2499962"/>
                  </a:moveTo>
                  <a:lnTo>
                    <a:pt x="683861" y="3648593"/>
                  </a:lnTo>
                  <a:lnTo>
                    <a:pt x="37992" y="3648593"/>
                  </a:lnTo>
                  <a:lnTo>
                    <a:pt x="37992" y="2499962"/>
                  </a:lnTo>
                  <a:lnTo>
                    <a:pt x="683861" y="2499962"/>
                  </a:lnTo>
                  <a:close/>
                  <a:moveTo>
                    <a:pt x="721854" y="2499962"/>
                  </a:moveTo>
                  <a:lnTo>
                    <a:pt x="1367723" y="2499962"/>
                  </a:lnTo>
                  <a:lnTo>
                    <a:pt x="1367723" y="3648593"/>
                  </a:lnTo>
                  <a:lnTo>
                    <a:pt x="721854" y="3648593"/>
                  </a:lnTo>
                  <a:lnTo>
                    <a:pt x="721854" y="2499962"/>
                  </a:lnTo>
                  <a:close/>
                  <a:moveTo>
                    <a:pt x="1405715" y="2499962"/>
                  </a:moveTo>
                  <a:lnTo>
                    <a:pt x="2051584" y="2499962"/>
                  </a:lnTo>
                  <a:lnTo>
                    <a:pt x="2051584" y="3648593"/>
                  </a:lnTo>
                  <a:lnTo>
                    <a:pt x="1405715" y="3648593"/>
                  </a:lnTo>
                  <a:lnTo>
                    <a:pt x="1405715" y="2499962"/>
                  </a:lnTo>
                  <a:close/>
                  <a:moveTo>
                    <a:pt x="1405715" y="2432395"/>
                  </a:moveTo>
                  <a:lnTo>
                    <a:pt x="1405715" y="1283764"/>
                  </a:lnTo>
                  <a:lnTo>
                    <a:pt x="2051584" y="1283764"/>
                  </a:lnTo>
                  <a:lnTo>
                    <a:pt x="2051584" y="2432395"/>
                  </a:lnTo>
                  <a:lnTo>
                    <a:pt x="1405715" y="2432395"/>
                  </a:lnTo>
                  <a:close/>
                  <a:moveTo>
                    <a:pt x="1405715" y="1216198"/>
                  </a:moveTo>
                  <a:lnTo>
                    <a:pt x="1405715" y="67567"/>
                  </a:lnTo>
                  <a:lnTo>
                    <a:pt x="2051584" y="67567"/>
                  </a:lnTo>
                  <a:lnTo>
                    <a:pt x="2051584" y="1216198"/>
                  </a:lnTo>
                  <a:lnTo>
                    <a:pt x="1405715" y="1216198"/>
                  </a:lnTo>
                  <a:close/>
                  <a:moveTo>
                    <a:pt x="37992" y="4864791"/>
                  </a:moveTo>
                  <a:lnTo>
                    <a:pt x="37992" y="3716160"/>
                  </a:lnTo>
                  <a:lnTo>
                    <a:pt x="683861" y="3716160"/>
                  </a:lnTo>
                  <a:lnTo>
                    <a:pt x="683861" y="4864791"/>
                  </a:lnTo>
                  <a:lnTo>
                    <a:pt x="37992" y="4864791"/>
                  </a:lnTo>
                  <a:close/>
                  <a:moveTo>
                    <a:pt x="721854" y="4864791"/>
                  </a:moveTo>
                  <a:lnTo>
                    <a:pt x="721854" y="3716160"/>
                  </a:lnTo>
                  <a:lnTo>
                    <a:pt x="1367723" y="3716160"/>
                  </a:lnTo>
                  <a:lnTo>
                    <a:pt x="1367723" y="4864791"/>
                  </a:lnTo>
                  <a:lnTo>
                    <a:pt x="721854" y="4864791"/>
                  </a:lnTo>
                  <a:close/>
                  <a:moveTo>
                    <a:pt x="1405715" y="4864791"/>
                  </a:moveTo>
                  <a:lnTo>
                    <a:pt x="1405715" y="3716160"/>
                  </a:lnTo>
                  <a:lnTo>
                    <a:pt x="2051584" y="3716160"/>
                  </a:lnTo>
                  <a:lnTo>
                    <a:pt x="2051584" y="4864791"/>
                  </a:lnTo>
                  <a:lnTo>
                    <a:pt x="1405715" y="4864791"/>
                  </a:lnTo>
                  <a:close/>
                  <a:moveTo>
                    <a:pt x="2735445" y="4864791"/>
                  </a:moveTo>
                  <a:lnTo>
                    <a:pt x="2089576" y="4864791"/>
                  </a:lnTo>
                  <a:lnTo>
                    <a:pt x="2089576" y="3716160"/>
                  </a:lnTo>
                  <a:lnTo>
                    <a:pt x="2735445" y="3716160"/>
                  </a:lnTo>
                  <a:lnTo>
                    <a:pt x="2735445" y="4864791"/>
                  </a:lnTo>
                  <a:close/>
                  <a:moveTo>
                    <a:pt x="2735445" y="3648593"/>
                  </a:moveTo>
                  <a:lnTo>
                    <a:pt x="2089576" y="3648593"/>
                  </a:lnTo>
                  <a:lnTo>
                    <a:pt x="2089576" y="2499962"/>
                  </a:lnTo>
                  <a:lnTo>
                    <a:pt x="2735445" y="2499962"/>
                  </a:lnTo>
                  <a:lnTo>
                    <a:pt x="2735445" y="3648593"/>
                  </a:lnTo>
                  <a:close/>
                  <a:moveTo>
                    <a:pt x="2735445" y="2432395"/>
                  </a:moveTo>
                  <a:lnTo>
                    <a:pt x="2089576" y="2432395"/>
                  </a:lnTo>
                  <a:lnTo>
                    <a:pt x="2089576" y="1283764"/>
                  </a:lnTo>
                  <a:lnTo>
                    <a:pt x="2735445" y="1283764"/>
                  </a:lnTo>
                  <a:lnTo>
                    <a:pt x="2735445" y="2432395"/>
                  </a:lnTo>
                  <a:close/>
                  <a:moveTo>
                    <a:pt x="2735445" y="1216198"/>
                  </a:moveTo>
                  <a:lnTo>
                    <a:pt x="2089576" y="1216198"/>
                  </a:lnTo>
                  <a:lnTo>
                    <a:pt x="2089576" y="67567"/>
                  </a:lnTo>
                  <a:lnTo>
                    <a:pt x="2735445" y="67567"/>
                  </a:lnTo>
                  <a:lnTo>
                    <a:pt x="2735445" y="1216198"/>
                  </a:lnTo>
                  <a:close/>
                </a:path>
              </a:pathLst>
            </a:custGeom>
            <a:solidFill>
              <a:srgbClr val="FFFFFF">
                <a:alpha val="49804"/>
              </a:srgbClr>
            </a:solidFill>
          </p:spPr>
        </p:sp>
      </p:grpSp>
      <p:grpSp>
        <p:nvGrpSpPr>
          <p:cNvPr id="4" name="Group 4"/>
          <p:cNvGrpSpPr/>
          <p:nvPr/>
        </p:nvGrpSpPr>
        <p:grpSpPr>
          <a:xfrm>
            <a:off x="6697393" y="4843963"/>
            <a:ext cx="2223819" cy="2038956"/>
            <a:chOff x="0" y="0"/>
            <a:chExt cx="3622507" cy="2471096"/>
          </a:xfrm>
        </p:grpSpPr>
        <p:sp>
          <p:nvSpPr>
            <p:cNvPr id="5" name="Freeform 5"/>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6" name="Freeform 6"/>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7" name="Freeform 7"/>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8" name="Freeform 8"/>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grpSp>
        <p:nvGrpSpPr>
          <p:cNvPr id="18" name="Group 18"/>
          <p:cNvGrpSpPr/>
          <p:nvPr/>
        </p:nvGrpSpPr>
        <p:grpSpPr>
          <a:xfrm>
            <a:off x="699958" y="2863007"/>
            <a:ext cx="6876632" cy="3557409"/>
            <a:chOff x="0" y="0"/>
            <a:chExt cx="3622507" cy="2471096"/>
          </a:xfrm>
        </p:grpSpPr>
        <p:sp>
          <p:nvSpPr>
            <p:cNvPr id="19" name="Freeform 19"/>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20" name="Freeform 20"/>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21" name="Freeform 21"/>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22" name="Freeform 22"/>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58977" y="3283259"/>
            <a:ext cx="2728945" cy="1809919"/>
          </a:xfrm>
          <a:prstGeom prst="rect">
            <a:avLst/>
          </a:prstGeom>
        </p:spPr>
      </p:pic>
      <p:pic>
        <p:nvPicPr>
          <p:cNvPr id="27" name="Picture 2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15953">
            <a:off x="7067037" y="4834169"/>
            <a:ext cx="1476739" cy="2003007"/>
          </a:xfrm>
          <a:prstGeom prst="rect">
            <a:avLst/>
          </a:prstGeom>
        </p:spPr>
      </p:pic>
      <p:grpSp>
        <p:nvGrpSpPr>
          <p:cNvPr id="34" name="Group 34"/>
          <p:cNvGrpSpPr/>
          <p:nvPr/>
        </p:nvGrpSpPr>
        <p:grpSpPr>
          <a:xfrm>
            <a:off x="912098" y="3069858"/>
            <a:ext cx="599925" cy="599925"/>
            <a:chOff x="0" y="0"/>
            <a:chExt cx="1199850" cy="1199850"/>
          </a:xfrm>
        </p:grpSpPr>
        <p:sp>
          <p:nvSpPr>
            <p:cNvPr id="35" name="AutoShape 35"/>
            <p:cNvSpPr/>
            <p:nvPr/>
          </p:nvSpPr>
          <p:spPr>
            <a:xfrm>
              <a:off x="0" y="0"/>
              <a:ext cx="1199850" cy="0"/>
            </a:xfrm>
            <a:prstGeom prst="line">
              <a:avLst/>
            </a:prstGeom>
            <a:ln w="38100" cap="flat">
              <a:solidFill>
                <a:srgbClr val="000000"/>
              </a:solidFill>
              <a:prstDash val="solid"/>
              <a:headEnd type="none" w="sm" len="sm"/>
              <a:tailEnd type="none" w="sm" len="sm"/>
            </a:ln>
          </p:spPr>
        </p:sp>
        <p:sp>
          <p:nvSpPr>
            <p:cNvPr id="36" name="AutoShape 36"/>
            <p:cNvSpPr/>
            <p:nvPr/>
          </p:nvSpPr>
          <p:spPr>
            <a:xfrm rot="-5400000">
              <a:off x="-580875" y="580875"/>
              <a:ext cx="1199850" cy="0"/>
            </a:xfrm>
            <a:prstGeom prst="line">
              <a:avLst/>
            </a:prstGeom>
            <a:ln w="38100" cap="flat">
              <a:solidFill>
                <a:srgbClr val="000000"/>
              </a:solidFill>
              <a:prstDash val="solid"/>
              <a:headEnd type="none" w="sm" len="sm"/>
              <a:tailEnd type="none" w="sm" len="sm"/>
            </a:ln>
          </p:spPr>
        </p:sp>
      </p:grpSp>
      <p:grpSp>
        <p:nvGrpSpPr>
          <p:cNvPr id="40" name="Group 40"/>
          <p:cNvGrpSpPr/>
          <p:nvPr/>
        </p:nvGrpSpPr>
        <p:grpSpPr>
          <a:xfrm rot="-10800000">
            <a:off x="6635960" y="5479788"/>
            <a:ext cx="599925" cy="599925"/>
            <a:chOff x="0" y="0"/>
            <a:chExt cx="1199850" cy="1199850"/>
          </a:xfrm>
        </p:grpSpPr>
        <p:sp>
          <p:nvSpPr>
            <p:cNvPr id="41" name="AutoShape 41"/>
            <p:cNvSpPr/>
            <p:nvPr/>
          </p:nvSpPr>
          <p:spPr>
            <a:xfrm>
              <a:off x="0" y="0"/>
              <a:ext cx="1199850" cy="0"/>
            </a:xfrm>
            <a:prstGeom prst="line">
              <a:avLst/>
            </a:prstGeom>
            <a:ln w="38100" cap="flat">
              <a:solidFill>
                <a:srgbClr val="000000"/>
              </a:solidFill>
              <a:prstDash val="solid"/>
              <a:headEnd type="none" w="sm" len="sm"/>
              <a:tailEnd type="none" w="sm" len="sm"/>
            </a:ln>
          </p:spPr>
        </p:sp>
        <p:sp>
          <p:nvSpPr>
            <p:cNvPr id="42" name="AutoShape 42"/>
            <p:cNvSpPr/>
            <p:nvPr/>
          </p:nvSpPr>
          <p:spPr>
            <a:xfrm rot="-5400000">
              <a:off x="-580875" y="580875"/>
              <a:ext cx="1199850" cy="0"/>
            </a:xfrm>
            <a:prstGeom prst="line">
              <a:avLst/>
            </a:prstGeom>
            <a:ln w="38100" cap="flat">
              <a:solidFill>
                <a:srgbClr val="000000"/>
              </a:solidFill>
              <a:prstDash val="solid"/>
              <a:headEnd type="none" w="sm" len="sm"/>
              <a:tailEnd type="none" w="sm" len="sm"/>
            </a:ln>
          </p:spPr>
        </p:sp>
      </p:grpSp>
      <p:grpSp>
        <p:nvGrpSpPr>
          <p:cNvPr id="46" name="Group 46"/>
          <p:cNvGrpSpPr/>
          <p:nvPr/>
        </p:nvGrpSpPr>
        <p:grpSpPr>
          <a:xfrm rot="-5400000">
            <a:off x="960180" y="5479788"/>
            <a:ext cx="599925" cy="599925"/>
            <a:chOff x="0" y="0"/>
            <a:chExt cx="1199850" cy="1199850"/>
          </a:xfrm>
        </p:grpSpPr>
        <p:sp>
          <p:nvSpPr>
            <p:cNvPr id="47" name="AutoShape 47"/>
            <p:cNvSpPr/>
            <p:nvPr/>
          </p:nvSpPr>
          <p:spPr>
            <a:xfrm>
              <a:off x="0" y="0"/>
              <a:ext cx="1199850" cy="0"/>
            </a:xfrm>
            <a:prstGeom prst="line">
              <a:avLst/>
            </a:prstGeom>
            <a:ln w="38100" cap="flat">
              <a:solidFill>
                <a:srgbClr val="000000"/>
              </a:solidFill>
              <a:prstDash val="solid"/>
              <a:headEnd type="none" w="sm" len="sm"/>
              <a:tailEnd type="none" w="sm" len="sm"/>
            </a:ln>
          </p:spPr>
        </p:sp>
        <p:sp>
          <p:nvSpPr>
            <p:cNvPr id="48" name="AutoShape 48"/>
            <p:cNvSpPr/>
            <p:nvPr/>
          </p:nvSpPr>
          <p:spPr>
            <a:xfrm rot="-5400000">
              <a:off x="-580875" y="580875"/>
              <a:ext cx="1199850" cy="0"/>
            </a:xfrm>
            <a:prstGeom prst="line">
              <a:avLst/>
            </a:prstGeom>
            <a:ln w="38100" cap="flat">
              <a:solidFill>
                <a:srgbClr val="000000"/>
              </a:solidFill>
              <a:prstDash val="solid"/>
              <a:headEnd type="none" w="sm" len="sm"/>
              <a:tailEnd type="none" w="sm" len="sm"/>
            </a:ln>
          </p:spPr>
        </p:sp>
      </p:grpSp>
      <p:grpSp>
        <p:nvGrpSpPr>
          <p:cNvPr id="52" name="Group 52"/>
          <p:cNvGrpSpPr/>
          <p:nvPr/>
        </p:nvGrpSpPr>
        <p:grpSpPr>
          <a:xfrm rot="5400000">
            <a:off x="6635078" y="3060332"/>
            <a:ext cx="599925" cy="599925"/>
            <a:chOff x="0" y="0"/>
            <a:chExt cx="1199850" cy="1199850"/>
          </a:xfrm>
        </p:grpSpPr>
        <p:sp>
          <p:nvSpPr>
            <p:cNvPr id="53" name="AutoShape 53"/>
            <p:cNvSpPr/>
            <p:nvPr/>
          </p:nvSpPr>
          <p:spPr>
            <a:xfrm>
              <a:off x="0" y="0"/>
              <a:ext cx="1199850" cy="0"/>
            </a:xfrm>
            <a:prstGeom prst="line">
              <a:avLst/>
            </a:prstGeom>
            <a:ln w="38100" cap="flat">
              <a:solidFill>
                <a:srgbClr val="000000"/>
              </a:solidFill>
              <a:prstDash val="solid"/>
              <a:headEnd type="none" w="sm" len="sm"/>
              <a:tailEnd type="none" w="sm" len="sm"/>
            </a:ln>
          </p:spPr>
        </p:sp>
        <p:sp>
          <p:nvSpPr>
            <p:cNvPr id="54" name="AutoShape 54"/>
            <p:cNvSpPr/>
            <p:nvPr/>
          </p:nvSpPr>
          <p:spPr>
            <a:xfrm rot="-5400000">
              <a:off x="-580875" y="580875"/>
              <a:ext cx="1199850" cy="0"/>
            </a:xfrm>
            <a:prstGeom prst="line">
              <a:avLst/>
            </a:prstGeom>
            <a:ln w="38100" cap="flat">
              <a:solidFill>
                <a:srgbClr val="000000"/>
              </a:solidFill>
              <a:prstDash val="solid"/>
              <a:headEnd type="none" w="sm" len="sm"/>
              <a:tailEnd type="none" w="sm" len="sm"/>
            </a:ln>
          </p:spPr>
        </p:sp>
      </p:grpSp>
      <p:sp>
        <p:nvSpPr>
          <p:cNvPr id="59" name="Rectangle 58">
            <a:extLst>
              <a:ext uri="{FF2B5EF4-FFF2-40B4-BE49-F238E27FC236}">
                <a16:creationId xmlns:a16="http://schemas.microsoft.com/office/drawing/2014/main" id="{10CB82C0-1069-4762-AE5F-124C6A6BFAA3}"/>
              </a:ext>
            </a:extLst>
          </p:cNvPr>
          <p:cNvSpPr/>
          <p:nvPr/>
        </p:nvSpPr>
        <p:spPr>
          <a:xfrm>
            <a:off x="1413276" y="3592934"/>
            <a:ext cx="5578419" cy="1675843"/>
          </a:xfrm>
          <a:prstGeom prst="rect">
            <a:avLst/>
          </a:prstGeom>
        </p:spPr>
        <p:txBody>
          <a:bodyPr wrap="square">
            <a:spAutoFit/>
          </a:bodyPr>
          <a:lstStyle/>
          <a:p>
            <a:pPr algn="just" defTabSz="609630">
              <a:lnSpc>
                <a:spcPct val="150000"/>
              </a:lnSpc>
              <a:spcBef>
                <a:spcPts val="67"/>
              </a:spcBef>
              <a:spcAft>
                <a:spcPts val="67"/>
              </a:spcAft>
              <a:buClrTx/>
              <a:defRPr/>
            </a:pPr>
            <a:r>
              <a:rPr lang="en-US" sz="2400" kern="1200" dirty="0">
                <a:solidFill>
                  <a:schemeClr val="tx1"/>
                </a:solidFill>
                <a:latin typeface="+mn-lt"/>
                <a:ea typeface="Arial" panose="020B0604020202020204" pitchFamily="34" charset="0"/>
                <a:cs typeface="Times New Roman" panose="02020603050405020304" pitchFamily="18" charset="0"/>
              </a:rPr>
              <a:t>Quan </a:t>
            </a:r>
            <a:r>
              <a:rPr lang="en-US" sz="2400" kern="1200" dirty="0" err="1">
                <a:solidFill>
                  <a:schemeClr val="tx1"/>
                </a:solidFill>
                <a:latin typeface="+mn-lt"/>
                <a:ea typeface="Arial" panose="020B0604020202020204" pitchFamily="34" charset="0"/>
                <a:cs typeface="Times New Roman" panose="02020603050405020304" pitchFamily="18" charset="0"/>
              </a:rPr>
              <a:t>sát</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hình</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ảnh</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và</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thực</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hành</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Chỉ</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và</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nó</a:t>
            </a:r>
            <a:r>
              <a:rPr lang="en-US" sz="2400" dirty="0" err="1">
                <a:solidFill>
                  <a:schemeClr val="tx1"/>
                </a:solidFill>
                <a:latin typeface="+mn-lt"/>
                <a:ea typeface="Arial" panose="020B0604020202020204" pitchFamily="34" charset="0"/>
                <a:cs typeface="Times New Roman" panose="02020603050405020304" pitchFamily="18" charset="0"/>
              </a:rPr>
              <a:t>i</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chiều</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chuyển</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động</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của</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Trái</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Đất</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quanh</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Mặt</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Trời</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trên</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sơ</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đồ</a:t>
            </a:r>
            <a:r>
              <a:rPr lang="en-US" sz="2400" dirty="0">
                <a:solidFill>
                  <a:schemeClr val="tx1"/>
                </a:solidFill>
                <a:latin typeface="+mn-lt"/>
                <a:ea typeface="Arial" panose="020B0604020202020204" pitchFamily="34" charset="0"/>
                <a:cs typeface="Times New Roman" panose="02020603050405020304" pitchFamily="18" charset="0"/>
              </a:rPr>
              <a:t>.</a:t>
            </a:r>
            <a:endParaRPr lang="en-US" sz="2400" kern="1200" dirty="0">
              <a:solidFill>
                <a:schemeClr val="tx1"/>
              </a:solidFill>
              <a:latin typeface="+mn-lt"/>
              <a:ea typeface="Arial" panose="020B0604020202020204" pitchFamily="34" charset="0"/>
              <a:cs typeface="Times New Roman" panose="02020603050405020304" pitchFamily="18" charset="0"/>
            </a:endParaRPr>
          </a:p>
        </p:txBody>
      </p:sp>
      <p:sp>
        <p:nvSpPr>
          <p:cNvPr id="60" name="Thought Bubble: Cloud 59">
            <a:extLst>
              <a:ext uri="{FF2B5EF4-FFF2-40B4-BE49-F238E27FC236}">
                <a16:creationId xmlns:a16="http://schemas.microsoft.com/office/drawing/2014/main" id="{B438E1FE-4AE2-44C4-AFFD-DC178FC3CCC5}"/>
              </a:ext>
            </a:extLst>
          </p:cNvPr>
          <p:cNvSpPr/>
          <p:nvPr/>
        </p:nvSpPr>
        <p:spPr>
          <a:xfrm>
            <a:off x="8349563" y="2615491"/>
            <a:ext cx="3059731" cy="2626306"/>
          </a:xfrm>
          <a:prstGeom prst="cloudCallout">
            <a:avLst/>
          </a:prstGeom>
          <a:solidFill>
            <a:schemeClr val="accent2">
              <a:lumMod val="20000"/>
              <a:lumOff val="80000"/>
            </a:schemeClr>
          </a:solidFill>
          <a:ln>
            <a:solidFill>
              <a:schemeClr val="accent3">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defTabSz="609630">
              <a:lnSpc>
                <a:spcPct val="150000"/>
              </a:lnSpc>
              <a:buClrTx/>
              <a:defRPr/>
            </a:pPr>
            <a:r>
              <a:rPr lang="en-US" sz="2400" kern="1200" dirty="0" err="1">
                <a:solidFill>
                  <a:schemeClr val="tx1"/>
                </a:solidFill>
                <a:cs typeface="Arial" panose="020B0604020202020204" pitchFamily="34" charset="0"/>
              </a:rPr>
              <a:t>Hoạt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động</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theo</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cặp</a:t>
            </a:r>
            <a:endParaRPr lang="en-US" sz="2400" kern="1200" dirty="0">
              <a:solidFill>
                <a:schemeClr val="tx1"/>
              </a:solidFill>
              <a:cs typeface="Arial" panose="020B0604020202020204" pitchFamily="34" charset="0"/>
            </a:endParaRPr>
          </a:p>
        </p:txBody>
      </p:sp>
      <p:sp>
        <p:nvSpPr>
          <p:cNvPr id="31" name="TextBox 30">
            <a:extLst>
              <a:ext uri="{FF2B5EF4-FFF2-40B4-BE49-F238E27FC236}">
                <a16:creationId xmlns:a16="http://schemas.microsoft.com/office/drawing/2014/main" id="{DEB9F04E-C5C3-4411-836D-74523464AD71}"/>
              </a:ext>
            </a:extLst>
          </p:cNvPr>
          <p:cNvSpPr txBox="1"/>
          <p:nvPr/>
        </p:nvSpPr>
        <p:spPr>
          <a:xfrm>
            <a:off x="724067" y="1500842"/>
            <a:ext cx="8044995" cy="482055"/>
          </a:xfrm>
          <a:prstGeom prst="rect">
            <a:avLst/>
          </a:prstGeom>
        </p:spPr>
        <p:txBody>
          <a:bodyPr wrap="square" lIns="0" tIns="0" rIns="0" bIns="0" rtlCol="0" anchor="t">
            <a:spAutoFit/>
          </a:bodyPr>
          <a:lstStyle/>
          <a:p>
            <a:pPr algn="just" defTabSz="609630">
              <a:lnSpc>
                <a:spcPct val="150000"/>
              </a:lnSpc>
              <a:buClrTx/>
              <a:defRPr/>
            </a:pPr>
            <a:r>
              <a:rPr lang="en-US" sz="2400" b="1" kern="1200" spc="-158" dirty="0">
                <a:solidFill>
                  <a:srgbClr val="FF0000"/>
                </a:solidFill>
                <a:latin typeface="+mn-lt"/>
                <a:cs typeface="Arial" panose="020B0604020202020204" pitchFamily="34" charset="0"/>
              </a:rPr>
              <a:t>2. </a:t>
            </a:r>
            <a:r>
              <a:rPr lang="en-US" sz="2400" b="1" kern="1200" spc="-158" dirty="0" err="1">
                <a:solidFill>
                  <a:srgbClr val="FF0000"/>
                </a:solidFill>
                <a:latin typeface="+mn-lt"/>
                <a:cs typeface="Arial" panose="020B0604020202020204" pitchFamily="34" charset="0"/>
              </a:rPr>
              <a:t>Chuyển</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động</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của</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Trái</a:t>
            </a:r>
            <a:r>
              <a:rPr lang="en-US" sz="2400" b="1" kern="1200" spc="-158" dirty="0">
                <a:solidFill>
                  <a:srgbClr val="FF0000"/>
                </a:solidFill>
                <a:latin typeface="+mn-lt"/>
                <a:cs typeface="Arial" panose="020B0604020202020204" pitchFamily="34" charset="0"/>
              </a:rPr>
              <a:t> </a:t>
            </a:r>
            <a:r>
              <a:rPr lang="en-US" sz="2400" b="1" kern="1200" spc="-158" dirty="0" err="1">
                <a:solidFill>
                  <a:srgbClr val="FF0000"/>
                </a:solidFill>
                <a:latin typeface="+mn-lt"/>
                <a:cs typeface="Arial" panose="020B0604020202020204" pitchFamily="34" charset="0"/>
              </a:rPr>
              <a:t>Đất</a:t>
            </a:r>
            <a:endParaRPr lang="en-US" sz="2400" b="1" kern="1200" spc="-158" dirty="0">
              <a:solidFill>
                <a:srgbClr val="FF0000"/>
              </a:solidFill>
              <a:latin typeface="+mn-lt"/>
              <a:cs typeface="Arial" panose="020B0604020202020204" pitchFamily="34" charset="0"/>
            </a:endParaRPr>
          </a:p>
        </p:txBody>
      </p:sp>
      <p:sp>
        <p:nvSpPr>
          <p:cNvPr id="32" name="Rectangle 31">
            <a:extLst>
              <a:ext uri="{FF2B5EF4-FFF2-40B4-BE49-F238E27FC236}">
                <a16:creationId xmlns:a16="http://schemas.microsoft.com/office/drawing/2014/main" id="{E538139B-3223-4EBE-A4E1-C251FECEEE0F}"/>
              </a:ext>
            </a:extLst>
          </p:cNvPr>
          <p:cNvSpPr/>
          <p:nvPr/>
        </p:nvSpPr>
        <p:spPr>
          <a:xfrm>
            <a:off x="614484" y="2077830"/>
            <a:ext cx="10009053" cy="567848"/>
          </a:xfrm>
          <a:prstGeom prst="rect">
            <a:avLst/>
          </a:prstGeom>
        </p:spPr>
        <p:txBody>
          <a:bodyPr wrap="square">
            <a:spAutoFit/>
          </a:bodyPr>
          <a:lstStyle/>
          <a:p>
            <a:pPr algn="just">
              <a:lnSpc>
                <a:spcPct val="150000"/>
              </a:lnSpc>
              <a:spcBef>
                <a:spcPts val="67"/>
              </a:spcBef>
              <a:spcAft>
                <a:spcPts val="67"/>
              </a:spcAft>
            </a:pPr>
            <a:r>
              <a:rPr lang="vi-VN" sz="2400" dirty="0">
                <a:solidFill>
                  <a:srgbClr val="FF0000"/>
                </a:solidFill>
                <a:latin typeface="+mn-lt"/>
                <a:ea typeface="Arial" panose="020B0604020202020204" pitchFamily="34" charset="0"/>
                <a:cs typeface="Times New Roman" panose="02020603050405020304" pitchFamily="18" charset="0"/>
              </a:rPr>
              <a:t>H</a:t>
            </a:r>
            <a:r>
              <a:rPr lang="en-US" sz="2400" dirty="0">
                <a:solidFill>
                  <a:srgbClr val="FF0000"/>
                </a:solidFill>
                <a:latin typeface="+mn-lt"/>
                <a:ea typeface="Arial" panose="020B0604020202020204" pitchFamily="34" charset="0"/>
                <a:cs typeface="Arial" panose="020B0604020202020204" pitchFamily="34" charset="0"/>
              </a:rPr>
              <a:t>Đ</a:t>
            </a:r>
            <a:r>
              <a:rPr lang="en-US" sz="2400" dirty="0">
                <a:solidFill>
                  <a:srgbClr val="FF0000"/>
                </a:solidFill>
                <a:latin typeface="+mn-lt"/>
                <a:ea typeface="Arial" panose="020B0604020202020204" pitchFamily="34" charset="0"/>
                <a:cs typeface="Times New Roman" panose="02020603050405020304" pitchFamily="18" charset="0"/>
              </a:rPr>
              <a:t> </a:t>
            </a:r>
            <a:r>
              <a:rPr lang="en-US" sz="2400" dirty="0">
                <a:solidFill>
                  <a:srgbClr val="FF0000"/>
                </a:solidFill>
                <a:latin typeface="+mn-lt"/>
                <a:ea typeface="Arial" panose="020B0604020202020204" pitchFamily="34" charset="0"/>
                <a:cs typeface="Arial" panose="020B0604020202020204" pitchFamily="34" charset="0"/>
              </a:rPr>
              <a:t>2</a:t>
            </a:r>
            <a:r>
              <a:rPr lang="vi-VN" sz="2400" dirty="0">
                <a:solidFill>
                  <a:srgbClr val="FF0000"/>
                </a:solidFill>
                <a:latin typeface="+mn-lt"/>
                <a:ea typeface="Arial" panose="020B0604020202020204" pitchFamily="34" charset="0"/>
                <a:cs typeface="Times New Roman" panose="02020603050405020304" pitchFamily="18" charset="0"/>
              </a:rPr>
              <a:t>: Tìm hiểu về chiều chuyển động của Trái Đất quanh Mặt Trời</a:t>
            </a:r>
            <a:endParaRPr lang="en-US" sz="2400" dirty="0">
              <a:solidFill>
                <a:srgbClr val="FF0000"/>
              </a:solidFill>
              <a:latin typeface="+mn-lt"/>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68503218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2">
                                            <p:txEl>
                                              <p:pRg st="0" end="0"/>
                                            </p:txEl>
                                          </p:spTgt>
                                        </p:tgtEl>
                                        <p:attrNameLst>
                                          <p:attrName>style.visibility</p:attrName>
                                        </p:attrNameLst>
                                      </p:cBhvr>
                                      <p:to>
                                        <p:strVal val="visible"/>
                                      </p:to>
                                    </p:set>
                                    <p:animEffect transition="in" filter="wipe(down)">
                                      <p:cBhvr>
                                        <p:cTn id="12" dur="500"/>
                                        <p:tgtEl>
                                          <p:spTgt spid="3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fltVal val="0"/>
                                          </p:val>
                                        </p:tav>
                                        <p:tav tm="100000">
                                          <p:val>
                                            <p:strVal val="#ppt_h"/>
                                          </p:val>
                                        </p:tav>
                                      </p:tavLst>
                                    </p:anim>
                                    <p:animEffect transition="in" filter="fade">
                                      <p:cBhvr>
                                        <p:cTn id="24" dur="500"/>
                                        <p:tgtEl>
                                          <p:spTgt spid="52"/>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59">
                                            <p:txEl>
                                              <p:pRg st="0" end="0"/>
                                            </p:txEl>
                                          </p:spTgt>
                                        </p:tgtEl>
                                        <p:attrNameLst>
                                          <p:attrName>style.visibility</p:attrName>
                                        </p:attrNameLst>
                                      </p:cBhvr>
                                      <p:to>
                                        <p:strVal val="visible"/>
                                      </p:to>
                                    </p:set>
                                    <p:animEffect transition="in" filter="randombar(horizontal)">
                                      <p:cBhvr>
                                        <p:cTn id="44" dur="500"/>
                                        <p:tgtEl>
                                          <p:spTgt spid="59">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additive="base">
                                        <p:cTn id="49" dur="500" fill="hold"/>
                                        <p:tgtEl>
                                          <p:spTgt spid="60"/>
                                        </p:tgtEl>
                                        <p:attrNameLst>
                                          <p:attrName>ppt_x</p:attrName>
                                        </p:attrNameLst>
                                      </p:cBhvr>
                                      <p:tavLst>
                                        <p:tav tm="0">
                                          <p:val>
                                            <p:strVal val="#ppt_x"/>
                                          </p:val>
                                        </p:tav>
                                        <p:tav tm="100000">
                                          <p:val>
                                            <p:strVal val="#ppt_x"/>
                                          </p:val>
                                        </p:tav>
                                      </p:tavLst>
                                    </p:anim>
                                    <p:anim calcmode="lin" valueType="num">
                                      <p:cBhvr additive="base">
                                        <p:cTn id="50"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9"/>
          <p:cNvSpPr txBox="1"/>
          <p:nvPr/>
        </p:nvSpPr>
        <p:spPr>
          <a:xfrm>
            <a:off x="737457" y="2235403"/>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1</a:t>
            </a:r>
          </a:p>
        </p:txBody>
      </p:sp>
      <p:sp>
        <p:nvSpPr>
          <p:cNvPr id="11" name="TextBox 11"/>
          <p:cNvSpPr txBox="1"/>
          <p:nvPr/>
        </p:nvSpPr>
        <p:spPr>
          <a:xfrm>
            <a:off x="737457" y="3341129"/>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2</a:t>
            </a:r>
          </a:p>
        </p:txBody>
      </p:sp>
      <p:sp>
        <p:nvSpPr>
          <p:cNvPr id="12" name="TextBox 12"/>
          <p:cNvSpPr txBox="1"/>
          <p:nvPr/>
        </p:nvSpPr>
        <p:spPr>
          <a:xfrm>
            <a:off x="737457" y="5552580"/>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4</a:t>
            </a:r>
          </a:p>
        </p:txBody>
      </p:sp>
      <p:sp>
        <p:nvSpPr>
          <p:cNvPr id="3" name="TextBox 2">
            <a:extLst>
              <a:ext uri="{FF2B5EF4-FFF2-40B4-BE49-F238E27FC236}">
                <a16:creationId xmlns:a16="http://schemas.microsoft.com/office/drawing/2014/main" id="{624D57C6-440B-4E1F-85FD-2C6D1B757DBB}"/>
              </a:ext>
            </a:extLst>
          </p:cNvPr>
          <p:cNvSpPr txBox="1"/>
          <p:nvPr/>
        </p:nvSpPr>
        <p:spPr>
          <a:xfrm>
            <a:off x="1925263" y="6022933"/>
            <a:ext cx="7620000" cy="494110"/>
          </a:xfrm>
          <a:prstGeom prst="rect">
            <a:avLst/>
          </a:prstGeom>
          <a:noFill/>
        </p:spPr>
        <p:txBody>
          <a:bodyPr wrap="square" rtlCol="0">
            <a:spAutoFit/>
          </a:bodyPr>
          <a:lstStyle/>
          <a:p>
            <a:pPr algn="ctr" defTabSz="609630">
              <a:lnSpc>
                <a:spcPct val="150000"/>
              </a:lnSpc>
              <a:buClrTx/>
              <a:defRPr/>
            </a:pPr>
            <a:r>
              <a:rPr lang="en-US" sz="2000" b="1" kern="1200" dirty="0">
                <a:solidFill>
                  <a:prstClr val="black"/>
                </a:solidFill>
                <a:latin typeface="+mn-lt"/>
                <a:ea typeface="+mn-ea"/>
                <a:cs typeface="Arial" panose="020B0604020202020204" pitchFamily="34" charset="0"/>
              </a:rPr>
              <a:t>S</a:t>
            </a:r>
            <a:r>
              <a:rPr lang="vi-VN" sz="2000" b="1" kern="1200" dirty="0">
                <a:solidFill>
                  <a:prstClr val="black"/>
                </a:solidFill>
                <a:latin typeface="+mn-lt"/>
                <a:ea typeface="+mn-ea"/>
                <a:cs typeface="Arial" panose="020B0604020202020204" pitchFamily="34" charset="0"/>
              </a:rPr>
              <a:t>ơ</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đồ</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chuyển</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động</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của</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Trái</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Đất</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quanh</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Mặt</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Trời</a:t>
            </a:r>
            <a:endParaRPr lang="en-US" sz="2000" b="1" kern="1200" dirty="0">
              <a:solidFill>
                <a:prstClr val="black"/>
              </a:solidFill>
              <a:latin typeface="+mn-lt"/>
              <a:ea typeface="+mn-ea"/>
              <a:cs typeface="Arial" panose="020B0604020202020204" pitchFamily="34" charset="0"/>
            </a:endParaRPr>
          </a:p>
        </p:txBody>
      </p:sp>
      <p:pic>
        <p:nvPicPr>
          <p:cNvPr id="5" name="Picture 4">
            <a:extLst>
              <a:ext uri="{FF2B5EF4-FFF2-40B4-BE49-F238E27FC236}">
                <a16:creationId xmlns:a16="http://schemas.microsoft.com/office/drawing/2014/main" id="{4BDA64E8-4FE6-4E16-92BF-FD02104B952F}"/>
              </a:ext>
            </a:extLst>
          </p:cNvPr>
          <p:cNvPicPr>
            <a:picLocks noChangeAspect="1"/>
          </p:cNvPicPr>
          <p:nvPr/>
        </p:nvPicPr>
        <p:blipFill rotWithShape="1">
          <a:blip r:embed="rId3">
            <a:extLst>
              <a:ext uri="{28A0092B-C50C-407E-A947-70E740481C1C}">
                <a14:useLocalDpi xmlns:a14="http://schemas.microsoft.com/office/drawing/2010/main" val="0"/>
              </a:ext>
            </a:extLst>
          </a:blip>
          <a:srcRect l="19421" t="27877" r="12041" b="13008"/>
          <a:stretch/>
        </p:blipFill>
        <p:spPr>
          <a:xfrm>
            <a:off x="1564526" y="1511494"/>
            <a:ext cx="8341474" cy="4418971"/>
          </a:xfrm>
          <a:prstGeom prst="rect">
            <a:avLst/>
          </a:prstGeom>
        </p:spPr>
      </p:pic>
    </p:spTree>
    <p:extLst>
      <p:ext uri="{BB962C8B-B14F-4D97-AF65-F5344CB8AC3E}">
        <p14:creationId xmlns:p14="http://schemas.microsoft.com/office/powerpoint/2010/main" val="19094746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peech Bubble: Rectangle with Corners Rounded 2">
            <a:extLst>
              <a:ext uri="{FF2B5EF4-FFF2-40B4-BE49-F238E27FC236}">
                <a16:creationId xmlns:a16="http://schemas.microsoft.com/office/drawing/2014/main" id="{D2D2B0D9-8FD3-4D91-AA01-29D898297B39}"/>
              </a:ext>
            </a:extLst>
          </p:cNvPr>
          <p:cNvSpPr/>
          <p:nvPr/>
        </p:nvSpPr>
        <p:spPr>
          <a:xfrm>
            <a:off x="537681" y="1725561"/>
            <a:ext cx="6689029" cy="612412"/>
          </a:xfrm>
          <a:prstGeom prst="wedgeRoundRectCallout">
            <a:avLst>
              <a:gd name="adj1" fmla="val -6111"/>
              <a:gd name="adj2" fmla="val 86583"/>
              <a:gd name="adj3" fmla="val 16667"/>
            </a:avLst>
          </a:prstGeom>
          <a:solidFill>
            <a:schemeClr val="accent2">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defTabSz="609630">
              <a:lnSpc>
                <a:spcPct val="150000"/>
              </a:lnSpc>
              <a:buClrTx/>
              <a:defRPr/>
            </a:pPr>
            <a:r>
              <a:rPr lang="en-US" sz="2400" b="1" dirty="0" err="1">
                <a:solidFill>
                  <a:schemeClr val="tx1"/>
                </a:solidFill>
                <a:cs typeface="Arial" panose="020B0604020202020204" pitchFamily="34" charset="0"/>
              </a:rPr>
              <a:t>Em</a:t>
            </a:r>
            <a:r>
              <a:rPr lang="en-US" sz="2400" b="1" dirty="0">
                <a:solidFill>
                  <a:schemeClr val="tx1"/>
                </a:solidFill>
                <a:cs typeface="Arial" panose="020B0604020202020204" pitchFamily="34" charset="0"/>
              </a:rPr>
              <a:t> </a:t>
            </a:r>
            <a:r>
              <a:rPr lang="en-US" sz="2400" b="1" dirty="0" err="1">
                <a:solidFill>
                  <a:schemeClr val="tx1"/>
                </a:solidFill>
                <a:cs typeface="Arial" panose="020B0604020202020204" pitchFamily="34" charset="0"/>
              </a:rPr>
              <a:t>hãy</a:t>
            </a:r>
            <a:r>
              <a:rPr lang="en-US" sz="2400" b="1" dirty="0">
                <a:solidFill>
                  <a:schemeClr val="tx1"/>
                </a:solidFill>
                <a:cs typeface="Arial" panose="020B0604020202020204" pitchFamily="34" charset="0"/>
              </a:rPr>
              <a:t> </a:t>
            </a:r>
            <a:r>
              <a:rPr lang="en-US" sz="2400" b="1" dirty="0" err="1">
                <a:solidFill>
                  <a:schemeClr val="tx1"/>
                </a:solidFill>
                <a:cs typeface="Arial" panose="020B0604020202020204" pitchFamily="34" charset="0"/>
              </a:rPr>
              <a:t>đọc</a:t>
            </a:r>
            <a:r>
              <a:rPr lang="en-US" sz="2400" b="1" dirty="0">
                <a:solidFill>
                  <a:schemeClr val="tx1"/>
                </a:solidFill>
                <a:cs typeface="Arial" panose="020B0604020202020204" pitchFamily="34" charset="0"/>
              </a:rPr>
              <a:t> </a:t>
            </a:r>
            <a:r>
              <a:rPr lang="en-US" sz="2400" b="1" dirty="0" err="1">
                <a:solidFill>
                  <a:schemeClr val="tx1"/>
                </a:solidFill>
                <a:cs typeface="Arial" panose="020B0604020202020204" pitchFamily="34" charset="0"/>
              </a:rPr>
              <a:t>nội</a:t>
            </a:r>
            <a:r>
              <a:rPr lang="en-US" sz="2400" b="1" dirty="0">
                <a:solidFill>
                  <a:schemeClr val="tx1"/>
                </a:solidFill>
                <a:cs typeface="Arial" panose="020B0604020202020204" pitchFamily="34" charset="0"/>
              </a:rPr>
              <a:t> dung </a:t>
            </a:r>
            <a:r>
              <a:rPr lang="en-US" sz="2400" b="1" dirty="0" err="1">
                <a:solidFill>
                  <a:schemeClr val="tx1"/>
                </a:solidFill>
                <a:cs typeface="Arial" panose="020B0604020202020204" pitchFamily="34" charset="0"/>
              </a:rPr>
              <a:t>mục</a:t>
            </a:r>
            <a:r>
              <a:rPr lang="en-US" sz="2400" b="1" dirty="0">
                <a:solidFill>
                  <a:schemeClr val="tx1"/>
                </a:solidFill>
                <a:cs typeface="Arial" panose="020B0604020202020204" pitchFamily="34" charset="0"/>
              </a:rPr>
              <a:t> “</a:t>
            </a:r>
            <a:r>
              <a:rPr lang="en-US" sz="2400" b="1" dirty="0" err="1">
                <a:solidFill>
                  <a:schemeClr val="tx1"/>
                </a:solidFill>
                <a:cs typeface="Arial" panose="020B0604020202020204" pitchFamily="34" charset="0"/>
              </a:rPr>
              <a:t>Em</a:t>
            </a:r>
            <a:r>
              <a:rPr lang="en-US" sz="2400" b="1" dirty="0">
                <a:solidFill>
                  <a:schemeClr val="tx1"/>
                </a:solidFill>
                <a:cs typeface="Arial" panose="020B0604020202020204" pitchFamily="34" charset="0"/>
              </a:rPr>
              <a:t> </a:t>
            </a:r>
            <a:r>
              <a:rPr lang="en-US" sz="2400" b="1" dirty="0" err="1">
                <a:solidFill>
                  <a:schemeClr val="tx1"/>
                </a:solidFill>
                <a:cs typeface="Arial" panose="020B0604020202020204" pitchFamily="34" charset="0"/>
              </a:rPr>
              <a:t>có</a:t>
            </a:r>
            <a:r>
              <a:rPr lang="en-US" sz="2400" b="1" dirty="0">
                <a:solidFill>
                  <a:schemeClr val="tx1"/>
                </a:solidFill>
                <a:cs typeface="Arial" panose="020B0604020202020204" pitchFamily="34" charset="0"/>
              </a:rPr>
              <a:t> </a:t>
            </a:r>
            <a:r>
              <a:rPr lang="en-US" sz="2400" b="1" dirty="0" err="1">
                <a:solidFill>
                  <a:schemeClr val="tx1"/>
                </a:solidFill>
                <a:cs typeface="Arial" panose="020B0604020202020204" pitchFamily="34" charset="0"/>
              </a:rPr>
              <a:t>biết</a:t>
            </a:r>
            <a:r>
              <a:rPr lang="en-US" sz="2400" b="1" dirty="0">
                <a:solidFill>
                  <a:schemeClr val="tx1"/>
                </a:solidFill>
                <a:cs typeface="Arial" panose="020B0604020202020204" pitchFamily="34" charset="0"/>
              </a:rPr>
              <a:t>”!</a:t>
            </a:r>
            <a:endParaRPr lang="en-US" sz="2400" b="1" kern="1200" dirty="0">
              <a:solidFill>
                <a:schemeClr val="tx1"/>
              </a:solidFill>
              <a:cs typeface="Arial" panose="020B0604020202020204" pitchFamily="34" charset="0"/>
            </a:endParaRPr>
          </a:p>
        </p:txBody>
      </p:sp>
      <p:sp>
        <p:nvSpPr>
          <p:cNvPr id="6" name="Flowchart: Punched Tape 5">
            <a:extLst>
              <a:ext uri="{FF2B5EF4-FFF2-40B4-BE49-F238E27FC236}">
                <a16:creationId xmlns:a16="http://schemas.microsoft.com/office/drawing/2014/main" id="{9AB358E6-666A-4F85-92E7-0E2EB44E0CEF}"/>
              </a:ext>
            </a:extLst>
          </p:cNvPr>
          <p:cNvSpPr/>
          <p:nvPr/>
        </p:nvSpPr>
        <p:spPr>
          <a:xfrm>
            <a:off x="2200971" y="2549302"/>
            <a:ext cx="6689029" cy="2849865"/>
          </a:xfrm>
          <a:prstGeom prst="flowChartPunchedTape">
            <a:avLst/>
          </a:prstGeom>
          <a:solidFill>
            <a:schemeClr val="accent2">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381019" indent="-381019" algn="just">
              <a:lnSpc>
                <a:spcPct val="150000"/>
              </a:lnSpc>
              <a:buFont typeface="Arial" panose="020B0604020202020204" pitchFamily="34" charset="0"/>
              <a:buChar char="•"/>
            </a:pPr>
            <a:r>
              <a:rPr lang="en-US" sz="2000" dirty="0" err="1">
                <a:solidFill>
                  <a:schemeClr val="tx1"/>
                </a:solidFill>
                <a:cs typeface="Arial" panose="020B0604020202020204" pitchFamily="34" charset="0"/>
              </a:rPr>
              <a:t>Trái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Đất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chuyển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động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quanh</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Mặt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Trời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theo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một</a:t>
            </a:r>
            <a:r>
              <a:rPr lang="en-US" sz="2000" dirty="0">
                <a:solidFill>
                  <a:schemeClr val="tx1"/>
                </a:solidFill>
                <a:cs typeface="Arial" panose="020B0604020202020204" pitchFamily="34" charset="0"/>
              </a:rPr>
              <a:t> đ</a:t>
            </a:r>
            <a:r>
              <a:rPr lang="vi-VN" sz="2000" dirty="0">
                <a:solidFill>
                  <a:schemeClr val="tx1"/>
                </a:solidFill>
                <a:cs typeface="Arial" panose="020B0604020202020204" pitchFamily="34" charset="0"/>
              </a:rPr>
              <a:t>ư</a:t>
            </a:r>
            <a:r>
              <a:rPr lang="en-US" sz="2000" dirty="0" err="1">
                <a:solidFill>
                  <a:schemeClr val="tx1"/>
                </a:solidFill>
                <a:cs typeface="Arial" panose="020B0604020202020204" pitchFamily="34" charset="0"/>
              </a:rPr>
              <a:t>ờng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gần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tròn</a:t>
            </a:r>
            <a:r>
              <a:rPr lang="en-US" sz="2000" dirty="0">
                <a:solidFill>
                  <a:schemeClr val="tx1"/>
                </a:solidFill>
                <a:cs typeface="Arial" panose="020B0604020202020204" pitchFamily="34" charset="0"/>
              </a:rPr>
              <a:t>.</a:t>
            </a:r>
          </a:p>
          <a:p>
            <a:pPr marL="381019" indent="-381019" algn="just">
              <a:lnSpc>
                <a:spcPct val="150000"/>
              </a:lnSpc>
              <a:buFont typeface="Arial" panose="020B0604020202020204" pitchFamily="34" charset="0"/>
              <a:buChar char="•"/>
            </a:pPr>
            <a:r>
              <a:rPr lang="en-US" sz="2000" dirty="0" err="1">
                <a:solidFill>
                  <a:schemeClr val="tx1"/>
                </a:solidFill>
                <a:cs typeface="Arial" panose="020B0604020202020204" pitchFamily="34" charset="0"/>
              </a:rPr>
              <a:t>Thời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gian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để</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Trái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Đất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chuyển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động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một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vòng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quanh</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Mặt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Trời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là</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một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năm</a:t>
            </a:r>
            <a:r>
              <a:rPr lang="en-US" sz="2000" dirty="0">
                <a:solidFill>
                  <a:schemeClr val="tx1"/>
                </a:solidFill>
                <a:cs typeface="Arial" panose="020B0604020202020204" pitchFamily="34" charset="0"/>
              </a:rPr>
              <a:t>.</a:t>
            </a:r>
          </a:p>
        </p:txBody>
      </p:sp>
      <p:pic>
        <p:nvPicPr>
          <p:cNvPr id="11" name="Picture 10">
            <a:extLst>
              <a:ext uri="{FF2B5EF4-FFF2-40B4-BE49-F238E27FC236}">
                <a16:creationId xmlns:a16="http://schemas.microsoft.com/office/drawing/2014/main" id="{26E60891-3BB5-41AC-B629-62BD012F386F}"/>
              </a:ext>
            </a:extLst>
          </p:cNvPr>
          <p:cNvPicPr>
            <a:picLocks noChangeAspect="1"/>
          </p:cNvPicPr>
          <p:nvPr/>
        </p:nvPicPr>
        <p:blipFill rotWithShape="1">
          <a:blip r:embed="rId3">
            <a:extLst>
              <a:ext uri="{28A0092B-C50C-407E-A947-70E740481C1C}">
                <a14:useLocalDpi xmlns:a14="http://schemas.microsoft.com/office/drawing/2010/main" val="0"/>
              </a:ext>
            </a:extLst>
          </a:blip>
          <a:srcRect l="41249" t="32961" r="40409" b="32961"/>
          <a:stretch/>
        </p:blipFill>
        <p:spPr>
          <a:xfrm>
            <a:off x="134374" y="4150359"/>
            <a:ext cx="2590800" cy="2707641"/>
          </a:xfrm>
          <a:prstGeom prst="rect">
            <a:avLst/>
          </a:prstGeom>
        </p:spPr>
      </p:pic>
      <p:pic>
        <p:nvPicPr>
          <p:cNvPr id="8" name="Picture 7">
            <a:extLst>
              <a:ext uri="{FF2B5EF4-FFF2-40B4-BE49-F238E27FC236}">
                <a16:creationId xmlns:a16="http://schemas.microsoft.com/office/drawing/2014/main" id="{749A7299-B348-40CE-B4E7-B9556CEC5C7A}"/>
              </a:ext>
            </a:extLst>
          </p:cNvPr>
          <p:cNvPicPr>
            <a:picLocks noChangeAspect="1"/>
          </p:cNvPicPr>
          <p:nvPr/>
        </p:nvPicPr>
        <p:blipFill rotWithShape="1">
          <a:blip r:embed="rId4">
            <a:extLst>
              <a:ext uri="{28A0092B-C50C-407E-A947-70E740481C1C}">
                <a14:useLocalDpi xmlns:a14="http://schemas.microsoft.com/office/drawing/2010/main" val="0"/>
              </a:ext>
            </a:extLst>
          </a:blip>
          <a:srcRect l="32240" t="19058" r="32081" b="17756"/>
          <a:stretch/>
        </p:blipFill>
        <p:spPr>
          <a:xfrm>
            <a:off x="8426697" y="1239628"/>
            <a:ext cx="2205168" cy="2196690"/>
          </a:xfrm>
          <a:prstGeom prst="rect">
            <a:avLst/>
          </a:prstGeom>
        </p:spPr>
      </p:pic>
    </p:spTree>
    <p:extLst>
      <p:ext uri="{BB962C8B-B14F-4D97-AF65-F5344CB8AC3E}">
        <p14:creationId xmlns:p14="http://schemas.microsoft.com/office/powerpoint/2010/main" val="117044226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randombar(horizontal)">
                                      <p:cBhvr>
                                        <p:cTn id="14" dur="500"/>
                                        <p:tgtEl>
                                          <p:spTgt spid="6">
                                            <p:bg/>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040761" y="1001497"/>
            <a:ext cx="2793152" cy="2427503"/>
          </a:xfrm>
          <a:prstGeom prst="rect">
            <a:avLst/>
          </a:prstGeom>
        </p:spPr>
      </p:pic>
      <p:pic>
        <p:nvPicPr>
          <p:cNvPr id="6" name="Picture 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54000" y="5613400"/>
            <a:ext cx="757523" cy="908719"/>
          </a:xfrm>
          <a:prstGeom prst="rect">
            <a:avLst/>
          </a:prstGeom>
        </p:spPr>
      </p:pic>
      <p:sp>
        <p:nvSpPr>
          <p:cNvPr id="3" name="Rectangle 2">
            <a:extLst>
              <a:ext uri="{FF2B5EF4-FFF2-40B4-BE49-F238E27FC236}">
                <a16:creationId xmlns:a16="http://schemas.microsoft.com/office/drawing/2014/main" id="{E201A9E7-5118-4B6D-B875-981601EDE678}"/>
              </a:ext>
            </a:extLst>
          </p:cNvPr>
          <p:cNvSpPr/>
          <p:nvPr/>
        </p:nvSpPr>
        <p:spPr>
          <a:xfrm>
            <a:off x="1011523" y="1546561"/>
            <a:ext cx="2026645" cy="66868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800" b="1" dirty="0" err="1">
                <a:solidFill>
                  <a:schemeClr val="tx1"/>
                </a:solidFill>
                <a:cs typeface="Arial" panose="020B0604020202020204" pitchFamily="34" charset="0"/>
              </a:rPr>
              <a:t>Mở</a:t>
            </a:r>
            <a:r>
              <a:rPr lang="en-US" sz="2800" b="1" dirty="0">
                <a:solidFill>
                  <a:schemeClr val="tx1"/>
                </a:solidFill>
                <a:cs typeface="Arial" panose="020B0604020202020204" pitchFamily="34" charset="0"/>
              </a:rPr>
              <a:t> </a:t>
            </a:r>
            <a:r>
              <a:rPr lang="en-US" sz="2800" b="1" dirty="0" err="1">
                <a:solidFill>
                  <a:schemeClr val="tx1"/>
                </a:solidFill>
                <a:cs typeface="Arial" panose="020B0604020202020204" pitchFamily="34" charset="0"/>
              </a:rPr>
              <a:t>rộng</a:t>
            </a:r>
            <a:endParaRPr lang="en-US" sz="2800" b="1" dirty="0">
              <a:solidFill>
                <a:schemeClr val="tx1"/>
              </a:solidFill>
              <a:cs typeface="Arial" panose="020B0604020202020204" pitchFamily="34" charset="0"/>
            </a:endParaRPr>
          </a:p>
        </p:txBody>
      </p:sp>
      <p:sp>
        <p:nvSpPr>
          <p:cNvPr id="8" name="Rectangle 7">
            <a:extLst>
              <a:ext uri="{FF2B5EF4-FFF2-40B4-BE49-F238E27FC236}">
                <a16:creationId xmlns:a16="http://schemas.microsoft.com/office/drawing/2014/main" id="{F972B03E-777E-44B2-8AA1-AD8F5280A2F7}"/>
              </a:ext>
            </a:extLst>
          </p:cNvPr>
          <p:cNvSpPr/>
          <p:nvPr/>
        </p:nvSpPr>
        <p:spPr>
          <a:xfrm>
            <a:off x="942697" y="2455131"/>
            <a:ext cx="7874352" cy="3363485"/>
          </a:xfrm>
          <a:prstGeom prst="rect">
            <a:avLst/>
          </a:prstGeom>
        </p:spPr>
        <p:txBody>
          <a:bodyPr wrap="square">
            <a:spAutoFit/>
          </a:bodyPr>
          <a:lstStyle/>
          <a:p>
            <a:pPr marL="381019" indent="-381019" algn="just">
              <a:lnSpc>
                <a:spcPct val="150000"/>
              </a:lnSpc>
              <a:spcBef>
                <a:spcPts val="67"/>
              </a:spcBef>
              <a:spcAft>
                <a:spcPts val="67"/>
              </a:spcAft>
              <a:buFont typeface="Wingdings" panose="05000000000000000000" pitchFamily="2" charset="2"/>
              <a:buChar char="§"/>
            </a:pPr>
            <a:r>
              <a:rPr lang="vi-VN" sz="2400" dirty="0">
                <a:solidFill>
                  <a:schemeClr val="tx1"/>
                </a:solidFill>
                <a:latin typeface="+mn-lt"/>
                <a:ea typeface="Arial" panose="020B0604020202020204" pitchFamily="34" charset="0"/>
                <a:cs typeface="Times New Roman" panose="02020603050405020304" pitchFamily="18" charset="0"/>
              </a:rPr>
              <a:t>Các hành tinh chuyển động quanh Mặt Trời theo những đường gần tròn. Trên sơ đồ, khi nhìn từ trên xuống, các hành tinh chuyển động ngược chiều kim đồng hồ. </a:t>
            </a:r>
            <a:endParaRPr lang="en-US" sz="2400" dirty="0">
              <a:solidFill>
                <a:schemeClr val="tx1"/>
              </a:solidFill>
              <a:latin typeface="+mn-lt"/>
              <a:ea typeface="Arial" panose="020B0604020202020204" pitchFamily="34" charset="0"/>
              <a:cs typeface="Times New Roman" panose="02020603050405020304" pitchFamily="18" charset="0"/>
            </a:endParaRPr>
          </a:p>
          <a:p>
            <a:pPr marL="381019" indent="-381019" algn="just">
              <a:lnSpc>
                <a:spcPct val="150000"/>
              </a:lnSpc>
              <a:spcBef>
                <a:spcPts val="67"/>
              </a:spcBef>
              <a:spcAft>
                <a:spcPts val="67"/>
              </a:spcAft>
              <a:buFont typeface="Wingdings" panose="05000000000000000000" pitchFamily="2" charset="2"/>
              <a:buChar char="§"/>
            </a:pPr>
            <a:r>
              <a:rPr lang="vi-VN" sz="2400" dirty="0">
                <a:solidFill>
                  <a:schemeClr val="tx1"/>
                </a:solidFill>
                <a:latin typeface="+mn-lt"/>
                <a:ea typeface="Arial" panose="020B0604020202020204" pitchFamily="34" charset="0"/>
                <a:cs typeface="Times New Roman" panose="02020603050405020304" pitchFamily="18" charset="0"/>
              </a:rPr>
              <a:t>Thời gian chuyển động một vòng quanh Mặt Trời của các hành tinh khác nhau là khác nhau.</a:t>
            </a:r>
            <a:endParaRPr lang="en-US" sz="2400" dirty="0">
              <a:solidFill>
                <a:schemeClr val="tx1"/>
              </a:solidFill>
              <a:latin typeface="+mn-lt"/>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047859001"/>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arn(inVertical)">
                                      <p:cBhvr>
                                        <p:cTn id="1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27A59B5-0198-4433-B14D-94D6AD00AFCA}"/>
              </a:ext>
            </a:extLst>
          </p:cNvPr>
          <p:cNvGraphicFramePr>
            <a:graphicFrameLocks noGrp="1"/>
          </p:cNvGraphicFramePr>
          <p:nvPr>
            <p:extLst>
              <p:ext uri="{D42A27DB-BD31-4B8C-83A1-F6EECF244321}">
                <p14:modId xmlns:p14="http://schemas.microsoft.com/office/powerpoint/2010/main" val="1002908087"/>
              </p:ext>
            </p:extLst>
          </p:nvPr>
        </p:nvGraphicFramePr>
        <p:xfrm>
          <a:off x="673953" y="1592493"/>
          <a:ext cx="7865363" cy="4955791"/>
        </p:xfrm>
        <a:graphic>
          <a:graphicData uri="http://schemas.openxmlformats.org/drawingml/2006/table">
            <a:tbl>
              <a:tblPr firstRow="1" firstCol="1" bandRow="1">
                <a:tableStyleId>{306799F8-075E-4A3A-A7F6-7FBC6576F1A4}</a:tableStyleId>
              </a:tblPr>
              <a:tblGrid>
                <a:gridCol w="2526447">
                  <a:extLst>
                    <a:ext uri="{9D8B030D-6E8A-4147-A177-3AD203B41FA5}">
                      <a16:colId xmlns:a16="http://schemas.microsoft.com/office/drawing/2014/main" val="3018391257"/>
                    </a:ext>
                  </a:extLst>
                </a:gridCol>
                <a:gridCol w="5338916">
                  <a:extLst>
                    <a:ext uri="{9D8B030D-6E8A-4147-A177-3AD203B41FA5}">
                      <a16:colId xmlns:a16="http://schemas.microsoft.com/office/drawing/2014/main" val="734500271"/>
                    </a:ext>
                  </a:extLst>
                </a:gridCol>
              </a:tblGrid>
              <a:tr h="944006">
                <a:tc>
                  <a:txBody>
                    <a:bodyPr/>
                    <a:lstStyle/>
                    <a:p>
                      <a:pPr algn="ctr">
                        <a:lnSpc>
                          <a:spcPct val="100000"/>
                        </a:lnSpc>
                        <a:spcBef>
                          <a:spcPts val="100"/>
                        </a:spcBef>
                        <a:spcAft>
                          <a:spcPts val="100"/>
                        </a:spcAft>
                      </a:pPr>
                      <a:r>
                        <a:rPr lang="vi-VN" sz="2000" dirty="0">
                          <a:solidFill>
                            <a:schemeClr val="tx1"/>
                          </a:solidFill>
                          <a:effectLst/>
                          <a:latin typeface="+mn-lt"/>
                        </a:rPr>
                        <a:t>Hành tinh</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lnSpc>
                          <a:spcPct val="100000"/>
                        </a:lnSpc>
                        <a:spcBef>
                          <a:spcPts val="100"/>
                        </a:spcBef>
                        <a:spcAft>
                          <a:spcPts val="100"/>
                        </a:spcAft>
                      </a:pPr>
                      <a:r>
                        <a:rPr lang="vi-VN" sz="2000" dirty="0">
                          <a:solidFill>
                            <a:schemeClr val="tx1"/>
                          </a:solidFill>
                          <a:effectLst/>
                          <a:latin typeface="+mn-lt"/>
                        </a:rPr>
                        <a:t>Thời gian chuyển động </a:t>
                      </a:r>
                      <a:endParaRPr lang="en-US" sz="2000" dirty="0">
                        <a:solidFill>
                          <a:schemeClr val="tx1"/>
                        </a:solidFill>
                        <a:effectLst/>
                        <a:latin typeface="+mn-lt"/>
                      </a:endParaRPr>
                    </a:p>
                    <a:p>
                      <a:pPr algn="ctr">
                        <a:lnSpc>
                          <a:spcPct val="100000"/>
                        </a:lnSpc>
                        <a:spcBef>
                          <a:spcPts val="100"/>
                        </a:spcBef>
                        <a:spcAft>
                          <a:spcPts val="100"/>
                        </a:spcAft>
                      </a:pPr>
                      <a:r>
                        <a:rPr lang="vi-VN" sz="2000" dirty="0">
                          <a:solidFill>
                            <a:schemeClr val="tx1"/>
                          </a:solidFill>
                          <a:effectLst/>
                          <a:latin typeface="+mn-lt"/>
                        </a:rPr>
                        <a:t>một vòng quanh Mặt Trời</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191036665"/>
                  </a:ext>
                </a:extLst>
              </a:tr>
              <a:tr h="701053">
                <a:tc>
                  <a:txBody>
                    <a:bodyPr/>
                    <a:lstStyle/>
                    <a:p>
                      <a:pPr algn="l">
                        <a:lnSpc>
                          <a:spcPct val="100000"/>
                        </a:lnSpc>
                        <a:spcBef>
                          <a:spcPts val="100"/>
                        </a:spcBef>
                        <a:spcAft>
                          <a:spcPts val="100"/>
                        </a:spcAft>
                      </a:pPr>
                      <a:r>
                        <a:rPr lang="vi-VN" sz="2000" dirty="0">
                          <a:solidFill>
                            <a:schemeClr val="tx1"/>
                          </a:solidFill>
                          <a:effectLst/>
                          <a:latin typeface="+mn-lt"/>
                        </a:rPr>
                        <a:t>Thủy Tinh</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100"/>
                        </a:spcBef>
                        <a:spcAft>
                          <a:spcPts val="100"/>
                        </a:spcAft>
                      </a:pPr>
                      <a:r>
                        <a:rPr lang="vi-VN" sz="2000" dirty="0">
                          <a:solidFill>
                            <a:schemeClr val="tx1"/>
                          </a:solidFill>
                          <a:effectLst/>
                          <a:latin typeface="+mn-lt"/>
                        </a:rPr>
                        <a:t>88 ngày</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1722958"/>
                  </a:ext>
                </a:extLst>
              </a:tr>
              <a:tr h="747790">
                <a:tc>
                  <a:txBody>
                    <a:bodyPr/>
                    <a:lstStyle/>
                    <a:p>
                      <a:pPr algn="l">
                        <a:lnSpc>
                          <a:spcPct val="100000"/>
                        </a:lnSpc>
                        <a:spcBef>
                          <a:spcPts val="100"/>
                        </a:spcBef>
                        <a:spcAft>
                          <a:spcPts val="100"/>
                        </a:spcAft>
                      </a:pPr>
                      <a:r>
                        <a:rPr lang="vi-VN" sz="2000" dirty="0">
                          <a:solidFill>
                            <a:schemeClr val="tx1"/>
                          </a:solidFill>
                          <a:effectLst/>
                          <a:latin typeface="+mn-lt"/>
                        </a:rPr>
                        <a:t>Kim Tinh </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100"/>
                        </a:spcBef>
                        <a:spcAft>
                          <a:spcPts val="100"/>
                        </a:spcAft>
                      </a:pPr>
                      <a:r>
                        <a:rPr lang="vi-VN" sz="2000" dirty="0">
                          <a:solidFill>
                            <a:schemeClr val="tx1"/>
                          </a:solidFill>
                          <a:effectLst/>
                          <a:latin typeface="+mn-lt"/>
                        </a:rPr>
                        <a:t>225 ngày</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5780900"/>
                  </a:ext>
                </a:extLst>
              </a:tr>
              <a:tr h="794526">
                <a:tc>
                  <a:txBody>
                    <a:bodyPr/>
                    <a:lstStyle/>
                    <a:p>
                      <a:pPr algn="l">
                        <a:lnSpc>
                          <a:spcPct val="100000"/>
                        </a:lnSpc>
                        <a:spcBef>
                          <a:spcPts val="100"/>
                        </a:spcBef>
                        <a:spcAft>
                          <a:spcPts val="100"/>
                        </a:spcAft>
                      </a:pPr>
                      <a:r>
                        <a:rPr lang="vi-VN" sz="2000">
                          <a:solidFill>
                            <a:schemeClr val="tx1"/>
                          </a:solidFill>
                          <a:effectLst/>
                          <a:latin typeface="+mn-lt"/>
                        </a:rPr>
                        <a:t>Trái Đất </a:t>
                      </a:r>
                      <a:endParaRPr lang="en-US" sz="180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100"/>
                        </a:spcBef>
                        <a:spcAft>
                          <a:spcPts val="100"/>
                        </a:spcAft>
                      </a:pPr>
                      <a:r>
                        <a:rPr lang="vi-VN" sz="2000" dirty="0">
                          <a:solidFill>
                            <a:schemeClr val="tx1"/>
                          </a:solidFill>
                          <a:effectLst/>
                          <a:latin typeface="+mn-lt"/>
                        </a:rPr>
                        <a:t>1 năm (khoảng 365 ngày)</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9018168"/>
                  </a:ext>
                </a:extLst>
              </a:tr>
              <a:tr h="888000">
                <a:tc>
                  <a:txBody>
                    <a:bodyPr/>
                    <a:lstStyle/>
                    <a:p>
                      <a:pPr algn="l">
                        <a:lnSpc>
                          <a:spcPct val="100000"/>
                        </a:lnSpc>
                        <a:spcBef>
                          <a:spcPts val="100"/>
                        </a:spcBef>
                        <a:spcAft>
                          <a:spcPts val="100"/>
                        </a:spcAft>
                      </a:pPr>
                      <a:r>
                        <a:rPr lang="vi-VN" sz="2000">
                          <a:solidFill>
                            <a:schemeClr val="tx1"/>
                          </a:solidFill>
                          <a:effectLst/>
                          <a:latin typeface="+mn-lt"/>
                        </a:rPr>
                        <a:t>Hỏa Tinh </a:t>
                      </a:r>
                      <a:endParaRPr lang="en-US" sz="180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100"/>
                        </a:spcBef>
                        <a:spcAft>
                          <a:spcPts val="100"/>
                        </a:spcAft>
                      </a:pPr>
                      <a:r>
                        <a:rPr lang="vi-VN" sz="2000" dirty="0">
                          <a:solidFill>
                            <a:schemeClr val="tx1"/>
                          </a:solidFill>
                          <a:effectLst/>
                          <a:latin typeface="+mn-lt"/>
                        </a:rPr>
                        <a:t>Gần 2 năm</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49132314"/>
                  </a:ext>
                </a:extLst>
              </a:tr>
              <a:tr h="880416">
                <a:tc>
                  <a:txBody>
                    <a:bodyPr/>
                    <a:lstStyle/>
                    <a:p>
                      <a:pPr algn="l">
                        <a:lnSpc>
                          <a:spcPct val="100000"/>
                        </a:lnSpc>
                        <a:spcBef>
                          <a:spcPts val="100"/>
                        </a:spcBef>
                        <a:spcAft>
                          <a:spcPts val="100"/>
                        </a:spcAft>
                      </a:pPr>
                      <a:r>
                        <a:rPr lang="vi-VN" sz="2000" dirty="0">
                          <a:solidFill>
                            <a:schemeClr val="tx1"/>
                          </a:solidFill>
                          <a:effectLst/>
                          <a:latin typeface="+mn-lt"/>
                        </a:rPr>
                        <a:t>Hải Vương Tinh</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spcBef>
                          <a:spcPts val="100"/>
                        </a:spcBef>
                        <a:spcAft>
                          <a:spcPts val="100"/>
                        </a:spcAft>
                      </a:pPr>
                      <a:r>
                        <a:rPr lang="vi-VN" sz="2000" dirty="0">
                          <a:solidFill>
                            <a:schemeClr val="tx1"/>
                          </a:solidFill>
                          <a:effectLst/>
                          <a:latin typeface="+mn-lt"/>
                        </a:rPr>
                        <a:t>165 ngày.</a:t>
                      </a:r>
                      <a:endParaRPr lang="en-US" sz="1800" dirty="0">
                        <a:solidFill>
                          <a:schemeClr val="tx1"/>
                        </a:solidFill>
                        <a:effectLst/>
                        <a:latin typeface="+mn-lt"/>
                        <a:ea typeface="Arial" panose="020B0604020202020204" pitchFamily="34" charset="0"/>
                        <a:cs typeface="Times New Roman" panose="02020603050405020304" pitchFamily="18"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2411970"/>
                  </a:ext>
                </a:extLst>
              </a:tr>
            </a:tbl>
          </a:graphicData>
        </a:graphic>
      </p:graphicFrame>
    </p:spTree>
    <p:extLst>
      <p:ext uri="{BB962C8B-B14F-4D97-AF65-F5344CB8AC3E}">
        <p14:creationId xmlns:p14="http://schemas.microsoft.com/office/powerpoint/2010/main" val="1607491212"/>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4"/>
          <p:cNvGrpSpPr/>
          <p:nvPr/>
        </p:nvGrpSpPr>
        <p:grpSpPr>
          <a:xfrm>
            <a:off x="9249677" y="4817755"/>
            <a:ext cx="2223819" cy="2038956"/>
            <a:chOff x="0" y="0"/>
            <a:chExt cx="3622507" cy="2471096"/>
          </a:xfrm>
        </p:grpSpPr>
        <p:sp>
          <p:nvSpPr>
            <p:cNvPr id="5" name="Freeform 5"/>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6" name="Freeform 6"/>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7" name="Freeform 7"/>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8" name="Freeform 8"/>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grpSp>
        <p:nvGrpSpPr>
          <p:cNvPr id="18" name="Group 18"/>
          <p:cNvGrpSpPr/>
          <p:nvPr/>
        </p:nvGrpSpPr>
        <p:grpSpPr>
          <a:xfrm>
            <a:off x="673121" y="3136923"/>
            <a:ext cx="6876632" cy="3557409"/>
            <a:chOff x="0" y="0"/>
            <a:chExt cx="3622507" cy="2471096"/>
          </a:xfrm>
        </p:grpSpPr>
        <p:sp>
          <p:nvSpPr>
            <p:cNvPr id="19" name="Freeform 19"/>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20" name="Freeform 20"/>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21" name="Freeform 21"/>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22" name="Freeform 22"/>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90071" y="-418772"/>
            <a:ext cx="2728945" cy="1809919"/>
          </a:xfrm>
          <a:prstGeom prst="rect">
            <a:avLst/>
          </a:prstGeom>
        </p:spPr>
      </p:pic>
      <p:pic>
        <p:nvPicPr>
          <p:cNvPr id="27" name="Picture 2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15953">
            <a:off x="9619321" y="4807961"/>
            <a:ext cx="1476739" cy="2003007"/>
          </a:xfrm>
          <a:prstGeom prst="rect">
            <a:avLst/>
          </a:prstGeom>
        </p:spPr>
      </p:pic>
      <p:grpSp>
        <p:nvGrpSpPr>
          <p:cNvPr id="34" name="Group 34"/>
          <p:cNvGrpSpPr/>
          <p:nvPr/>
        </p:nvGrpSpPr>
        <p:grpSpPr>
          <a:xfrm>
            <a:off x="885260" y="3343774"/>
            <a:ext cx="599925" cy="599925"/>
            <a:chOff x="0" y="0"/>
            <a:chExt cx="1199850" cy="1199850"/>
          </a:xfrm>
        </p:grpSpPr>
        <p:sp>
          <p:nvSpPr>
            <p:cNvPr id="35" name="AutoShape 35"/>
            <p:cNvSpPr/>
            <p:nvPr/>
          </p:nvSpPr>
          <p:spPr>
            <a:xfrm>
              <a:off x="0" y="0"/>
              <a:ext cx="1199850" cy="0"/>
            </a:xfrm>
            <a:prstGeom prst="line">
              <a:avLst/>
            </a:prstGeom>
            <a:ln w="38100" cap="flat">
              <a:solidFill>
                <a:srgbClr val="000000"/>
              </a:solidFill>
              <a:prstDash val="solid"/>
              <a:headEnd type="none" w="sm" len="sm"/>
              <a:tailEnd type="none" w="sm" len="sm"/>
            </a:ln>
          </p:spPr>
        </p:sp>
        <p:sp>
          <p:nvSpPr>
            <p:cNvPr id="36" name="AutoShape 36"/>
            <p:cNvSpPr/>
            <p:nvPr/>
          </p:nvSpPr>
          <p:spPr>
            <a:xfrm rot="-5400000">
              <a:off x="-580875" y="580875"/>
              <a:ext cx="1199850" cy="0"/>
            </a:xfrm>
            <a:prstGeom prst="line">
              <a:avLst/>
            </a:prstGeom>
            <a:ln w="38100" cap="flat">
              <a:solidFill>
                <a:srgbClr val="000000"/>
              </a:solidFill>
              <a:prstDash val="solid"/>
              <a:headEnd type="none" w="sm" len="sm"/>
              <a:tailEnd type="none" w="sm" len="sm"/>
            </a:ln>
          </p:spPr>
        </p:sp>
      </p:grpSp>
      <p:grpSp>
        <p:nvGrpSpPr>
          <p:cNvPr id="40" name="Group 40"/>
          <p:cNvGrpSpPr/>
          <p:nvPr/>
        </p:nvGrpSpPr>
        <p:grpSpPr>
          <a:xfrm rot="-10800000">
            <a:off x="6609122" y="5753704"/>
            <a:ext cx="599925" cy="599925"/>
            <a:chOff x="0" y="0"/>
            <a:chExt cx="1199850" cy="1199850"/>
          </a:xfrm>
        </p:grpSpPr>
        <p:sp>
          <p:nvSpPr>
            <p:cNvPr id="41" name="AutoShape 41"/>
            <p:cNvSpPr/>
            <p:nvPr/>
          </p:nvSpPr>
          <p:spPr>
            <a:xfrm>
              <a:off x="0" y="0"/>
              <a:ext cx="1199850" cy="0"/>
            </a:xfrm>
            <a:prstGeom prst="line">
              <a:avLst/>
            </a:prstGeom>
            <a:ln w="38100" cap="flat">
              <a:solidFill>
                <a:srgbClr val="000000"/>
              </a:solidFill>
              <a:prstDash val="solid"/>
              <a:headEnd type="none" w="sm" len="sm"/>
              <a:tailEnd type="none" w="sm" len="sm"/>
            </a:ln>
          </p:spPr>
        </p:sp>
        <p:sp>
          <p:nvSpPr>
            <p:cNvPr id="42" name="AutoShape 42"/>
            <p:cNvSpPr/>
            <p:nvPr/>
          </p:nvSpPr>
          <p:spPr>
            <a:xfrm rot="-5400000">
              <a:off x="-580875" y="580875"/>
              <a:ext cx="1199850" cy="0"/>
            </a:xfrm>
            <a:prstGeom prst="line">
              <a:avLst/>
            </a:prstGeom>
            <a:ln w="38100" cap="flat">
              <a:solidFill>
                <a:srgbClr val="000000"/>
              </a:solidFill>
              <a:prstDash val="solid"/>
              <a:headEnd type="none" w="sm" len="sm"/>
              <a:tailEnd type="none" w="sm" len="sm"/>
            </a:ln>
          </p:spPr>
        </p:sp>
      </p:grpSp>
      <p:grpSp>
        <p:nvGrpSpPr>
          <p:cNvPr id="46" name="Group 46"/>
          <p:cNvGrpSpPr/>
          <p:nvPr/>
        </p:nvGrpSpPr>
        <p:grpSpPr>
          <a:xfrm rot="-5400000">
            <a:off x="933343" y="5753704"/>
            <a:ext cx="599925" cy="599925"/>
            <a:chOff x="0" y="0"/>
            <a:chExt cx="1199850" cy="1199850"/>
          </a:xfrm>
        </p:grpSpPr>
        <p:sp>
          <p:nvSpPr>
            <p:cNvPr id="47" name="AutoShape 47"/>
            <p:cNvSpPr/>
            <p:nvPr/>
          </p:nvSpPr>
          <p:spPr>
            <a:xfrm>
              <a:off x="0" y="0"/>
              <a:ext cx="1199850" cy="0"/>
            </a:xfrm>
            <a:prstGeom prst="line">
              <a:avLst/>
            </a:prstGeom>
            <a:ln w="38100" cap="flat">
              <a:solidFill>
                <a:srgbClr val="000000"/>
              </a:solidFill>
              <a:prstDash val="solid"/>
              <a:headEnd type="none" w="sm" len="sm"/>
              <a:tailEnd type="none" w="sm" len="sm"/>
            </a:ln>
          </p:spPr>
        </p:sp>
        <p:sp>
          <p:nvSpPr>
            <p:cNvPr id="48" name="AutoShape 48"/>
            <p:cNvSpPr/>
            <p:nvPr/>
          </p:nvSpPr>
          <p:spPr>
            <a:xfrm rot="-5400000">
              <a:off x="-580875" y="580875"/>
              <a:ext cx="1199850" cy="0"/>
            </a:xfrm>
            <a:prstGeom prst="line">
              <a:avLst/>
            </a:prstGeom>
            <a:ln w="38100" cap="flat">
              <a:solidFill>
                <a:srgbClr val="000000"/>
              </a:solidFill>
              <a:prstDash val="solid"/>
              <a:headEnd type="none" w="sm" len="sm"/>
              <a:tailEnd type="none" w="sm" len="sm"/>
            </a:ln>
          </p:spPr>
        </p:sp>
      </p:grpSp>
      <p:grpSp>
        <p:nvGrpSpPr>
          <p:cNvPr id="52" name="Group 52"/>
          <p:cNvGrpSpPr/>
          <p:nvPr/>
        </p:nvGrpSpPr>
        <p:grpSpPr>
          <a:xfrm rot="5400000">
            <a:off x="6608241" y="3334248"/>
            <a:ext cx="599925" cy="599925"/>
            <a:chOff x="0" y="0"/>
            <a:chExt cx="1199850" cy="1199850"/>
          </a:xfrm>
        </p:grpSpPr>
        <p:sp>
          <p:nvSpPr>
            <p:cNvPr id="53" name="AutoShape 53"/>
            <p:cNvSpPr/>
            <p:nvPr/>
          </p:nvSpPr>
          <p:spPr>
            <a:xfrm>
              <a:off x="0" y="0"/>
              <a:ext cx="1199850" cy="0"/>
            </a:xfrm>
            <a:prstGeom prst="line">
              <a:avLst/>
            </a:prstGeom>
            <a:ln w="38100" cap="flat">
              <a:solidFill>
                <a:srgbClr val="000000"/>
              </a:solidFill>
              <a:prstDash val="solid"/>
              <a:headEnd type="none" w="sm" len="sm"/>
              <a:tailEnd type="none" w="sm" len="sm"/>
            </a:ln>
          </p:spPr>
        </p:sp>
        <p:sp>
          <p:nvSpPr>
            <p:cNvPr id="54" name="AutoShape 54"/>
            <p:cNvSpPr/>
            <p:nvPr/>
          </p:nvSpPr>
          <p:spPr>
            <a:xfrm rot="-5400000">
              <a:off x="-580875" y="580875"/>
              <a:ext cx="1199850" cy="0"/>
            </a:xfrm>
            <a:prstGeom prst="line">
              <a:avLst/>
            </a:prstGeom>
            <a:ln w="38100" cap="flat">
              <a:solidFill>
                <a:srgbClr val="000000"/>
              </a:solidFill>
              <a:prstDash val="solid"/>
              <a:headEnd type="none" w="sm" len="sm"/>
              <a:tailEnd type="none" w="sm" len="sm"/>
            </a:ln>
          </p:spPr>
        </p:sp>
      </p:grpSp>
      <p:sp>
        <p:nvSpPr>
          <p:cNvPr id="59" name="Rectangle 58">
            <a:extLst>
              <a:ext uri="{FF2B5EF4-FFF2-40B4-BE49-F238E27FC236}">
                <a16:creationId xmlns:a16="http://schemas.microsoft.com/office/drawing/2014/main" id="{10CB82C0-1069-4762-AE5F-124C6A6BFAA3}"/>
              </a:ext>
            </a:extLst>
          </p:cNvPr>
          <p:cNvSpPr/>
          <p:nvPr/>
        </p:nvSpPr>
        <p:spPr>
          <a:xfrm>
            <a:off x="1127601" y="3579116"/>
            <a:ext cx="5830460" cy="2229841"/>
          </a:xfrm>
          <a:prstGeom prst="rect">
            <a:avLst/>
          </a:prstGeom>
        </p:spPr>
        <p:txBody>
          <a:bodyPr wrap="square">
            <a:spAutoFit/>
          </a:bodyPr>
          <a:lstStyle/>
          <a:p>
            <a:pPr algn="just" defTabSz="609630">
              <a:lnSpc>
                <a:spcPct val="150000"/>
              </a:lnSpc>
              <a:spcBef>
                <a:spcPts val="67"/>
              </a:spcBef>
              <a:spcAft>
                <a:spcPts val="67"/>
              </a:spcAft>
              <a:buClrTx/>
              <a:defRPr/>
            </a:pPr>
            <a:r>
              <a:rPr lang="en-US" sz="2400" kern="1200" dirty="0" err="1">
                <a:solidFill>
                  <a:schemeClr val="tx1"/>
                </a:solidFill>
                <a:latin typeface="+mn-lt"/>
                <a:ea typeface="Arial" panose="020B0604020202020204" pitchFamily="34" charset="0"/>
                <a:cs typeface="Times New Roman" panose="02020603050405020304" pitchFamily="18" charset="0"/>
              </a:rPr>
              <a:t>Trái</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Đất</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chuyển</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độn</a:t>
            </a:r>
            <a:r>
              <a:rPr lang="en-US" sz="2400" dirty="0">
                <a:solidFill>
                  <a:schemeClr val="tx1"/>
                </a:solidFill>
                <a:latin typeface="+mn-lt"/>
                <a:ea typeface="Arial" panose="020B0604020202020204" pitchFamily="34" charset="0"/>
                <a:cs typeface="Times New Roman" panose="02020603050405020304" pitchFamily="18" charset="0"/>
              </a:rPr>
              <a:t>g quay </a:t>
            </a:r>
            <a:r>
              <a:rPr lang="en-US" sz="2400" dirty="0" err="1">
                <a:solidFill>
                  <a:schemeClr val="tx1"/>
                </a:solidFill>
                <a:latin typeface="+mn-lt"/>
                <a:ea typeface="Arial" panose="020B0604020202020204" pitchFamily="34" charset="0"/>
                <a:cs typeface="Times New Roman" panose="02020603050405020304" pitchFamily="18" charset="0"/>
              </a:rPr>
              <a:t>quanh</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mình</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nó</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theo</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chiều</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từ</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tây</a:t>
            </a:r>
            <a:r>
              <a:rPr lang="en-US" sz="2400" dirty="0">
                <a:solidFill>
                  <a:schemeClr val="tx1"/>
                </a:solidFill>
                <a:latin typeface="+mn-lt"/>
                <a:ea typeface="Arial" panose="020B0604020202020204" pitchFamily="34" charset="0"/>
                <a:cs typeface="Times New Roman" panose="02020603050405020304" pitchFamily="18" charset="0"/>
              </a:rPr>
              <a:t> sang </a:t>
            </a:r>
            <a:r>
              <a:rPr lang="en-US" sz="2400" dirty="0" err="1">
                <a:solidFill>
                  <a:schemeClr val="tx1"/>
                </a:solidFill>
                <a:latin typeface="+mn-lt"/>
                <a:ea typeface="Arial" panose="020B0604020202020204" pitchFamily="34" charset="0"/>
                <a:cs typeface="Times New Roman" panose="02020603050405020304" pitchFamily="18" charset="0"/>
              </a:rPr>
              <a:t>đông</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Thời</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gian</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để</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Trái</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Đất</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chuyển</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động</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một</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vòng</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quanh</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mình</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nó</a:t>
            </a:r>
            <a:r>
              <a:rPr lang="en-US" sz="2400" dirty="0">
                <a:solidFill>
                  <a:schemeClr val="tx1"/>
                </a:solidFill>
                <a:latin typeface="+mn-lt"/>
                <a:ea typeface="Arial" panose="020B0604020202020204" pitchFamily="34" charset="0"/>
                <a:cs typeface="Times New Roman" panose="02020603050405020304" pitchFamily="18" charset="0"/>
              </a:rPr>
              <a:t> </a:t>
            </a:r>
            <a:r>
              <a:rPr lang="en-US" sz="2400" dirty="0" err="1">
                <a:solidFill>
                  <a:schemeClr val="tx1"/>
                </a:solidFill>
                <a:latin typeface="+mn-lt"/>
                <a:ea typeface="Arial" panose="020B0604020202020204" pitchFamily="34" charset="0"/>
                <a:cs typeface="Times New Roman" panose="02020603050405020304" pitchFamily="18" charset="0"/>
              </a:rPr>
              <a:t>là</a:t>
            </a:r>
            <a:r>
              <a:rPr lang="en-US" sz="2400" dirty="0">
                <a:solidFill>
                  <a:schemeClr val="tx1"/>
                </a:solidFill>
                <a:latin typeface="+mn-lt"/>
                <a:ea typeface="Arial" panose="020B0604020202020204" pitchFamily="34" charset="0"/>
                <a:cs typeface="Times New Roman" panose="02020603050405020304" pitchFamily="18" charset="0"/>
              </a:rPr>
              <a:t> 24 </a:t>
            </a:r>
            <a:r>
              <a:rPr lang="en-US" sz="2400" dirty="0" err="1">
                <a:solidFill>
                  <a:schemeClr val="tx1"/>
                </a:solidFill>
                <a:latin typeface="+mn-lt"/>
                <a:ea typeface="Arial" panose="020B0604020202020204" pitchFamily="34" charset="0"/>
                <a:cs typeface="Times New Roman" panose="02020603050405020304" pitchFamily="18" charset="0"/>
              </a:rPr>
              <a:t>giờ</a:t>
            </a:r>
            <a:r>
              <a:rPr lang="en-US" sz="2400" dirty="0">
                <a:solidFill>
                  <a:schemeClr val="tx1"/>
                </a:solidFill>
                <a:latin typeface="+mn-lt"/>
                <a:ea typeface="Arial" panose="020B0604020202020204" pitchFamily="34" charset="0"/>
                <a:cs typeface="Times New Roman" panose="02020603050405020304" pitchFamily="18" charset="0"/>
              </a:rPr>
              <a:t>.</a:t>
            </a:r>
            <a:endParaRPr lang="en-US" sz="2400" kern="1200" dirty="0">
              <a:solidFill>
                <a:schemeClr val="tx1"/>
              </a:solidFill>
              <a:latin typeface="+mn-lt"/>
              <a:ea typeface="Arial" panose="020B0604020202020204" pitchFamily="34" charset="0"/>
              <a:cs typeface="Times New Roman" panose="02020603050405020304" pitchFamily="18" charset="0"/>
            </a:endParaRPr>
          </a:p>
        </p:txBody>
      </p:sp>
      <p:sp>
        <p:nvSpPr>
          <p:cNvPr id="60" name="Thought Bubble: Cloud 59">
            <a:extLst>
              <a:ext uri="{FF2B5EF4-FFF2-40B4-BE49-F238E27FC236}">
                <a16:creationId xmlns:a16="http://schemas.microsoft.com/office/drawing/2014/main" id="{B438E1FE-4AE2-44C4-AFFD-DC178FC3CCC5}"/>
              </a:ext>
            </a:extLst>
          </p:cNvPr>
          <p:cNvSpPr/>
          <p:nvPr/>
        </p:nvSpPr>
        <p:spPr>
          <a:xfrm>
            <a:off x="7938716" y="2613794"/>
            <a:ext cx="3059731" cy="2626306"/>
          </a:xfrm>
          <a:prstGeom prst="cloudCallout">
            <a:avLst/>
          </a:prstGeom>
          <a:solidFill>
            <a:schemeClr val="accent2">
              <a:lumMod val="20000"/>
              <a:lumOff val="80000"/>
            </a:schemeClr>
          </a:solidFill>
          <a:ln>
            <a:solidFill>
              <a:schemeClr val="accent3">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defTabSz="609630">
              <a:lnSpc>
                <a:spcPct val="150000"/>
              </a:lnSpc>
              <a:buClrTx/>
              <a:defRPr/>
            </a:pPr>
            <a:r>
              <a:rPr lang="en-US" sz="2400" kern="1200" dirty="0" err="1">
                <a:solidFill>
                  <a:schemeClr val="tx1"/>
                </a:solidFill>
                <a:cs typeface="Arial" panose="020B0604020202020204" pitchFamily="34" charset="0"/>
              </a:rPr>
              <a:t>Hoạt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động</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theo</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cặp</a:t>
            </a:r>
            <a:endParaRPr lang="en-US" sz="2400" kern="1200" dirty="0">
              <a:solidFill>
                <a:schemeClr val="tx1"/>
              </a:solidFill>
              <a:cs typeface="Arial" panose="020B0604020202020204" pitchFamily="34" charset="0"/>
            </a:endParaRPr>
          </a:p>
        </p:txBody>
      </p:sp>
      <p:sp>
        <p:nvSpPr>
          <p:cNvPr id="31" name="TextBox 30">
            <a:extLst>
              <a:ext uri="{FF2B5EF4-FFF2-40B4-BE49-F238E27FC236}">
                <a16:creationId xmlns:a16="http://schemas.microsoft.com/office/drawing/2014/main" id="{DEB9F04E-C5C3-4411-836D-74523464AD71}"/>
              </a:ext>
            </a:extLst>
          </p:cNvPr>
          <p:cNvSpPr txBox="1"/>
          <p:nvPr/>
        </p:nvSpPr>
        <p:spPr>
          <a:xfrm>
            <a:off x="933343" y="1370900"/>
            <a:ext cx="8044995" cy="482055"/>
          </a:xfrm>
          <a:prstGeom prst="rect">
            <a:avLst/>
          </a:prstGeom>
        </p:spPr>
        <p:txBody>
          <a:bodyPr wrap="square" lIns="0" tIns="0" rIns="0" bIns="0" rtlCol="0" anchor="t">
            <a:spAutoFit/>
          </a:bodyPr>
          <a:lstStyle/>
          <a:p>
            <a:pPr algn="just" defTabSz="609630">
              <a:lnSpc>
                <a:spcPct val="150000"/>
              </a:lnSpc>
              <a:buClrTx/>
              <a:defRPr/>
            </a:pPr>
            <a:r>
              <a:rPr lang="en-US" sz="2400" b="1" kern="1200" spc="-158" dirty="0">
                <a:solidFill>
                  <a:srgbClr val="FF0000"/>
                </a:solidFill>
                <a:latin typeface="+mn-lt"/>
                <a:ea typeface="+mn-ea"/>
                <a:cs typeface="Arial" panose="020B0604020202020204" pitchFamily="34" charset="0"/>
              </a:rPr>
              <a:t>2. </a:t>
            </a:r>
            <a:r>
              <a:rPr lang="en-US" sz="2400" b="1" kern="1200" spc="-158" dirty="0" err="1">
                <a:solidFill>
                  <a:srgbClr val="FF0000"/>
                </a:solidFill>
                <a:latin typeface="+mn-lt"/>
                <a:ea typeface="+mn-ea"/>
                <a:cs typeface="Arial" panose="020B0604020202020204" pitchFamily="34" charset="0"/>
              </a:rPr>
              <a:t>Chuyển</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động</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của</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Trái</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Đất</a:t>
            </a:r>
            <a:endParaRPr lang="en-US" sz="2400" b="1" kern="1200" spc="-158" dirty="0">
              <a:solidFill>
                <a:srgbClr val="FF0000"/>
              </a:solidFill>
              <a:latin typeface="+mn-lt"/>
              <a:ea typeface="+mn-ea"/>
              <a:cs typeface="Arial" panose="020B0604020202020204" pitchFamily="34" charset="0"/>
            </a:endParaRPr>
          </a:p>
        </p:txBody>
      </p:sp>
      <p:sp>
        <p:nvSpPr>
          <p:cNvPr id="32" name="Rectangle 31">
            <a:extLst>
              <a:ext uri="{FF2B5EF4-FFF2-40B4-BE49-F238E27FC236}">
                <a16:creationId xmlns:a16="http://schemas.microsoft.com/office/drawing/2014/main" id="{E538139B-3223-4EBE-A4E1-C251FECEEE0F}"/>
              </a:ext>
            </a:extLst>
          </p:cNvPr>
          <p:cNvSpPr/>
          <p:nvPr/>
        </p:nvSpPr>
        <p:spPr>
          <a:xfrm>
            <a:off x="697230" y="1940305"/>
            <a:ext cx="10301217" cy="567848"/>
          </a:xfrm>
          <a:prstGeom prst="rect">
            <a:avLst/>
          </a:prstGeom>
        </p:spPr>
        <p:txBody>
          <a:bodyPr wrap="square">
            <a:spAutoFit/>
          </a:bodyPr>
          <a:lstStyle/>
          <a:p>
            <a:pPr algn="just">
              <a:lnSpc>
                <a:spcPct val="150000"/>
              </a:lnSpc>
              <a:spcBef>
                <a:spcPts val="67"/>
              </a:spcBef>
              <a:spcAft>
                <a:spcPts val="67"/>
              </a:spcAft>
            </a:pPr>
            <a:r>
              <a:rPr lang="vi-VN" sz="2400" kern="1200" dirty="0">
                <a:solidFill>
                  <a:srgbClr val="FF0000"/>
                </a:solidFill>
                <a:latin typeface="+mn-lt"/>
                <a:ea typeface="Arial" panose="020B0604020202020204" pitchFamily="34" charset="0"/>
                <a:cs typeface="Times New Roman" panose="02020603050405020304" pitchFamily="18" charset="0"/>
              </a:rPr>
              <a:t>H</a:t>
            </a:r>
            <a:r>
              <a:rPr lang="en-US" sz="2400" kern="1200" dirty="0">
                <a:solidFill>
                  <a:srgbClr val="FF0000"/>
                </a:solidFill>
                <a:latin typeface="+mn-lt"/>
                <a:ea typeface="Arial" panose="020B0604020202020204" pitchFamily="34" charset="0"/>
                <a:cs typeface="Arial" panose="020B0604020202020204" pitchFamily="34" charset="0"/>
              </a:rPr>
              <a:t>Đ</a:t>
            </a:r>
            <a:r>
              <a:rPr lang="en-US" sz="2400" kern="1200" dirty="0">
                <a:solidFill>
                  <a:srgbClr val="FF0000"/>
                </a:solidFill>
                <a:latin typeface="+mn-lt"/>
                <a:ea typeface="Arial" panose="020B0604020202020204" pitchFamily="34" charset="0"/>
                <a:cs typeface="Times New Roman" panose="02020603050405020304" pitchFamily="18" charset="0"/>
              </a:rPr>
              <a:t> </a:t>
            </a:r>
            <a:r>
              <a:rPr lang="en-US" sz="2400" dirty="0">
                <a:solidFill>
                  <a:srgbClr val="FF0000"/>
                </a:solidFill>
                <a:latin typeface="+mn-lt"/>
                <a:ea typeface="Arial" panose="020B0604020202020204" pitchFamily="34" charset="0"/>
                <a:cs typeface="Arial" panose="020B0604020202020204" pitchFamily="34" charset="0"/>
              </a:rPr>
              <a:t>3</a:t>
            </a:r>
            <a:r>
              <a:rPr lang="vi-VN" sz="2400" dirty="0">
                <a:solidFill>
                  <a:srgbClr val="FF0000"/>
                </a:solidFill>
                <a:latin typeface="+mn-lt"/>
                <a:ea typeface="Arial" panose="020B0604020202020204" pitchFamily="34" charset="0"/>
                <a:cs typeface="Times New Roman" panose="02020603050405020304" pitchFamily="18" charset="0"/>
              </a:rPr>
              <a:t>: Thực hành tìm hiểu chuyển động của Trái Đất quanh mình nó</a:t>
            </a:r>
            <a:endParaRPr lang="en-US" sz="2400" kern="1200" dirty="0">
              <a:solidFill>
                <a:srgbClr val="FF0000"/>
              </a:solidFill>
              <a:latin typeface="+mn-lt"/>
              <a:ea typeface="Arial" panose="020B06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93324363-AEDA-4F77-BC40-4B210581F7CA}"/>
              </a:ext>
            </a:extLst>
          </p:cNvPr>
          <p:cNvSpPr txBox="1"/>
          <p:nvPr/>
        </p:nvSpPr>
        <p:spPr>
          <a:xfrm>
            <a:off x="673121" y="2483918"/>
            <a:ext cx="6077057" cy="574388"/>
          </a:xfrm>
          <a:prstGeom prst="rect">
            <a:avLst/>
          </a:prstGeom>
          <a:noFill/>
        </p:spPr>
        <p:txBody>
          <a:bodyPr wrap="square" rtlCol="0">
            <a:spAutoFit/>
          </a:bodyPr>
          <a:lstStyle/>
          <a:p>
            <a:pPr marL="190510" indent="-190510" algn="just">
              <a:lnSpc>
                <a:spcPct val="150000"/>
              </a:lnSpc>
              <a:buFont typeface="Wingdings" panose="05000000000000000000" pitchFamily="2" charset="2"/>
              <a:buChar char="Ø"/>
            </a:pPr>
            <a:r>
              <a:rPr lang="en-US" sz="2400" b="1" dirty="0" err="1">
                <a:solidFill>
                  <a:srgbClr val="FF0000"/>
                </a:solidFill>
                <a:latin typeface="+mn-lt"/>
                <a:cs typeface="Arial" panose="020B0604020202020204" pitchFamily="34" charset="0"/>
              </a:rPr>
              <a:t>Đọc</a:t>
            </a:r>
            <a:r>
              <a:rPr lang="en-US" sz="2400" b="1" dirty="0">
                <a:solidFill>
                  <a:srgbClr val="FF0000"/>
                </a:solidFill>
                <a:latin typeface="+mn-lt"/>
                <a:cs typeface="Arial" panose="020B0604020202020204" pitchFamily="34" charset="0"/>
              </a:rPr>
              <a:t> </a:t>
            </a:r>
            <a:r>
              <a:rPr lang="en-US" sz="2400" b="1" dirty="0" err="1">
                <a:solidFill>
                  <a:srgbClr val="FF0000"/>
                </a:solidFill>
                <a:latin typeface="+mn-lt"/>
                <a:cs typeface="Arial" panose="020B0604020202020204" pitchFamily="34" charset="0"/>
              </a:rPr>
              <a:t>thông</a:t>
            </a:r>
            <a:r>
              <a:rPr lang="en-US" sz="2400" b="1" dirty="0">
                <a:solidFill>
                  <a:srgbClr val="FF0000"/>
                </a:solidFill>
                <a:latin typeface="+mn-lt"/>
                <a:cs typeface="Arial" panose="020B0604020202020204" pitchFamily="34" charset="0"/>
              </a:rPr>
              <a:t> tin </a:t>
            </a:r>
            <a:r>
              <a:rPr lang="en-US" sz="2400" b="1" dirty="0" err="1">
                <a:solidFill>
                  <a:srgbClr val="FF0000"/>
                </a:solidFill>
                <a:latin typeface="+mn-lt"/>
                <a:cs typeface="Arial" panose="020B0604020202020204" pitchFamily="34" charset="0"/>
              </a:rPr>
              <a:t>và</a:t>
            </a:r>
            <a:r>
              <a:rPr lang="en-US" sz="2400" b="1" dirty="0">
                <a:solidFill>
                  <a:srgbClr val="FF0000"/>
                </a:solidFill>
                <a:latin typeface="+mn-lt"/>
                <a:cs typeface="Arial" panose="020B0604020202020204" pitchFamily="34" charset="0"/>
              </a:rPr>
              <a:t> </a:t>
            </a:r>
            <a:r>
              <a:rPr lang="en-US" sz="2400" b="1" dirty="0" err="1">
                <a:solidFill>
                  <a:srgbClr val="FF0000"/>
                </a:solidFill>
                <a:latin typeface="+mn-lt"/>
                <a:cs typeface="Arial" panose="020B0604020202020204" pitchFamily="34" charset="0"/>
              </a:rPr>
              <a:t>trả</a:t>
            </a:r>
            <a:r>
              <a:rPr lang="en-US" sz="2400" b="1" dirty="0">
                <a:solidFill>
                  <a:srgbClr val="FF0000"/>
                </a:solidFill>
                <a:latin typeface="+mn-lt"/>
                <a:cs typeface="Arial" panose="020B0604020202020204" pitchFamily="34" charset="0"/>
              </a:rPr>
              <a:t> </a:t>
            </a:r>
            <a:r>
              <a:rPr lang="en-US" sz="2400" b="1" dirty="0" err="1">
                <a:solidFill>
                  <a:srgbClr val="FF0000"/>
                </a:solidFill>
                <a:latin typeface="+mn-lt"/>
                <a:cs typeface="Arial" panose="020B0604020202020204" pitchFamily="34" charset="0"/>
              </a:rPr>
              <a:t>lời</a:t>
            </a:r>
            <a:r>
              <a:rPr lang="en-US" sz="2400" b="1" dirty="0">
                <a:solidFill>
                  <a:srgbClr val="FF0000"/>
                </a:solidFill>
                <a:latin typeface="+mn-lt"/>
                <a:cs typeface="Arial" panose="020B0604020202020204" pitchFamily="34" charset="0"/>
              </a:rPr>
              <a:t> </a:t>
            </a:r>
            <a:r>
              <a:rPr lang="en-US" sz="2400" b="1" dirty="0" err="1">
                <a:solidFill>
                  <a:srgbClr val="FF0000"/>
                </a:solidFill>
                <a:latin typeface="+mn-lt"/>
                <a:cs typeface="Arial" panose="020B0604020202020204" pitchFamily="34" charset="0"/>
              </a:rPr>
              <a:t>câu</a:t>
            </a:r>
            <a:r>
              <a:rPr lang="en-US" sz="2400" b="1" dirty="0">
                <a:solidFill>
                  <a:srgbClr val="FF0000"/>
                </a:solidFill>
                <a:latin typeface="+mn-lt"/>
                <a:cs typeface="Arial" panose="020B0604020202020204" pitchFamily="34" charset="0"/>
              </a:rPr>
              <a:t> </a:t>
            </a:r>
            <a:r>
              <a:rPr lang="en-US" sz="2400" b="1" dirty="0" err="1">
                <a:solidFill>
                  <a:srgbClr val="FF0000"/>
                </a:solidFill>
                <a:latin typeface="+mn-lt"/>
                <a:cs typeface="Arial" panose="020B0604020202020204" pitchFamily="34" charset="0"/>
              </a:rPr>
              <a:t>hỏi</a:t>
            </a:r>
            <a:r>
              <a:rPr lang="en-US" sz="2400" b="1" dirty="0">
                <a:solidFill>
                  <a:srgbClr val="FF0000"/>
                </a:solidFill>
                <a:latin typeface="+mn-lt"/>
                <a:cs typeface="Arial" panose="020B0604020202020204" pitchFamily="34" charset="0"/>
              </a:rPr>
              <a:t>!</a:t>
            </a:r>
          </a:p>
        </p:txBody>
      </p:sp>
    </p:spTree>
    <p:extLst>
      <p:ext uri="{BB962C8B-B14F-4D97-AF65-F5344CB8AC3E}">
        <p14:creationId xmlns:p14="http://schemas.microsoft.com/office/powerpoint/2010/main" val="7294129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wipe(down)">
                                      <p:cBhvr>
                                        <p:cTn id="7" dur="500"/>
                                        <p:tgtEl>
                                          <p:spTgt spid="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fltVal val="0"/>
                                          </p:val>
                                        </p:tav>
                                        <p:tav tm="100000">
                                          <p:val>
                                            <p:strVal val="#ppt_h"/>
                                          </p:val>
                                        </p:tav>
                                      </p:tavLst>
                                    </p:anim>
                                    <p:animEffect transition="in" filter="fade">
                                      <p:cBhvr>
                                        <p:cTn id="24" dur="500"/>
                                        <p:tgtEl>
                                          <p:spTgt spid="52"/>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59">
                                            <p:txEl>
                                              <p:pRg st="0" end="0"/>
                                            </p:txEl>
                                          </p:spTgt>
                                        </p:tgtEl>
                                        <p:attrNameLst>
                                          <p:attrName>style.visibility</p:attrName>
                                        </p:attrNameLst>
                                      </p:cBhvr>
                                      <p:to>
                                        <p:strVal val="visible"/>
                                      </p:to>
                                    </p:set>
                                    <p:animEffect transition="in" filter="randombar(horizontal)">
                                      <p:cBhvr>
                                        <p:cTn id="44" dur="500"/>
                                        <p:tgtEl>
                                          <p:spTgt spid="59">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additive="base">
                                        <p:cTn id="49" dur="500" fill="hold"/>
                                        <p:tgtEl>
                                          <p:spTgt spid="60"/>
                                        </p:tgtEl>
                                        <p:attrNameLst>
                                          <p:attrName>ppt_x</p:attrName>
                                        </p:attrNameLst>
                                      </p:cBhvr>
                                      <p:tavLst>
                                        <p:tav tm="0">
                                          <p:val>
                                            <p:strVal val="#ppt_x"/>
                                          </p:val>
                                        </p:tav>
                                        <p:tav tm="100000">
                                          <p:val>
                                            <p:strVal val="#ppt_x"/>
                                          </p:val>
                                        </p:tav>
                                      </p:tavLst>
                                    </p:anim>
                                    <p:anim calcmode="lin" valueType="num">
                                      <p:cBhvr additive="base">
                                        <p:cTn id="50"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90071" y="-418772"/>
            <a:ext cx="2728945" cy="1809919"/>
          </a:xfrm>
          <a:prstGeom prst="rect">
            <a:avLst/>
          </a:prstGeom>
        </p:spPr>
      </p:pic>
      <p:sp>
        <p:nvSpPr>
          <p:cNvPr id="60" name="Thought Bubble: Cloud 59">
            <a:extLst>
              <a:ext uri="{FF2B5EF4-FFF2-40B4-BE49-F238E27FC236}">
                <a16:creationId xmlns:a16="http://schemas.microsoft.com/office/drawing/2014/main" id="{B438E1FE-4AE2-44C4-AFFD-DC178FC3CCC5}"/>
              </a:ext>
            </a:extLst>
          </p:cNvPr>
          <p:cNvSpPr/>
          <p:nvPr/>
        </p:nvSpPr>
        <p:spPr>
          <a:xfrm>
            <a:off x="492161" y="1797803"/>
            <a:ext cx="6229407" cy="2999253"/>
          </a:xfrm>
          <a:prstGeom prst="cloudCallout">
            <a:avLst/>
          </a:prstGeom>
          <a:solidFill>
            <a:schemeClr val="accent2">
              <a:lumMod val="20000"/>
              <a:lumOff val="80000"/>
            </a:schemeClr>
          </a:solidFill>
          <a:ln>
            <a:solidFill>
              <a:schemeClr val="accent4">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defTabSz="609630">
              <a:lnSpc>
                <a:spcPct val="150000"/>
              </a:lnSpc>
              <a:buClrTx/>
              <a:defRPr/>
            </a:pPr>
            <a:r>
              <a:rPr lang="en-US" sz="2000" kern="1200" dirty="0" err="1">
                <a:solidFill>
                  <a:schemeClr val="tx1"/>
                </a:solidFill>
                <a:cs typeface="Arial" panose="020B0604020202020204" pitchFamily="34" charset="0"/>
              </a:rPr>
              <a:t>Nếu</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nhìn</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từ</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cực</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Bắc</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xuống</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Trái</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Đất</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chuyển</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động</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quanh</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mình</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nó</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cùng</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chiều</a:t>
            </a:r>
            <a:r>
              <a:rPr lang="en-US" sz="2000" kern="1200" dirty="0">
                <a:solidFill>
                  <a:schemeClr val="tx1"/>
                </a:solidFill>
                <a:cs typeface="Arial" panose="020B0604020202020204" pitchFamily="34" charset="0"/>
              </a:rPr>
              <a:t> hay </a:t>
            </a:r>
            <a:r>
              <a:rPr lang="en-US" sz="2000" kern="1200" dirty="0" err="1">
                <a:solidFill>
                  <a:schemeClr val="tx1"/>
                </a:solidFill>
                <a:cs typeface="Arial" panose="020B0604020202020204" pitchFamily="34" charset="0"/>
              </a:rPr>
              <a:t>ngược</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chiều</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kim</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đồng</a:t>
            </a:r>
            <a:r>
              <a:rPr lang="en-US" sz="2000" kern="1200" dirty="0">
                <a:solidFill>
                  <a:schemeClr val="tx1"/>
                </a:solidFill>
                <a:cs typeface="Arial" panose="020B0604020202020204" pitchFamily="34" charset="0"/>
              </a:rPr>
              <a:t> </a:t>
            </a:r>
            <a:r>
              <a:rPr lang="en-US" sz="2000" kern="1200" dirty="0" err="1">
                <a:solidFill>
                  <a:schemeClr val="tx1"/>
                </a:solidFill>
                <a:cs typeface="Arial" panose="020B0604020202020204" pitchFamily="34" charset="0"/>
              </a:rPr>
              <a:t>hồ</a:t>
            </a:r>
            <a:r>
              <a:rPr lang="en-US" sz="2000" kern="1200" dirty="0">
                <a:solidFill>
                  <a:schemeClr val="tx1"/>
                </a:solidFill>
                <a:cs typeface="Arial" panose="020B0604020202020204" pitchFamily="34" charset="0"/>
              </a:rPr>
              <a:t>?</a:t>
            </a:r>
          </a:p>
        </p:txBody>
      </p:sp>
      <p:pic>
        <p:nvPicPr>
          <p:cNvPr id="10" name="Picture 9">
            <a:extLst>
              <a:ext uri="{FF2B5EF4-FFF2-40B4-BE49-F238E27FC236}">
                <a16:creationId xmlns:a16="http://schemas.microsoft.com/office/drawing/2014/main" id="{8514B667-DB0A-4E07-8A13-5917EE6C81D3}"/>
              </a:ext>
            </a:extLst>
          </p:cNvPr>
          <p:cNvPicPr>
            <a:picLocks noChangeAspect="1"/>
          </p:cNvPicPr>
          <p:nvPr/>
        </p:nvPicPr>
        <p:blipFill rotWithShape="1">
          <a:blip r:embed="rId5">
            <a:extLst>
              <a:ext uri="{28A0092B-C50C-407E-A947-70E740481C1C}">
                <a14:useLocalDpi xmlns:a14="http://schemas.microsoft.com/office/drawing/2010/main" val="0"/>
              </a:ext>
            </a:extLst>
          </a:blip>
          <a:srcRect l="15355" t="24081" r="52835" b="21617"/>
          <a:stretch/>
        </p:blipFill>
        <p:spPr>
          <a:xfrm>
            <a:off x="6756400" y="1604645"/>
            <a:ext cx="4943439" cy="4605643"/>
          </a:xfrm>
          <a:prstGeom prst="rect">
            <a:avLst/>
          </a:prstGeom>
        </p:spPr>
      </p:pic>
      <p:pic>
        <p:nvPicPr>
          <p:cNvPr id="37" name="Picture 36">
            <a:extLst>
              <a:ext uri="{FF2B5EF4-FFF2-40B4-BE49-F238E27FC236}">
                <a16:creationId xmlns:a16="http://schemas.microsoft.com/office/drawing/2014/main" id="{AC6286C8-04DE-4F20-9489-AA4410D2ECEB}"/>
              </a:ext>
            </a:extLst>
          </p:cNvPr>
          <p:cNvPicPr>
            <a:picLocks noChangeAspect="1"/>
          </p:cNvPicPr>
          <p:nvPr/>
        </p:nvPicPr>
        <p:blipFill rotWithShape="1">
          <a:blip r:embed="rId6">
            <a:extLst>
              <a:ext uri="{28A0092B-C50C-407E-A947-70E740481C1C}">
                <a14:useLocalDpi xmlns:a14="http://schemas.microsoft.com/office/drawing/2010/main" val="0"/>
              </a:ext>
            </a:extLst>
          </a:blip>
          <a:srcRect l="41266" t="37159" r="40832" b="37689"/>
          <a:stretch/>
        </p:blipFill>
        <p:spPr>
          <a:xfrm>
            <a:off x="304880" y="4640244"/>
            <a:ext cx="2806279" cy="2217756"/>
          </a:xfrm>
          <a:prstGeom prst="rect">
            <a:avLst/>
          </a:prstGeom>
        </p:spPr>
      </p:pic>
    </p:spTree>
    <p:extLst>
      <p:ext uri="{BB962C8B-B14F-4D97-AF65-F5344CB8AC3E}">
        <p14:creationId xmlns:p14="http://schemas.microsoft.com/office/powerpoint/2010/main" val="16129006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500" fill="hold"/>
                                        <p:tgtEl>
                                          <p:spTgt spid="60"/>
                                        </p:tgtEl>
                                        <p:attrNameLst>
                                          <p:attrName>ppt_w</p:attrName>
                                        </p:attrNameLst>
                                      </p:cBhvr>
                                      <p:tavLst>
                                        <p:tav tm="0">
                                          <p:val>
                                            <p:fltVal val="0"/>
                                          </p:val>
                                        </p:tav>
                                        <p:tav tm="100000">
                                          <p:val>
                                            <p:strVal val="#ppt_w"/>
                                          </p:val>
                                        </p:tav>
                                      </p:tavLst>
                                    </p:anim>
                                    <p:anim calcmode="lin" valueType="num">
                                      <p:cBhvr>
                                        <p:cTn id="13" dur="500" fill="hold"/>
                                        <p:tgtEl>
                                          <p:spTgt spid="60"/>
                                        </p:tgtEl>
                                        <p:attrNameLst>
                                          <p:attrName>ppt_h</p:attrName>
                                        </p:attrNameLst>
                                      </p:cBhvr>
                                      <p:tavLst>
                                        <p:tav tm="0">
                                          <p:val>
                                            <p:fltVal val="0"/>
                                          </p:val>
                                        </p:tav>
                                        <p:tav tm="100000">
                                          <p:val>
                                            <p:strVal val="#ppt_h"/>
                                          </p:val>
                                        </p:tav>
                                      </p:tavLst>
                                    </p:anim>
                                    <p:animEffect transition="in" filter="fade">
                                      <p:cBhvr>
                                        <p:cTn id="14" dur="500"/>
                                        <p:tgtEl>
                                          <p:spTgt spid="6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hought Bubble: Cloud 4">
            <a:extLst>
              <a:ext uri="{FF2B5EF4-FFF2-40B4-BE49-F238E27FC236}">
                <a16:creationId xmlns:a16="http://schemas.microsoft.com/office/drawing/2014/main" id="{1E682653-8794-45D1-AAB4-3D4051539AA1}"/>
              </a:ext>
            </a:extLst>
          </p:cNvPr>
          <p:cNvSpPr/>
          <p:nvPr/>
        </p:nvSpPr>
        <p:spPr>
          <a:xfrm>
            <a:off x="1715976" y="1247901"/>
            <a:ext cx="9398000" cy="3819354"/>
          </a:xfrm>
          <a:prstGeom prst="cloudCallout">
            <a:avLst/>
          </a:prstGeom>
          <a:solidFill>
            <a:schemeClr val="accent2">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lnSpc>
                <a:spcPct val="150000"/>
              </a:lnSpc>
            </a:pPr>
            <a:r>
              <a:rPr lang="vi-VN" sz="2933" dirty="0">
                <a:solidFill>
                  <a:schemeClr val="tx1"/>
                </a:solidFill>
              </a:rPr>
              <a:t>Nếu nhìn từ cực Bắc xuống, Trái Đất chuyển động quanh mình nó ngược chiều kim đồng hồ.</a:t>
            </a:r>
            <a:endParaRPr lang="vi-VN" sz="2933" kern="1200" dirty="0">
              <a:solidFill>
                <a:schemeClr val="tx1"/>
              </a:solidFill>
              <a:latin typeface="Arial" panose="020B0604020202020204" pitchFamily="34" charset="0"/>
            </a:endParaRPr>
          </a:p>
        </p:txBody>
      </p:sp>
      <p:pic>
        <p:nvPicPr>
          <p:cNvPr id="4" name="Picture 3">
            <a:extLst>
              <a:ext uri="{FF2B5EF4-FFF2-40B4-BE49-F238E27FC236}">
                <a16:creationId xmlns:a16="http://schemas.microsoft.com/office/drawing/2014/main" id="{4932FA96-76EC-4159-85C4-E7FB382BB653}"/>
              </a:ext>
            </a:extLst>
          </p:cNvPr>
          <p:cNvPicPr>
            <a:picLocks noChangeAspect="1"/>
          </p:cNvPicPr>
          <p:nvPr/>
        </p:nvPicPr>
        <p:blipFill rotWithShape="1">
          <a:blip r:embed="rId3">
            <a:extLst>
              <a:ext uri="{28A0092B-C50C-407E-A947-70E740481C1C}">
                <a14:useLocalDpi xmlns:a14="http://schemas.microsoft.com/office/drawing/2010/main" val="0"/>
              </a:ext>
            </a:extLst>
          </a:blip>
          <a:srcRect l="42083" t="35924" r="40832" b="35925"/>
          <a:stretch/>
        </p:blipFill>
        <p:spPr>
          <a:xfrm>
            <a:off x="8857687" y="3225800"/>
            <a:ext cx="3200400" cy="2966225"/>
          </a:xfrm>
          <a:prstGeom prst="rect">
            <a:avLst/>
          </a:prstGeom>
        </p:spPr>
      </p:pic>
      <p:pic>
        <p:nvPicPr>
          <p:cNvPr id="13" name="Picture 12">
            <a:extLst>
              <a:ext uri="{FF2B5EF4-FFF2-40B4-BE49-F238E27FC236}">
                <a16:creationId xmlns:a16="http://schemas.microsoft.com/office/drawing/2014/main" id="{79DA3D2F-DF77-4B54-A1E9-966646254200}"/>
              </a:ext>
            </a:extLst>
          </p:cNvPr>
          <p:cNvPicPr>
            <a:picLocks noChangeAspect="1"/>
          </p:cNvPicPr>
          <p:nvPr/>
        </p:nvPicPr>
        <p:blipFill rotWithShape="1">
          <a:blip r:embed="rId4">
            <a:extLst>
              <a:ext uri="{28A0092B-C50C-407E-A947-70E740481C1C}">
                <a14:useLocalDpi xmlns:a14="http://schemas.microsoft.com/office/drawing/2010/main" val="0"/>
              </a:ext>
            </a:extLst>
          </a:blip>
          <a:srcRect l="32916" t="28235" r="31670" b="27970"/>
          <a:stretch/>
        </p:blipFill>
        <p:spPr>
          <a:xfrm rot="20586275">
            <a:off x="4844975" y="4274269"/>
            <a:ext cx="4927600" cy="3427680"/>
          </a:xfrm>
          <a:prstGeom prst="rect">
            <a:avLst/>
          </a:prstGeom>
        </p:spPr>
      </p:pic>
      <p:pic>
        <p:nvPicPr>
          <p:cNvPr id="14" name="Picture 8">
            <a:extLst>
              <a:ext uri="{FF2B5EF4-FFF2-40B4-BE49-F238E27FC236}">
                <a16:creationId xmlns:a16="http://schemas.microsoft.com/office/drawing/2014/main" id="{4C650700-F466-4F5D-9E3D-9938C9723A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14400" y="4376263"/>
            <a:ext cx="3538835" cy="2749070"/>
          </a:xfrm>
          <a:prstGeom prst="rect">
            <a:avLst/>
          </a:prstGeom>
        </p:spPr>
      </p:pic>
    </p:spTree>
    <p:extLst>
      <p:ext uri="{BB962C8B-B14F-4D97-AF65-F5344CB8AC3E}">
        <p14:creationId xmlns:p14="http://schemas.microsoft.com/office/powerpoint/2010/main" val="3020171232"/>
      </p:ext>
    </p:extLst>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53" presetClass="entr" presetSubtype="16"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4"/>
          <p:cNvGrpSpPr/>
          <p:nvPr/>
        </p:nvGrpSpPr>
        <p:grpSpPr>
          <a:xfrm>
            <a:off x="9968181" y="4819044"/>
            <a:ext cx="2223819" cy="2038956"/>
            <a:chOff x="0" y="0"/>
            <a:chExt cx="3622507" cy="2471096"/>
          </a:xfrm>
        </p:grpSpPr>
        <p:sp>
          <p:nvSpPr>
            <p:cNvPr id="5" name="Freeform 5"/>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6" name="Freeform 6"/>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7" name="Freeform 7"/>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8" name="Freeform 8"/>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090071" y="-418772"/>
            <a:ext cx="2728945" cy="1809919"/>
          </a:xfrm>
          <a:prstGeom prst="rect">
            <a:avLst/>
          </a:prstGeom>
        </p:spPr>
      </p:pic>
      <p:sp>
        <p:nvSpPr>
          <p:cNvPr id="31" name="TextBox 30">
            <a:extLst>
              <a:ext uri="{FF2B5EF4-FFF2-40B4-BE49-F238E27FC236}">
                <a16:creationId xmlns:a16="http://schemas.microsoft.com/office/drawing/2014/main" id="{DEB9F04E-C5C3-4411-836D-74523464AD71}"/>
              </a:ext>
            </a:extLst>
          </p:cNvPr>
          <p:cNvSpPr txBox="1"/>
          <p:nvPr/>
        </p:nvSpPr>
        <p:spPr>
          <a:xfrm>
            <a:off x="1024536" y="1545044"/>
            <a:ext cx="8044995" cy="401777"/>
          </a:xfrm>
          <a:prstGeom prst="rect">
            <a:avLst/>
          </a:prstGeom>
        </p:spPr>
        <p:txBody>
          <a:bodyPr wrap="square" lIns="0" tIns="0" rIns="0" bIns="0" rtlCol="0" anchor="t">
            <a:spAutoFit/>
          </a:bodyPr>
          <a:lstStyle/>
          <a:p>
            <a:pPr algn="just" defTabSz="609630">
              <a:lnSpc>
                <a:spcPct val="150000"/>
              </a:lnSpc>
              <a:buClrTx/>
              <a:defRPr/>
            </a:pPr>
            <a:r>
              <a:rPr lang="en-US" sz="2000" b="1" kern="1200" spc="-158" dirty="0">
                <a:solidFill>
                  <a:srgbClr val="FF0000"/>
                </a:solidFill>
                <a:latin typeface="+mn-lt"/>
                <a:ea typeface="+mn-ea"/>
                <a:cs typeface="Arial" panose="020B0604020202020204" pitchFamily="34" charset="0"/>
              </a:rPr>
              <a:t>2. </a:t>
            </a:r>
            <a:r>
              <a:rPr lang="en-US" sz="2000" b="1" kern="1200" spc="-158" dirty="0" err="1">
                <a:solidFill>
                  <a:srgbClr val="FF0000"/>
                </a:solidFill>
                <a:latin typeface="+mn-lt"/>
                <a:ea typeface="+mn-ea"/>
                <a:cs typeface="Arial" panose="020B0604020202020204" pitchFamily="34" charset="0"/>
              </a:rPr>
              <a:t>Chuyển</a:t>
            </a:r>
            <a:r>
              <a:rPr lang="en-US" sz="2000" b="1" kern="1200" spc="-158" dirty="0">
                <a:solidFill>
                  <a:srgbClr val="FF0000"/>
                </a:solidFill>
                <a:latin typeface="+mn-lt"/>
                <a:ea typeface="+mn-ea"/>
                <a:cs typeface="Arial" panose="020B0604020202020204" pitchFamily="34" charset="0"/>
              </a:rPr>
              <a:t> </a:t>
            </a:r>
            <a:r>
              <a:rPr lang="en-US" sz="2000" b="1" kern="1200" spc="-158" dirty="0" err="1">
                <a:solidFill>
                  <a:srgbClr val="FF0000"/>
                </a:solidFill>
                <a:latin typeface="+mn-lt"/>
                <a:ea typeface="+mn-ea"/>
                <a:cs typeface="Arial" panose="020B0604020202020204" pitchFamily="34" charset="0"/>
              </a:rPr>
              <a:t>động</a:t>
            </a:r>
            <a:r>
              <a:rPr lang="en-US" sz="2000" b="1" kern="1200" spc="-158" dirty="0">
                <a:solidFill>
                  <a:srgbClr val="FF0000"/>
                </a:solidFill>
                <a:latin typeface="+mn-lt"/>
                <a:ea typeface="+mn-ea"/>
                <a:cs typeface="Arial" panose="020B0604020202020204" pitchFamily="34" charset="0"/>
              </a:rPr>
              <a:t> </a:t>
            </a:r>
            <a:r>
              <a:rPr lang="en-US" sz="2000" b="1" kern="1200" spc="-158" dirty="0" err="1">
                <a:solidFill>
                  <a:srgbClr val="FF0000"/>
                </a:solidFill>
                <a:latin typeface="+mn-lt"/>
                <a:ea typeface="+mn-ea"/>
                <a:cs typeface="Arial" panose="020B0604020202020204" pitchFamily="34" charset="0"/>
              </a:rPr>
              <a:t>của</a:t>
            </a:r>
            <a:r>
              <a:rPr lang="en-US" sz="2000" b="1" kern="1200" spc="-158" dirty="0">
                <a:solidFill>
                  <a:srgbClr val="FF0000"/>
                </a:solidFill>
                <a:latin typeface="+mn-lt"/>
                <a:ea typeface="+mn-ea"/>
                <a:cs typeface="Arial" panose="020B0604020202020204" pitchFamily="34" charset="0"/>
              </a:rPr>
              <a:t> </a:t>
            </a:r>
            <a:r>
              <a:rPr lang="en-US" sz="2000" b="1" kern="1200" spc="-158" dirty="0" err="1">
                <a:solidFill>
                  <a:srgbClr val="FF0000"/>
                </a:solidFill>
                <a:latin typeface="+mn-lt"/>
                <a:ea typeface="+mn-ea"/>
                <a:cs typeface="Arial" panose="020B0604020202020204" pitchFamily="34" charset="0"/>
              </a:rPr>
              <a:t>Trái</a:t>
            </a:r>
            <a:r>
              <a:rPr lang="en-US" sz="2000" b="1" kern="1200" spc="-158" dirty="0">
                <a:solidFill>
                  <a:srgbClr val="FF0000"/>
                </a:solidFill>
                <a:latin typeface="+mn-lt"/>
                <a:ea typeface="+mn-ea"/>
                <a:cs typeface="Arial" panose="020B0604020202020204" pitchFamily="34" charset="0"/>
              </a:rPr>
              <a:t> </a:t>
            </a:r>
            <a:r>
              <a:rPr lang="en-US" sz="2000" b="1" kern="1200" spc="-158" dirty="0" err="1">
                <a:solidFill>
                  <a:srgbClr val="FF0000"/>
                </a:solidFill>
                <a:latin typeface="+mn-lt"/>
                <a:ea typeface="+mn-ea"/>
                <a:cs typeface="Arial" panose="020B0604020202020204" pitchFamily="34" charset="0"/>
              </a:rPr>
              <a:t>Đất</a:t>
            </a:r>
            <a:endParaRPr lang="en-US" sz="2000" b="1" kern="1200" spc="-158" dirty="0">
              <a:solidFill>
                <a:srgbClr val="FF0000"/>
              </a:solidFill>
              <a:latin typeface="+mn-lt"/>
              <a:ea typeface="+mn-ea"/>
              <a:cs typeface="Arial" panose="020B0604020202020204" pitchFamily="34" charset="0"/>
            </a:endParaRPr>
          </a:p>
        </p:txBody>
      </p:sp>
      <p:sp>
        <p:nvSpPr>
          <p:cNvPr id="32" name="Rectangle 31">
            <a:extLst>
              <a:ext uri="{FF2B5EF4-FFF2-40B4-BE49-F238E27FC236}">
                <a16:creationId xmlns:a16="http://schemas.microsoft.com/office/drawing/2014/main" id="{E538139B-3223-4EBE-A4E1-C251FECEEE0F}"/>
              </a:ext>
            </a:extLst>
          </p:cNvPr>
          <p:cNvSpPr/>
          <p:nvPr/>
        </p:nvSpPr>
        <p:spPr>
          <a:xfrm>
            <a:off x="863598" y="1953388"/>
            <a:ext cx="10009053" cy="488660"/>
          </a:xfrm>
          <a:prstGeom prst="rect">
            <a:avLst/>
          </a:prstGeom>
        </p:spPr>
        <p:txBody>
          <a:bodyPr wrap="square">
            <a:spAutoFit/>
          </a:bodyPr>
          <a:lstStyle/>
          <a:p>
            <a:pPr algn="just">
              <a:lnSpc>
                <a:spcPct val="150000"/>
              </a:lnSpc>
              <a:spcBef>
                <a:spcPts val="67"/>
              </a:spcBef>
              <a:spcAft>
                <a:spcPts val="67"/>
              </a:spcAft>
            </a:pPr>
            <a:r>
              <a:rPr lang="vi-VN" sz="2000" kern="1200" dirty="0">
                <a:solidFill>
                  <a:srgbClr val="FF0000"/>
                </a:solidFill>
                <a:latin typeface="+mn-lt"/>
                <a:ea typeface="Arial" panose="020B0604020202020204" pitchFamily="34" charset="0"/>
                <a:cs typeface="Times New Roman" panose="02020603050405020304" pitchFamily="18" charset="0"/>
              </a:rPr>
              <a:t>H</a:t>
            </a:r>
            <a:r>
              <a:rPr lang="en-US" sz="2000" kern="1200" dirty="0">
                <a:solidFill>
                  <a:srgbClr val="FF0000"/>
                </a:solidFill>
                <a:latin typeface="+mn-lt"/>
                <a:ea typeface="Arial" panose="020B0604020202020204" pitchFamily="34" charset="0"/>
                <a:cs typeface="Arial" panose="020B0604020202020204" pitchFamily="34" charset="0"/>
              </a:rPr>
              <a:t>Đ</a:t>
            </a:r>
            <a:r>
              <a:rPr lang="en-US" sz="2000" kern="1200" dirty="0">
                <a:solidFill>
                  <a:srgbClr val="FF0000"/>
                </a:solidFill>
                <a:latin typeface="+mn-lt"/>
                <a:ea typeface="Arial" panose="020B0604020202020204" pitchFamily="34" charset="0"/>
                <a:cs typeface="Times New Roman" panose="02020603050405020304" pitchFamily="18" charset="0"/>
              </a:rPr>
              <a:t> </a:t>
            </a:r>
            <a:r>
              <a:rPr lang="en-US" sz="2000" dirty="0">
                <a:solidFill>
                  <a:srgbClr val="FF0000"/>
                </a:solidFill>
                <a:latin typeface="+mn-lt"/>
                <a:ea typeface="Arial" panose="020B0604020202020204" pitchFamily="34" charset="0"/>
                <a:cs typeface="Arial" panose="020B0604020202020204" pitchFamily="34" charset="0"/>
              </a:rPr>
              <a:t>4</a:t>
            </a:r>
            <a:r>
              <a:rPr lang="vi-VN" sz="2000" kern="1200" dirty="0">
                <a:solidFill>
                  <a:srgbClr val="FF0000"/>
                </a:solidFill>
                <a:latin typeface="+mn-lt"/>
                <a:ea typeface="Arial" panose="020B0604020202020204" pitchFamily="34" charset="0"/>
                <a:cs typeface="Times New Roman" panose="02020603050405020304" pitchFamily="18" charset="0"/>
              </a:rPr>
              <a:t>: </a:t>
            </a:r>
            <a:r>
              <a:rPr lang="vi-VN" sz="2000" dirty="0">
                <a:solidFill>
                  <a:srgbClr val="FF0000"/>
                </a:solidFill>
                <a:latin typeface="+mn-lt"/>
                <a:ea typeface="Arial" panose="020B0604020202020204" pitchFamily="34" charset="0"/>
                <a:cs typeface="Times New Roman" panose="02020603050405020304" pitchFamily="18" charset="0"/>
              </a:rPr>
              <a:t>Thực hành tìm hiểu vì sao có ngày và đêm </a:t>
            </a:r>
            <a:endParaRPr lang="en-US" sz="2000" kern="1200" dirty="0">
              <a:solidFill>
                <a:srgbClr val="FF0000"/>
              </a:solidFill>
              <a:latin typeface="+mn-lt"/>
              <a:ea typeface="Arial" panose="020B0604020202020204" pitchFamily="34" charset="0"/>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9DF60C79-5306-45F4-87E7-43CD6B591A32}"/>
              </a:ext>
            </a:extLst>
          </p:cNvPr>
          <p:cNvSpPr/>
          <p:nvPr/>
        </p:nvSpPr>
        <p:spPr>
          <a:xfrm>
            <a:off x="863599" y="2532860"/>
            <a:ext cx="10009053" cy="1270000"/>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b="1" dirty="0" err="1">
                <a:solidFill>
                  <a:schemeClr val="tx1"/>
                </a:solidFill>
                <a:cs typeface="Arial" panose="020B0604020202020204" pitchFamily="34" charset="0"/>
              </a:rPr>
              <a:t>Chuẩn</a:t>
            </a:r>
            <a:r>
              <a:rPr lang="en-US" sz="2000" b="1" dirty="0">
                <a:solidFill>
                  <a:schemeClr val="tx1"/>
                </a:solidFill>
                <a:cs typeface="Arial" panose="020B0604020202020204" pitchFamily="34" charset="0"/>
              </a:rPr>
              <a:t> </a:t>
            </a:r>
            <a:r>
              <a:rPr lang="en-US" sz="2000" b="1" dirty="0" err="1">
                <a:solidFill>
                  <a:schemeClr val="tx1"/>
                </a:solidFill>
                <a:cs typeface="Arial" panose="020B0604020202020204" pitchFamily="34" charset="0"/>
              </a:rPr>
              <a:t>bị</a:t>
            </a:r>
            <a:r>
              <a:rPr lang="en-US" sz="2000" b="1"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Đèn</a:t>
            </a:r>
            <a:r>
              <a:rPr lang="en-US" sz="2000" dirty="0">
                <a:solidFill>
                  <a:schemeClr val="tx1"/>
                </a:solidFill>
                <a:cs typeface="Arial" panose="020B0604020202020204" pitchFamily="34" charset="0"/>
              </a:rPr>
              <a:t> pin </a:t>
            </a:r>
            <a:r>
              <a:rPr lang="en-US" sz="2000" dirty="0" err="1">
                <a:solidFill>
                  <a:schemeClr val="tx1"/>
                </a:solidFill>
                <a:cs typeface="Arial" panose="020B0604020202020204" pitchFamily="34" charset="0"/>
              </a:rPr>
              <a:t>và</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quả</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địa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cầu</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Đèn</a:t>
            </a:r>
            <a:r>
              <a:rPr lang="en-US" sz="2000" dirty="0">
                <a:solidFill>
                  <a:schemeClr val="tx1"/>
                </a:solidFill>
                <a:cs typeface="Arial" panose="020B0604020202020204" pitchFamily="34" charset="0"/>
              </a:rPr>
              <a:t> pin t</a:t>
            </a:r>
            <a:r>
              <a:rPr lang="vi-VN" sz="2000" dirty="0">
                <a:solidFill>
                  <a:schemeClr val="tx1"/>
                </a:solidFill>
                <a:cs typeface="Arial" panose="020B0604020202020204" pitchFamily="34" charset="0"/>
              </a:rPr>
              <a:t>ư</a:t>
            </a:r>
            <a:r>
              <a:rPr lang="en-US" sz="2000" dirty="0" err="1">
                <a:solidFill>
                  <a:schemeClr val="tx1"/>
                </a:solidFill>
                <a:cs typeface="Arial" panose="020B0604020202020204" pitchFamily="34" charset="0"/>
              </a:rPr>
              <a:t>ợng</a:t>
            </a:r>
            <a:r>
              <a:rPr lang="en-US" sz="2000" dirty="0">
                <a:solidFill>
                  <a:schemeClr val="tx1"/>
                </a:solidFill>
                <a:cs typeface="Arial" panose="020B0604020202020204" pitchFamily="34" charset="0"/>
              </a:rPr>
              <a:t> tr</a:t>
            </a:r>
            <a:r>
              <a:rPr lang="vi-VN" sz="2000" dirty="0">
                <a:solidFill>
                  <a:schemeClr val="tx1"/>
                </a:solidFill>
                <a:cs typeface="Arial" panose="020B0604020202020204" pitchFamily="34" charset="0"/>
              </a:rPr>
              <a:t>ư</a:t>
            </a:r>
            <a:r>
              <a:rPr lang="en-US" sz="2000" dirty="0">
                <a:solidFill>
                  <a:schemeClr val="tx1"/>
                </a:solidFill>
                <a:cs typeface="Arial" panose="020B0604020202020204" pitchFamily="34" charset="0"/>
              </a:rPr>
              <a:t>ng </a:t>
            </a:r>
            <a:r>
              <a:rPr lang="en-US" sz="2000" dirty="0" err="1">
                <a:solidFill>
                  <a:schemeClr val="tx1"/>
                </a:solidFill>
                <a:cs typeface="Arial" panose="020B0604020202020204" pitchFamily="34" charset="0"/>
              </a:rPr>
              <a:t>cho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Mặt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Trời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quả</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địa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cầu</a:t>
            </a:r>
            <a:r>
              <a:rPr lang="en-US" sz="2000" dirty="0">
                <a:solidFill>
                  <a:schemeClr val="tx1"/>
                </a:solidFill>
                <a:cs typeface="Arial" panose="020B0604020202020204" pitchFamily="34" charset="0"/>
              </a:rPr>
              <a:t> t</a:t>
            </a:r>
            <a:r>
              <a:rPr lang="vi-VN" sz="2000" dirty="0">
                <a:solidFill>
                  <a:schemeClr val="tx1"/>
                </a:solidFill>
                <a:cs typeface="Arial" panose="020B0604020202020204" pitchFamily="34" charset="0"/>
              </a:rPr>
              <a:t>ư</a:t>
            </a:r>
            <a:r>
              <a:rPr lang="en-US" sz="2000" dirty="0" err="1">
                <a:solidFill>
                  <a:schemeClr val="tx1"/>
                </a:solidFill>
                <a:cs typeface="Arial" panose="020B0604020202020204" pitchFamily="34" charset="0"/>
              </a:rPr>
              <a:t>ợng</a:t>
            </a:r>
            <a:r>
              <a:rPr lang="en-US" sz="2000" dirty="0">
                <a:solidFill>
                  <a:schemeClr val="tx1"/>
                </a:solidFill>
                <a:cs typeface="Arial" panose="020B0604020202020204" pitchFamily="34" charset="0"/>
              </a:rPr>
              <a:t> tr</a:t>
            </a:r>
            <a:r>
              <a:rPr lang="vi-VN" sz="2000" dirty="0">
                <a:solidFill>
                  <a:schemeClr val="tx1"/>
                </a:solidFill>
                <a:cs typeface="Arial" panose="020B0604020202020204" pitchFamily="34" charset="0"/>
              </a:rPr>
              <a:t>ư</a:t>
            </a:r>
            <a:r>
              <a:rPr lang="en-US" sz="2000" dirty="0">
                <a:solidFill>
                  <a:schemeClr val="tx1"/>
                </a:solidFill>
                <a:cs typeface="Arial" panose="020B0604020202020204" pitchFamily="34" charset="0"/>
              </a:rPr>
              <a:t>ng </a:t>
            </a:r>
            <a:r>
              <a:rPr lang="en-US" sz="2000" dirty="0" err="1">
                <a:solidFill>
                  <a:schemeClr val="tx1"/>
                </a:solidFill>
                <a:cs typeface="Arial" panose="020B0604020202020204" pitchFamily="34" charset="0"/>
              </a:rPr>
              <a:t>cho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Trái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Đất</a:t>
            </a:r>
            <a:r>
              <a:rPr lang="en-US" sz="2000" dirty="0">
                <a:solidFill>
                  <a:schemeClr val="tx1"/>
                </a:solidFill>
                <a:cs typeface="Arial" panose="020B0604020202020204" pitchFamily="34" charset="0"/>
              </a:rPr>
              <a:t>.</a:t>
            </a:r>
          </a:p>
        </p:txBody>
      </p:sp>
      <p:sp>
        <p:nvSpPr>
          <p:cNvPr id="37" name="Rectangle: Rounded Corners 36">
            <a:extLst>
              <a:ext uri="{FF2B5EF4-FFF2-40B4-BE49-F238E27FC236}">
                <a16:creationId xmlns:a16="http://schemas.microsoft.com/office/drawing/2014/main" id="{66B62487-6461-48A8-BB32-BB3B4F5ABA59}"/>
              </a:ext>
            </a:extLst>
          </p:cNvPr>
          <p:cNvSpPr/>
          <p:nvPr/>
        </p:nvSpPr>
        <p:spPr>
          <a:xfrm>
            <a:off x="863599" y="3969947"/>
            <a:ext cx="10009053" cy="2454639"/>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b="1" dirty="0" err="1">
                <a:solidFill>
                  <a:schemeClr val="tx1"/>
                </a:solidFill>
                <a:cs typeface="Arial" panose="020B0604020202020204" pitchFamily="34" charset="0"/>
              </a:rPr>
              <a:t>Thực</a:t>
            </a:r>
            <a:r>
              <a:rPr lang="en-US" sz="2000" b="1" dirty="0">
                <a:solidFill>
                  <a:schemeClr val="tx1"/>
                </a:solidFill>
                <a:cs typeface="Arial" panose="020B0604020202020204" pitchFamily="34" charset="0"/>
              </a:rPr>
              <a:t> </a:t>
            </a:r>
            <a:r>
              <a:rPr lang="en-US" sz="2000" b="1" dirty="0" err="1">
                <a:solidFill>
                  <a:schemeClr val="tx1"/>
                </a:solidFill>
                <a:cs typeface="Arial" panose="020B0604020202020204" pitchFamily="34" charset="0"/>
              </a:rPr>
              <a:t>hiện</a:t>
            </a:r>
            <a:r>
              <a:rPr lang="en-US" sz="2000" b="1" dirty="0">
                <a:solidFill>
                  <a:schemeClr val="tx1"/>
                </a:solidFill>
                <a:cs typeface="Arial" panose="020B0604020202020204" pitchFamily="34" charset="0"/>
              </a:rPr>
              <a:t>: </a:t>
            </a:r>
            <a:endParaRPr lang="en-US" sz="2000" dirty="0">
              <a:solidFill>
                <a:schemeClr val="tx1"/>
              </a:solidFill>
              <a:cs typeface="Arial" panose="020B0604020202020204" pitchFamily="34" charset="0"/>
            </a:endParaRPr>
          </a:p>
          <a:p>
            <a:pPr marL="495325" indent="-495325" algn="just">
              <a:lnSpc>
                <a:spcPct val="150000"/>
              </a:lnSpc>
              <a:buAutoNum type="arabicPeriod"/>
            </a:pPr>
            <a:r>
              <a:rPr lang="en-US" sz="2000" dirty="0" err="1">
                <a:solidFill>
                  <a:schemeClr val="tx1"/>
                </a:solidFill>
                <a:cs typeface="Arial" panose="020B0604020202020204" pitchFamily="34" charset="0"/>
              </a:rPr>
              <a:t>Đánh</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dấu</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một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vị</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trí</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trên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quả</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địa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cầu</a:t>
            </a:r>
            <a:r>
              <a:rPr lang="en-US" sz="2000" dirty="0">
                <a:solidFill>
                  <a:schemeClr val="tx1"/>
                </a:solidFill>
                <a:cs typeface="Arial" panose="020B0604020202020204" pitchFamily="34" charset="0"/>
              </a:rPr>
              <a:t>.</a:t>
            </a:r>
          </a:p>
          <a:p>
            <a:pPr marL="495325" indent="-495325" algn="just">
              <a:lnSpc>
                <a:spcPct val="150000"/>
              </a:lnSpc>
              <a:buAutoNum type="arabicPeriod"/>
            </a:pPr>
            <a:r>
              <a:rPr lang="en-US" sz="2000" dirty="0" err="1">
                <a:solidFill>
                  <a:schemeClr val="tx1"/>
                </a:solidFill>
                <a:cs typeface="Arial" panose="020B0604020202020204" pitchFamily="34" charset="0"/>
              </a:rPr>
              <a:t>Chiếu</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đèn</a:t>
            </a:r>
            <a:r>
              <a:rPr lang="en-US" sz="2000" dirty="0">
                <a:solidFill>
                  <a:schemeClr val="tx1"/>
                </a:solidFill>
                <a:cs typeface="Arial" panose="020B0604020202020204" pitchFamily="34" charset="0"/>
              </a:rPr>
              <a:t> pin </a:t>
            </a:r>
            <a:r>
              <a:rPr lang="en-US" sz="2000" dirty="0" err="1">
                <a:solidFill>
                  <a:schemeClr val="tx1"/>
                </a:solidFill>
                <a:cs typeface="Arial" panose="020B0604020202020204" pitchFamily="34" charset="0"/>
              </a:rPr>
              <a:t>vào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quả</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địa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cầu</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trong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phòng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tối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nh</a:t>
            </a:r>
            <a:r>
              <a:rPr lang="vi-VN" sz="2000" dirty="0">
                <a:solidFill>
                  <a:schemeClr val="tx1"/>
                </a:solidFill>
                <a:cs typeface="Arial" panose="020B0604020202020204" pitchFamily="34" charset="0"/>
              </a:rPr>
              <a:t>ư</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hình</a:t>
            </a:r>
            <a:r>
              <a:rPr lang="en-US" sz="2000" dirty="0">
                <a:solidFill>
                  <a:schemeClr val="tx1"/>
                </a:solidFill>
                <a:cs typeface="Arial" panose="020B0604020202020204" pitchFamily="34" charset="0"/>
              </a:rPr>
              <a:t> d</a:t>
            </a:r>
            <a:r>
              <a:rPr lang="vi-VN" sz="2000" dirty="0">
                <a:solidFill>
                  <a:schemeClr val="tx1"/>
                </a:solidFill>
                <a:cs typeface="Arial" panose="020B0604020202020204" pitchFamily="34" charset="0"/>
              </a:rPr>
              <a:t>ư</a:t>
            </a:r>
            <a:r>
              <a:rPr lang="en-US" sz="2000" dirty="0" err="1">
                <a:solidFill>
                  <a:schemeClr val="tx1"/>
                </a:solidFill>
                <a:cs typeface="Arial" panose="020B0604020202020204" pitchFamily="34" charset="0"/>
              </a:rPr>
              <a:t>ới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đây</a:t>
            </a:r>
            <a:r>
              <a:rPr lang="en-US" sz="2000" dirty="0">
                <a:solidFill>
                  <a:schemeClr val="tx1"/>
                </a:solidFill>
                <a:cs typeface="Arial" panose="020B0604020202020204" pitchFamily="34" charset="0"/>
              </a:rPr>
              <a:t>.</a:t>
            </a:r>
          </a:p>
          <a:p>
            <a:pPr marL="495325" indent="-495325" algn="just">
              <a:lnSpc>
                <a:spcPct val="150000"/>
              </a:lnSpc>
              <a:buAutoNum type="arabicPeriod"/>
            </a:pPr>
            <a:r>
              <a:rPr lang="en-US" sz="2000" dirty="0" err="1">
                <a:solidFill>
                  <a:schemeClr val="tx1"/>
                </a:solidFill>
                <a:cs typeface="Arial" panose="020B0604020202020204" pitchFamily="34" charset="0"/>
              </a:rPr>
              <a:t>Xoay</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quả</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địa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cầu</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theo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chiều</a:t>
            </a:r>
            <a:r>
              <a:rPr lang="en-US" sz="2000" dirty="0">
                <a:solidFill>
                  <a:schemeClr val="tx1"/>
                </a:solidFill>
                <a:cs typeface="Arial" panose="020B0604020202020204" pitchFamily="34" charset="0"/>
              </a:rPr>
              <a:t> quay </a:t>
            </a:r>
            <a:r>
              <a:rPr lang="en-US" sz="2000" dirty="0" err="1">
                <a:solidFill>
                  <a:schemeClr val="tx1"/>
                </a:solidFill>
                <a:cs typeface="Arial" panose="020B0604020202020204" pitchFamily="34" charset="0"/>
              </a:rPr>
              <a:t>của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Trái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Đất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quanh</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mình</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nó</a:t>
            </a:r>
            <a:r>
              <a:rPr lang="en-US" sz="2000" dirty="0">
                <a:solidFill>
                  <a:schemeClr val="tx1"/>
                </a:solidFill>
                <a:cs typeface="Arial" panose="020B0604020202020204" pitchFamily="34" charset="0"/>
              </a:rPr>
              <a:t>.</a:t>
            </a:r>
          </a:p>
        </p:txBody>
      </p:sp>
      <p:pic>
        <p:nvPicPr>
          <p:cNvPr id="38" name="Picture 27">
            <a:extLst>
              <a:ext uri="{FF2B5EF4-FFF2-40B4-BE49-F238E27FC236}">
                <a16:creationId xmlns:a16="http://schemas.microsoft.com/office/drawing/2014/main" id="{181EEB8C-1807-4974-B8AC-C3924E06D9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15953">
            <a:off x="10337825" y="4809250"/>
            <a:ext cx="1476739" cy="2003007"/>
          </a:xfrm>
          <a:prstGeom prst="rect">
            <a:avLst/>
          </a:prstGeom>
        </p:spPr>
      </p:pic>
    </p:spTree>
    <p:extLst>
      <p:ext uri="{BB962C8B-B14F-4D97-AF65-F5344CB8AC3E}">
        <p14:creationId xmlns:p14="http://schemas.microsoft.com/office/powerpoint/2010/main" val="161457094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wipe(down)">
                                      <p:cBhvr>
                                        <p:cTn id="7" dur="500"/>
                                        <p:tgtEl>
                                          <p:spTgt spid="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bg/>
                                          </p:spTgt>
                                        </p:tgtEl>
                                        <p:attrNameLst>
                                          <p:attrName>style.visibility</p:attrName>
                                        </p:attrNameLst>
                                      </p:cBhvr>
                                      <p:to>
                                        <p:strVal val="visible"/>
                                      </p:to>
                                    </p:set>
                                    <p:animEffect transition="in" filter="barn(inVertical)">
                                      <p:cBhvr>
                                        <p:cTn id="12" dur="500"/>
                                        <p:tgtEl>
                                          <p:spTgt spid="12">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barn(inVertical)">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7">
                                            <p:bg/>
                                          </p:spTgt>
                                        </p:tgtEl>
                                        <p:attrNameLst>
                                          <p:attrName>style.visibility</p:attrName>
                                        </p:attrNameLst>
                                      </p:cBhvr>
                                      <p:to>
                                        <p:strVal val="visible"/>
                                      </p:to>
                                    </p:set>
                                    <p:animEffect transition="in" filter="wipe(down)">
                                      <p:cBhvr>
                                        <p:cTn id="22" dur="500"/>
                                        <p:tgtEl>
                                          <p:spTgt spid="37">
                                            <p:bg/>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7">
                                            <p:txEl>
                                              <p:pRg st="0" end="0"/>
                                            </p:txEl>
                                          </p:spTgt>
                                        </p:tgtEl>
                                        <p:attrNameLst>
                                          <p:attrName>style.visibility</p:attrName>
                                        </p:attrNameLst>
                                      </p:cBhvr>
                                      <p:to>
                                        <p:strVal val="visible"/>
                                      </p:to>
                                    </p:set>
                                    <p:animEffect transition="in" filter="wipe(down)">
                                      <p:cBhvr>
                                        <p:cTn id="27" dur="500"/>
                                        <p:tgtEl>
                                          <p:spTgt spid="3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7">
                                            <p:txEl>
                                              <p:pRg st="1" end="1"/>
                                            </p:txEl>
                                          </p:spTgt>
                                        </p:tgtEl>
                                        <p:attrNameLst>
                                          <p:attrName>style.visibility</p:attrName>
                                        </p:attrNameLst>
                                      </p:cBhvr>
                                      <p:to>
                                        <p:strVal val="visible"/>
                                      </p:to>
                                    </p:set>
                                    <p:animEffect transition="in" filter="wipe(down)">
                                      <p:cBhvr>
                                        <p:cTn id="32" dur="500"/>
                                        <p:tgtEl>
                                          <p:spTgt spid="3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7">
                                            <p:txEl>
                                              <p:pRg st="2" end="2"/>
                                            </p:txEl>
                                          </p:spTgt>
                                        </p:tgtEl>
                                        <p:attrNameLst>
                                          <p:attrName>style.visibility</p:attrName>
                                        </p:attrNameLst>
                                      </p:cBhvr>
                                      <p:to>
                                        <p:strVal val="visible"/>
                                      </p:to>
                                    </p:set>
                                    <p:animEffect transition="in" filter="wipe(down)">
                                      <p:cBhvr>
                                        <p:cTn id="37" dur="500"/>
                                        <p:tgtEl>
                                          <p:spTgt spid="3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7">
                                            <p:txEl>
                                              <p:pRg st="3" end="3"/>
                                            </p:txEl>
                                          </p:spTgt>
                                        </p:tgtEl>
                                        <p:attrNameLst>
                                          <p:attrName>style.visibility</p:attrName>
                                        </p:attrNameLst>
                                      </p:cBhvr>
                                      <p:to>
                                        <p:strVal val="visible"/>
                                      </p:to>
                                    </p:set>
                                    <p:animEffect transition="in" filter="wipe(down)">
                                      <p:cBhvr>
                                        <p:cTn id="42" dur="500"/>
                                        <p:tgtEl>
                                          <p:spTgt spid="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37"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8">
            <a:extLst>
              <a:ext uri="{FF2B5EF4-FFF2-40B4-BE49-F238E27FC236}">
                <a16:creationId xmlns:a16="http://schemas.microsoft.com/office/drawing/2014/main" id="{4C650700-F466-4F5D-9E3D-9938C9723A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46435" y="4343400"/>
            <a:ext cx="3538835" cy="2749070"/>
          </a:xfrm>
          <a:prstGeom prst="rect">
            <a:avLst/>
          </a:prstGeom>
        </p:spPr>
      </p:pic>
      <p:sp>
        <p:nvSpPr>
          <p:cNvPr id="6" name="Rectangle: Rounded Corners 5">
            <a:extLst>
              <a:ext uri="{FF2B5EF4-FFF2-40B4-BE49-F238E27FC236}">
                <a16:creationId xmlns:a16="http://schemas.microsoft.com/office/drawing/2014/main" id="{BB375A32-83AE-4D74-9ADD-C4BB2B7C944F}"/>
              </a:ext>
            </a:extLst>
          </p:cNvPr>
          <p:cNvSpPr/>
          <p:nvPr/>
        </p:nvSpPr>
        <p:spPr>
          <a:xfrm>
            <a:off x="774336" y="1550488"/>
            <a:ext cx="10643327" cy="2501698"/>
          </a:xfrm>
          <a:prstGeom prst="roundRect">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000" dirty="0">
                <a:solidFill>
                  <a:schemeClr val="tx1"/>
                </a:solidFill>
                <a:cs typeface="Arial" panose="020B0604020202020204" pitchFamily="34" charset="0"/>
              </a:rPr>
              <a:t>4. </a:t>
            </a:r>
            <a:r>
              <a:rPr lang="en-US" sz="2000" dirty="0" err="1">
                <a:solidFill>
                  <a:schemeClr val="tx1"/>
                </a:solidFill>
                <a:cs typeface="Arial" panose="020B0604020202020204" pitchFamily="34" charset="0"/>
              </a:rPr>
              <a:t>Từ</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kết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quả</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quan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sát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hãy</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cho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biết</a:t>
            </a:r>
            <a:r>
              <a:rPr lang="en-US" sz="2000" dirty="0">
                <a:solidFill>
                  <a:schemeClr val="tx1"/>
                </a:solidFill>
                <a:cs typeface="Arial" panose="020B0604020202020204" pitchFamily="34" charset="0"/>
              </a:rPr>
              <a:t>:</a:t>
            </a:r>
          </a:p>
          <a:p>
            <a:pPr marL="381019" indent="-381019" algn="just">
              <a:lnSpc>
                <a:spcPct val="150000"/>
              </a:lnSpc>
              <a:buFont typeface="Arial" panose="020B0604020202020204" pitchFamily="34" charset="0"/>
              <a:buChar char="•"/>
            </a:pPr>
            <a:r>
              <a:rPr lang="en-US" sz="2000" dirty="0" err="1">
                <a:solidFill>
                  <a:schemeClr val="tx1"/>
                </a:solidFill>
                <a:cs typeface="Arial" panose="020B0604020202020204" pitchFamily="34" charset="0"/>
              </a:rPr>
              <a:t>Mặt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Trời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có</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chiếu</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sáng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toàn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bộ</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bề</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mặt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Trái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Đất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cùng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một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thời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điểm</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không</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Vì</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sao</a:t>
            </a:r>
            <a:r>
              <a:rPr lang="en-US" sz="2000" dirty="0">
                <a:solidFill>
                  <a:schemeClr val="tx1"/>
                </a:solidFill>
                <a:cs typeface="Arial" panose="020B0604020202020204" pitchFamily="34" charset="0"/>
              </a:rPr>
              <a:t>?</a:t>
            </a:r>
          </a:p>
          <a:p>
            <a:pPr marL="381019" indent="-381019" algn="just">
              <a:lnSpc>
                <a:spcPct val="150000"/>
              </a:lnSpc>
              <a:buFont typeface="Arial" panose="020B0604020202020204" pitchFamily="34" charset="0"/>
              <a:buChar char="•"/>
            </a:pPr>
            <a:r>
              <a:rPr lang="en-US" sz="2000" dirty="0" err="1">
                <a:solidFill>
                  <a:schemeClr val="tx1"/>
                </a:solidFill>
                <a:cs typeface="Arial" panose="020B0604020202020204" pitchFamily="34" charset="0"/>
              </a:rPr>
              <a:t>Phần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nào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của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Trái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Đất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là</a:t>
            </a:r>
            <a:r>
              <a:rPr lang="en-US" sz="2000" dirty="0">
                <a:solidFill>
                  <a:schemeClr val="tx1"/>
                </a:solidFill>
                <a:cs typeface="Arial" panose="020B0604020202020204" pitchFamily="34" charset="0"/>
              </a:rPr>
              <a:t> ban </a:t>
            </a:r>
            <a:r>
              <a:rPr lang="en-US" sz="2000" dirty="0" err="1">
                <a:solidFill>
                  <a:schemeClr val="tx1"/>
                </a:solidFill>
                <a:cs typeface="Arial" panose="020B0604020202020204" pitchFamily="34" charset="0"/>
              </a:rPr>
              <a:t>ngày</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phần</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nào</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của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Trái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Đất</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là</a:t>
            </a:r>
            <a:r>
              <a:rPr lang="en-US" sz="2000" dirty="0">
                <a:solidFill>
                  <a:schemeClr val="tx1"/>
                </a:solidFill>
                <a:cs typeface="Arial" panose="020B0604020202020204" pitchFamily="34" charset="0"/>
              </a:rPr>
              <a:t> ban </a:t>
            </a:r>
            <a:r>
              <a:rPr lang="en-US" sz="2000" dirty="0" err="1">
                <a:solidFill>
                  <a:schemeClr val="tx1"/>
                </a:solidFill>
                <a:cs typeface="Arial" panose="020B0604020202020204" pitchFamily="34" charset="0"/>
              </a:rPr>
              <a:t>đêm</a:t>
            </a:r>
            <a:r>
              <a:rPr lang="en-US" sz="2000" dirty="0">
                <a:solidFill>
                  <a:schemeClr val="tx1"/>
                </a:solidFill>
                <a:cs typeface="Arial" panose="020B0604020202020204" pitchFamily="34" charset="0"/>
              </a:rPr>
              <a:t>?</a:t>
            </a:r>
          </a:p>
          <a:p>
            <a:pPr marL="381019" indent="-381019" algn="just">
              <a:lnSpc>
                <a:spcPct val="150000"/>
              </a:lnSpc>
              <a:buFont typeface="Arial" panose="020B0604020202020204" pitchFamily="34" charset="0"/>
              <a:buChar char="•"/>
            </a:pPr>
            <a:r>
              <a:rPr lang="en-US" sz="2000" dirty="0" err="1">
                <a:solidFill>
                  <a:schemeClr val="tx1"/>
                </a:solidFill>
                <a:cs typeface="Arial" panose="020B0604020202020204" pitchFamily="34" charset="0"/>
              </a:rPr>
              <a:t>Sự</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thay</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đổi</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ngày</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và</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đêm</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của</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vị</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trí</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được</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đánh</a:t>
            </a:r>
            <a:r>
              <a:rPr lang="en-US" sz="2000" dirty="0">
                <a:solidFill>
                  <a:schemeClr val="tx1"/>
                </a:solidFill>
                <a:cs typeface="Arial" panose="020B0604020202020204" pitchFamily="34" charset="0"/>
              </a:rPr>
              <a:t> </a:t>
            </a:r>
            <a:r>
              <a:rPr lang="en-US" sz="2000" dirty="0" err="1">
                <a:solidFill>
                  <a:schemeClr val="tx1"/>
                </a:solidFill>
                <a:cs typeface="Arial" panose="020B0604020202020204" pitchFamily="34" charset="0"/>
              </a:rPr>
              <a:t>dấu</a:t>
            </a:r>
            <a:r>
              <a:rPr lang="en-US" sz="2000" dirty="0">
                <a:solidFill>
                  <a:schemeClr val="tx1"/>
                </a:solidFill>
                <a:cs typeface="Arial" panose="020B0604020202020204" pitchFamily="34" charset="0"/>
              </a:rPr>
              <a:t>.</a:t>
            </a:r>
          </a:p>
        </p:txBody>
      </p:sp>
      <p:pic>
        <p:nvPicPr>
          <p:cNvPr id="3" name="Picture 2">
            <a:extLst>
              <a:ext uri="{FF2B5EF4-FFF2-40B4-BE49-F238E27FC236}">
                <a16:creationId xmlns:a16="http://schemas.microsoft.com/office/drawing/2014/main" id="{ADB37161-D732-4043-A17A-96122EEB5E20}"/>
              </a:ext>
            </a:extLst>
          </p:cNvPr>
          <p:cNvPicPr>
            <a:picLocks noChangeAspect="1"/>
          </p:cNvPicPr>
          <p:nvPr/>
        </p:nvPicPr>
        <p:blipFill rotWithShape="1">
          <a:blip r:embed="rId5">
            <a:extLst>
              <a:ext uri="{28A0092B-C50C-407E-A947-70E740481C1C}">
                <a14:useLocalDpi xmlns:a14="http://schemas.microsoft.com/office/drawing/2010/main" val="0"/>
              </a:ext>
            </a:extLst>
          </a:blip>
          <a:srcRect l="19373" t="63812" r="19373" b="7037"/>
          <a:stretch/>
        </p:blipFill>
        <p:spPr>
          <a:xfrm>
            <a:off x="3616747" y="4240188"/>
            <a:ext cx="4958503" cy="2501698"/>
          </a:xfrm>
          <a:prstGeom prst="rect">
            <a:avLst/>
          </a:prstGeom>
        </p:spPr>
      </p:pic>
      <p:pic>
        <p:nvPicPr>
          <p:cNvPr id="9" name="Picture 26">
            <a:extLst>
              <a:ext uri="{FF2B5EF4-FFF2-40B4-BE49-F238E27FC236}">
                <a16:creationId xmlns:a16="http://schemas.microsoft.com/office/drawing/2014/main" id="{C6E6607F-0560-48BE-886C-F3178D0FE99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60000" y="3592286"/>
            <a:ext cx="2728945" cy="1809919"/>
          </a:xfrm>
          <a:prstGeom prst="rect">
            <a:avLst/>
          </a:prstGeom>
        </p:spPr>
      </p:pic>
    </p:spTree>
    <p:extLst>
      <p:ext uri="{BB962C8B-B14F-4D97-AF65-F5344CB8AC3E}">
        <p14:creationId xmlns:p14="http://schemas.microsoft.com/office/powerpoint/2010/main" val="42749523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arn(inVertical)">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inVertic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arn(inVertic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arn(inVertical)">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TextBox 27"/>
          <p:cNvSpPr txBox="1"/>
          <p:nvPr/>
        </p:nvSpPr>
        <p:spPr>
          <a:xfrm>
            <a:off x="822957" y="1367567"/>
            <a:ext cx="9166467" cy="647421"/>
          </a:xfrm>
          <a:prstGeom prst="rect">
            <a:avLst/>
          </a:prstGeom>
        </p:spPr>
        <p:txBody>
          <a:bodyPr wrap="square" lIns="0" tIns="0" rIns="0" bIns="0" rtlCol="0" anchor="t">
            <a:spAutoFit/>
          </a:bodyPr>
          <a:lstStyle/>
          <a:p>
            <a:pPr marL="381019" indent="-381019" defTabSz="609630">
              <a:lnSpc>
                <a:spcPct val="150000"/>
              </a:lnSpc>
              <a:buClrTx/>
              <a:buFont typeface="Wingdings" panose="05000000000000000000" pitchFamily="2" charset="2"/>
              <a:buChar char="Ø"/>
              <a:defRPr/>
            </a:pPr>
            <a:r>
              <a:rPr lang="en-US" sz="3200" b="1" kern="1200" spc="-95" dirty="0" err="1">
                <a:solidFill>
                  <a:srgbClr val="FF0000"/>
                </a:solidFill>
                <a:latin typeface="+mn-lt"/>
                <a:ea typeface="+mn-ea"/>
                <a:cs typeface="Arial" panose="020B0604020202020204" pitchFamily="34" charset="0"/>
              </a:rPr>
              <a:t>Đọc</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nội</a:t>
            </a:r>
            <a:r>
              <a:rPr lang="en-US" sz="3200" b="1" kern="1200" spc="-95" dirty="0">
                <a:solidFill>
                  <a:srgbClr val="FF0000"/>
                </a:solidFill>
                <a:latin typeface="+mn-lt"/>
                <a:ea typeface="+mn-ea"/>
                <a:cs typeface="Arial" panose="020B0604020202020204" pitchFamily="34" charset="0"/>
              </a:rPr>
              <a:t> dung </a:t>
            </a:r>
            <a:r>
              <a:rPr lang="en-US" sz="3200" b="1" kern="1200" spc="-95" dirty="0" err="1">
                <a:solidFill>
                  <a:srgbClr val="FF0000"/>
                </a:solidFill>
                <a:latin typeface="+mn-lt"/>
                <a:ea typeface="+mn-ea"/>
                <a:cs typeface="Arial" panose="020B0604020202020204" pitchFamily="34" charset="0"/>
              </a:rPr>
              <a:t>mục</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kiến</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thức</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cốt</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lõi</a:t>
            </a:r>
            <a:r>
              <a:rPr lang="en-US" sz="3200" b="1" kern="1200" spc="-95" dirty="0">
                <a:solidFill>
                  <a:srgbClr val="FF0000"/>
                </a:solidFill>
                <a:latin typeface="+mn-lt"/>
                <a:ea typeface="+mn-ea"/>
                <a:cs typeface="Arial" panose="020B0604020202020204" pitchFamily="34" charset="0"/>
              </a:rPr>
              <a:t>! </a:t>
            </a:r>
          </a:p>
        </p:txBody>
      </p:sp>
      <p:sp>
        <p:nvSpPr>
          <p:cNvPr id="36" name="Rectangle: Rounded Corners 35">
            <a:extLst>
              <a:ext uri="{FF2B5EF4-FFF2-40B4-BE49-F238E27FC236}">
                <a16:creationId xmlns:a16="http://schemas.microsoft.com/office/drawing/2014/main" id="{9FCB8C9F-B6DD-450F-9A4C-F7C1DCB85D47}"/>
              </a:ext>
            </a:extLst>
          </p:cNvPr>
          <p:cNvSpPr/>
          <p:nvPr/>
        </p:nvSpPr>
        <p:spPr>
          <a:xfrm>
            <a:off x="1066801" y="2177699"/>
            <a:ext cx="9633128" cy="31320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381019" indent="-381019" algn="just" defTabSz="609630">
              <a:lnSpc>
                <a:spcPct val="150000"/>
              </a:lnSpc>
              <a:buClrTx/>
              <a:buFont typeface="Arial" panose="020B0604020202020204" pitchFamily="34" charset="0"/>
              <a:buChar char="•"/>
              <a:defRPr/>
            </a:pPr>
            <a:r>
              <a:rPr lang="en-US" sz="2400" kern="1200" dirty="0" err="1">
                <a:solidFill>
                  <a:schemeClr val="tx1"/>
                </a:solidFill>
                <a:cs typeface="Arial" panose="020B0604020202020204" pitchFamily="34" charset="0"/>
              </a:rPr>
              <a:t>Trái</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Đất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vừa</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chuyển</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động</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quanh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Mặt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Trời</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vừa</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chuyển</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động</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quanh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mình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nó</a:t>
            </a:r>
            <a:r>
              <a:rPr lang="en-US" sz="2400" kern="1200" dirty="0">
                <a:solidFill>
                  <a:schemeClr val="tx1"/>
                </a:solidFill>
                <a:cs typeface="Arial" panose="020B0604020202020204" pitchFamily="34" charset="0"/>
              </a:rPr>
              <a:t>.</a:t>
            </a:r>
          </a:p>
          <a:p>
            <a:pPr marL="381019" indent="-381019" algn="just" defTabSz="609630">
              <a:lnSpc>
                <a:spcPct val="150000"/>
              </a:lnSpc>
              <a:buClrTx/>
              <a:buFont typeface="Arial" panose="020B0604020202020204" pitchFamily="34" charset="0"/>
              <a:buChar char="•"/>
              <a:defRPr/>
            </a:pPr>
            <a:r>
              <a:rPr lang="en-US" sz="2400" dirty="0" err="1">
                <a:solidFill>
                  <a:schemeClr val="tx1"/>
                </a:solidFill>
                <a:cs typeface="Arial" panose="020B0604020202020204" pitchFamily="34" charset="0"/>
              </a:rPr>
              <a:t>Tại</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một</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nơi</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trên</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Trái</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Đất</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khoảng</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thời</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gian</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được</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Mặt</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Trời</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chiếu</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sáng</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là</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ngày</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khoảng</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thời</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gian</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không</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được</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chiếu</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sáng</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là</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đêm</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Ngày</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và</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đêm</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kế</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tiếp</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nhau</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liên</a:t>
            </a:r>
            <a:r>
              <a:rPr lang="en-US" sz="2400" dirty="0">
                <a:solidFill>
                  <a:schemeClr val="tx1"/>
                </a:solidFill>
                <a:cs typeface="Arial" panose="020B0604020202020204" pitchFamily="34" charset="0"/>
              </a:rPr>
              <a:t> </a:t>
            </a:r>
            <a:r>
              <a:rPr lang="en-US" sz="2400" dirty="0" err="1">
                <a:solidFill>
                  <a:schemeClr val="tx1"/>
                </a:solidFill>
                <a:cs typeface="Arial" panose="020B0604020202020204" pitchFamily="34" charset="0"/>
              </a:rPr>
              <a:t>tục</a:t>
            </a:r>
            <a:r>
              <a:rPr lang="en-US" sz="2400" dirty="0">
                <a:solidFill>
                  <a:schemeClr val="tx1"/>
                </a:solidFill>
                <a:cs typeface="Arial" panose="020B0604020202020204" pitchFamily="34" charset="0"/>
              </a:rPr>
              <a:t>.</a:t>
            </a:r>
            <a:endParaRPr lang="en-US" sz="2400" kern="1200" dirty="0">
              <a:solidFill>
                <a:schemeClr val="tx1"/>
              </a:solidFill>
              <a:cs typeface="Arial" panose="020B0604020202020204" pitchFamily="34" charset="0"/>
            </a:endParaRPr>
          </a:p>
        </p:txBody>
      </p:sp>
      <p:pic>
        <p:nvPicPr>
          <p:cNvPr id="38" name="Picture 37">
            <a:extLst>
              <a:ext uri="{FF2B5EF4-FFF2-40B4-BE49-F238E27FC236}">
                <a16:creationId xmlns:a16="http://schemas.microsoft.com/office/drawing/2014/main" id="{F90C486B-5781-4612-B9A2-FDC79B2C85D8}"/>
              </a:ext>
            </a:extLst>
          </p:cNvPr>
          <p:cNvPicPr>
            <a:picLocks noChangeAspect="1"/>
          </p:cNvPicPr>
          <p:nvPr/>
        </p:nvPicPr>
        <p:blipFill rotWithShape="1">
          <a:blip r:embed="rId3">
            <a:extLst>
              <a:ext uri="{28A0092B-C50C-407E-A947-70E740481C1C}">
                <a14:useLocalDpi xmlns:a14="http://schemas.microsoft.com/office/drawing/2010/main" val="0"/>
              </a:ext>
            </a:extLst>
          </a:blip>
          <a:srcRect l="32498" t="25552" r="32915" b="24071"/>
          <a:stretch/>
        </p:blipFill>
        <p:spPr>
          <a:xfrm>
            <a:off x="-612498" y="4694275"/>
            <a:ext cx="2768762" cy="2268383"/>
          </a:xfrm>
          <a:prstGeom prst="rect">
            <a:avLst/>
          </a:prstGeom>
        </p:spPr>
      </p:pic>
      <p:pic>
        <p:nvPicPr>
          <p:cNvPr id="40" name="Picture 39">
            <a:extLst>
              <a:ext uri="{FF2B5EF4-FFF2-40B4-BE49-F238E27FC236}">
                <a16:creationId xmlns:a16="http://schemas.microsoft.com/office/drawing/2014/main" id="{F3ED755C-0505-45CB-8447-5F06E7E20769}"/>
              </a:ext>
            </a:extLst>
          </p:cNvPr>
          <p:cNvPicPr>
            <a:picLocks noChangeAspect="1"/>
          </p:cNvPicPr>
          <p:nvPr/>
        </p:nvPicPr>
        <p:blipFill rotWithShape="1">
          <a:blip r:embed="rId4">
            <a:extLst>
              <a:ext uri="{28A0092B-C50C-407E-A947-70E740481C1C}">
                <a14:useLocalDpi xmlns:a14="http://schemas.microsoft.com/office/drawing/2010/main" val="0"/>
              </a:ext>
            </a:extLst>
          </a:blip>
          <a:srcRect l="40699" t="34172" r="40299" b="33973"/>
          <a:stretch/>
        </p:blipFill>
        <p:spPr>
          <a:xfrm>
            <a:off x="9989424" y="599076"/>
            <a:ext cx="2316486" cy="2184401"/>
          </a:xfrm>
          <a:prstGeom prst="rect">
            <a:avLst/>
          </a:prstGeom>
        </p:spPr>
      </p:pic>
      <p:pic>
        <p:nvPicPr>
          <p:cNvPr id="42" name="Picture 41">
            <a:extLst>
              <a:ext uri="{FF2B5EF4-FFF2-40B4-BE49-F238E27FC236}">
                <a16:creationId xmlns:a16="http://schemas.microsoft.com/office/drawing/2014/main" id="{C6CEADAB-A850-433C-8C42-A1E0BD3D620A}"/>
              </a:ext>
            </a:extLst>
          </p:cNvPr>
          <p:cNvPicPr>
            <a:picLocks noChangeAspect="1"/>
          </p:cNvPicPr>
          <p:nvPr/>
        </p:nvPicPr>
        <p:blipFill rotWithShape="1">
          <a:blip r:embed="rId5">
            <a:extLst>
              <a:ext uri="{28A0092B-C50C-407E-A947-70E740481C1C}">
                <a14:useLocalDpi xmlns:a14="http://schemas.microsoft.com/office/drawing/2010/main" val="0"/>
              </a:ext>
            </a:extLst>
          </a:blip>
          <a:srcRect l="43749" t="32008" r="42499" b="32961"/>
          <a:stretch/>
        </p:blipFill>
        <p:spPr>
          <a:xfrm>
            <a:off x="10199271" y="3901665"/>
            <a:ext cx="2489200" cy="3566775"/>
          </a:xfrm>
          <a:prstGeom prst="rect">
            <a:avLst/>
          </a:prstGeom>
        </p:spPr>
      </p:pic>
      <p:pic>
        <p:nvPicPr>
          <p:cNvPr id="45" name="Picture 32">
            <a:extLst>
              <a:ext uri="{FF2B5EF4-FFF2-40B4-BE49-F238E27FC236}">
                <a16:creationId xmlns:a16="http://schemas.microsoft.com/office/drawing/2014/main" id="{83692F6D-5ED2-4940-BBA9-05BD7564B70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711619" y="5472466"/>
            <a:ext cx="2768762" cy="1385534"/>
          </a:xfrm>
          <a:prstGeom prst="rect">
            <a:avLst/>
          </a:prstGeom>
        </p:spPr>
      </p:pic>
    </p:spTree>
    <p:extLst>
      <p:ext uri="{BB962C8B-B14F-4D97-AF65-F5344CB8AC3E}">
        <p14:creationId xmlns:p14="http://schemas.microsoft.com/office/powerpoint/2010/main" val="3443637741"/>
      </p:ext>
    </p:extLst>
  </p:cSld>
  <p:clrMapOvr>
    <a:masterClrMapping/>
  </p:clrMapOvr>
  <mc:AlternateContent xmlns:mc="http://schemas.openxmlformats.org/markup-compatibility/2006" xmlns:p15="http://schemas.microsoft.com/office/powerpoint/2012/main">
    <mc:Choice Requires="p15">
      <p:transition spd="slow">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6">
                                            <p:bg/>
                                          </p:spTgt>
                                        </p:tgtEl>
                                        <p:attrNameLst>
                                          <p:attrName>style.visibility</p:attrName>
                                        </p:attrNameLst>
                                      </p:cBhvr>
                                      <p:to>
                                        <p:strVal val="visible"/>
                                      </p:to>
                                    </p:set>
                                    <p:anim calcmode="lin" valueType="num">
                                      <p:cBhvr>
                                        <p:cTn id="22" dur="500" fill="hold"/>
                                        <p:tgtEl>
                                          <p:spTgt spid="36">
                                            <p:bg/>
                                          </p:spTgt>
                                        </p:tgtEl>
                                        <p:attrNameLst>
                                          <p:attrName>ppt_w</p:attrName>
                                        </p:attrNameLst>
                                      </p:cBhvr>
                                      <p:tavLst>
                                        <p:tav tm="0">
                                          <p:val>
                                            <p:fltVal val="0"/>
                                          </p:val>
                                        </p:tav>
                                        <p:tav tm="100000">
                                          <p:val>
                                            <p:strVal val="#ppt_w"/>
                                          </p:val>
                                        </p:tav>
                                      </p:tavLst>
                                    </p:anim>
                                    <p:anim calcmode="lin" valueType="num">
                                      <p:cBhvr>
                                        <p:cTn id="23" dur="500" fill="hold"/>
                                        <p:tgtEl>
                                          <p:spTgt spid="36">
                                            <p:bg/>
                                          </p:spTgt>
                                        </p:tgtEl>
                                        <p:attrNameLst>
                                          <p:attrName>ppt_h</p:attrName>
                                        </p:attrNameLst>
                                      </p:cBhvr>
                                      <p:tavLst>
                                        <p:tav tm="0">
                                          <p:val>
                                            <p:fltVal val="0"/>
                                          </p:val>
                                        </p:tav>
                                        <p:tav tm="100000">
                                          <p:val>
                                            <p:strVal val="#ppt_h"/>
                                          </p:val>
                                        </p:tav>
                                      </p:tavLst>
                                    </p:anim>
                                    <p:animEffect transition="in" filter="fade">
                                      <p:cBhvr>
                                        <p:cTn id="24" dur="500"/>
                                        <p:tgtEl>
                                          <p:spTgt spid="36">
                                            <p:bg/>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6">
                                            <p:txEl>
                                              <p:pRg st="0" end="0"/>
                                            </p:txEl>
                                          </p:spTgt>
                                        </p:tgtEl>
                                        <p:attrNameLst>
                                          <p:attrName>style.visibility</p:attrName>
                                        </p:attrNameLst>
                                      </p:cBhvr>
                                      <p:to>
                                        <p:strVal val="visible"/>
                                      </p:to>
                                    </p:set>
                                    <p:anim calcmode="lin" valueType="num">
                                      <p:cBhvr>
                                        <p:cTn id="29"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36">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36">
                                            <p:txEl>
                                              <p:pRg st="1" end="1"/>
                                            </p:txEl>
                                          </p:spTgt>
                                        </p:tgtEl>
                                        <p:attrNameLst>
                                          <p:attrName>style.visibility</p:attrName>
                                        </p:attrNameLst>
                                      </p:cBhvr>
                                      <p:to>
                                        <p:strVal val="visible"/>
                                      </p:to>
                                    </p:set>
                                    <p:anim calcmode="lin" valueType="num">
                                      <p:cBhvr>
                                        <p:cTn id="36" dur="500" fill="hold"/>
                                        <p:tgtEl>
                                          <p:spTgt spid="36">
                                            <p:txEl>
                                              <p:pRg st="1" end="1"/>
                                            </p:txEl>
                                          </p:spTgt>
                                        </p:tgtEl>
                                        <p:attrNameLst>
                                          <p:attrName>ppt_w</p:attrName>
                                        </p:attrNameLst>
                                      </p:cBhvr>
                                      <p:tavLst>
                                        <p:tav tm="0">
                                          <p:val>
                                            <p:fltVal val="0"/>
                                          </p:val>
                                        </p:tav>
                                        <p:tav tm="100000">
                                          <p:val>
                                            <p:strVal val="#ppt_w"/>
                                          </p:val>
                                        </p:tav>
                                      </p:tavLst>
                                    </p:anim>
                                    <p:anim calcmode="lin" valueType="num">
                                      <p:cBhvr>
                                        <p:cTn id="37" dur="500" fill="hold"/>
                                        <p:tgtEl>
                                          <p:spTgt spid="36">
                                            <p:txEl>
                                              <p:pRg st="1" end="1"/>
                                            </p:txEl>
                                          </p:spTgt>
                                        </p:tgtEl>
                                        <p:attrNameLst>
                                          <p:attrName>ppt_h</p:attrName>
                                        </p:attrNameLst>
                                      </p:cBhvr>
                                      <p:tavLst>
                                        <p:tav tm="0">
                                          <p:val>
                                            <p:fltVal val="0"/>
                                          </p:val>
                                        </p:tav>
                                        <p:tav tm="100000">
                                          <p:val>
                                            <p:strVal val="#ppt_h"/>
                                          </p:val>
                                        </p:tav>
                                      </p:tavLst>
                                    </p:anim>
                                    <p:animEffect transition="in" filter="fade">
                                      <p:cBhvr>
                                        <p:cTn id="38" dur="500"/>
                                        <p:tgtEl>
                                          <p:spTgt spid="36">
                                            <p:txEl>
                                              <p:pRg st="1" end="1"/>
                                            </p:txEl>
                                          </p:spTgt>
                                        </p:tgtEl>
                                      </p:cBhvr>
                                    </p:animEffect>
                                  </p:childTnLst>
                                </p:cTn>
                              </p:par>
                              <p:par>
                                <p:cTn id="39" presetID="53" presetClass="entr" presetSubtype="16"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p:cTn id="41" dur="500" fill="hold"/>
                                        <p:tgtEl>
                                          <p:spTgt spid="45"/>
                                        </p:tgtEl>
                                        <p:attrNameLst>
                                          <p:attrName>ppt_w</p:attrName>
                                        </p:attrNameLst>
                                      </p:cBhvr>
                                      <p:tavLst>
                                        <p:tav tm="0">
                                          <p:val>
                                            <p:fltVal val="0"/>
                                          </p:val>
                                        </p:tav>
                                        <p:tav tm="100000">
                                          <p:val>
                                            <p:strVal val="#ppt_w"/>
                                          </p:val>
                                        </p:tav>
                                      </p:tavLst>
                                    </p:anim>
                                    <p:anim calcmode="lin" valueType="num">
                                      <p:cBhvr>
                                        <p:cTn id="42" dur="500" fill="hold"/>
                                        <p:tgtEl>
                                          <p:spTgt spid="45"/>
                                        </p:tgtEl>
                                        <p:attrNameLst>
                                          <p:attrName>ppt_h</p:attrName>
                                        </p:attrNameLst>
                                      </p:cBhvr>
                                      <p:tavLst>
                                        <p:tav tm="0">
                                          <p:val>
                                            <p:fltVal val="0"/>
                                          </p:val>
                                        </p:tav>
                                        <p:tav tm="100000">
                                          <p:val>
                                            <p:strVal val="#ppt_h"/>
                                          </p:val>
                                        </p:tav>
                                      </p:tavLst>
                                    </p:anim>
                                    <p:animEffect transition="in" filter="fade">
                                      <p:cBhvr>
                                        <p:cTn id="43" dur="500"/>
                                        <p:tgtEl>
                                          <p:spTgt spid="45"/>
                                        </p:tgtEl>
                                      </p:cBhvr>
                                    </p:animEffect>
                                  </p:childTnLst>
                                </p:cTn>
                              </p:par>
                              <p:par>
                                <p:cTn id="44" presetID="53" presetClass="entr" presetSubtype="16"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500" fill="hold"/>
                                        <p:tgtEl>
                                          <p:spTgt spid="42"/>
                                        </p:tgtEl>
                                        <p:attrNameLst>
                                          <p:attrName>ppt_w</p:attrName>
                                        </p:attrNameLst>
                                      </p:cBhvr>
                                      <p:tavLst>
                                        <p:tav tm="0">
                                          <p:val>
                                            <p:fltVal val="0"/>
                                          </p:val>
                                        </p:tav>
                                        <p:tav tm="100000">
                                          <p:val>
                                            <p:strVal val="#ppt_w"/>
                                          </p:val>
                                        </p:tav>
                                      </p:tavLst>
                                    </p:anim>
                                    <p:anim calcmode="lin" valueType="num">
                                      <p:cBhvr>
                                        <p:cTn id="47" dur="500" fill="hold"/>
                                        <p:tgtEl>
                                          <p:spTgt spid="42"/>
                                        </p:tgtEl>
                                        <p:attrNameLst>
                                          <p:attrName>ppt_h</p:attrName>
                                        </p:attrNameLst>
                                      </p:cBhvr>
                                      <p:tavLst>
                                        <p:tav tm="0">
                                          <p:val>
                                            <p:fltVal val="0"/>
                                          </p:val>
                                        </p:tav>
                                        <p:tav tm="100000">
                                          <p:val>
                                            <p:strVal val="#ppt_h"/>
                                          </p:val>
                                        </p:tav>
                                      </p:tavLst>
                                    </p:anim>
                                    <p:animEffect transition="in" filter="fade">
                                      <p:cBhvr>
                                        <p:cTn id="4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6"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7" name="TextBox 27"/>
          <p:cNvSpPr txBox="1"/>
          <p:nvPr/>
        </p:nvSpPr>
        <p:spPr>
          <a:xfrm>
            <a:off x="822957" y="1555993"/>
            <a:ext cx="9479992" cy="642805"/>
          </a:xfrm>
          <a:prstGeom prst="rect">
            <a:avLst/>
          </a:prstGeom>
        </p:spPr>
        <p:txBody>
          <a:bodyPr wrap="square" lIns="0" tIns="0" rIns="0" bIns="0" rtlCol="0" anchor="t">
            <a:spAutoFit/>
          </a:bodyPr>
          <a:lstStyle/>
          <a:p>
            <a:pPr marL="381019" indent="-381019" defTabSz="609630">
              <a:lnSpc>
                <a:spcPct val="150000"/>
              </a:lnSpc>
              <a:buClrTx/>
              <a:buFont typeface="Wingdings" panose="05000000000000000000" pitchFamily="2" charset="2"/>
              <a:buChar char="Ø"/>
              <a:defRPr/>
            </a:pPr>
            <a:r>
              <a:rPr lang="en-US" sz="3200" b="1" kern="1200" spc="-95" dirty="0">
                <a:solidFill>
                  <a:srgbClr val="FF0000"/>
                </a:solidFill>
                <a:latin typeface="+mn-lt"/>
                <a:ea typeface="+mn-ea"/>
                <a:cs typeface="Arial" panose="020B0604020202020204" pitchFamily="34" charset="0"/>
              </a:rPr>
              <a:t>Quan </a:t>
            </a:r>
            <a:r>
              <a:rPr lang="en-US" sz="3200" b="1" kern="1200" spc="-95" dirty="0" err="1">
                <a:solidFill>
                  <a:srgbClr val="FF0000"/>
                </a:solidFill>
                <a:latin typeface="+mn-lt"/>
                <a:ea typeface="+mn-ea"/>
                <a:cs typeface="Arial" panose="020B0604020202020204" pitchFamily="34" charset="0"/>
              </a:rPr>
              <a:t>sát</a:t>
            </a:r>
            <a:r>
              <a:rPr lang="en-US" sz="3200" b="1" kern="1200" spc="-95" dirty="0">
                <a:solidFill>
                  <a:srgbClr val="FF0000"/>
                </a:solidFill>
                <a:latin typeface="+mn-lt"/>
                <a:ea typeface="+mn-ea"/>
                <a:cs typeface="Arial" panose="020B0604020202020204" pitchFamily="34" charset="0"/>
              </a:rPr>
              <a:t> video </a:t>
            </a:r>
            <a:r>
              <a:rPr lang="en-US" sz="3200" b="1" kern="1200" spc="-95" dirty="0" err="1">
                <a:solidFill>
                  <a:srgbClr val="FF0000"/>
                </a:solidFill>
                <a:latin typeface="+mn-lt"/>
                <a:ea typeface="+mn-ea"/>
                <a:cs typeface="Arial" panose="020B0604020202020204" pitchFamily="34" charset="0"/>
              </a:rPr>
              <a:t>về</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chuyển</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động</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của</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Trái</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Đất</a:t>
            </a:r>
            <a:endParaRPr lang="en-US" sz="3200" b="1" kern="1200" spc="-95" dirty="0">
              <a:solidFill>
                <a:srgbClr val="FF0000"/>
              </a:solidFill>
              <a:latin typeface="+mn-lt"/>
              <a:ea typeface="+mn-ea"/>
              <a:cs typeface="Arial" panose="020B0604020202020204" pitchFamily="34" charset="0"/>
            </a:endParaRPr>
          </a:p>
        </p:txBody>
      </p:sp>
      <p:pic>
        <p:nvPicPr>
          <p:cNvPr id="40" name="Picture 39">
            <a:extLst>
              <a:ext uri="{FF2B5EF4-FFF2-40B4-BE49-F238E27FC236}">
                <a16:creationId xmlns:a16="http://schemas.microsoft.com/office/drawing/2014/main" id="{F3ED755C-0505-45CB-8447-5F06E7E20769}"/>
              </a:ext>
            </a:extLst>
          </p:cNvPr>
          <p:cNvPicPr>
            <a:picLocks noChangeAspect="1"/>
          </p:cNvPicPr>
          <p:nvPr/>
        </p:nvPicPr>
        <p:blipFill rotWithShape="1">
          <a:blip r:embed="rId5">
            <a:extLst>
              <a:ext uri="{28A0092B-C50C-407E-A947-70E740481C1C}">
                <a14:useLocalDpi xmlns:a14="http://schemas.microsoft.com/office/drawing/2010/main" val="0"/>
              </a:ext>
            </a:extLst>
          </a:blip>
          <a:srcRect l="40699" t="34172" r="40299" b="33973"/>
          <a:stretch/>
        </p:blipFill>
        <p:spPr>
          <a:xfrm>
            <a:off x="9989424" y="19014"/>
            <a:ext cx="2316486" cy="2184401"/>
          </a:xfrm>
          <a:prstGeom prst="rect">
            <a:avLst/>
          </a:prstGeom>
        </p:spPr>
      </p:pic>
      <p:pic>
        <p:nvPicPr>
          <p:cNvPr id="42" name="Picture 41">
            <a:extLst>
              <a:ext uri="{FF2B5EF4-FFF2-40B4-BE49-F238E27FC236}">
                <a16:creationId xmlns:a16="http://schemas.microsoft.com/office/drawing/2014/main" id="{C6CEADAB-A850-433C-8C42-A1E0BD3D620A}"/>
              </a:ext>
            </a:extLst>
          </p:cNvPr>
          <p:cNvPicPr>
            <a:picLocks noChangeAspect="1"/>
          </p:cNvPicPr>
          <p:nvPr/>
        </p:nvPicPr>
        <p:blipFill rotWithShape="1">
          <a:blip r:embed="rId6">
            <a:extLst>
              <a:ext uri="{28A0092B-C50C-407E-A947-70E740481C1C}">
                <a14:useLocalDpi xmlns:a14="http://schemas.microsoft.com/office/drawing/2010/main" val="0"/>
              </a:ext>
            </a:extLst>
          </a:blip>
          <a:srcRect l="43749" t="32008" r="42499" b="32961"/>
          <a:stretch/>
        </p:blipFill>
        <p:spPr>
          <a:xfrm>
            <a:off x="-101600" y="3581401"/>
            <a:ext cx="2489200" cy="3566775"/>
          </a:xfrm>
          <a:prstGeom prst="rect">
            <a:avLst/>
          </a:prstGeom>
        </p:spPr>
      </p:pic>
      <p:pic>
        <p:nvPicPr>
          <p:cNvPr id="2" name="yt1s.com - Trái đất và các chuyển động  BINGCLASSCOM">
            <a:hlinkClick r:id="" action="ppaction://media"/>
            <a:extLst>
              <a:ext uri="{FF2B5EF4-FFF2-40B4-BE49-F238E27FC236}">
                <a16:creationId xmlns:a16="http://schemas.microsoft.com/office/drawing/2014/main" id="{080BDCAD-BEDC-4C98-AB1C-89F201DE00B5}"/>
              </a:ext>
            </a:extLst>
          </p:cNvPr>
          <p:cNvPicPr>
            <a:picLocks noChangeAspect="1"/>
          </p:cNvPicPr>
          <p:nvPr>
            <a:videoFile r:link="rId1"/>
            <p:extLst>
              <p:ext uri="{DAA4B4D4-6D71-4841-9C94-3DE7FCFB9230}">
                <p14:media xmlns:p14="http://schemas.microsoft.com/office/powerpoint/2010/main" r:embed="rId2">
                  <p14:trim st="23313" end="6736"/>
                </p14:media>
              </p:ext>
            </p:extLst>
          </p:nvPr>
        </p:nvPicPr>
        <p:blipFill>
          <a:blip r:embed="rId7"/>
          <a:stretch>
            <a:fillRect/>
          </a:stretch>
        </p:blipFill>
        <p:spPr>
          <a:xfrm>
            <a:off x="0" y="19014"/>
            <a:ext cx="12192000" cy="6858000"/>
          </a:xfrm>
          <a:prstGeom prst="rect">
            <a:avLst/>
          </a:prstGeom>
        </p:spPr>
      </p:pic>
    </p:spTree>
    <p:extLst>
      <p:ext uri="{BB962C8B-B14F-4D97-AF65-F5344CB8AC3E}">
        <p14:creationId xmlns:p14="http://schemas.microsoft.com/office/powerpoint/2010/main" val="282517362"/>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bldLst>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8"/>
          <p:cNvSpPr txBox="1"/>
          <p:nvPr/>
        </p:nvSpPr>
        <p:spPr>
          <a:xfrm>
            <a:off x="716190" y="1473755"/>
            <a:ext cx="9727343" cy="482055"/>
          </a:xfrm>
          <a:prstGeom prst="rect">
            <a:avLst/>
          </a:prstGeom>
        </p:spPr>
        <p:txBody>
          <a:bodyPr wrap="square" lIns="0" tIns="0" rIns="0" bIns="0" rtlCol="0" anchor="t">
            <a:spAutoFit/>
          </a:bodyPr>
          <a:lstStyle/>
          <a:p>
            <a:pPr algn="just" defTabSz="609630">
              <a:lnSpc>
                <a:spcPct val="150000"/>
              </a:lnSpc>
              <a:buClrTx/>
              <a:defRPr/>
            </a:pPr>
            <a:r>
              <a:rPr lang="en-US" sz="2400" b="1" kern="1200" spc="-158" dirty="0">
                <a:solidFill>
                  <a:srgbClr val="FF0000"/>
                </a:solidFill>
                <a:latin typeface="+mn-lt"/>
                <a:ea typeface="+mn-ea"/>
                <a:cs typeface="Arial" panose="020B0604020202020204" pitchFamily="34" charset="0"/>
              </a:rPr>
              <a:t>3. </a:t>
            </a:r>
            <a:r>
              <a:rPr lang="en-US" sz="2400" b="1" kern="1200" spc="-158" dirty="0" err="1">
                <a:solidFill>
                  <a:srgbClr val="FF0000"/>
                </a:solidFill>
                <a:latin typeface="+mn-lt"/>
                <a:ea typeface="+mn-ea"/>
                <a:cs typeface="Arial" panose="020B0604020202020204" pitchFamily="34" charset="0"/>
              </a:rPr>
              <a:t>Chuyển</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động</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của</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Mặt</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Trăng</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quanh</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Trái</a:t>
            </a:r>
            <a:r>
              <a:rPr lang="en-US" sz="2400" b="1" kern="1200" spc="-158" dirty="0">
                <a:solidFill>
                  <a:srgbClr val="FF0000"/>
                </a:solidFill>
                <a:latin typeface="+mn-lt"/>
                <a:ea typeface="+mn-ea"/>
                <a:cs typeface="Arial" panose="020B0604020202020204" pitchFamily="34" charset="0"/>
              </a:rPr>
              <a:t> </a:t>
            </a:r>
            <a:r>
              <a:rPr lang="en-US" sz="2400" b="1" kern="1200" spc="-158" dirty="0" err="1">
                <a:solidFill>
                  <a:srgbClr val="FF0000"/>
                </a:solidFill>
                <a:latin typeface="+mn-lt"/>
                <a:ea typeface="+mn-ea"/>
                <a:cs typeface="Arial" panose="020B0604020202020204" pitchFamily="34" charset="0"/>
              </a:rPr>
              <a:t>Đất</a:t>
            </a:r>
            <a:endParaRPr lang="en-US" sz="2400" b="1" kern="1200" spc="-158" dirty="0">
              <a:solidFill>
                <a:srgbClr val="FF0000"/>
              </a:solidFill>
              <a:latin typeface="+mn-lt"/>
              <a:ea typeface="+mn-ea"/>
              <a:cs typeface="Arial" panose="020B0604020202020204" pitchFamily="34" charset="0"/>
            </a:endParaRPr>
          </a:p>
        </p:txBody>
      </p:sp>
      <p:sp>
        <p:nvSpPr>
          <p:cNvPr id="9" name="TextBox 9"/>
          <p:cNvSpPr txBox="1"/>
          <p:nvPr/>
        </p:nvSpPr>
        <p:spPr>
          <a:xfrm>
            <a:off x="737457" y="2235403"/>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1</a:t>
            </a:r>
          </a:p>
        </p:txBody>
      </p:sp>
      <p:sp>
        <p:nvSpPr>
          <p:cNvPr id="11" name="TextBox 11"/>
          <p:cNvSpPr txBox="1"/>
          <p:nvPr/>
        </p:nvSpPr>
        <p:spPr>
          <a:xfrm>
            <a:off x="737457" y="3341129"/>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2</a:t>
            </a:r>
          </a:p>
        </p:txBody>
      </p:sp>
      <p:sp>
        <p:nvSpPr>
          <p:cNvPr id="12" name="TextBox 12"/>
          <p:cNvSpPr txBox="1"/>
          <p:nvPr/>
        </p:nvSpPr>
        <p:spPr>
          <a:xfrm>
            <a:off x="737457" y="5552580"/>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4</a:t>
            </a:r>
          </a:p>
        </p:txBody>
      </p:sp>
      <p:sp>
        <p:nvSpPr>
          <p:cNvPr id="18" name="Rectangle 17">
            <a:extLst>
              <a:ext uri="{FF2B5EF4-FFF2-40B4-BE49-F238E27FC236}">
                <a16:creationId xmlns:a16="http://schemas.microsoft.com/office/drawing/2014/main" id="{5206FB1A-6C5D-4F9B-AF26-FEA2D509B2BC}"/>
              </a:ext>
            </a:extLst>
          </p:cNvPr>
          <p:cNvSpPr/>
          <p:nvPr/>
        </p:nvSpPr>
        <p:spPr>
          <a:xfrm>
            <a:off x="575336" y="1993936"/>
            <a:ext cx="10009053" cy="567848"/>
          </a:xfrm>
          <a:prstGeom prst="rect">
            <a:avLst/>
          </a:prstGeom>
        </p:spPr>
        <p:txBody>
          <a:bodyPr wrap="square">
            <a:spAutoFit/>
          </a:bodyPr>
          <a:lstStyle/>
          <a:p>
            <a:pPr algn="just">
              <a:lnSpc>
                <a:spcPct val="150000"/>
              </a:lnSpc>
              <a:spcBef>
                <a:spcPts val="67"/>
              </a:spcBef>
              <a:spcAft>
                <a:spcPts val="67"/>
              </a:spcAft>
            </a:pPr>
            <a:r>
              <a:rPr lang="vi-VN" sz="2400" kern="1200" dirty="0">
                <a:solidFill>
                  <a:srgbClr val="FF0000"/>
                </a:solidFill>
                <a:latin typeface="+mn-lt"/>
                <a:ea typeface="Arial" panose="020B0604020202020204" pitchFamily="34" charset="0"/>
                <a:cs typeface="Times New Roman" panose="02020603050405020304" pitchFamily="18" charset="0"/>
              </a:rPr>
              <a:t>H</a:t>
            </a:r>
            <a:r>
              <a:rPr lang="en-US" sz="2400" kern="1200" dirty="0">
                <a:solidFill>
                  <a:srgbClr val="FF0000"/>
                </a:solidFill>
                <a:latin typeface="+mn-lt"/>
                <a:ea typeface="Arial" panose="020B0604020202020204" pitchFamily="34" charset="0"/>
                <a:cs typeface="Arial" panose="020B0604020202020204" pitchFamily="34" charset="0"/>
              </a:rPr>
              <a:t>Đ</a:t>
            </a:r>
            <a:r>
              <a:rPr lang="en-US" sz="2400" kern="1200" dirty="0">
                <a:solidFill>
                  <a:srgbClr val="FF0000"/>
                </a:solidFill>
                <a:latin typeface="+mn-lt"/>
                <a:ea typeface="Arial" panose="020B0604020202020204" pitchFamily="34" charset="0"/>
                <a:cs typeface="Times New Roman" panose="02020603050405020304" pitchFamily="18" charset="0"/>
              </a:rPr>
              <a:t> </a:t>
            </a:r>
            <a:r>
              <a:rPr lang="en-US" sz="2400" dirty="0">
                <a:solidFill>
                  <a:srgbClr val="FF0000"/>
                </a:solidFill>
                <a:latin typeface="+mn-lt"/>
                <a:ea typeface="Arial" panose="020B0604020202020204" pitchFamily="34" charset="0"/>
                <a:cs typeface="Times New Roman" panose="02020603050405020304" pitchFamily="18" charset="0"/>
              </a:rPr>
              <a:t>5</a:t>
            </a:r>
            <a:r>
              <a:rPr lang="vi-VN" sz="2400" dirty="0">
                <a:solidFill>
                  <a:srgbClr val="FF0000"/>
                </a:solidFill>
                <a:latin typeface="+mn-lt"/>
                <a:ea typeface="Arial" panose="020B0604020202020204" pitchFamily="34" charset="0"/>
                <a:cs typeface="Times New Roman" panose="02020603050405020304" pitchFamily="18" charset="0"/>
              </a:rPr>
              <a:t>: Tìm hiểu chuyển động của Mặt Trăng quanh Trái Đất</a:t>
            </a:r>
            <a:endParaRPr lang="en-US" sz="2400" kern="1200" dirty="0">
              <a:solidFill>
                <a:srgbClr val="FF0000"/>
              </a:solidFill>
              <a:latin typeface="+mn-lt"/>
              <a:ea typeface="Arial" panose="020B0604020202020204" pitchFamily="34" charset="0"/>
              <a:cs typeface="Times New Roman" panose="02020603050405020304" pitchFamily="18" charset="0"/>
            </a:endParaRPr>
          </a:p>
        </p:txBody>
      </p:sp>
      <p:sp>
        <p:nvSpPr>
          <p:cNvPr id="19" name="Thought Bubble: Cloud 18">
            <a:extLst>
              <a:ext uri="{FF2B5EF4-FFF2-40B4-BE49-F238E27FC236}">
                <a16:creationId xmlns:a16="http://schemas.microsoft.com/office/drawing/2014/main" id="{42B66D82-8D80-4E8D-B0E0-3033C375E723}"/>
              </a:ext>
            </a:extLst>
          </p:cNvPr>
          <p:cNvSpPr/>
          <p:nvPr/>
        </p:nvSpPr>
        <p:spPr>
          <a:xfrm>
            <a:off x="212162" y="2762605"/>
            <a:ext cx="4474696" cy="1482961"/>
          </a:xfrm>
          <a:prstGeom prst="cloudCallout">
            <a:avLst/>
          </a:prstGeom>
        </p:spPr>
        <p:style>
          <a:lnRef idx="2">
            <a:schemeClr val="accent3"/>
          </a:lnRef>
          <a:fillRef idx="1">
            <a:schemeClr val="lt1"/>
          </a:fillRef>
          <a:effectRef idx="0">
            <a:schemeClr val="accent3"/>
          </a:effectRef>
          <a:fontRef idx="minor">
            <a:schemeClr val="dk1"/>
          </a:fontRef>
        </p:style>
        <p:txBody>
          <a:bodyPr rtlCol="0" anchor="ctr"/>
          <a:lstStyle/>
          <a:p>
            <a:pPr algn="ctr" defTabSz="609630">
              <a:lnSpc>
                <a:spcPct val="150000"/>
              </a:lnSpc>
              <a:buClrTx/>
              <a:defRPr/>
            </a:pPr>
            <a:r>
              <a:rPr lang="en-US" sz="2400" kern="1200" dirty="0" err="1">
                <a:solidFill>
                  <a:schemeClr val="tx1"/>
                </a:solidFill>
                <a:cs typeface="Arial" panose="020B0604020202020204" pitchFamily="34" charset="0"/>
              </a:rPr>
              <a:t>Thảo</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luận</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cặp</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đôi</a:t>
            </a:r>
            <a:endParaRPr lang="en-US" sz="2400" kern="1200" dirty="0">
              <a:solidFill>
                <a:schemeClr val="tx1"/>
              </a:solidFill>
              <a:cs typeface="Arial" panose="020B0604020202020204" pitchFamily="34" charset="0"/>
            </a:endParaRPr>
          </a:p>
        </p:txBody>
      </p:sp>
      <p:sp>
        <p:nvSpPr>
          <p:cNvPr id="20" name="Rectangle 19">
            <a:extLst>
              <a:ext uri="{FF2B5EF4-FFF2-40B4-BE49-F238E27FC236}">
                <a16:creationId xmlns:a16="http://schemas.microsoft.com/office/drawing/2014/main" id="{A7BC6146-CBC7-48F5-94D8-55E3E3C95089}"/>
              </a:ext>
            </a:extLst>
          </p:cNvPr>
          <p:cNvSpPr/>
          <p:nvPr/>
        </p:nvSpPr>
        <p:spPr>
          <a:xfrm>
            <a:off x="5370259" y="2684406"/>
            <a:ext cx="5727273" cy="235610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just" defTabSz="609630">
              <a:lnSpc>
                <a:spcPct val="150000"/>
              </a:lnSpc>
              <a:buClrTx/>
              <a:defRPr/>
            </a:pPr>
            <a:r>
              <a:rPr lang="en-US" sz="2400" kern="1200" dirty="0">
                <a:solidFill>
                  <a:schemeClr val="tx1"/>
                </a:solidFill>
                <a:cs typeface="Arial" panose="020B0604020202020204" pitchFamily="34" charset="0"/>
              </a:rPr>
              <a:t>Quan </a:t>
            </a:r>
            <a:r>
              <a:rPr lang="en-US" sz="2400" kern="1200" dirty="0" err="1">
                <a:solidFill>
                  <a:schemeClr val="tx1"/>
                </a:solidFill>
                <a:cs typeface="Arial" panose="020B0604020202020204" pitchFamily="34" charset="0"/>
              </a:rPr>
              <a:t>sát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hình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và</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cho</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biết</a:t>
            </a:r>
            <a:r>
              <a:rPr lang="en-US" sz="2400" kern="1200" dirty="0">
                <a:solidFill>
                  <a:schemeClr val="tx1"/>
                </a:solidFill>
                <a:cs typeface="Arial" panose="020B0604020202020204" pitchFamily="34" charset="0"/>
              </a:rPr>
              <a:t>: </a:t>
            </a:r>
            <a:r>
              <a:rPr lang="vi-VN" sz="2400" kern="1200" dirty="0">
                <a:solidFill>
                  <a:schemeClr val="tx1"/>
                </a:solidFill>
                <a:cs typeface="Arial" panose="020B0604020202020204" pitchFamily="34" charset="0"/>
              </a:rPr>
              <a:t>Chỉ </a:t>
            </a:r>
            <a:r>
              <a:rPr lang="en-US" sz="2400" kern="1200" dirty="0" err="1">
                <a:solidFill>
                  <a:schemeClr val="tx1"/>
                </a:solidFill>
                <a:cs typeface="Arial" panose="020B0604020202020204" pitchFamily="34" charset="0"/>
              </a:rPr>
              <a:t>chiều</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chuyển</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động</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của</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Mặt</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Trăng</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quanh</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Trái</a:t>
            </a:r>
            <a:r>
              <a:rPr lang="en-US" sz="2400" kern="1200" dirty="0">
                <a:solidFill>
                  <a:schemeClr val="tx1"/>
                </a:solidFill>
                <a:cs typeface="Arial" panose="020B0604020202020204" pitchFamily="34" charset="0"/>
              </a:rPr>
              <a:t> </a:t>
            </a:r>
            <a:r>
              <a:rPr lang="en-US" sz="2400" kern="1200" dirty="0" err="1">
                <a:solidFill>
                  <a:schemeClr val="tx1"/>
                </a:solidFill>
                <a:cs typeface="Arial" panose="020B0604020202020204" pitchFamily="34" charset="0"/>
              </a:rPr>
              <a:t>Đất</a:t>
            </a:r>
            <a:r>
              <a:rPr lang="en-US" sz="2400" dirty="0">
                <a:solidFill>
                  <a:schemeClr val="tx1"/>
                </a:solidFill>
                <a:cs typeface="Arial" panose="020B0604020202020204" pitchFamily="34" charset="0"/>
              </a:rPr>
              <a:t>.</a:t>
            </a:r>
            <a:endParaRPr lang="vi-VN" sz="2400" kern="1200" dirty="0">
              <a:solidFill>
                <a:schemeClr val="tx1"/>
              </a:solidFill>
              <a:cs typeface="Arial" panose="020B0604020202020204" pitchFamily="34" charset="0"/>
            </a:endParaRPr>
          </a:p>
        </p:txBody>
      </p:sp>
      <p:pic>
        <p:nvPicPr>
          <p:cNvPr id="22" name="Picture 21">
            <a:extLst>
              <a:ext uri="{FF2B5EF4-FFF2-40B4-BE49-F238E27FC236}">
                <a16:creationId xmlns:a16="http://schemas.microsoft.com/office/drawing/2014/main" id="{86CDC728-CC43-4583-B74E-405A4BAC9879}"/>
              </a:ext>
            </a:extLst>
          </p:cNvPr>
          <p:cNvPicPr>
            <a:picLocks noChangeAspect="1"/>
          </p:cNvPicPr>
          <p:nvPr/>
        </p:nvPicPr>
        <p:blipFill rotWithShape="1">
          <a:blip r:embed="rId3">
            <a:extLst>
              <a:ext uri="{28A0092B-C50C-407E-A947-70E740481C1C}">
                <a14:useLocalDpi xmlns:a14="http://schemas.microsoft.com/office/drawing/2010/main" val="0"/>
              </a:ext>
            </a:extLst>
          </a:blip>
          <a:srcRect l="41666" t="37693" r="40832" b="36665"/>
          <a:stretch/>
        </p:blipFill>
        <p:spPr>
          <a:xfrm>
            <a:off x="718983" y="3712333"/>
            <a:ext cx="3967875" cy="3269971"/>
          </a:xfrm>
          <a:prstGeom prst="rect">
            <a:avLst/>
          </a:prstGeom>
        </p:spPr>
      </p:pic>
      <p:pic>
        <p:nvPicPr>
          <p:cNvPr id="14" name="Picture 6">
            <a:extLst>
              <a:ext uri="{FF2B5EF4-FFF2-40B4-BE49-F238E27FC236}">
                <a16:creationId xmlns:a16="http://schemas.microsoft.com/office/drawing/2014/main" id="{01628F8D-7B0C-4709-8029-489FE1F238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85200" y="4111429"/>
            <a:ext cx="3394638" cy="2746571"/>
          </a:xfrm>
          <a:prstGeom prst="rect">
            <a:avLst/>
          </a:prstGeom>
        </p:spPr>
      </p:pic>
    </p:spTree>
    <p:extLst>
      <p:ext uri="{BB962C8B-B14F-4D97-AF65-F5344CB8AC3E}">
        <p14:creationId xmlns:p14="http://schemas.microsoft.com/office/powerpoint/2010/main" val="946792003"/>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down)">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0">
                                            <p:bg/>
                                          </p:spTgt>
                                        </p:tgtEl>
                                        <p:attrNameLst>
                                          <p:attrName>style.visibility</p:attrName>
                                        </p:attrNameLst>
                                      </p:cBhvr>
                                      <p:to>
                                        <p:strVal val="visible"/>
                                      </p:to>
                                    </p:set>
                                    <p:animEffect transition="in" filter="randombar(horizontal)">
                                      <p:cBhvr>
                                        <p:cTn id="24" dur="500"/>
                                        <p:tgtEl>
                                          <p:spTgt spid="20">
                                            <p:bg/>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0">
                                            <p:txEl>
                                              <p:pRg st="0" end="0"/>
                                            </p:txEl>
                                          </p:spTgt>
                                        </p:tgtEl>
                                        <p:attrNameLst>
                                          <p:attrName>style.visibility</p:attrName>
                                        </p:attrNameLst>
                                      </p:cBhvr>
                                      <p:to>
                                        <p:strVal val="visible"/>
                                      </p:to>
                                    </p:set>
                                    <p:animEffect transition="in" filter="randombar(horizontal)">
                                      <p:cBhvr>
                                        <p:cTn id="29" dur="500"/>
                                        <p:tgtEl>
                                          <p:spTgt spid="20">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arn(inVertical)">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animBg="1"/>
      <p:bldP spid="20"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9"/>
          <p:cNvSpPr txBox="1"/>
          <p:nvPr/>
        </p:nvSpPr>
        <p:spPr>
          <a:xfrm>
            <a:off x="737457" y="2235403"/>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1</a:t>
            </a:r>
          </a:p>
        </p:txBody>
      </p:sp>
      <p:sp>
        <p:nvSpPr>
          <p:cNvPr id="11" name="TextBox 11"/>
          <p:cNvSpPr txBox="1"/>
          <p:nvPr/>
        </p:nvSpPr>
        <p:spPr>
          <a:xfrm>
            <a:off x="737457" y="3341129"/>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2</a:t>
            </a:r>
          </a:p>
        </p:txBody>
      </p:sp>
      <p:sp>
        <p:nvSpPr>
          <p:cNvPr id="12" name="TextBox 12"/>
          <p:cNvSpPr txBox="1"/>
          <p:nvPr/>
        </p:nvSpPr>
        <p:spPr>
          <a:xfrm>
            <a:off x="737457" y="5552580"/>
            <a:ext cx="594059" cy="294953"/>
          </a:xfrm>
          <a:prstGeom prst="rect">
            <a:avLst/>
          </a:prstGeom>
        </p:spPr>
        <p:txBody>
          <a:bodyPr lIns="0" tIns="0" rIns="0" bIns="0" rtlCol="0" anchor="t">
            <a:spAutoFit/>
          </a:bodyPr>
          <a:lstStyle/>
          <a:p>
            <a:pPr algn="ctr" defTabSz="609630">
              <a:lnSpc>
                <a:spcPts val="2266"/>
              </a:lnSpc>
              <a:buClrTx/>
              <a:defRPr/>
            </a:pPr>
            <a:r>
              <a:rPr lang="en-US" sz="2266" kern="1200">
                <a:solidFill>
                  <a:srgbClr val="FFFFFF"/>
                </a:solidFill>
                <a:latin typeface="Jua"/>
                <a:ea typeface="+mn-ea"/>
                <a:cs typeface="+mn-cs"/>
              </a:rPr>
              <a:t>4</a:t>
            </a:r>
          </a:p>
        </p:txBody>
      </p:sp>
      <p:sp>
        <p:nvSpPr>
          <p:cNvPr id="3" name="TextBox 2">
            <a:extLst>
              <a:ext uri="{FF2B5EF4-FFF2-40B4-BE49-F238E27FC236}">
                <a16:creationId xmlns:a16="http://schemas.microsoft.com/office/drawing/2014/main" id="{624D57C6-440B-4E1F-85FD-2C6D1B757DBB}"/>
              </a:ext>
            </a:extLst>
          </p:cNvPr>
          <p:cNvSpPr txBox="1"/>
          <p:nvPr/>
        </p:nvSpPr>
        <p:spPr>
          <a:xfrm>
            <a:off x="875841" y="6169134"/>
            <a:ext cx="7620000" cy="494110"/>
          </a:xfrm>
          <a:prstGeom prst="rect">
            <a:avLst/>
          </a:prstGeom>
          <a:noFill/>
        </p:spPr>
        <p:txBody>
          <a:bodyPr wrap="square" rtlCol="0">
            <a:spAutoFit/>
          </a:bodyPr>
          <a:lstStyle/>
          <a:p>
            <a:pPr algn="ctr" defTabSz="609630">
              <a:lnSpc>
                <a:spcPct val="150000"/>
              </a:lnSpc>
              <a:buClrTx/>
              <a:defRPr/>
            </a:pPr>
            <a:r>
              <a:rPr lang="en-US" sz="2000" b="1" kern="1200" dirty="0">
                <a:solidFill>
                  <a:prstClr val="black"/>
                </a:solidFill>
                <a:latin typeface="+mn-lt"/>
                <a:ea typeface="+mn-ea"/>
                <a:cs typeface="Arial" panose="020B0604020202020204" pitchFamily="34" charset="0"/>
              </a:rPr>
              <a:t>S</a:t>
            </a:r>
            <a:r>
              <a:rPr lang="vi-VN" sz="2000" b="1" kern="1200" dirty="0">
                <a:solidFill>
                  <a:prstClr val="black"/>
                </a:solidFill>
                <a:latin typeface="+mn-lt"/>
                <a:ea typeface="+mn-ea"/>
                <a:cs typeface="Arial" panose="020B0604020202020204" pitchFamily="34" charset="0"/>
              </a:rPr>
              <a:t>ơ</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đồ</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chuyển</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động</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của</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Mặt</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Trăng</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quanh</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Trái</a:t>
            </a:r>
            <a:r>
              <a:rPr lang="en-US" sz="2000" b="1" kern="1200" dirty="0">
                <a:solidFill>
                  <a:prstClr val="black"/>
                </a:solidFill>
                <a:latin typeface="+mn-lt"/>
                <a:ea typeface="+mn-ea"/>
                <a:cs typeface="Arial" panose="020B0604020202020204" pitchFamily="34" charset="0"/>
              </a:rPr>
              <a:t> </a:t>
            </a:r>
            <a:r>
              <a:rPr lang="en-US" sz="2000" b="1" kern="1200" dirty="0" err="1">
                <a:solidFill>
                  <a:prstClr val="black"/>
                </a:solidFill>
                <a:latin typeface="+mn-lt"/>
                <a:ea typeface="+mn-ea"/>
                <a:cs typeface="Arial" panose="020B0604020202020204" pitchFamily="34" charset="0"/>
              </a:rPr>
              <a:t>Đất</a:t>
            </a:r>
            <a:endParaRPr lang="en-US" sz="2000" b="1" kern="1200" dirty="0">
              <a:solidFill>
                <a:prstClr val="black"/>
              </a:solidFill>
              <a:latin typeface="+mn-lt"/>
              <a:ea typeface="+mn-ea"/>
              <a:cs typeface="Arial" panose="020B0604020202020204" pitchFamily="34" charset="0"/>
            </a:endParaRPr>
          </a:p>
        </p:txBody>
      </p:sp>
      <p:pic>
        <p:nvPicPr>
          <p:cNvPr id="5" name="Picture 4">
            <a:extLst>
              <a:ext uri="{FF2B5EF4-FFF2-40B4-BE49-F238E27FC236}">
                <a16:creationId xmlns:a16="http://schemas.microsoft.com/office/drawing/2014/main" id="{CE72A293-7D19-4F70-97F9-5E7DFA953A06}"/>
              </a:ext>
            </a:extLst>
          </p:cNvPr>
          <p:cNvPicPr>
            <a:picLocks noChangeAspect="1"/>
          </p:cNvPicPr>
          <p:nvPr/>
        </p:nvPicPr>
        <p:blipFill rotWithShape="1">
          <a:blip r:embed="rId3">
            <a:extLst>
              <a:ext uri="{28A0092B-C50C-407E-A947-70E740481C1C}">
                <a14:useLocalDpi xmlns:a14="http://schemas.microsoft.com/office/drawing/2010/main" val="0"/>
              </a:ext>
            </a:extLst>
          </a:blip>
          <a:srcRect l="20424" t="23956" r="12502" b="10367"/>
          <a:stretch/>
        </p:blipFill>
        <p:spPr>
          <a:xfrm>
            <a:off x="737457" y="1585889"/>
            <a:ext cx="8548828" cy="4583245"/>
          </a:xfrm>
          <a:prstGeom prst="rect">
            <a:avLst/>
          </a:prstGeom>
        </p:spPr>
      </p:pic>
    </p:spTree>
    <p:extLst>
      <p:ext uri="{BB962C8B-B14F-4D97-AF65-F5344CB8AC3E}">
        <p14:creationId xmlns:p14="http://schemas.microsoft.com/office/powerpoint/2010/main" val="17165074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99074" y="2745559"/>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4"/>
          <p:cNvGrpSpPr/>
          <p:nvPr/>
        </p:nvGrpSpPr>
        <p:grpSpPr>
          <a:xfrm>
            <a:off x="9452899" y="4913203"/>
            <a:ext cx="2223819" cy="2038956"/>
            <a:chOff x="0" y="0"/>
            <a:chExt cx="3622507" cy="2471096"/>
          </a:xfrm>
        </p:grpSpPr>
        <p:sp>
          <p:nvSpPr>
            <p:cNvPr id="5" name="Freeform 5"/>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6" name="Freeform 6"/>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7" name="Freeform 7"/>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8" name="Freeform 8"/>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grpSp>
        <p:nvGrpSpPr>
          <p:cNvPr id="18" name="Group 18"/>
          <p:cNvGrpSpPr/>
          <p:nvPr/>
        </p:nvGrpSpPr>
        <p:grpSpPr>
          <a:xfrm>
            <a:off x="851222" y="2796962"/>
            <a:ext cx="9766045" cy="3307364"/>
            <a:chOff x="0" y="0"/>
            <a:chExt cx="3622507" cy="2471096"/>
          </a:xfrm>
        </p:grpSpPr>
        <p:sp>
          <p:nvSpPr>
            <p:cNvPr id="19" name="Freeform 19"/>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20" name="Freeform 20"/>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21" name="Freeform 21"/>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22" name="Freeform 22"/>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66868" y="5462533"/>
            <a:ext cx="2076372" cy="1377113"/>
          </a:xfrm>
          <a:prstGeom prst="rect">
            <a:avLst/>
          </a:prstGeom>
        </p:spPr>
      </p:pic>
      <p:pic>
        <p:nvPicPr>
          <p:cNvPr id="27" name="Picture 2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15953">
            <a:off x="9822543" y="4903409"/>
            <a:ext cx="1476739" cy="2003007"/>
          </a:xfrm>
          <a:prstGeom prst="rect">
            <a:avLst/>
          </a:prstGeom>
        </p:spPr>
      </p:pic>
      <p:sp>
        <p:nvSpPr>
          <p:cNvPr id="59" name="Rectangle 58">
            <a:extLst>
              <a:ext uri="{FF2B5EF4-FFF2-40B4-BE49-F238E27FC236}">
                <a16:creationId xmlns:a16="http://schemas.microsoft.com/office/drawing/2014/main" id="{10CB82C0-1069-4762-AE5F-124C6A6BFAA3}"/>
              </a:ext>
            </a:extLst>
          </p:cNvPr>
          <p:cNvSpPr/>
          <p:nvPr/>
        </p:nvSpPr>
        <p:spPr>
          <a:xfrm>
            <a:off x="1305054" y="3146169"/>
            <a:ext cx="8676916" cy="2229841"/>
          </a:xfrm>
          <a:prstGeom prst="rect">
            <a:avLst/>
          </a:prstGeom>
        </p:spPr>
        <p:txBody>
          <a:bodyPr wrap="square">
            <a:spAutoFit/>
          </a:bodyPr>
          <a:lstStyle/>
          <a:p>
            <a:pPr algn="just" defTabSz="609630">
              <a:lnSpc>
                <a:spcPct val="150000"/>
              </a:lnSpc>
              <a:spcBef>
                <a:spcPts val="67"/>
              </a:spcBef>
              <a:spcAft>
                <a:spcPts val="67"/>
              </a:spcAft>
              <a:buClrTx/>
              <a:defRPr/>
            </a:pPr>
            <a:r>
              <a:rPr lang="en-US" sz="2400" kern="1200" dirty="0" err="1">
                <a:solidFill>
                  <a:schemeClr val="tx1"/>
                </a:solidFill>
                <a:latin typeface="+mn-lt"/>
                <a:ea typeface="Arial" panose="020B0604020202020204" pitchFamily="34" charset="0"/>
                <a:cs typeface="Times New Roman" panose="02020603050405020304" pitchFamily="18" charset="0"/>
              </a:rPr>
              <a:t>Một</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bạn</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đóng</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vai</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Mặt</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Trời</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Một</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bạn</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cầm</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quả</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địa</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cầu</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vừa</a:t>
            </a:r>
            <a:r>
              <a:rPr lang="en-US" sz="2400" kern="1200" dirty="0">
                <a:solidFill>
                  <a:schemeClr val="tx1"/>
                </a:solidFill>
                <a:latin typeface="+mn-lt"/>
                <a:ea typeface="Arial" panose="020B0604020202020204" pitchFamily="34" charset="0"/>
                <a:cs typeface="Times New Roman" panose="02020603050405020304" pitchFamily="18" charset="0"/>
              </a:rPr>
              <a:t> di </a:t>
            </a:r>
            <a:r>
              <a:rPr lang="en-US" sz="2400" kern="1200" dirty="0" err="1">
                <a:solidFill>
                  <a:schemeClr val="tx1"/>
                </a:solidFill>
                <a:latin typeface="+mn-lt"/>
                <a:ea typeface="Arial" panose="020B0604020202020204" pitchFamily="34" charset="0"/>
                <a:cs typeface="Times New Roman" panose="02020603050405020304" pitchFamily="18" charset="0"/>
              </a:rPr>
              <a:t>chuyển</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xung</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quanh</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Mặt</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Trời</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vừa</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xoay</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quả</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địa</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cầu</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để</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thể</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hiện</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chuyển</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động</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của</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Trái</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Đất</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quanh</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Mặt</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Trời</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và</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chuyển</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động</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của</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Trái</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Đất</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quanh</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mình</a:t>
            </a:r>
            <a:r>
              <a:rPr lang="en-US" sz="2400" kern="1200" dirty="0">
                <a:solidFill>
                  <a:schemeClr val="tx1"/>
                </a:solidFill>
                <a:latin typeface="+mn-lt"/>
                <a:ea typeface="Arial" panose="020B0604020202020204" pitchFamily="34" charset="0"/>
                <a:cs typeface="Times New Roman" panose="02020603050405020304" pitchFamily="18" charset="0"/>
              </a:rPr>
              <a:t> </a:t>
            </a:r>
            <a:r>
              <a:rPr lang="en-US" sz="2400" kern="1200" dirty="0" err="1">
                <a:solidFill>
                  <a:schemeClr val="tx1"/>
                </a:solidFill>
                <a:latin typeface="+mn-lt"/>
                <a:ea typeface="Arial" panose="020B0604020202020204" pitchFamily="34" charset="0"/>
                <a:cs typeface="Times New Roman" panose="02020603050405020304" pitchFamily="18" charset="0"/>
              </a:rPr>
              <a:t>nó</a:t>
            </a:r>
            <a:r>
              <a:rPr lang="en-US" sz="2400" kern="1200" dirty="0">
                <a:solidFill>
                  <a:schemeClr val="tx1"/>
                </a:solidFill>
                <a:latin typeface="+mn-lt"/>
                <a:ea typeface="Arial" panose="020B0604020202020204" pitchFamily="34" charset="0"/>
                <a:cs typeface="Times New Roman" panose="02020603050405020304" pitchFamily="18" charset="0"/>
              </a:rPr>
              <a:t>.</a:t>
            </a:r>
            <a:endParaRPr lang="vi-VN" sz="2400" kern="1200" dirty="0">
              <a:solidFill>
                <a:schemeClr val="tx1"/>
              </a:solidFill>
              <a:latin typeface="+mn-lt"/>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id="{BC59F9EF-8E34-45B4-9841-E863D350A2B3}"/>
              </a:ext>
            </a:extLst>
          </p:cNvPr>
          <p:cNvSpPr/>
          <p:nvPr/>
        </p:nvSpPr>
        <p:spPr>
          <a:xfrm>
            <a:off x="851222" y="1560416"/>
            <a:ext cx="10009053" cy="1121846"/>
          </a:xfrm>
          <a:prstGeom prst="rect">
            <a:avLst/>
          </a:prstGeom>
        </p:spPr>
        <p:txBody>
          <a:bodyPr wrap="square">
            <a:spAutoFit/>
          </a:bodyPr>
          <a:lstStyle/>
          <a:p>
            <a:pPr algn="just" defTabSz="609630">
              <a:lnSpc>
                <a:spcPct val="150000"/>
              </a:lnSpc>
              <a:spcBef>
                <a:spcPts val="67"/>
              </a:spcBef>
              <a:spcAft>
                <a:spcPts val="67"/>
              </a:spcAft>
              <a:buClrTx/>
            </a:pPr>
            <a:r>
              <a:rPr lang="vi-VN" sz="2400" kern="1200" dirty="0">
                <a:solidFill>
                  <a:srgbClr val="FF0000"/>
                </a:solidFill>
                <a:latin typeface="+mn-lt"/>
                <a:ea typeface="Arial" panose="020B0604020202020204" pitchFamily="34" charset="0"/>
                <a:cs typeface="Times New Roman" panose="02020603050405020304" pitchFamily="18" charset="0"/>
              </a:rPr>
              <a:t>H</a:t>
            </a:r>
            <a:r>
              <a:rPr lang="en-US" sz="2400" kern="1200" dirty="0">
                <a:solidFill>
                  <a:srgbClr val="FF0000"/>
                </a:solidFill>
                <a:latin typeface="+mn-lt"/>
                <a:ea typeface="Arial" panose="020B0604020202020204" pitchFamily="34" charset="0"/>
                <a:cs typeface="Arial" panose="020B0604020202020204" pitchFamily="34" charset="0"/>
              </a:rPr>
              <a:t>Đ</a:t>
            </a:r>
            <a:r>
              <a:rPr lang="en-US" sz="2400" kern="1200" dirty="0">
                <a:solidFill>
                  <a:srgbClr val="FF0000"/>
                </a:solidFill>
                <a:latin typeface="+mn-lt"/>
                <a:ea typeface="Arial" panose="020B0604020202020204" pitchFamily="34" charset="0"/>
                <a:cs typeface="Times New Roman" panose="02020603050405020304" pitchFamily="18" charset="0"/>
              </a:rPr>
              <a:t> </a:t>
            </a:r>
            <a:r>
              <a:rPr lang="en-US" sz="2400" kern="1200" dirty="0">
                <a:solidFill>
                  <a:srgbClr val="FF0000"/>
                </a:solidFill>
                <a:latin typeface="+mn-lt"/>
                <a:ea typeface="Arial" panose="020B0604020202020204" pitchFamily="34" charset="0"/>
                <a:cs typeface="Arial" panose="020B0604020202020204" pitchFamily="34" charset="0"/>
              </a:rPr>
              <a:t>6</a:t>
            </a:r>
            <a:r>
              <a:rPr lang="vi-VN" sz="2400" kern="1200" dirty="0">
                <a:solidFill>
                  <a:srgbClr val="FF0000"/>
                </a:solidFill>
                <a:latin typeface="+mn-lt"/>
                <a:ea typeface="Arial" panose="020B0604020202020204" pitchFamily="34" charset="0"/>
                <a:cs typeface="Times New Roman" panose="02020603050405020304" pitchFamily="18" charset="0"/>
              </a:rPr>
              <a:t>: Thực hành về chuyển động của Trái Đất quanh Mặt Trời và chuyển động của Trái Đất quanh mình nó</a:t>
            </a:r>
            <a:endParaRPr lang="en-US" sz="2400" kern="1200" dirty="0">
              <a:solidFill>
                <a:srgbClr val="FF0000"/>
              </a:solidFill>
              <a:latin typeface="+mn-lt"/>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931563897"/>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down)">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9">
                                            <p:txEl>
                                              <p:pRg st="0" end="0"/>
                                            </p:txEl>
                                          </p:spTgt>
                                        </p:tgtEl>
                                        <p:attrNameLst>
                                          <p:attrName>style.visibility</p:attrName>
                                        </p:attrNameLst>
                                      </p:cBhvr>
                                      <p:to>
                                        <p:strVal val="visible"/>
                                      </p:to>
                                    </p:set>
                                    <p:animEffect transition="in" filter="randombar(horizontal)">
                                      <p:cBhvr>
                                        <p:cTn id="19"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3"/>
          <p:cNvSpPr/>
          <p:nvPr/>
        </p:nvSpPr>
        <p:spPr>
          <a:xfrm rot="5400000">
            <a:off x="-31345598" y="-22715006"/>
            <a:ext cx="20939652" cy="66227993"/>
          </a:xfrm>
          <a:custGeom>
            <a:avLst/>
            <a:gdLst/>
            <a:ahLst/>
            <a:cxnLst/>
            <a:rect l="l" t="t" r="r" b="b"/>
            <a:pathLst>
              <a:path w="3438303" h="6114771">
                <a:moveTo>
                  <a:pt x="3438303" y="67567"/>
                </a:moveTo>
                <a:lnTo>
                  <a:pt x="3438303" y="0"/>
                </a:lnTo>
                <a:lnTo>
                  <a:pt x="18996" y="0"/>
                </a:lnTo>
                <a:lnTo>
                  <a:pt x="18996" y="33783"/>
                </a:lnTo>
                <a:lnTo>
                  <a:pt x="0" y="33783"/>
                </a:lnTo>
                <a:lnTo>
                  <a:pt x="0" y="6114771"/>
                </a:lnTo>
                <a:lnTo>
                  <a:pt x="37992" y="6114771"/>
                </a:lnTo>
                <a:lnTo>
                  <a:pt x="37992" y="4932357"/>
                </a:lnTo>
                <a:lnTo>
                  <a:pt x="683861" y="4932357"/>
                </a:lnTo>
                <a:lnTo>
                  <a:pt x="683861" y="6114771"/>
                </a:lnTo>
                <a:lnTo>
                  <a:pt x="721854" y="6114771"/>
                </a:lnTo>
                <a:lnTo>
                  <a:pt x="721854" y="4932357"/>
                </a:lnTo>
                <a:lnTo>
                  <a:pt x="1367723" y="4932357"/>
                </a:lnTo>
                <a:lnTo>
                  <a:pt x="1367723" y="6114771"/>
                </a:lnTo>
                <a:lnTo>
                  <a:pt x="1405715" y="6114771"/>
                </a:lnTo>
                <a:lnTo>
                  <a:pt x="1405715" y="4932357"/>
                </a:lnTo>
                <a:lnTo>
                  <a:pt x="2051584" y="4932357"/>
                </a:lnTo>
                <a:lnTo>
                  <a:pt x="2051584" y="6114771"/>
                </a:lnTo>
                <a:lnTo>
                  <a:pt x="2089576" y="6114771"/>
                </a:lnTo>
                <a:lnTo>
                  <a:pt x="2089576" y="4932357"/>
                </a:lnTo>
                <a:lnTo>
                  <a:pt x="2735445" y="4932357"/>
                </a:lnTo>
                <a:lnTo>
                  <a:pt x="2735445" y="6114771"/>
                </a:lnTo>
                <a:lnTo>
                  <a:pt x="2773438" y="6114771"/>
                </a:lnTo>
                <a:lnTo>
                  <a:pt x="2773438" y="4932357"/>
                </a:lnTo>
                <a:lnTo>
                  <a:pt x="3438303" y="4932357"/>
                </a:lnTo>
                <a:lnTo>
                  <a:pt x="3438303" y="4864791"/>
                </a:lnTo>
                <a:lnTo>
                  <a:pt x="2773438" y="4864791"/>
                </a:lnTo>
                <a:lnTo>
                  <a:pt x="2773438" y="3716160"/>
                </a:lnTo>
                <a:lnTo>
                  <a:pt x="3438303" y="3716160"/>
                </a:lnTo>
                <a:lnTo>
                  <a:pt x="3438303" y="3648593"/>
                </a:lnTo>
                <a:lnTo>
                  <a:pt x="2773438" y="3648593"/>
                </a:lnTo>
                <a:lnTo>
                  <a:pt x="2773438" y="2499962"/>
                </a:lnTo>
                <a:lnTo>
                  <a:pt x="3438303" y="2499962"/>
                </a:lnTo>
                <a:lnTo>
                  <a:pt x="3438303" y="2432395"/>
                </a:lnTo>
                <a:lnTo>
                  <a:pt x="2773438" y="2432395"/>
                </a:lnTo>
                <a:lnTo>
                  <a:pt x="2773438" y="1283764"/>
                </a:lnTo>
                <a:lnTo>
                  <a:pt x="3438303" y="1283764"/>
                </a:lnTo>
                <a:lnTo>
                  <a:pt x="3438303" y="1216198"/>
                </a:lnTo>
                <a:lnTo>
                  <a:pt x="2773438" y="1216198"/>
                </a:lnTo>
                <a:lnTo>
                  <a:pt x="2773438" y="67567"/>
                </a:lnTo>
                <a:lnTo>
                  <a:pt x="3438303" y="67567"/>
                </a:lnTo>
                <a:close/>
                <a:moveTo>
                  <a:pt x="721854" y="1216198"/>
                </a:moveTo>
                <a:lnTo>
                  <a:pt x="721854" y="67567"/>
                </a:lnTo>
                <a:lnTo>
                  <a:pt x="1367723" y="67567"/>
                </a:lnTo>
                <a:lnTo>
                  <a:pt x="1367723" y="1216198"/>
                </a:lnTo>
                <a:lnTo>
                  <a:pt x="721854" y="1216198"/>
                </a:lnTo>
                <a:close/>
                <a:moveTo>
                  <a:pt x="1367723" y="1283764"/>
                </a:moveTo>
                <a:lnTo>
                  <a:pt x="1367723" y="2432395"/>
                </a:lnTo>
                <a:lnTo>
                  <a:pt x="721854" y="2432395"/>
                </a:lnTo>
                <a:lnTo>
                  <a:pt x="721854" y="1283764"/>
                </a:lnTo>
                <a:lnTo>
                  <a:pt x="1367723" y="1283764"/>
                </a:lnTo>
                <a:close/>
                <a:moveTo>
                  <a:pt x="683861" y="1216198"/>
                </a:moveTo>
                <a:lnTo>
                  <a:pt x="37992" y="1216198"/>
                </a:lnTo>
                <a:lnTo>
                  <a:pt x="37992" y="67567"/>
                </a:lnTo>
                <a:lnTo>
                  <a:pt x="683861" y="67567"/>
                </a:lnTo>
                <a:lnTo>
                  <a:pt x="683861" y="1216198"/>
                </a:lnTo>
                <a:close/>
                <a:moveTo>
                  <a:pt x="683861" y="1283764"/>
                </a:moveTo>
                <a:lnTo>
                  <a:pt x="683861" y="2432395"/>
                </a:lnTo>
                <a:lnTo>
                  <a:pt x="37992" y="2432395"/>
                </a:lnTo>
                <a:lnTo>
                  <a:pt x="37992" y="1283764"/>
                </a:lnTo>
                <a:lnTo>
                  <a:pt x="683861" y="1283764"/>
                </a:lnTo>
                <a:close/>
                <a:moveTo>
                  <a:pt x="683861" y="2499962"/>
                </a:moveTo>
                <a:lnTo>
                  <a:pt x="683861" y="3648593"/>
                </a:lnTo>
                <a:lnTo>
                  <a:pt x="37992" y="3648593"/>
                </a:lnTo>
                <a:lnTo>
                  <a:pt x="37992" y="2499962"/>
                </a:lnTo>
                <a:lnTo>
                  <a:pt x="683861" y="2499962"/>
                </a:lnTo>
                <a:close/>
                <a:moveTo>
                  <a:pt x="721854" y="2499962"/>
                </a:moveTo>
                <a:lnTo>
                  <a:pt x="1367723" y="2499962"/>
                </a:lnTo>
                <a:lnTo>
                  <a:pt x="1367723" y="3648593"/>
                </a:lnTo>
                <a:lnTo>
                  <a:pt x="721854" y="3648593"/>
                </a:lnTo>
                <a:lnTo>
                  <a:pt x="721854" y="2499962"/>
                </a:lnTo>
                <a:close/>
                <a:moveTo>
                  <a:pt x="1405715" y="2499962"/>
                </a:moveTo>
                <a:lnTo>
                  <a:pt x="2051584" y="2499962"/>
                </a:lnTo>
                <a:lnTo>
                  <a:pt x="2051584" y="3648593"/>
                </a:lnTo>
                <a:lnTo>
                  <a:pt x="1405715" y="3648593"/>
                </a:lnTo>
                <a:lnTo>
                  <a:pt x="1405715" y="2499962"/>
                </a:lnTo>
                <a:close/>
                <a:moveTo>
                  <a:pt x="1405715" y="2432395"/>
                </a:moveTo>
                <a:lnTo>
                  <a:pt x="1405715" y="1283764"/>
                </a:lnTo>
                <a:lnTo>
                  <a:pt x="2051584" y="1283764"/>
                </a:lnTo>
                <a:lnTo>
                  <a:pt x="2051584" y="2432395"/>
                </a:lnTo>
                <a:lnTo>
                  <a:pt x="1405715" y="2432395"/>
                </a:lnTo>
                <a:close/>
                <a:moveTo>
                  <a:pt x="1405715" y="1216198"/>
                </a:moveTo>
                <a:lnTo>
                  <a:pt x="1405715" y="67567"/>
                </a:lnTo>
                <a:lnTo>
                  <a:pt x="2051584" y="67567"/>
                </a:lnTo>
                <a:lnTo>
                  <a:pt x="2051584" y="1216198"/>
                </a:lnTo>
                <a:lnTo>
                  <a:pt x="1405715" y="1216198"/>
                </a:lnTo>
                <a:close/>
                <a:moveTo>
                  <a:pt x="37992" y="4864791"/>
                </a:moveTo>
                <a:lnTo>
                  <a:pt x="37992" y="3716160"/>
                </a:lnTo>
                <a:lnTo>
                  <a:pt x="683861" y="3716160"/>
                </a:lnTo>
                <a:lnTo>
                  <a:pt x="683861" y="4864791"/>
                </a:lnTo>
                <a:lnTo>
                  <a:pt x="37992" y="4864791"/>
                </a:lnTo>
                <a:close/>
                <a:moveTo>
                  <a:pt x="721854" y="4864791"/>
                </a:moveTo>
                <a:lnTo>
                  <a:pt x="721854" y="3716160"/>
                </a:lnTo>
                <a:lnTo>
                  <a:pt x="1367723" y="3716160"/>
                </a:lnTo>
                <a:lnTo>
                  <a:pt x="1367723" y="4864791"/>
                </a:lnTo>
                <a:lnTo>
                  <a:pt x="721854" y="4864791"/>
                </a:lnTo>
                <a:close/>
                <a:moveTo>
                  <a:pt x="1405715" y="4864791"/>
                </a:moveTo>
                <a:lnTo>
                  <a:pt x="1405715" y="3716160"/>
                </a:lnTo>
                <a:lnTo>
                  <a:pt x="2051584" y="3716160"/>
                </a:lnTo>
                <a:lnTo>
                  <a:pt x="2051584" y="4864791"/>
                </a:lnTo>
                <a:lnTo>
                  <a:pt x="1405715" y="4864791"/>
                </a:lnTo>
                <a:close/>
                <a:moveTo>
                  <a:pt x="2735445" y="4864791"/>
                </a:moveTo>
                <a:lnTo>
                  <a:pt x="2089576" y="4864791"/>
                </a:lnTo>
                <a:lnTo>
                  <a:pt x="2089576" y="3716160"/>
                </a:lnTo>
                <a:lnTo>
                  <a:pt x="2735445" y="3716160"/>
                </a:lnTo>
                <a:lnTo>
                  <a:pt x="2735445" y="4864791"/>
                </a:lnTo>
                <a:close/>
                <a:moveTo>
                  <a:pt x="2735445" y="3648593"/>
                </a:moveTo>
                <a:lnTo>
                  <a:pt x="2089576" y="3648593"/>
                </a:lnTo>
                <a:lnTo>
                  <a:pt x="2089576" y="2499962"/>
                </a:lnTo>
                <a:lnTo>
                  <a:pt x="2735445" y="2499962"/>
                </a:lnTo>
                <a:lnTo>
                  <a:pt x="2735445" y="3648593"/>
                </a:lnTo>
                <a:close/>
                <a:moveTo>
                  <a:pt x="2735445" y="2432395"/>
                </a:moveTo>
                <a:lnTo>
                  <a:pt x="2089576" y="2432395"/>
                </a:lnTo>
                <a:lnTo>
                  <a:pt x="2089576" y="1283764"/>
                </a:lnTo>
                <a:lnTo>
                  <a:pt x="2735445" y="1283764"/>
                </a:lnTo>
                <a:lnTo>
                  <a:pt x="2735445" y="2432395"/>
                </a:lnTo>
                <a:close/>
                <a:moveTo>
                  <a:pt x="2735445" y="1216198"/>
                </a:moveTo>
                <a:lnTo>
                  <a:pt x="2089576" y="1216198"/>
                </a:lnTo>
                <a:lnTo>
                  <a:pt x="2089576" y="67567"/>
                </a:lnTo>
                <a:lnTo>
                  <a:pt x="2735445" y="67567"/>
                </a:lnTo>
                <a:lnTo>
                  <a:pt x="2735445" y="1216198"/>
                </a:lnTo>
                <a:close/>
              </a:path>
            </a:pathLst>
          </a:custGeom>
          <a:solidFill>
            <a:srgbClr val="FFFFFF">
              <a:alpha val="49804"/>
            </a:srgbClr>
          </a:solidFill>
        </p:spPr>
      </p:sp>
      <p:pic>
        <p:nvPicPr>
          <p:cNvPr id="27" name="Picture 2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15953">
            <a:off x="9822543" y="4903409"/>
            <a:ext cx="1476739" cy="2003007"/>
          </a:xfrm>
          <a:prstGeom prst="rect">
            <a:avLst/>
          </a:prstGeom>
        </p:spPr>
      </p:pic>
      <p:sp>
        <p:nvSpPr>
          <p:cNvPr id="24" name="Rectangle 23">
            <a:extLst>
              <a:ext uri="{FF2B5EF4-FFF2-40B4-BE49-F238E27FC236}">
                <a16:creationId xmlns:a16="http://schemas.microsoft.com/office/drawing/2014/main" id="{BC59F9EF-8E34-45B4-9841-E863D350A2B3}"/>
              </a:ext>
            </a:extLst>
          </p:cNvPr>
          <p:cNvSpPr/>
          <p:nvPr/>
        </p:nvSpPr>
        <p:spPr>
          <a:xfrm>
            <a:off x="2696866" y="1378754"/>
            <a:ext cx="6064836" cy="751488"/>
          </a:xfrm>
          <a:prstGeom prst="rect">
            <a:avLst/>
          </a:prstGeom>
        </p:spPr>
        <p:txBody>
          <a:bodyPr wrap="square">
            <a:spAutoFit/>
          </a:bodyPr>
          <a:lstStyle/>
          <a:p>
            <a:pPr algn="ctr" defTabSz="609630">
              <a:lnSpc>
                <a:spcPct val="150000"/>
              </a:lnSpc>
              <a:spcBef>
                <a:spcPts val="67"/>
              </a:spcBef>
              <a:spcAft>
                <a:spcPts val="67"/>
              </a:spcAft>
              <a:buClrTx/>
              <a:defRPr/>
            </a:pPr>
            <a:r>
              <a:rPr lang="en-US" sz="3200" kern="1200" dirty="0" err="1">
                <a:solidFill>
                  <a:schemeClr val="tx1"/>
                </a:solidFill>
                <a:latin typeface="+mn-lt"/>
                <a:ea typeface="Arial" panose="020B0604020202020204" pitchFamily="34" charset="0"/>
                <a:cs typeface="Times New Roman" panose="02020603050405020304" pitchFamily="18" charset="0"/>
              </a:rPr>
              <a:t>Hình</a:t>
            </a:r>
            <a:r>
              <a:rPr lang="en-US" sz="3200" kern="1200" dirty="0">
                <a:solidFill>
                  <a:schemeClr val="tx1"/>
                </a:solidFill>
                <a:latin typeface="+mn-lt"/>
                <a:ea typeface="Arial" panose="020B0604020202020204" pitchFamily="34" charset="0"/>
                <a:cs typeface="Times New Roman" panose="02020603050405020304" pitchFamily="18" charset="0"/>
              </a:rPr>
              <a:t> </a:t>
            </a:r>
            <a:r>
              <a:rPr lang="en-US" sz="3200" kern="1200" dirty="0" err="1">
                <a:solidFill>
                  <a:schemeClr val="tx1"/>
                </a:solidFill>
                <a:latin typeface="+mn-lt"/>
                <a:ea typeface="Arial" panose="020B0604020202020204" pitchFamily="34" charset="0"/>
                <a:cs typeface="Times New Roman" panose="02020603050405020304" pitchFamily="18" charset="0"/>
              </a:rPr>
              <a:t>ảnh</a:t>
            </a:r>
            <a:r>
              <a:rPr lang="en-US" sz="3200" kern="1200" dirty="0">
                <a:solidFill>
                  <a:schemeClr val="tx1"/>
                </a:solidFill>
                <a:latin typeface="+mn-lt"/>
                <a:ea typeface="Arial" panose="020B0604020202020204" pitchFamily="34" charset="0"/>
                <a:cs typeface="Times New Roman" panose="02020603050405020304" pitchFamily="18" charset="0"/>
              </a:rPr>
              <a:t> </a:t>
            </a:r>
            <a:r>
              <a:rPr lang="en-US" sz="3200" kern="1200" dirty="0" err="1">
                <a:solidFill>
                  <a:schemeClr val="tx1"/>
                </a:solidFill>
                <a:latin typeface="+mn-lt"/>
                <a:ea typeface="Arial" panose="020B0604020202020204" pitchFamily="34" charset="0"/>
                <a:cs typeface="Times New Roman" panose="02020603050405020304" pitchFamily="18" charset="0"/>
              </a:rPr>
              <a:t>minh</a:t>
            </a:r>
            <a:r>
              <a:rPr lang="en-US" sz="3200" kern="1200" dirty="0">
                <a:solidFill>
                  <a:schemeClr val="tx1"/>
                </a:solidFill>
                <a:latin typeface="+mn-lt"/>
                <a:ea typeface="Arial" panose="020B0604020202020204" pitchFamily="34" charset="0"/>
                <a:cs typeface="Times New Roman" panose="02020603050405020304" pitchFamily="18" charset="0"/>
              </a:rPr>
              <a:t> </a:t>
            </a:r>
            <a:r>
              <a:rPr lang="en-US" sz="3200" kern="1200" dirty="0" err="1">
                <a:solidFill>
                  <a:schemeClr val="tx1"/>
                </a:solidFill>
                <a:latin typeface="+mn-lt"/>
                <a:ea typeface="Arial" panose="020B0604020202020204" pitchFamily="34" charset="0"/>
                <a:cs typeface="Times New Roman" panose="02020603050405020304" pitchFamily="18" charset="0"/>
              </a:rPr>
              <a:t>họa</a:t>
            </a:r>
            <a:endParaRPr lang="en-US" sz="3200" kern="1200" dirty="0">
              <a:solidFill>
                <a:schemeClr val="tx1"/>
              </a:solidFill>
              <a:latin typeface="+mn-lt"/>
              <a:ea typeface="Arial" panose="020B060402020202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34B89FA4-1D5E-494B-85E2-476E2D975FC2}"/>
              </a:ext>
            </a:extLst>
          </p:cNvPr>
          <p:cNvPicPr>
            <a:picLocks noChangeAspect="1"/>
          </p:cNvPicPr>
          <p:nvPr/>
        </p:nvPicPr>
        <p:blipFill rotWithShape="1">
          <a:blip r:embed="rId5">
            <a:extLst>
              <a:ext uri="{28A0092B-C50C-407E-A947-70E740481C1C}">
                <a14:useLocalDpi xmlns:a14="http://schemas.microsoft.com/office/drawing/2010/main" val="0"/>
              </a:ext>
            </a:extLst>
          </a:blip>
          <a:srcRect l="35759" t="41008" r="26793" b="3042"/>
          <a:stretch/>
        </p:blipFill>
        <p:spPr>
          <a:xfrm>
            <a:off x="3037099" y="2342886"/>
            <a:ext cx="6064836" cy="4351295"/>
          </a:xfrm>
          <a:prstGeom prst="rect">
            <a:avLst/>
          </a:prstGeom>
        </p:spPr>
      </p:pic>
      <p:pic>
        <p:nvPicPr>
          <p:cNvPr id="23" name="Picture 32">
            <a:extLst>
              <a:ext uri="{FF2B5EF4-FFF2-40B4-BE49-F238E27FC236}">
                <a16:creationId xmlns:a16="http://schemas.microsoft.com/office/drawing/2014/main" id="{2F96F515-26A0-4A49-BD30-F05F1C8D237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101935" y="685987"/>
            <a:ext cx="2768762" cy="1385534"/>
          </a:xfrm>
          <a:prstGeom prst="rect">
            <a:avLst/>
          </a:prstGeom>
        </p:spPr>
      </p:pic>
      <p:pic>
        <p:nvPicPr>
          <p:cNvPr id="25" name="Picture 24">
            <a:extLst>
              <a:ext uri="{FF2B5EF4-FFF2-40B4-BE49-F238E27FC236}">
                <a16:creationId xmlns:a16="http://schemas.microsoft.com/office/drawing/2014/main" id="{2A2E96B0-B786-4B00-AFCE-E57283DC47C0}"/>
              </a:ext>
            </a:extLst>
          </p:cNvPr>
          <p:cNvPicPr>
            <a:picLocks noChangeAspect="1"/>
          </p:cNvPicPr>
          <p:nvPr/>
        </p:nvPicPr>
        <p:blipFill rotWithShape="1">
          <a:blip r:embed="rId8">
            <a:extLst>
              <a:ext uri="{28A0092B-C50C-407E-A947-70E740481C1C}">
                <a14:useLocalDpi xmlns:a14="http://schemas.microsoft.com/office/drawing/2010/main" val="0"/>
              </a:ext>
            </a:extLst>
          </a:blip>
          <a:srcRect l="41666" t="37693" r="40832" b="36665"/>
          <a:stretch/>
        </p:blipFill>
        <p:spPr>
          <a:xfrm>
            <a:off x="66963" y="4553288"/>
            <a:ext cx="2796602" cy="2304712"/>
          </a:xfrm>
          <a:prstGeom prst="rect">
            <a:avLst/>
          </a:prstGeom>
        </p:spPr>
      </p:pic>
    </p:spTree>
    <p:extLst>
      <p:ext uri="{BB962C8B-B14F-4D97-AF65-F5344CB8AC3E}">
        <p14:creationId xmlns:p14="http://schemas.microsoft.com/office/powerpoint/2010/main" val="32094961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down)">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rot="5400000">
            <a:off x="2514187" y="-2795202"/>
            <a:ext cx="6999671" cy="12448405"/>
            <a:chOff x="0" y="0"/>
            <a:chExt cx="1149350" cy="1149350"/>
          </a:xfrm>
        </p:grpSpPr>
        <p:sp>
          <p:nvSpPr>
            <p:cNvPr id="3" name="Freeform 3"/>
            <p:cNvSpPr/>
            <p:nvPr/>
          </p:nvSpPr>
          <p:spPr>
            <a:xfrm>
              <a:off x="0" y="0"/>
              <a:ext cx="3438303" cy="6114771"/>
            </a:xfrm>
            <a:custGeom>
              <a:avLst/>
              <a:gdLst/>
              <a:ahLst/>
              <a:cxnLst/>
              <a:rect l="l" t="t" r="r" b="b"/>
              <a:pathLst>
                <a:path w="3438303" h="6114771">
                  <a:moveTo>
                    <a:pt x="3438303" y="67567"/>
                  </a:moveTo>
                  <a:lnTo>
                    <a:pt x="3438303" y="0"/>
                  </a:lnTo>
                  <a:lnTo>
                    <a:pt x="18996" y="0"/>
                  </a:lnTo>
                  <a:lnTo>
                    <a:pt x="18996" y="33783"/>
                  </a:lnTo>
                  <a:lnTo>
                    <a:pt x="0" y="33783"/>
                  </a:lnTo>
                  <a:lnTo>
                    <a:pt x="0" y="6114771"/>
                  </a:lnTo>
                  <a:lnTo>
                    <a:pt x="37992" y="6114771"/>
                  </a:lnTo>
                  <a:lnTo>
                    <a:pt x="37992" y="4932357"/>
                  </a:lnTo>
                  <a:lnTo>
                    <a:pt x="683861" y="4932357"/>
                  </a:lnTo>
                  <a:lnTo>
                    <a:pt x="683861" y="6114771"/>
                  </a:lnTo>
                  <a:lnTo>
                    <a:pt x="721854" y="6114771"/>
                  </a:lnTo>
                  <a:lnTo>
                    <a:pt x="721854" y="4932357"/>
                  </a:lnTo>
                  <a:lnTo>
                    <a:pt x="1367723" y="4932357"/>
                  </a:lnTo>
                  <a:lnTo>
                    <a:pt x="1367723" y="6114771"/>
                  </a:lnTo>
                  <a:lnTo>
                    <a:pt x="1405715" y="6114771"/>
                  </a:lnTo>
                  <a:lnTo>
                    <a:pt x="1405715" y="4932357"/>
                  </a:lnTo>
                  <a:lnTo>
                    <a:pt x="2051584" y="4932357"/>
                  </a:lnTo>
                  <a:lnTo>
                    <a:pt x="2051584" y="6114771"/>
                  </a:lnTo>
                  <a:lnTo>
                    <a:pt x="2089576" y="6114771"/>
                  </a:lnTo>
                  <a:lnTo>
                    <a:pt x="2089576" y="4932357"/>
                  </a:lnTo>
                  <a:lnTo>
                    <a:pt x="2735445" y="4932357"/>
                  </a:lnTo>
                  <a:lnTo>
                    <a:pt x="2735445" y="6114771"/>
                  </a:lnTo>
                  <a:lnTo>
                    <a:pt x="2773438" y="6114771"/>
                  </a:lnTo>
                  <a:lnTo>
                    <a:pt x="2773438" y="4932357"/>
                  </a:lnTo>
                  <a:lnTo>
                    <a:pt x="3438303" y="4932357"/>
                  </a:lnTo>
                  <a:lnTo>
                    <a:pt x="3438303" y="4864791"/>
                  </a:lnTo>
                  <a:lnTo>
                    <a:pt x="2773438" y="4864791"/>
                  </a:lnTo>
                  <a:lnTo>
                    <a:pt x="2773438" y="3716160"/>
                  </a:lnTo>
                  <a:lnTo>
                    <a:pt x="3438303" y="3716160"/>
                  </a:lnTo>
                  <a:lnTo>
                    <a:pt x="3438303" y="3648593"/>
                  </a:lnTo>
                  <a:lnTo>
                    <a:pt x="2773438" y="3648593"/>
                  </a:lnTo>
                  <a:lnTo>
                    <a:pt x="2773438" y="2499962"/>
                  </a:lnTo>
                  <a:lnTo>
                    <a:pt x="3438303" y="2499962"/>
                  </a:lnTo>
                  <a:lnTo>
                    <a:pt x="3438303" y="2432395"/>
                  </a:lnTo>
                  <a:lnTo>
                    <a:pt x="2773438" y="2432395"/>
                  </a:lnTo>
                  <a:lnTo>
                    <a:pt x="2773438" y="1283764"/>
                  </a:lnTo>
                  <a:lnTo>
                    <a:pt x="3438303" y="1283764"/>
                  </a:lnTo>
                  <a:lnTo>
                    <a:pt x="3438303" y="1216198"/>
                  </a:lnTo>
                  <a:lnTo>
                    <a:pt x="2773438" y="1216198"/>
                  </a:lnTo>
                  <a:lnTo>
                    <a:pt x="2773438" y="67567"/>
                  </a:lnTo>
                  <a:lnTo>
                    <a:pt x="3438303" y="67567"/>
                  </a:lnTo>
                  <a:close/>
                  <a:moveTo>
                    <a:pt x="721854" y="1216198"/>
                  </a:moveTo>
                  <a:lnTo>
                    <a:pt x="721854" y="67567"/>
                  </a:lnTo>
                  <a:lnTo>
                    <a:pt x="1367723" y="67567"/>
                  </a:lnTo>
                  <a:lnTo>
                    <a:pt x="1367723" y="1216198"/>
                  </a:lnTo>
                  <a:lnTo>
                    <a:pt x="721854" y="1216198"/>
                  </a:lnTo>
                  <a:close/>
                  <a:moveTo>
                    <a:pt x="1367723" y="1283764"/>
                  </a:moveTo>
                  <a:lnTo>
                    <a:pt x="1367723" y="2432395"/>
                  </a:lnTo>
                  <a:lnTo>
                    <a:pt x="721854" y="2432395"/>
                  </a:lnTo>
                  <a:lnTo>
                    <a:pt x="721854" y="1283764"/>
                  </a:lnTo>
                  <a:lnTo>
                    <a:pt x="1367723" y="1283764"/>
                  </a:lnTo>
                  <a:close/>
                  <a:moveTo>
                    <a:pt x="683861" y="1216198"/>
                  </a:moveTo>
                  <a:lnTo>
                    <a:pt x="37992" y="1216198"/>
                  </a:lnTo>
                  <a:lnTo>
                    <a:pt x="37992" y="67567"/>
                  </a:lnTo>
                  <a:lnTo>
                    <a:pt x="683861" y="67567"/>
                  </a:lnTo>
                  <a:lnTo>
                    <a:pt x="683861" y="1216198"/>
                  </a:lnTo>
                  <a:close/>
                  <a:moveTo>
                    <a:pt x="683861" y="1283764"/>
                  </a:moveTo>
                  <a:lnTo>
                    <a:pt x="683861" y="2432395"/>
                  </a:lnTo>
                  <a:lnTo>
                    <a:pt x="37992" y="2432395"/>
                  </a:lnTo>
                  <a:lnTo>
                    <a:pt x="37992" y="1283764"/>
                  </a:lnTo>
                  <a:lnTo>
                    <a:pt x="683861" y="1283764"/>
                  </a:lnTo>
                  <a:close/>
                  <a:moveTo>
                    <a:pt x="683861" y="2499962"/>
                  </a:moveTo>
                  <a:lnTo>
                    <a:pt x="683861" y="3648593"/>
                  </a:lnTo>
                  <a:lnTo>
                    <a:pt x="37992" y="3648593"/>
                  </a:lnTo>
                  <a:lnTo>
                    <a:pt x="37992" y="2499962"/>
                  </a:lnTo>
                  <a:lnTo>
                    <a:pt x="683861" y="2499962"/>
                  </a:lnTo>
                  <a:close/>
                  <a:moveTo>
                    <a:pt x="721854" y="2499962"/>
                  </a:moveTo>
                  <a:lnTo>
                    <a:pt x="1367723" y="2499962"/>
                  </a:lnTo>
                  <a:lnTo>
                    <a:pt x="1367723" y="3648593"/>
                  </a:lnTo>
                  <a:lnTo>
                    <a:pt x="721854" y="3648593"/>
                  </a:lnTo>
                  <a:lnTo>
                    <a:pt x="721854" y="2499962"/>
                  </a:lnTo>
                  <a:close/>
                  <a:moveTo>
                    <a:pt x="1405715" y="2499962"/>
                  </a:moveTo>
                  <a:lnTo>
                    <a:pt x="2051584" y="2499962"/>
                  </a:lnTo>
                  <a:lnTo>
                    <a:pt x="2051584" y="3648593"/>
                  </a:lnTo>
                  <a:lnTo>
                    <a:pt x="1405715" y="3648593"/>
                  </a:lnTo>
                  <a:lnTo>
                    <a:pt x="1405715" y="2499962"/>
                  </a:lnTo>
                  <a:close/>
                  <a:moveTo>
                    <a:pt x="1405715" y="2432395"/>
                  </a:moveTo>
                  <a:lnTo>
                    <a:pt x="1405715" y="1283764"/>
                  </a:lnTo>
                  <a:lnTo>
                    <a:pt x="2051584" y="1283764"/>
                  </a:lnTo>
                  <a:lnTo>
                    <a:pt x="2051584" y="2432395"/>
                  </a:lnTo>
                  <a:lnTo>
                    <a:pt x="1405715" y="2432395"/>
                  </a:lnTo>
                  <a:close/>
                  <a:moveTo>
                    <a:pt x="1405715" y="1216198"/>
                  </a:moveTo>
                  <a:lnTo>
                    <a:pt x="1405715" y="67567"/>
                  </a:lnTo>
                  <a:lnTo>
                    <a:pt x="2051584" y="67567"/>
                  </a:lnTo>
                  <a:lnTo>
                    <a:pt x="2051584" y="1216198"/>
                  </a:lnTo>
                  <a:lnTo>
                    <a:pt x="1405715" y="1216198"/>
                  </a:lnTo>
                  <a:close/>
                  <a:moveTo>
                    <a:pt x="37992" y="4864791"/>
                  </a:moveTo>
                  <a:lnTo>
                    <a:pt x="37992" y="3716160"/>
                  </a:lnTo>
                  <a:lnTo>
                    <a:pt x="683861" y="3716160"/>
                  </a:lnTo>
                  <a:lnTo>
                    <a:pt x="683861" y="4864791"/>
                  </a:lnTo>
                  <a:lnTo>
                    <a:pt x="37992" y="4864791"/>
                  </a:lnTo>
                  <a:close/>
                  <a:moveTo>
                    <a:pt x="721854" y="4864791"/>
                  </a:moveTo>
                  <a:lnTo>
                    <a:pt x="721854" y="3716160"/>
                  </a:lnTo>
                  <a:lnTo>
                    <a:pt x="1367723" y="3716160"/>
                  </a:lnTo>
                  <a:lnTo>
                    <a:pt x="1367723" y="4864791"/>
                  </a:lnTo>
                  <a:lnTo>
                    <a:pt x="721854" y="4864791"/>
                  </a:lnTo>
                  <a:close/>
                  <a:moveTo>
                    <a:pt x="1405715" y="4864791"/>
                  </a:moveTo>
                  <a:lnTo>
                    <a:pt x="1405715" y="3716160"/>
                  </a:lnTo>
                  <a:lnTo>
                    <a:pt x="2051584" y="3716160"/>
                  </a:lnTo>
                  <a:lnTo>
                    <a:pt x="2051584" y="4864791"/>
                  </a:lnTo>
                  <a:lnTo>
                    <a:pt x="1405715" y="4864791"/>
                  </a:lnTo>
                  <a:close/>
                  <a:moveTo>
                    <a:pt x="2735445" y="4864791"/>
                  </a:moveTo>
                  <a:lnTo>
                    <a:pt x="2089576" y="4864791"/>
                  </a:lnTo>
                  <a:lnTo>
                    <a:pt x="2089576" y="3716160"/>
                  </a:lnTo>
                  <a:lnTo>
                    <a:pt x="2735445" y="3716160"/>
                  </a:lnTo>
                  <a:lnTo>
                    <a:pt x="2735445" y="4864791"/>
                  </a:lnTo>
                  <a:close/>
                  <a:moveTo>
                    <a:pt x="2735445" y="3648593"/>
                  </a:moveTo>
                  <a:lnTo>
                    <a:pt x="2089576" y="3648593"/>
                  </a:lnTo>
                  <a:lnTo>
                    <a:pt x="2089576" y="2499962"/>
                  </a:lnTo>
                  <a:lnTo>
                    <a:pt x="2735445" y="2499962"/>
                  </a:lnTo>
                  <a:lnTo>
                    <a:pt x="2735445" y="3648593"/>
                  </a:lnTo>
                  <a:close/>
                  <a:moveTo>
                    <a:pt x="2735445" y="2432395"/>
                  </a:moveTo>
                  <a:lnTo>
                    <a:pt x="2089576" y="2432395"/>
                  </a:lnTo>
                  <a:lnTo>
                    <a:pt x="2089576" y="1283764"/>
                  </a:lnTo>
                  <a:lnTo>
                    <a:pt x="2735445" y="1283764"/>
                  </a:lnTo>
                  <a:lnTo>
                    <a:pt x="2735445" y="2432395"/>
                  </a:lnTo>
                  <a:close/>
                  <a:moveTo>
                    <a:pt x="2735445" y="1216198"/>
                  </a:moveTo>
                  <a:lnTo>
                    <a:pt x="2089576" y="1216198"/>
                  </a:lnTo>
                  <a:lnTo>
                    <a:pt x="2089576" y="67567"/>
                  </a:lnTo>
                  <a:lnTo>
                    <a:pt x="2735445" y="67567"/>
                  </a:lnTo>
                  <a:lnTo>
                    <a:pt x="2735445" y="1216198"/>
                  </a:lnTo>
                  <a:close/>
                </a:path>
              </a:pathLst>
            </a:custGeom>
            <a:solidFill>
              <a:srgbClr val="FFFFFF">
                <a:alpha val="49804"/>
              </a:srgbClr>
            </a:solidFill>
          </p:spPr>
        </p:sp>
      </p:grpSp>
      <p:grpSp>
        <p:nvGrpSpPr>
          <p:cNvPr id="4" name="Group 4"/>
          <p:cNvGrpSpPr/>
          <p:nvPr/>
        </p:nvGrpSpPr>
        <p:grpSpPr>
          <a:xfrm>
            <a:off x="9452899" y="4913203"/>
            <a:ext cx="2223819" cy="2038956"/>
            <a:chOff x="0" y="0"/>
            <a:chExt cx="3622507" cy="2471096"/>
          </a:xfrm>
        </p:grpSpPr>
        <p:sp>
          <p:nvSpPr>
            <p:cNvPr id="5" name="Freeform 5"/>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6" name="Freeform 6"/>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7" name="Freeform 7"/>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8" name="Freeform 8"/>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grpSp>
        <p:nvGrpSpPr>
          <p:cNvPr id="18" name="Group 18"/>
          <p:cNvGrpSpPr/>
          <p:nvPr/>
        </p:nvGrpSpPr>
        <p:grpSpPr>
          <a:xfrm>
            <a:off x="875128" y="2823493"/>
            <a:ext cx="9766045" cy="3307364"/>
            <a:chOff x="0" y="0"/>
            <a:chExt cx="3622507" cy="2471096"/>
          </a:xfrm>
        </p:grpSpPr>
        <p:sp>
          <p:nvSpPr>
            <p:cNvPr id="19" name="Freeform 19"/>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20" name="Freeform 20"/>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21" name="Freeform 21"/>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22" name="Freeform 22"/>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9472" y="5428189"/>
            <a:ext cx="1948394" cy="1292234"/>
          </a:xfrm>
          <a:prstGeom prst="rect">
            <a:avLst/>
          </a:prstGeom>
        </p:spPr>
      </p:pic>
      <p:pic>
        <p:nvPicPr>
          <p:cNvPr id="27" name="Picture 2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15953">
            <a:off x="9822543" y="4903409"/>
            <a:ext cx="1476739" cy="2003007"/>
          </a:xfrm>
          <a:prstGeom prst="rect">
            <a:avLst/>
          </a:prstGeom>
        </p:spPr>
      </p:pic>
      <p:sp>
        <p:nvSpPr>
          <p:cNvPr id="59" name="Rectangle 58">
            <a:extLst>
              <a:ext uri="{FF2B5EF4-FFF2-40B4-BE49-F238E27FC236}">
                <a16:creationId xmlns:a16="http://schemas.microsoft.com/office/drawing/2014/main" id="{10CB82C0-1069-4762-AE5F-124C6A6BFAA3}"/>
              </a:ext>
            </a:extLst>
          </p:cNvPr>
          <p:cNvSpPr/>
          <p:nvPr/>
        </p:nvSpPr>
        <p:spPr>
          <a:xfrm>
            <a:off x="1328961" y="3172700"/>
            <a:ext cx="8676916" cy="2255489"/>
          </a:xfrm>
          <a:prstGeom prst="rect">
            <a:avLst/>
          </a:prstGeom>
        </p:spPr>
        <p:txBody>
          <a:bodyPr wrap="square">
            <a:spAutoFit/>
          </a:bodyPr>
          <a:lstStyle/>
          <a:p>
            <a:pPr marL="381019" indent="-381019" algn="just" defTabSz="609630">
              <a:lnSpc>
                <a:spcPct val="150000"/>
              </a:lnSpc>
              <a:spcBef>
                <a:spcPts val="67"/>
              </a:spcBef>
              <a:spcAft>
                <a:spcPts val="67"/>
              </a:spcAft>
              <a:buClrTx/>
              <a:buFont typeface="Arial" panose="020B0604020202020204" pitchFamily="34" charset="0"/>
              <a:buChar char="•"/>
            </a:pPr>
            <a:r>
              <a:rPr lang="vi-VN" sz="2400" kern="1200" dirty="0">
                <a:solidFill>
                  <a:prstClr val="black"/>
                </a:solidFill>
                <a:latin typeface="+mn-lt"/>
                <a:ea typeface="Arial" panose="020B0604020202020204" pitchFamily="34" charset="0"/>
                <a:cs typeface="Times New Roman" panose="02020603050405020304" pitchFamily="18" charset="0"/>
              </a:rPr>
              <a:t>Một bạn đóng vai Mặt Trăng chuyển động quanh Trái Đất. </a:t>
            </a:r>
          </a:p>
          <a:p>
            <a:pPr marL="381019" indent="-381019" algn="just" defTabSz="609630">
              <a:lnSpc>
                <a:spcPct val="150000"/>
              </a:lnSpc>
              <a:spcBef>
                <a:spcPts val="67"/>
              </a:spcBef>
              <a:spcAft>
                <a:spcPts val="67"/>
              </a:spcAft>
              <a:buClrTx/>
              <a:buFont typeface="Arial" panose="020B0604020202020204" pitchFamily="34" charset="0"/>
              <a:buChar char="•"/>
            </a:pPr>
            <a:r>
              <a:rPr lang="vi-VN" sz="2400" kern="1200" dirty="0">
                <a:solidFill>
                  <a:prstClr val="black"/>
                </a:solidFill>
                <a:latin typeface="+mn-lt"/>
                <a:ea typeface="Arial" panose="020B0604020202020204" pitchFamily="34" charset="0"/>
                <a:cs typeface="Times New Roman" panose="02020603050405020304" pitchFamily="18" charset="0"/>
              </a:rPr>
              <a:t>Một bạn đóng vai Trái Đất hoặc có thể sử dụng quả địa cầu đặt trên bàn tượng trưng cho Trái Đất. </a:t>
            </a:r>
          </a:p>
        </p:txBody>
      </p:sp>
      <p:sp>
        <p:nvSpPr>
          <p:cNvPr id="24" name="Rectangle 23">
            <a:extLst>
              <a:ext uri="{FF2B5EF4-FFF2-40B4-BE49-F238E27FC236}">
                <a16:creationId xmlns:a16="http://schemas.microsoft.com/office/drawing/2014/main" id="{BC59F9EF-8E34-45B4-9841-E863D350A2B3}"/>
              </a:ext>
            </a:extLst>
          </p:cNvPr>
          <p:cNvSpPr/>
          <p:nvPr/>
        </p:nvSpPr>
        <p:spPr>
          <a:xfrm>
            <a:off x="875128" y="1690077"/>
            <a:ext cx="10009053" cy="567848"/>
          </a:xfrm>
          <a:prstGeom prst="rect">
            <a:avLst/>
          </a:prstGeom>
        </p:spPr>
        <p:txBody>
          <a:bodyPr wrap="square">
            <a:spAutoFit/>
          </a:bodyPr>
          <a:lstStyle/>
          <a:p>
            <a:pPr algn="just" defTabSz="609630">
              <a:lnSpc>
                <a:spcPct val="150000"/>
              </a:lnSpc>
              <a:spcBef>
                <a:spcPts val="67"/>
              </a:spcBef>
              <a:spcAft>
                <a:spcPts val="67"/>
              </a:spcAft>
              <a:buClrTx/>
            </a:pPr>
            <a:r>
              <a:rPr lang="vi-VN" sz="2400" kern="1200" dirty="0">
                <a:solidFill>
                  <a:srgbClr val="FF0000"/>
                </a:solidFill>
                <a:latin typeface="+mn-lt"/>
                <a:ea typeface="Arial" panose="020B0604020202020204" pitchFamily="34" charset="0"/>
                <a:cs typeface="Times New Roman" panose="02020603050405020304" pitchFamily="18" charset="0"/>
              </a:rPr>
              <a:t>H</a:t>
            </a:r>
            <a:r>
              <a:rPr lang="en-US" sz="2400" kern="1200" dirty="0">
                <a:solidFill>
                  <a:srgbClr val="FF0000"/>
                </a:solidFill>
                <a:latin typeface="+mn-lt"/>
                <a:ea typeface="Arial" panose="020B0604020202020204" pitchFamily="34" charset="0"/>
                <a:cs typeface="Arial" panose="020B0604020202020204" pitchFamily="34" charset="0"/>
              </a:rPr>
              <a:t>Đ</a:t>
            </a:r>
            <a:r>
              <a:rPr lang="en-US" sz="2400" kern="1200" dirty="0">
                <a:solidFill>
                  <a:srgbClr val="FF0000"/>
                </a:solidFill>
                <a:latin typeface="+mn-lt"/>
                <a:ea typeface="Arial" panose="020B0604020202020204" pitchFamily="34" charset="0"/>
                <a:cs typeface="Times New Roman" panose="02020603050405020304" pitchFamily="18" charset="0"/>
              </a:rPr>
              <a:t> </a:t>
            </a:r>
            <a:r>
              <a:rPr lang="en-US" sz="2400" kern="1200" dirty="0">
                <a:solidFill>
                  <a:srgbClr val="FF0000"/>
                </a:solidFill>
                <a:latin typeface="+mn-lt"/>
                <a:ea typeface="Arial" panose="020B0604020202020204" pitchFamily="34" charset="0"/>
                <a:cs typeface="Arial" panose="020B0604020202020204" pitchFamily="34" charset="0"/>
              </a:rPr>
              <a:t>7</a:t>
            </a:r>
            <a:r>
              <a:rPr lang="vi-VN" sz="2400" kern="1200" dirty="0">
                <a:solidFill>
                  <a:srgbClr val="FF0000"/>
                </a:solidFill>
                <a:latin typeface="+mn-lt"/>
                <a:ea typeface="Arial" panose="020B0604020202020204" pitchFamily="34" charset="0"/>
                <a:cs typeface="Times New Roman" panose="02020603050405020304" pitchFamily="18" charset="0"/>
              </a:rPr>
              <a:t>: Chơi trò chơi “Chuyển động của Mặt Trăng quanh Trái Đất” </a:t>
            </a:r>
            <a:endParaRPr lang="en-US" sz="2400" kern="1200" dirty="0">
              <a:solidFill>
                <a:srgbClr val="FF0000"/>
              </a:solidFill>
              <a:latin typeface="+mn-lt"/>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15098137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down)">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9">
                                            <p:txEl>
                                              <p:pRg st="0" end="0"/>
                                            </p:txEl>
                                          </p:spTgt>
                                        </p:tgtEl>
                                        <p:attrNameLst>
                                          <p:attrName>style.visibility</p:attrName>
                                        </p:attrNameLst>
                                      </p:cBhvr>
                                      <p:to>
                                        <p:strVal val="visible"/>
                                      </p:to>
                                    </p:set>
                                    <p:animEffect transition="in" filter="randombar(horizontal)">
                                      <p:cBhvr>
                                        <p:cTn id="19" dur="500"/>
                                        <p:tgtEl>
                                          <p:spTgt spid="5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9">
                                            <p:txEl>
                                              <p:pRg st="1" end="1"/>
                                            </p:txEl>
                                          </p:spTgt>
                                        </p:tgtEl>
                                        <p:attrNameLst>
                                          <p:attrName>style.visibility</p:attrName>
                                        </p:attrNameLst>
                                      </p:cBhvr>
                                      <p:to>
                                        <p:strVal val="visible"/>
                                      </p:to>
                                    </p:set>
                                    <p:animEffect transition="in" filter="randombar(horizontal)">
                                      <p:cBhvr>
                                        <p:cTn id="24" dur="500"/>
                                        <p:tgtEl>
                                          <p:spTgt spid="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7" name="Picture 2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15953">
            <a:off x="9842628" y="1634247"/>
            <a:ext cx="1445284" cy="1960342"/>
          </a:xfrm>
          <a:prstGeom prst="rect">
            <a:avLst/>
          </a:prstGeom>
        </p:spPr>
      </p:pic>
      <p:sp>
        <p:nvSpPr>
          <p:cNvPr id="24" name="Rectangle 23">
            <a:extLst>
              <a:ext uri="{FF2B5EF4-FFF2-40B4-BE49-F238E27FC236}">
                <a16:creationId xmlns:a16="http://schemas.microsoft.com/office/drawing/2014/main" id="{BC59F9EF-8E34-45B4-9841-E863D350A2B3}"/>
              </a:ext>
            </a:extLst>
          </p:cNvPr>
          <p:cNvSpPr/>
          <p:nvPr/>
        </p:nvSpPr>
        <p:spPr>
          <a:xfrm>
            <a:off x="1053605" y="1524030"/>
            <a:ext cx="8617337" cy="1873654"/>
          </a:xfrm>
          <a:prstGeom prst="rect">
            <a:avLst/>
          </a:prstGeom>
        </p:spPr>
        <p:txBody>
          <a:bodyPr wrap="square">
            <a:spAutoFit/>
          </a:bodyPr>
          <a:lstStyle/>
          <a:p>
            <a:pPr algn="just" defTabSz="609630">
              <a:lnSpc>
                <a:spcPct val="150000"/>
              </a:lnSpc>
              <a:spcBef>
                <a:spcPts val="67"/>
              </a:spcBef>
              <a:spcAft>
                <a:spcPts val="67"/>
              </a:spcAft>
              <a:buClrTx/>
            </a:pPr>
            <a:r>
              <a:rPr lang="en-US" sz="2000" kern="1200" dirty="0">
                <a:solidFill>
                  <a:schemeClr val="tx1"/>
                </a:solidFill>
                <a:latin typeface="+mn-lt"/>
                <a:ea typeface="Arial" panose="020B0604020202020204" pitchFamily="34" charset="0"/>
                <a:cs typeface="Arial" panose="020B0604020202020204" pitchFamily="34" charset="0"/>
              </a:rPr>
              <a:t>L</a:t>
            </a:r>
            <a:r>
              <a:rPr lang="vi-VN" sz="2000" kern="1200" dirty="0">
                <a:solidFill>
                  <a:schemeClr val="tx1"/>
                </a:solidFill>
                <a:latin typeface="+mn-lt"/>
                <a:ea typeface="Arial" panose="020B0604020202020204" pitchFamily="34" charset="0"/>
                <a:cs typeface="Arial" panose="020B0604020202020204" pitchFamily="34" charset="0"/>
              </a:rPr>
              <a:t>ưu ý: Trong quá trình Mặt Trăng chuyển động quanh Trái Đất, Mặt Trăng cũng tự quay quanh mình nó, luôn chỉ có một phía của Mặt Trăng hướng về Trái Đất. Do vậy khi chuyển động quanh “Trái Đất”, bạn đóng vai Mặt Trăng cần luôn hướng mặt về phía “Trái Đất”. </a:t>
            </a:r>
            <a:endParaRPr lang="en-US" sz="2000" kern="1200" dirty="0">
              <a:solidFill>
                <a:schemeClr val="tx1"/>
              </a:solidFill>
              <a:latin typeface="+mn-lt"/>
              <a:ea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867537E0-4263-443A-90D5-F0F75790793E}"/>
              </a:ext>
            </a:extLst>
          </p:cNvPr>
          <p:cNvPicPr>
            <a:picLocks noChangeAspect="1"/>
          </p:cNvPicPr>
          <p:nvPr/>
        </p:nvPicPr>
        <p:blipFill rotWithShape="1">
          <a:blip r:embed="rId5">
            <a:extLst>
              <a:ext uri="{28A0092B-C50C-407E-A947-70E740481C1C}">
                <a14:useLocalDpi xmlns:a14="http://schemas.microsoft.com/office/drawing/2010/main" val="0"/>
              </a:ext>
            </a:extLst>
          </a:blip>
          <a:srcRect l="19896" t="21914" r="26761" b="3639"/>
          <a:stretch/>
        </p:blipFill>
        <p:spPr>
          <a:xfrm>
            <a:off x="2944098" y="3529993"/>
            <a:ext cx="5685856" cy="3113683"/>
          </a:xfrm>
          <a:prstGeom prst="rect">
            <a:avLst/>
          </a:prstGeom>
        </p:spPr>
      </p:pic>
      <p:pic>
        <p:nvPicPr>
          <p:cNvPr id="6" name="Picture 5">
            <a:extLst>
              <a:ext uri="{FF2B5EF4-FFF2-40B4-BE49-F238E27FC236}">
                <a16:creationId xmlns:a16="http://schemas.microsoft.com/office/drawing/2014/main" id="{42266C0C-846E-4A33-80F5-AB3B862854C9}"/>
              </a:ext>
            </a:extLst>
          </p:cNvPr>
          <p:cNvPicPr>
            <a:picLocks noChangeAspect="1"/>
          </p:cNvPicPr>
          <p:nvPr/>
        </p:nvPicPr>
        <p:blipFill rotWithShape="1">
          <a:blip r:embed="rId6">
            <a:extLst>
              <a:ext uri="{28A0092B-C50C-407E-A947-70E740481C1C}">
                <a14:useLocalDpi xmlns:a14="http://schemas.microsoft.com/office/drawing/2010/main" val="0"/>
              </a:ext>
            </a:extLst>
          </a:blip>
          <a:srcRect l="32498" t="19626" r="30831" b="18885"/>
          <a:stretch/>
        </p:blipFill>
        <p:spPr>
          <a:xfrm>
            <a:off x="307896" y="3815595"/>
            <a:ext cx="2796500" cy="2637608"/>
          </a:xfrm>
          <a:prstGeom prst="rect">
            <a:avLst/>
          </a:prstGeom>
        </p:spPr>
      </p:pic>
    </p:spTree>
    <p:extLst>
      <p:ext uri="{BB962C8B-B14F-4D97-AF65-F5344CB8AC3E}">
        <p14:creationId xmlns:p14="http://schemas.microsoft.com/office/powerpoint/2010/main" val="26299675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down)">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TextBox 27"/>
          <p:cNvSpPr txBox="1"/>
          <p:nvPr/>
        </p:nvSpPr>
        <p:spPr>
          <a:xfrm>
            <a:off x="1270000" y="1466989"/>
            <a:ext cx="9166467" cy="647421"/>
          </a:xfrm>
          <a:prstGeom prst="rect">
            <a:avLst/>
          </a:prstGeom>
        </p:spPr>
        <p:txBody>
          <a:bodyPr wrap="square" lIns="0" tIns="0" rIns="0" bIns="0" rtlCol="0" anchor="t">
            <a:spAutoFit/>
          </a:bodyPr>
          <a:lstStyle/>
          <a:p>
            <a:pPr marL="381019" indent="-381019" defTabSz="609630">
              <a:lnSpc>
                <a:spcPct val="150000"/>
              </a:lnSpc>
              <a:buClrTx/>
              <a:buFont typeface="Wingdings" panose="05000000000000000000" pitchFamily="2" charset="2"/>
              <a:buChar char="Ø"/>
              <a:defRPr/>
            </a:pPr>
            <a:r>
              <a:rPr lang="en-US" sz="3200" b="1" kern="1200" spc="-95" dirty="0" err="1">
                <a:solidFill>
                  <a:srgbClr val="FF0000"/>
                </a:solidFill>
                <a:latin typeface="+mn-lt"/>
                <a:ea typeface="+mn-ea"/>
                <a:cs typeface="Arial" panose="020B0604020202020204" pitchFamily="34" charset="0"/>
              </a:rPr>
              <a:t>Đọc</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nội</a:t>
            </a:r>
            <a:r>
              <a:rPr lang="en-US" sz="3200" b="1" kern="1200" spc="-95" dirty="0">
                <a:solidFill>
                  <a:srgbClr val="FF0000"/>
                </a:solidFill>
                <a:latin typeface="+mn-lt"/>
                <a:ea typeface="+mn-ea"/>
                <a:cs typeface="Arial" panose="020B0604020202020204" pitchFamily="34" charset="0"/>
              </a:rPr>
              <a:t> dung </a:t>
            </a:r>
            <a:r>
              <a:rPr lang="en-US" sz="3200" b="1" kern="1200" spc="-95" dirty="0" err="1">
                <a:solidFill>
                  <a:srgbClr val="FF0000"/>
                </a:solidFill>
                <a:latin typeface="+mn-lt"/>
                <a:ea typeface="+mn-ea"/>
                <a:cs typeface="Arial" panose="020B0604020202020204" pitchFamily="34" charset="0"/>
              </a:rPr>
              <a:t>mục</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kiến</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thức</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cốt</a:t>
            </a:r>
            <a:r>
              <a:rPr lang="en-US" sz="3200" b="1" kern="1200" spc="-95" dirty="0">
                <a:solidFill>
                  <a:srgbClr val="FF0000"/>
                </a:solidFill>
                <a:latin typeface="+mn-lt"/>
                <a:ea typeface="+mn-ea"/>
                <a:cs typeface="Arial" panose="020B0604020202020204" pitchFamily="34" charset="0"/>
              </a:rPr>
              <a:t> </a:t>
            </a:r>
            <a:r>
              <a:rPr lang="en-US" sz="3200" b="1" kern="1200" spc="-95" dirty="0" err="1">
                <a:solidFill>
                  <a:srgbClr val="FF0000"/>
                </a:solidFill>
                <a:latin typeface="+mn-lt"/>
                <a:ea typeface="+mn-ea"/>
                <a:cs typeface="Arial" panose="020B0604020202020204" pitchFamily="34" charset="0"/>
              </a:rPr>
              <a:t>lõi</a:t>
            </a:r>
            <a:r>
              <a:rPr lang="en-US" sz="3200" b="1" kern="1200" spc="-95" dirty="0">
                <a:solidFill>
                  <a:srgbClr val="FF0000"/>
                </a:solidFill>
                <a:latin typeface="+mn-lt"/>
                <a:ea typeface="+mn-ea"/>
                <a:cs typeface="Arial" panose="020B0604020202020204" pitchFamily="34" charset="0"/>
              </a:rPr>
              <a:t>! </a:t>
            </a:r>
          </a:p>
        </p:txBody>
      </p:sp>
      <p:sp>
        <p:nvSpPr>
          <p:cNvPr id="36" name="Rectangle: Rounded Corners 35">
            <a:extLst>
              <a:ext uri="{FF2B5EF4-FFF2-40B4-BE49-F238E27FC236}">
                <a16:creationId xmlns:a16="http://schemas.microsoft.com/office/drawing/2014/main" id="{9FCB8C9F-B6DD-450F-9A4C-F7C1DCB85D47}"/>
              </a:ext>
            </a:extLst>
          </p:cNvPr>
          <p:cNvSpPr/>
          <p:nvPr/>
        </p:nvSpPr>
        <p:spPr>
          <a:xfrm>
            <a:off x="3243942" y="2336800"/>
            <a:ext cx="7317891" cy="218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defTabSz="609630">
              <a:lnSpc>
                <a:spcPct val="150000"/>
              </a:lnSpc>
              <a:buClrTx/>
              <a:defRPr/>
            </a:pPr>
            <a:r>
              <a:rPr lang="en-US" sz="2933" kern="1200" dirty="0" err="1">
                <a:solidFill>
                  <a:schemeClr val="tx1"/>
                </a:solidFill>
                <a:cs typeface="Arial" panose="020B0604020202020204" pitchFamily="34" charset="0"/>
              </a:rPr>
              <a:t>Mặt</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Trăng</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chuyển</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động</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quanh</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Trái</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Đất</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Mặt</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Trăng</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là</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vệ</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tinh</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của</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Trái</a:t>
            </a:r>
            <a:r>
              <a:rPr lang="en-US" sz="2933" kern="1200" dirty="0">
                <a:solidFill>
                  <a:schemeClr val="tx1"/>
                </a:solidFill>
                <a:cs typeface="Arial" panose="020B0604020202020204" pitchFamily="34" charset="0"/>
              </a:rPr>
              <a:t> </a:t>
            </a:r>
            <a:r>
              <a:rPr lang="en-US" sz="2933" kern="1200" dirty="0" err="1">
                <a:solidFill>
                  <a:schemeClr val="tx1"/>
                </a:solidFill>
                <a:cs typeface="Arial" panose="020B0604020202020204" pitchFamily="34" charset="0"/>
              </a:rPr>
              <a:t>Đất</a:t>
            </a:r>
            <a:r>
              <a:rPr lang="en-US" sz="2933" kern="1200" dirty="0">
                <a:solidFill>
                  <a:schemeClr val="tx1"/>
                </a:solidFill>
                <a:cs typeface="Arial" panose="020B0604020202020204" pitchFamily="34" charset="0"/>
              </a:rPr>
              <a:t>.</a:t>
            </a:r>
          </a:p>
        </p:txBody>
      </p:sp>
      <p:pic>
        <p:nvPicPr>
          <p:cNvPr id="38" name="Picture 37">
            <a:extLst>
              <a:ext uri="{FF2B5EF4-FFF2-40B4-BE49-F238E27FC236}">
                <a16:creationId xmlns:a16="http://schemas.microsoft.com/office/drawing/2014/main" id="{F90C486B-5781-4612-B9A2-FDC79B2C85D8}"/>
              </a:ext>
            </a:extLst>
          </p:cNvPr>
          <p:cNvPicPr>
            <a:picLocks noChangeAspect="1"/>
          </p:cNvPicPr>
          <p:nvPr/>
        </p:nvPicPr>
        <p:blipFill rotWithShape="1">
          <a:blip r:embed="rId3">
            <a:extLst>
              <a:ext uri="{28A0092B-C50C-407E-A947-70E740481C1C}">
                <a14:useLocalDpi xmlns:a14="http://schemas.microsoft.com/office/drawing/2010/main" val="0"/>
              </a:ext>
            </a:extLst>
          </a:blip>
          <a:srcRect l="32498" t="25552" r="32915" b="24071"/>
          <a:stretch/>
        </p:blipFill>
        <p:spPr>
          <a:xfrm>
            <a:off x="195639" y="3819721"/>
            <a:ext cx="3403600" cy="2788492"/>
          </a:xfrm>
          <a:prstGeom prst="rect">
            <a:avLst/>
          </a:prstGeom>
        </p:spPr>
      </p:pic>
      <p:pic>
        <p:nvPicPr>
          <p:cNvPr id="40" name="Picture 39">
            <a:extLst>
              <a:ext uri="{FF2B5EF4-FFF2-40B4-BE49-F238E27FC236}">
                <a16:creationId xmlns:a16="http://schemas.microsoft.com/office/drawing/2014/main" id="{F3ED755C-0505-45CB-8447-5F06E7E20769}"/>
              </a:ext>
            </a:extLst>
          </p:cNvPr>
          <p:cNvPicPr>
            <a:picLocks noChangeAspect="1"/>
          </p:cNvPicPr>
          <p:nvPr/>
        </p:nvPicPr>
        <p:blipFill rotWithShape="1">
          <a:blip r:embed="rId4">
            <a:extLst>
              <a:ext uri="{28A0092B-C50C-407E-A947-70E740481C1C}">
                <a14:useLocalDpi xmlns:a14="http://schemas.microsoft.com/office/drawing/2010/main" val="0"/>
              </a:ext>
            </a:extLst>
          </a:blip>
          <a:srcRect l="40699" t="34172" r="40299" b="33973"/>
          <a:stretch/>
        </p:blipFill>
        <p:spPr>
          <a:xfrm>
            <a:off x="10008016" y="928668"/>
            <a:ext cx="2316486" cy="2184401"/>
          </a:xfrm>
          <a:prstGeom prst="rect">
            <a:avLst/>
          </a:prstGeom>
        </p:spPr>
      </p:pic>
      <p:pic>
        <p:nvPicPr>
          <p:cNvPr id="45" name="Picture 32">
            <a:extLst>
              <a:ext uri="{FF2B5EF4-FFF2-40B4-BE49-F238E27FC236}">
                <a16:creationId xmlns:a16="http://schemas.microsoft.com/office/drawing/2014/main" id="{83692F6D-5ED2-4940-BBA9-05BD7564B70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696155" y="4521200"/>
            <a:ext cx="2768762" cy="1385534"/>
          </a:xfrm>
          <a:prstGeom prst="rect">
            <a:avLst/>
          </a:prstGeom>
        </p:spPr>
      </p:pic>
    </p:spTree>
    <p:extLst>
      <p:ext uri="{BB962C8B-B14F-4D97-AF65-F5344CB8AC3E}">
        <p14:creationId xmlns:p14="http://schemas.microsoft.com/office/powerpoint/2010/main" val="1582946113"/>
      </p:ext>
    </p:extLst>
  </p:cSld>
  <p:clrMapOvr>
    <a:masterClrMapping/>
  </p:clrMapOvr>
  <mc:AlternateContent xmlns:mc="http://schemas.openxmlformats.org/markup-compatibility/2006" xmlns:p15="http://schemas.microsoft.com/office/powerpoint/2012/main">
    <mc:Choice Requires="p15">
      <p:transition spd="slow">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par>
                                <p:cTn id="25" presetID="53" presetClass="entr" presetSubtype="16"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8" name="Group 18"/>
          <p:cNvGrpSpPr/>
          <p:nvPr/>
        </p:nvGrpSpPr>
        <p:grpSpPr>
          <a:xfrm>
            <a:off x="395003" y="2513449"/>
            <a:ext cx="4422720" cy="2611932"/>
            <a:chOff x="0" y="0"/>
            <a:chExt cx="3622507" cy="2471096"/>
          </a:xfrm>
        </p:grpSpPr>
        <p:sp>
          <p:nvSpPr>
            <p:cNvPr id="19" name="Freeform 19"/>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20" name="Freeform 20"/>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21" name="Freeform 21"/>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22" name="Freeform 22"/>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77015" y="5215215"/>
            <a:ext cx="1993951" cy="1322449"/>
          </a:xfrm>
          <a:prstGeom prst="rect">
            <a:avLst/>
          </a:prstGeom>
        </p:spPr>
      </p:pic>
      <p:pic>
        <p:nvPicPr>
          <p:cNvPr id="27" name="Picture 2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15953">
            <a:off x="10454935" y="1050055"/>
            <a:ext cx="1324706" cy="1796794"/>
          </a:xfrm>
          <a:prstGeom prst="rect">
            <a:avLst/>
          </a:prstGeom>
        </p:spPr>
      </p:pic>
      <p:sp>
        <p:nvSpPr>
          <p:cNvPr id="59" name="Rectangle 58">
            <a:extLst>
              <a:ext uri="{FF2B5EF4-FFF2-40B4-BE49-F238E27FC236}">
                <a16:creationId xmlns:a16="http://schemas.microsoft.com/office/drawing/2014/main" id="{10CB82C0-1069-4762-AE5F-124C6A6BFAA3}"/>
              </a:ext>
            </a:extLst>
          </p:cNvPr>
          <p:cNvSpPr/>
          <p:nvPr/>
        </p:nvSpPr>
        <p:spPr>
          <a:xfrm>
            <a:off x="594646" y="2773705"/>
            <a:ext cx="3817026" cy="1873654"/>
          </a:xfrm>
          <a:prstGeom prst="rect">
            <a:avLst/>
          </a:prstGeom>
        </p:spPr>
        <p:txBody>
          <a:bodyPr wrap="square">
            <a:spAutoFit/>
          </a:bodyPr>
          <a:lstStyle/>
          <a:p>
            <a:pPr algn="just" defTabSz="609630">
              <a:lnSpc>
                <a:spcPct val="150000"/>
              </a:lnSpc>
              <a:spcBef>
                <a:spcPts val="67"/>
              </a:spcBef>
              <a:spcAft>
                <a:spcPts val="67"/>
              </a:spcAft>
              <a:buClrTx/>
              <a:defRPr/>
            </a:pPr>
            <a:r>
              <a:rPr lang="en-US" sz="2000" kern="1200" dirty="0" err="1">
                <a:solidFill>
                  <a:prstClr val="black"/>
                </a:solidFill>
                <a:latin typeface="+mn-lt"/>
                <a:ea typeface="Arial" panose="020B0604020202020204" pitchFamily="34" charset="0"/>
                <a:cs typeface="Times New Roman" panose="02020603050405020304" pitchFamily="18" charset="0"/>
              </a:rPr>
              <a:t>Hãy</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chỉ</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và</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nói</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với</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bạn</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về</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chuyển</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động</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của</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Trái</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Đất</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Mặt</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Trăng</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trong</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sơ</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đồ</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dưới</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đây</a:t>
            </a:r>
            <a:r>
              <a:rPr lang="en-US" sz="2000" kern="1200" dirty="0">
                <a:solidFill>
                  <a:prstClr val="black"/>
                </a:solidFill>
                <a:latin typeface="+mn-lt"/>
                <a:ea typeface="Arial" panose="020B0604020202020204" pitchFamily="34" charset="0"/>
                <a:cs typeface="Times New Roman" panose="02020603050405020304" pitchFamily="18" charset="0"/>
              </a:rPr>
              <a:t>.</a:t>
            </a:r>
            <a:endParaRPr lang="vi-VN" sz="2000" kern="1200" dirty="0">
              <a:solidFill>
                <a:prstClr val="black"/>
              </a:solidFill>
              <a:latin typeface="+mn-lt"/>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id="{BC59F9EF-8E34-45B4-9841-E863D350A2B3}"/>
              </a:ext>
            </a:extLst>
          </p:cNvPr>
          <p:cNvSpPr/>
          <p:nvPr/>
        </p:nvSpPr>
        <p:spPr>
          <a:xfrm>
            <a:off x="395003" y="1473290"/>
            <a:ext cx="7371172" cy="950325"/>
          </a:xfrm>
          <a:prstGeom prst="rect">
            <a:avLst/>
          </a:prstGeom>
        </p:spPr>
        <p:txBody>
          <a:bodyPr wrap="square">
            <a:spAutoFit/>
          </a:bodyPr>
          <a:lstStyle/>
          <a:p>
            <a:pPr algn="just" defTabSz="609630">
              <a:lnSpc>
                <a:spcPct val="150000"/>
              </a:lnSpc>
              <a:spcBef>
                <a:spcPts val="67"/>
              </a:spcBef>
              <a:spcAft>
                <a:spcPts val="67"/>
              </a:spcAft>
              <a:buClrTx/>
            </a:pPr>
            <a:r>
              <a:rPr lang="vi-VN" sz="2000" kern="1200" dirty="0">
                <a:solidFill>
                  <a:srgbClr val="FF0000"/>
                </a:solidFill>
                <a:latin typeface="+mn-lt"/>
                <a:ea typeface="Arial" panose="020B0604020202020204" pitchFamily="34" charset="0"/>
                <a:cs typeface="Times New Roman" panose="02020603050405020304" pitchFamily="18" charset="0"/>
              </a:rPr>
              <a:t>H</a:t>
            </a:r>
            <a:r>
              <a:rPr lang="en-US" sz="2000" kern="1200" dirty="0">
                <a:solidFill>
                  <a:srgbClr val="FF0000"/>
                </a:solidFill>
                <a:latin typeface="+mn-lt"/>
                <a:ea typeface="Arial" panose="020B0604020202020204" pitchFamily="34" charset="0"/>
                <a:cs typeface="Arial" panose="020B0604020202020204" pitchFamily="34" charset="0"/>
              </a:rPr>
              <a:t>Đ</a:t>
            </a:r>
            <a:r>
              <a:rPr lang="en-US" sz="2000" kern="1200" dirty="0">
                <a:solidFill>
                  <a:srgbClr val="FF0000"/>
                </a:solidFill>
                <a:latin typeface="+mn-lt"/>
                <a:ea typeface="Arial" panose="020B0604020202020204" pitchFamily="34" charset="0"/>
                <a:cs typeface="Times New Roman" panose="02020603050405020304" pitchFamily="18" charset="0"/>
              </a:rPr>
              <a:t> </a:t>
            </a:r>
            <a:r>
              <a:rPr lang="en-US" sz="2000" kern="1200" dirty="0">
                <a:solidFill>
                  <a:srgbClr val="FF0000"/>
                </a:solidFill>
                <a:latin typeface="+mn-lt"/>
                <a:ea typeface="Arial" panose="020B0604020202020204" pitchFamily="34" charset="0"/>
                <a:cs typeface="Arial" panose="020B0604020202020204" pitchFamily="34" charset="0"/>
              </a:rPr>
              <a:t>8</a:t>
            </a:r>
            <a:r>
              <a:rPr lang="vi-VN" sz="2000" kern="1200" dirty="0">
                <a:solidFill>
                  <a:srgbClr val="FF0000"/>
                </a:solidFill>
                <a:latin typeface="+mn-lt"/>
                <a:ea typeface="Arial" panose="020B0604020202020204" pitchFamily="34" charset="0"/>
                <a:cs typeface="Times New Roman" panose="02020603050405020304" pitchFamily="18" charset="0"/>
              </a:rPr>
              <a:t>: Thực hành chỉ và nói với bạn về chuyển động của Trái Đất, Mặt Trăng trong sơ đồ </a:t>
            </a:r>
            <a:endParaRPr lang="en-US" sz="2000" kern="1200" dirty="0">
              <a:solidFill>
                <a:srgbClr val="FF0000"/>
              </a:solidFill>
              <a:latin typeface="+mn-lt"/>
              <a:ea typeface="Arial" panose="020B060402020202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3F8F9505-2D00-4448-8B58-83D02A4CAEED}"/>
              </a:ext>
            </a:extLst>
          </p:cNvPr>
          <p:cNvPicPr>
            <a:picLocks noChangeAspect="1"/>
          </p:cNvPicPr>
          <p:nvPr/>
        </p:nvPicPr>
        <p:blipFill rotWithShape="1">
          <a:blip r:embed="rId7">
            <a:extLst>
              <a:ext uri="{28A0092B-C50C-407E-A947-70E740481C1C}">
                <a14:useLocalDpi xmlns:a14="http://schemas.microsoft.com/office/drawing/2010/main" val="0"/>
              </a:ext>
            </a:extLst>
          </a:blip>
          <a:srcRect l="12581" t="21783" r="12497" b="5948"/>
          <a:stretch/>
        </p:blipFill>
        <p:spPr>
          <a:xfrm>
            <a:off x="4899903" y="2423615"/>
            <a:ext cx="5219950" cy="2720454"/>
          </a:xfrm>
          <a:prstGeom prst="rect">
            <a:avLst/>
          </a:prstGeom>
        </p:spPr>
      </p:pic>
    </p:spTree>
    <p:extLst>
      <p:ext uri="{BB962C8B-B14F-4D97-AF65-F5344CB8AC3E}">
        <p14:creationId xmlns:p14="http://schemas.microsoft.com/office/powerpoint/2010/main" val="2661409963"/>
      </p:ext>
    </p:extLst>
  </p:cSld>
  <p:clrMapOvr>
    <a:masterClrMapping/>
  </p:clrMapOvr>
  <mc:AlternateContent xmlns:mc="http://schemas.openxmlformats.org/markup-compatibility/2006" xmlns:p15="http://schemas.microsoft.com/office/powerpoint/2012/main">
    <mc:Choice Requires="p15">
      <p:transition spd="slow">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down)">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9">
                                            <p:txEl>
                                              <p:pRg st="0" end="0"/>
                                            </p:txEl>
                                          </p:spTgt>
                                        </p:tgtEl>
                                        <p:attrNameLst>
                                          <p:attrName>style.visibility</p:attrName>
                                        </p:attrNameLst>
                                      </p:cBhvr>
                                      <p:to>
                                        <p:strVal val="visible"/>
                                      </p:to>
                                    </p:set>
                                    <p:animEffect transition="in" filter="randombar(horizontal)">
                                      <p:cBhvr>
                                        <p:cTn id="19" dur="500"/>
                                        <p:tgtEl>
                                          <p:spTgt spid="59">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8" name="Group 18"/>
          <p:cNvGrpSpPr/>
          <p:nvPr/>
        </p:nvGrpSpPr>
        <p:grpSpPr>
          <a:xfrm>
            <a:off x="1639711" y="2743550"/>
            <a:ext cx="4296140" cy="1979395"/>
            <a:chOff x="0" y="0"/>
            <a:chExt cx="3622507" cy="2471096"/>
          </a:xfrm>
        </p:grpSpPr>
        <p:sp>
          <p:nvSpPr>
            <p:cNvPr id="19" name="Freeform 19"/>
            <p:cNvSpPr/>
            <p:nvPr/>
          </p:nvSpPr>
          <p:spPr>
            <a:xfrm>
              <a:off x="80010" y="80010"/>
              <a:ext cx="3529798" cy="2378386"/>
            </a:xfrm>
            <a:custGeom>
              <a:avLst/>
              <a:gdLst/>
              <a:ahLst/>
              <a:cxnLst/>
              <a:rect l="l" t="t" r="r" b="b"/>
              <a:pathLst>
                <a:path w="3529798" h="2378386">
                  <a:moveTo>
                    <a:pt x="0" y="2323776"/>
                  </a:moveTo>
                  <a:lnTo>
                    <a:pt x="0" y="2378386"/>
                  </a:lnTo>
                  <a:lnTo>
                    <a:pt x="3529798" y="2378386"/>
                  </a:lnTo>
                  <a:lnTo>
                    <a:pt x="3529798" y="0"/>
                  </a:lnTo>
                  <a:lnTo>
                    <a:pt x="3475187" y="0"/>
                  </a:lnTo>
                  <a:lnTo>
                    <a:pt x="3475187" y="2323776"/>
                  </a:lnTo>
                  <a:close/>
                </a:path>
              </a:pathLst>
            </a:custGeom>
            <a:solidFill>
              <a:srgbClr val="F58634"/>
            </a:solidFill>
          </p:spPr>
        </p:sp>
        <p:sp>
          <p:nvSpPr>
            <p:cNvPr id="20" name="Freeform 20"/>
            <p:cNvSpPr/>
            <p:nvPr/>
          </p:nvSpPr>
          <p:spPr>
            <a:xfrm>
              <a:off x="67310" y="67310"/>
              <a:ext cx="3555198" cy="2403786"/>
            </a:xfrm>
            <a:custGeom>
              <a:avLst/>
              <a:gdLst/>
              <a:ahLst/>
              <a:cxnLst/>
              <a:rect l="l" t="t" r="r" b="b"/>
              <a:pathLst>
                <a:path w="3555198" h="2403786">
                  <a:moveTo>
                    <a:pt x="3487887" y="0"/>
                  </a:moveTo>
                  <a:lnTo>
                    <a:pt x="3487887" y="12700"/>
                  </a:lnTo>
                  <a:lnTo>
                    <a:pt x="3542498" y="12700"/>
                  </a:lnTo>
                  <a:lnTo>
                    <a:pt x="3542498" y="2391086"/>
                  </a:lnTo>
                  <a:lnTo>
                    <a:pt x="12700" y="2391086"/>
                  </a:lnTo>
                  <a:lnTo>
                    <a:pt x="12700" y="2336476"/>
                  </a:lnTo>
                  <a:lnTo>
                    <a:pt x="0" y="2336476"/>
                  </a:lnTo>
                  <a:lnTo>
                    <a:pt x="0" y="2403786"/>
                  </a:lnTo>
                  <a:lnTo>
                    <a:pt x="3555198" y="2403786"/>
                  </a:lnTo>
                  <a:lnTo>
                    <a:pt x="3555198" y="0"/>
                  </a:lnTo>
                  <a:close/>
                </a:path>
              </a:pathLst>
            </a:custGeom>
            <a:solidFill>
              <a:srgbClr val="2B262E"/>
            </a:solidFill>
          </p:spPr>
        </p:sp>
        <p:sp>
          <p:nvSpPr>
            <p:cNvPr id="21" name="Freeform 21"/>
            <p:cNvSpPr/>
            <p:nvPr/>
          </p:nvSpPr>
          <p:spPr>
            <a:xfrm>
              <a:off x="12700" y="12700"/>
              <a:ext cx="3529797" cy="2378386"/>
            </a:xfrm>
            <a:custGeom>
              <a:avLst/>
              <a:gdLst/>
              <a:ahLst/>
              <a:cxnLst/>
              <a:rect l="l" t="t" r="r" b="b"/>
              <a:pathLst>
                <a:path w="3529797" h="2378386">
                  <a:moveTo>
                    <a:pt x="0" y="0"/>
                  </a:moveTo>
                  <a:lnTo>
                    <a:pt x="3529797" y="0"/>
                  </a:lnTo>
                  <a:lnTo>
                    <a:pt x="3529797" y="2378386"/>
                  </a:lnTo>
                  <a:lnTo>
                    <a:pt x="0" y="2378386"/>
                  </a:lnTo>
                  <a:close/>
                </a:path>
              </a:pathLst>
            </a:custGeom>
            <a:solidFill>
              <a:srgbClr val="FFFFFF"/>
            </a:solidFill>
          </p:spPr>
        </p:sp>
        <p:sp>
          <p:nvSpPr>
            <p:cNvPr id="22" name="Freeform 22"/>
            <p:cNvSpPr/>
            <p:nvPr/>
          </p:nvSpPr>
          <p:spPr>
            <a:xfrm>
              <a:off x="0" y="0"/>
              <a:ext cx="3555197" cy="2403786"/>
            </a:xfrm>
            <a:custGeom>
              <a:avLst/>
              <a:gdLst/>
              <a:ahLst/>
              <a:cxnLst/>
              <a:rect l="l" t="t" r="r" b="b"/>
              <a:pathLst>
                <a:path w="3555197" h="2403786">
                  <a:moveTo>
                    <a:pt x="80010" y="2403786"/>
                  </a:moveTo>
                  <a:lnTo>
                    <a:pt x="3555197" y="2403786"/>
                  </a:lnTo>
                  <a:lnTo>
                    <a:pt x="3555197" y="80010"/>
                  </a:lnTo>
                  <a:lnTo>
                    <a:pt x="3555197" y="67310"/>
                  </a:lnTo>
                  <a:lnTo>
                    <a:pt x="3555197" y="0"/>
                  </a:lnTo>
                  <a:lnTo>
                    <a:pt x="0" y="0"/>
                  </a:lnTo>
                  <a:lnTo>
                    <a:pt x="0" y="2403786"/>
                  </a:lnTo>
                  <a:lnTo>
                    <a:pt x="67310" y="2403786"/>
                  </a:lnTo>
                  <a:lnTo>
                    <a:pt x="80010" y="2403786"/>
                  </a:lnTo>
                  <a:close/>
                  <a:moveTo>
                    <a:pt x="12700" y="12700"/>
                  </a:moveTo>
                  <a:lnTo>
                    <a:pt x="3542497" y="12700"/>
                  </a:lnTo>
                  <a:lnTo>
                    <a:pt x="3542497" y="2391086"/>
                  </a:lnTo>
                  <a:lnTo>
                    <a:pt x="12700" y="2391086"/>
                  </a:lnTo>
                  <a:lnTo>
                    <a:pt x="12700" y="12700"/>
                  </a:lnTo>
                  <a:close/>
                </a:path>
              </a:pathLst>
            </a:custGeom>
            <a:solidFill>
              <a:srgbClr val="2B262E"/>
            </a:solidFill>
          </p:spPr>
        </p:sp>
      </p:grpSp>
      <p:pic>
        <p:nvPicPr>
          <p:cNvPr id="26" name="Picture 2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44095" y="5107701"/>
            <a:ext cx="2206115" cy="1463162"/>
          </a:xfrm>
          <a:prstGeom prst="rect">
            <a:avLst/>
          </a:prstGeom>
        </p:spPr>
      </p:pic>
      <p:sp>
        <p:nvSpPr>
          <p:cNvPr id="59" name="Rectangle 58">
            <a:extLst>
              <a:ext uri="{FF2B5EF4-FFF2-40B4-BE49-F238E27FC236}">
                <a16:creationId xmlns:a16="http://schemas.microsoft.com/office/drawing/2014/main" id="{10CB82C0-1069-4762-AE5F-124C6A6BFAA3}"/>
              </a:ext>
            </a:extLst>
          </p:cNvPr>
          <p:cNvSpPr/>
          <p:nvPr/>
        </p:nvSpPr>
        <p:spPr>
          <a:xfrm>
            <a:off x="1839354" y="2924554"/>
            <a:ext cx="3817026" cy="1411990"/>
          </a:xfrm>
          <a:prstGeom prst="rect">
            <a:avLst/>
          </a:prstGeom>
        </p:spPr>
        <p:txBody>
          <a:bodyPr wrap="square">
            <a:spAutoFit/>
          </a:bodyPr>
          <a:lstStyle/>
          <a:p>
            <a:pPr algn="just" defTabSz="609630">
              <a:lnSpc>
                <a:spcPct val="150000"/>
              </a:lnSpc>
              <a:spcBef>
                <a:spcPts val="67"/>
              </a:spcBef>
              <a:spcAft>
                <a:spcPts val="67"/>
              </a:spcAft>
              <a:buClrTx/>
              <a:defRPr/>
            </a:pPr>
            <a:r>
              <a:rPr lang="en-US" sz="2000" kern="1200" dirty="0" err="1">
                <a:solidFill>
                  <a:prstClr val="black"/>
                </a:solidFill>
                <a:latin typeface="+mn-lt"/>
                <a:ea typeface="Arial" panose="020B0604020202020204" pitchFamily="34" charset="0"/>
                <a:cs typeface="Times New Roman" panose="02020603050405020304" pitchFamily="18" charset="0"/>
              </a:rPr>
              <a:t>Đóng</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vai</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nhà</a:t>
            </a:r>
            <a:r>
              <a:rPr lang="en-US" sz="2000" kern="1200" dirty="0">
                <a:solidFill>
                  <a:prstClr val="black"/>
                </a:solidFill>
                <a:latin typeface="+mn-lt"/>
                <a:ea typeface="Arial" panose="020B0604020202020204" pitchFamily="34" charset="0"/>
                <a:cs typeface="Times New Roman" panose="02020603050405020304" pitchFamily="18" charset="0"/>
              </a:rPr>
              <a:t> du </a:t>
            </a:r>
            <a:r>
              <a:rPr lang="en-US" sz="2000" kern="1200" dirty="0" err="1">
                <a:solidFill>
                  <a:prstClr val="black"/>
                </a:solidFill>
                <a:latin typeface="+mn-lt"/>
                <a:ea typeface="Arial" panose="020B0604020202020204" pitchFamily="34" charset="0"/>
                <a:cs typeface="Times New Roman" panose="02020603050405020304" pitchFamily="18" charset="0"/>
              </a:rPr>
              <a:t>hành</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vũ</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trụ</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giới</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thiệu</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với</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các</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bạn</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về</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Trái</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Đất</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Mặt</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Trăng</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và</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Mặt</a:t>
            </a:r>
            <a:r>
              <a:rPr lang="en-US" sz="2000" kern="1200" dirty="0">
                <a:solidFill>
                  <a:prstClr val="black"/>
                </a:solidFill>
                <a:latin typeface="+mn-lt"/>
                <a:ea typeface="Arial" panose="020B0604020202020204" pitchFamily="34" charset="0"/>
                <a:cs typeface="Times New Roman" panose="02020603050405020304" pitchFamily="18" charset="0"/>
              </a:rPr>
              <a:t> </a:t>
            </a:r>
            <a:r>
              <a:rPr lang="en-US" sz="2000" kern="1200" dirty="0" err="1">
                <a:solidFill>
                  <a:prstClr val="black"/>
                </a:solidFill>
                <a:latin typeface="+mn-lt"/>
                <a:ea typeface="Arial" panose="020B0604020202020204" pitchFamily="34" charset="0"/>
                <a:cs typeface="Times New Roman" panose="02020603050405020304" pitchFamily="18" charset="0"/>
              </a:rPr>
              <a:t>Trời</a:t>
            </a:r>
            <a:r>
              <a:rPr lang="en-US" sz="2000" kern="1200" dirty="0">
                <a:solidFill>
                  <a:prstClr val="black"/>
                </a:solidFill>
                <a:latin typeface="+mn-lt"/>
                <a:ea typeface="Arial" panose="020B0604020202020204" pitchFamily="34" charset="0"/>
                <a:cs typeface="Times New Roman" panose="02020603050405020304" pitchFamily="18" charset="0"/>
              </a:rPr>
              <a:t>.</a:t>
            </a:r>
            <a:endParaRPr lang="vi-VN" sz="2000" kern="1200" dirty="0">
              <a:solidFill>
                <a:prstClr val="black"/>
              </a:solidFill>
              <a:latin typeface="+mn-lt"/>
              <a:ea typeface="Arial" panose="020B0604020202020204" pitchFamily="34" charset="0"/>
              <a:cs typeface="Times New Roman" panose="02020603050405020304" pitchFamily="18" charset="0"/>
            </a:endParaRPr>
          </a:p>
        </p:txBody>
      </p:sp>
      <p:sp>
        <p:nvSpPr>
          <p:cNvPr id="24" name="Rectangle 23">
            <a:extLst>
              <a:ext uri="{FF2B5EF4-FFF2-40B4-BE49-F238E27FC236}">
                <a16:creationId xmlns:a16="http://schemas.microsoft.com/office/drawing/2014/main" id="{BC59F9EF-8E34-45B4-9841-E863D350A2B3}"/>
              </a:ext>
            </a:extLst>
          </p:cNvPr>
          <p:cNvSpPr/>
          <p:nvPr/>
        </p:nvSpPr>
        <p:spPr>
          <a:xfrm>
            <a:off x="643738" y="1408469"/>
            <a:ext cx="10009053" cy="950325"/>
          </a:xfrm>
          <a:prstGeom prst="rect">
            <a:avLst/>
          </a:prstGeom>
        </p:spPr>
        <p:txBody>
          <a:bodyPr wrap="square">
            <a:spAutoFit/>
          </a:bodyPr>
          <a:lstStyle/>
          <a:p>
            <a:pPr algn="just" defTabSz="609630">
              <a:lnSpc>
                <a:spcPct val="150000"/>
              </a:lnSpc>
              <a:spcBef>
                <a:spcPts val="67"/>
              </a:spcBef>
              <a:spcAft>
                <a:spcPts val="67"/>
              </a:spcAft>
              <a:buClrTx/>
            </a:pPr>
            <a:r>
              <a:rPr lang="vi-VN" sz="2000" kern="1200" dirty="0">
                <a:solidFill>
                  <a:srgbClr val="FF0000"/>
                </a:solidFill>
                <a:latin typeface="+mn-lt"/>
                <a:ea typeface="Arial" panose="020B0604020202020204" pitchFamily="34" charset="0"/>
                <a:cs typeface="Times New Roman" panose="02020603050405020304" pitchFamily="18" charset="0"/>
              </a:rPr>
              <a:t>H</a:t>
            </a:r>
            <a:r>
              <a:rPr lang="en-US" sz="2000" kern="1200" dirty="0">
                <a:solidFill>
                  <a:srgbClr val="FF0000"/>
                </a:solidFill>
                <a:latin typeface="+mn-lt"/>
                <a:ea typeface="Arial" panose="020B0604020202020204" pitchFamily="34" charset="0"/>
                <a:cs typeface="Arial" panose="020B0604020202020204" pitchFamily="34" charset="0"/>
              </a:rPr>
              <a:t>Đ</a:t>
            </a:r>
            <a:r>
              <a:rPr lang="en-US" sz="2000" kern="1200" dirty="0">
                <a:solidFill>
                  <a:srgbClr val="FF0000"/>
                </a:solidFill>
                <a:latin typeface="+mn-lt"/>
                <a:ea typeface="Arial" panose="020B0604020202020204" pitchFamily="34" charset="0"/>
                <a:cs typeface="Times New Roman" panose="02020603050405020304" pitchFamily="18" charset="0"/>
              </a:rPr>
              <a:t> </a:t>
            </a:r>
            <a:r>
              <a:rPr lang="en-US" sz="2000" kern="1200" dirty="0">
                <a:solidFill>
                  <a:srgbClr val="FF0000"/>
                </a:solidFill>
                <a:latin typeface="+mn-lt"/>
                <a:ea typeface="Arial" panose="020B0604020202020204" pitchFamily="34" charset="0"/>
                <a:cs typeface="Arial" panose="020B0604020202020204" pitchFamily="34" charset="0"/>
              </a:rPr>
              <a:t>9</a:t>
            </a:r>
            <a:r>
              <a:rPr lang="vi-VN" sz="2000" kern="1200" dirty="0">
                <a:solidFill>
                  <a:srgbClr val="FF0000"/>
                </a:solidFill>
                <a:latin typeface="+mn-lt"/>
                <a:ea typeface="Arial" panose="020B0604020202020204" pitchFamily="34" charset="0"/>
                <a:cs typeface="Times New Roman" panose="02020603050405020304" pitchFamily="18" charset="0"/>
              </a:rPr>
              <a:t>: Thực hành đóng vai nhà du hành vũ trụ, giới thiệu với các bạn về Trái Đất, Mặt Trăng và Mặt Trời </a:t>
            </a:r>
            <a:endParaRPr lang="en-US" sz="2000" kern="1200" dirty="0">
              <a:solidFill>
                <a:srgbClr val="FF0000"/>
              </a:solidFill>
              <a:latin typeface="+mn-lt"/>
              <a:ea typeface="Arial" panose="020B06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2ED70190-700C-4197-BA6A-CCFAC86CB1B4}"/>
              </a:ext>
            </a:extLst>
          </p:cNvPr>
          <p:cNvPicPr>
            <a:picLocks noChangeAspect="1"/>
          </p:cNvPicPr>
          <p:nvPr/>
        </p:nvPicPr>
        <p:blipFill rotWithShape="1">
          <a:blip r:embed="rId5">
            <a:extLst>
              <a:ext uri="{28A0092B-C50C-407E-A947-70E740481C1C}">
                <a14:useLocalDpi xmlns:a14="http://schemas.microsoft.com/office/drawing/2010/main" val="0"/>
              </a:ext>
            </a:extLst>
          </a:blip>
          <a:srcRect t="14278"/>
          <a:stretch/>
        </p:blipFill>
        <p:spPr>
          <a:xfrm>
            <a:off x="5935851" y="2563320"/>
            <a:ext cx="6256149" cy="4329830"/>
          </a:xfrm>
          <a:prstGeom prst="rect">
            <a:avLst/>
          </a:prstGeom>
        </p:spPr>
      </p:pic>
    </p:spTree>
    <p:extLst>
      <p:ext uri="{BB962C8B-B14F-4D97-AF65-F5344CB8AC3E}">
        <p14:creationId xmlns:p14="http://schemas.microsoft.com/office/powerpoint/2010/main" val="244966965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randombar(horizontal)">
                                      <p:cBhvr>
                                        <p:cTn id="18" dur="500"/>
                                        <p:tgtEl>
                                          <p:spTgt spid="59"/>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heel(1)">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2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AD59"/>
        </a:solidFill>
        <a:effectLst/>
      </p:bgPr>
    </p:bg>
    <p:spTree>
      <p:nvGrpSpPr>
        <p:cNvPr id="1" name=""/>
        <p:cNvGrpSpPr/>
        <p:nvPr/>
      </p:nvGrpSpPr>
      <p:grpSpPr>
        <a:xfrm>
          <a:off x="0" y="0"/>
          <a:ext cx="0" cy="0"/>
          <a:chOff x="0" y="0"/>
          <a:chExt cx="0" cy="0"/>
        </a:xfrm>
      </p:grpSpPr>
      <p:pic>
        <p:nvPicPr>
          <p:cNvPr id="34" name="Picture 3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443314" y="4248581"/>
            <a:ext cx="4094793" cy="2732343"/>
          </a:xfrm>
          <a:prstGeom prst="rect">
            <a:avLst/>
          </a:prstGeom>
        </p:spPr>
      </p:pic>
      <p:pic>
        <p:nvPicPr>
          <p:cNvPr id="35" name="Picture 3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6800" y="-1943710"/>
            <a:ext cx="4192015" cy="3379812"/>
          </a:xfrm>
          <a:prstGeom prst="rect">
            <a:avLst/>
          </a:prstGeom>
        </p:spPr>
      </p:pic>
      <p:pic>
        <p:nvPicPr>
          <p:cNvPr id="36" name="Picture 3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27304" y="-529340"/>
            <a:ext cx="2883739" cy="2732343"/>
          </a:xfrm>
          <a:prstGeom prst="rect">
            <a:avLst/>
          </a:prstGeom>
        </p:spPr>
      </p:pic>
      <p:sp>
        <p:nvSpPr>
          <p:cNvPr id="37" name="TextBox 7">
            <a:extLst>
              <a:ext uri="{FF2B5EF4-FFF2-40B4-BE49-F238E27FC236}">
                <a16:creationId xmlns:a16="http://schemas.microsoft.com/office/drawing/2014/main" id="{BD63B487-4F4B-4D65-A165-C649D45286C5}"/>
              </a:ext>
            </a:extLst>
          </p:cNvPr>
          <p:cNvSpPr txBox="1"/>
          <p:nvPr/>
        </p:nvSpPr>
        <p:spPr>
          <a:xfrm>
            <a:off x="4998462" y="1740646"/>
            <a:ext cx="2376689" cy="2149509"/>
          </a:xfrm>
          <a:prstGeom prst="rect">
            <a:avLst/>
          </a:prstGeom>
        </p:spPr>
        <p:txBody>
          <a:bodyPr lIns="33867" tIns="33867" rIns="33867" bIns="33867" rtlCol="0" anchor="ctr"/>
          <a:lstStyle/>
          <a:p>
            <a:pPr algn="ctr" defTabSz="609630">
              <a:lnSpc>
                <a:spcPts val="1773"/>
              </a:lnSpc>
              <a:buClrTx/>
              <a:defRPr/>
            </a:pPr>
            <a:endParaRPr sz="1200" kern="1200">
              <a:solidFill>
                <a:prstClr val="black"/>
              </a:solidFill>
              <a:latin typeface="Calibri"/>
              <a:ea typeface="+mn-ea"/>
              <a:cs typeface="+mn-cs"/>
            </a:endParaRPr>
          </a:p>
        </p:txBody>
      </p:sp>
      <p:sp>
        <p:nvSpPr>
          <p:cNvPr id="38" name="TextBox 11">
            <a:extLst>
              <a:ext uri="{FF2B5EF4-FFF2-40B4-BE49-F238E27FC236}">
                <a16:creationId xmlns:a16="http://schemas.microsoft.com/office/drawing/2014/main" id="{FDAB21BF-D385-40C7-AC47-1EC6DCA73416}"/>
              </a:ext>
            </a:extLst>
          </p:cNvPr>
          <p:cNvSpPr txBox="1"/>
          <p:nvPr/>
        </p:nvSpPr>
        <p:spPr>
          <a:xfrm>
            <a:off x="3486064" y="351481"/>
            <a:ext cx="5401483" cy="730265"/>
          </a:xfrm>
          <a:prstGeom prst="rect">
            <a:avLst/>
          </a:prstGeom>
        </p:spPr>
        <p:txBody>
          <a:bodyPr wrap="square" lIns="0" tIns="0" rIns="0" bIns="0" rtlCol="0" anchor="t">
            <a:spAutoFit/>
          </a:bodyPr>
          <a:lstStyle/>
          <a:p>
            <a:pPr lvl="1" algn="ctr" defTabSz="609630">
              <a:lnSpc>
                <a:spcPts val="6454"/>
              </a:lnSpc>
              <a:spcBef>
                <a:spcPct val="0"/>
              </a:spcBef>
              <a:buClrTx/>
              <a:defRPr/>
            </a:pPr>
            <a:r>
              <a:rPr lang="en-US" sz="3600" b="1" kern="1200" spc="-117" dirty="0">
                <a:solidFill>
                  <a:srgbClr val="FF0000"/>
                </a:solidFill>
                <a:latin typeface="+mn-lt"/>
                <a:ea typeface="+mn-ea"/>
                <a:cs typeface="Arial" panose="020B0604020202020204" pitchFamily="34" charset="0"/>
              </a:rPr>
              <a:t>CÂU HỎI TRẮC NGHIỆM</a:t>
            </a:r>
          </a:p>
        </p:txBody>
      </p:sp>
      <p:sp>
        <p:nvSpPr>
          <p:cNvPr id="39" name="TextBox 38">
            <a:extLst>
              <a:ext uri="{FF2B5EF4-FFF2-40B4-BE49-F238E27FC236}">
                <a16:creationId xmlns:a16="http://schemas.microsoft.com/office/drawing/2014/main" id="{08F452B3-3001-4D24-A41F-0E65408BAB4D}"/>
              </a:ext>
            </a:extLst>
          </p:cNvPr>
          <p:cNvSpPr txBox="1"/>
          <p:nvPr/>
        </p:nvSpPr>
        <p:spPr>
          <a:xfrm>
            <a:off x="2015158" y="1482990"/>
            <a:ext cx="8161684" cy="1305165"/>
          </a:xfrm>
          <a:prstGeom prst="rect">
            <a:avLst/>
          </a:prstGeom>
          <a:noFill/>
        </p:spPr>
        <p:txBody>
          <a:bodyPr wrap="square" rtlCol="0">
            <a:spAutoFit/>
          </a:bodyPr>
          <a:lstStyle/>
          <a:p>
            <a:pPr algn="just" defTabSz="609630">
              <a:lnSpc>
                <a:spcPct val="150000"/>
              </a:lnSpc>
              <a:buClrTx/>
            </a:pPr>
            <a:r>
              <a:rPr lang="en-US" sz="2800" b="1" kern="1200" dirty="0">
                <a:solidFill>
                  <a:prstClr val="black"/>
                </a:solidFill>
                <a:latin typeface="+mn-lt"/>
                <a:ea typeface="+mn-ea"/>
                <a:cs typeface="Arial" panose="020B0604020202020204" pitchFamily="34" charset="0"/>
              </a:rPr>
              <a:t>Câu 1: </a:t>
            </a:r>
            <a:r>
              <a:rPr lang="vi-VN" sz="2800" kern="1200" dirty="0">
                <a:solidFill>
                  <a:prstClr val="black"/>
                </a:solidFill>
                <a:latin typeface="+mn-lt"/>
                <a:ea typeface="+mn-ea"/>
                <a:cs typeface="Arial" panose="020B0604020202020204" pitchFamily="34" charset="0"/>
              </a:rPr>
              <a:t>Trong Hệ Mặt Trời, từ Mặt Trời trở ra ngoài, Trái Đất nằm ở vị trí thứ</a:t>
            </a:r>
            <a:endParaRPr lang="en-US" sz="2800" kern="1200" dirty="0">
              <a:solidFill>
                <a:prstClr val="black"/>
              </a:solidFill>
              <a:latin typeface="+mn-lt"/>
              <a:ea typeface="+mn-ea"/>
              <a:cs typeface="Arial" panose="020B0604020202020204" pitchFamily="34" charset="0"/>
            </a:endParaRPr>
          </a:p>
        </p:txBody>
      </p:sp>
      <p:sp>
        <p:nvSpPr>
          <p:cNvPr id="40" name="Rounded Rectangle 16">
            <a:extLst>
              <a:ext uri="{FF2B5EF4-FFF2-40B4-BE49-F238E27FC236}">
                <a16:creationId xmlns:a16="http://schemas.microsoft.com/office/drawing/2014/main" id="{6670CE40-27DE-4185-966A-7E0A3402237C}"/>
              </a:ext>
            </a:extLst>
          </p:cNvPr>
          <p:cNvSpPr/>
          <p:nvPr/>
        </p:nvSpPr>
        <p:spPr>
          <a:xfrm>
            <a:off x="2049545" y="3170603"/>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en-US" sz="2333" kern="1200" dirty="0">
                <a:solidFill>
                  <a:prstClr val="black"/>
                </a:solidFill>
                <a:cs typeface="Arial" panose="020B0604020202020204" pitchFamily="34" charset="0"/>
              </a:rPr>
              <a:t>A. </a:t>
            </a:r>
            <a:r>
              <a:rPr lang="en-US" sz="2333" kern="1200" dirty="0" err="1">
                <a:solidFill>
                  <a:prstClr val="black"/>
                </a:solidFill>
                <a:cs typeface="Arial" panose="020B0604020202020204" pitchFamily="34" charset="0"/>
              </a:rPr>
              <a:t>Nhất</a:t>
            </a:r>
            <a:r>
              <a:rPr lang="en-US" sz="2333" kern="1200" dirty="0">
                <a:solidFill>
                  <a:prstClr val="black"/>
                </a:solidFill>
                <a:cs typeface="Arial" panose="020B0604020202020204" pitchFamily="34" charset="0"/>
              </a:rPr>
              <a:t>. </a:t>
            </a:r>
          </a:p>
        </p:txBody>
      </p:sp>
      <p:sp>
        <p:nvSpPr>
          <p:cNvPr id="41" name="Rounded Rectangle 17">
            <a:extLst>
              <a:ext uri="{FF2B5EF4-FFF2-40B4-BE49-F238E27FC236}">
                <a16:creationId xmlns:a16="http://schemas.microsoft.com/office/drawing/2014/main" id="{F510E3DD-BDFF-4074-8AF0-3F146BD8C8C5}"/>
              </a:ext>
            </a:extLst>
          </p:cNvPr>
          <p:cNvSpPr/>
          <p:nvPr/>
        </p:nvSpPr>
        <p:spPr>
          <a:xfrm>
            <a:off x="2044258" y="4615914"/>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defRPr/>
            </a:pPr>
            <a:r>
              <a:rPr lang="nl-NL" sz="2333" kern="1200" dirty="0">
                <a:solidFill>
                  <a:prstClr val="black"/>
                </a:solidFill>
                <a:latin typeface="Arial" panose="020B0604020202020204" pitchFamily="34" charset="0"/>
                <a:cs typeface="Arial" panose="020B0604020202020204" pitchFamily="34" charset="0"/>
              </a:rPr>
              <a:t>C. Ba.</a:t>
            </a:r>
            <a:endParaRPr lang="en-US" sz="2333" kern="1200" dirty="0">
              <a:solidFill>
                <a:prstClr val="black"/>
              </a:solidFill>
              <a:latin typeface="Arial" panose="020B0604020202020204" pitchFamily="34" charset="0"/>
              <a:cs typeface="Arial" panose="020B0604020202020204" pitchFamily="34" charset="0"/>
            </a:endParaRPr>
          </a:p>
        </p:txBody>
      </p:sp>
      <p:sp>
        <p:nvSpPr>
          <p:cNvPr id="42" name="Rounded Rectangle 18">
            <a:extLst>
              <a:ext uri="{FF2B5EF4-FFF2-40B4-BE49-F238E27FC236}">
                <a16:creationId xmlns:a16="http://schemas.microsoft.com/office/drawing/2014/main" id="{6B66593E-7F83-4334-826D-ED549CD74055}"/>
              </a:ext>
            </a:extLst>
          </p:cNvPr>
          <p:cNvSpPr/>
          <p:nvPr/>
        </p:nvSpPr>
        <p:spPr>
          <a:xfrm>
            <a:off x="6565429" y="3191586"/>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333" kern="1200" dirty="0">
                <a:solidFill>
                  <a:prstClr val="black"/>
                </a:solidFill>
                <a:cs typeface="Arial" panose="020B0604020202020204" pitchFamily="34" charset="0"/>
              </a:rPr>
              <a:t>B. </a:t>
            </a:r>
            <a:r>
              <a:rPr lang="en-US" sz="2333" kern="1200" dirty="0">
                <a:solidFill>
                  <a:prstClr val="black"/>
                </a:solidFill>
                <a:cs typeface="Arial" panose="020B0604020202020204" pitchFamily="34" charset="0"/>
              </a:rPr>
              <a:t>N</a:t>
            </a:r>
            <a:r>
              <a:rPr lang="vi-VN" sz="2333" kern="1200" dirty="0">
                <a:solidFill>
                  <a:prstClr val="black"/>
                </a:solidFill>
                <a:cs typeface="Arial" panose="020B0604020202020204" pitchFamily="34" charset="0"/>
              </a:rPr>
              <a:t>hì.</a:t>
            </a:r>
            <a:endParaRPr lang="en-US" sz="2333" kern="1200" dirty="0">
              <a:solidFill>
                <a:prstClr val="black"/>
              </a:solidFill>
              <a:cs typeface="Arial" panose="020B0604020202020204" pitchFamily="34" charset="0"/>
            </a:endParaRPr>
          </a:p>
        </p:txBody>
      </p:sp>
      <p:sp>
        <p:nvSpPr>
          <p:cNvPr id="43" name="Rounded Rectangle 19">
            <a:extLst>
              <a:ext uri="{FF2B5EF4-FFF2-40B4-BE49-F238E27FC236}">
                <a16:creationId xmlns:a16="http://schemas.microsoft.com/office/drawing/2014/main" id="{63837693-2DCF-42BD-B270-CF81B2A211BF}"/>
              </a:ext>
            </a:extLst>
          </p:cNvPr>
          <p:cNvSpPr/>
          <p:nvPr/>
        </p:nvSpPr>
        <p:spPr>
          <a:xfrm>
            <a:off x="6565430" y="4615914"/>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defRPr/>
            </a:pPr>
            <a:r>
              <a:rPr lang="vi-VN" sz="2333" kern="1200" dirty="0">
                <a:solidFill>
                  <a:prstClr val="black"/>
                </a:solidFill>
                <a:cs typeface="Arial" panose="020B0604020202020204" pitchFamily="34" charset="0"/>
              </a:rPr>
              <a:t>D. </a:t>
            </a:r>
            <a:r>
              <a:rPr lang="en-US" sz="2333" kern="1200" dirty="0" err="1">
                <a:solidFill>
                  <a:prstClr val="black"/>
                </a:solidFill>
                <a:cs typeface="Arial" panose="020B0604020202020204" pitchFamily="34" charset="0"/>
              </a:rPr>
              <a:t>Tư</a:t>
            </a:r>
            <a:r>
              <a:rPr lang="vi-VN" sz="2333" kern="1200" dirty="0">
                <a:solidFill>
                  <a:prstClr val="black"/>
                </a:solidFill>
                <a:cs typeface="Arial" panose="020B0604020202020204" pitchFamily="34" charset="0"/>
              </a:rPr>
              <a:t>.</a:t>
            </a:r>
            <a:endParaRPr lang="en-US" sz="2333" kern="1200" dirty="0">
              <a:solidFill>
                <a:prstClr val="black"/>
              </a:solidFill>
              <a:cs typeface="Arial" panose="020B0604020202020204" pitchFamily="34" charset="0"/>
            </a:endParaRPr>
          </a:p>
        </p:txBody>
      </p:sp>
      <p:sp>
        <p:nvSpPr>
          <p:cNvPr id="44" name="Rounded Rectangle 20">
            <a:extLst>
              <a:ext uri="{FF2B5EF4-FFF2-40B4-BE49-F238E27FC236}">
                <a16:creationId xmlns:a16="http://schemas.microsoft.com/office/drawing/2014/main" id="{0F6CF730-1C09-46B4-A649-50BA6E909F8B}"/>
              </a:ext>
            </a:extLst>
          </p:cNvPr>
          <p:cNvSpPr/>
          <p:nvPr/>
        </p:nvSpPr>
        <p:spPr>
          <a:xfrm>
            <a:off x="2049545" y="4615914"/>
            <a:ext cx="3398285" cy="1077977"/>
          </a:xfrm>
          <a:prstGeom prst="roundRect">
            <a:avLst/>
          </a:prstGeom>
          <a:solidFill>
            <a:schemeClr val="accent3">
              <a:lumMod val="60000"/>
              <a:lumOff val="4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333" kern="1200" dirty="0">
                <a:solidFill>
                  <a:prstClr val="black"/>
                </a:solidFill>
                <a:cs typeface="Arial" panose="020B0604020202020204" pitchFamily="34" charset="0"/>
              </a:rPr>
              <a:t>C. Ba.</a:t>
            </a:r>
          </a:p>
        </p:txBody>
      </p:sp>
      <p:pic>
        <p:nvPicPr>
          <p:cNvPr id="4" name="Picture 3">
            <a:extLst>
              <a:ext uri="{FF2B5EF4-FFF2-40B4-BE49-F238E27FC236}">
                <a16:creationId xmlns:a16="http://schemas.microsoft.com/office/drawing/2014/main" id="{6DE16642-C36A-7E31-1088-A4B3CA8B1A17}"/>
              </a:ext>
            </a:extLst>
          </p:cNvPr>
          <p:cNvPicPr>
            <a:picLocks noChangeAspect="1"/>
          </p:cNvPicPr>
          <p:nvPr/>
        </p:nvPicPr>
        <p:blipFill>
          <a:blip r:embed="rId9"/>
          <a:stretch>
            <a:fillRect/>
          </a:stretch>
        </p:blipFill>
        <p:spPr>
          <a:xfrm>
            <a:off x="0" y="0"/>
            <a:ext cx="958645" cy="958645"/>
          </a:xfrm>
          <a:prstGeom prst="rect">
            <a:avLst/>
          </a:prstGeom>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barn(inVertical)">
                                      <p:cBhvr>
                                        <p:cTn id="14" dur="500"/>
                                        <p:tgtEl>
                                          <p:spTgt spid="39"/>
                                        </p:tgtEl>
                                      </p:cBhvr>
                                    </p:animEffect>
                                  </p:childTnLst>
                                </p:cTn>
                              </p:par>
                            </p:childTnLst>
                          </p:cTn>
                        </p:par>
                        <p:par>
                          <p:cTn id="15" fill="hold">
                            <p:stCondLst>
                              <p:cond delay="500"/>
                            </p:stCondLst>
                            <p:childTnLst>
                              <p:par>
                                <p:cTn id="16" presetID="16" presetClass="entr" presetSubtype="21"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barn(inVertical)">
                                      <p:cBhvr>
                                        <p:cTn id="18" dur="500"/>
                                        <p:tgtEl>
                                          <p:spTgt spid="40"/>
                                        </p:tgtEl>
                                      </p:cBhvr>
                                    </p:animEffect>
                                  </p:childTnLst>
                                </p:cTn>
                              </p:par>
                            </p:childTnLst>
                          </p:cTn>
                        </p:par>
                        <p:par>
                          <p:cTn id="19" fill="hold">
                            <p:stCondLst>
                              <p:cond delay="1000"/>
                            </p:stCondLst>
                            <p:childTnLst>
                              <p:par>
                                <p:cTn id="20" presetID="16" presetClass="entr" presetSubtype="21"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barn(inVertical)">
                                      <p:cBhvr>
                                        <p:cTn id="22" dur="500"/>
                                        <p:tgtEl>
                                          <p:spTgt spid="42"/>
                                        </p:tgtEl>
                                      </p:cBhvr>
                                    </p:animEffect>
                                  </p:childTnLst>
                                </p:cTn>
                              </p:par>
                            </p:childTnLst>
                          </p:cTn>
                        </p:par>
                        <p:par>
                          <p:cTn id="23" fill="hold">
                            <p:stCondLst>
                              <p:cond delay="1500"/>
                            </p:stCondLst>
                            <p:childTnLst>
                              <p:par>
                                <p:cTn id="24" presetID="16" presetClass="entr" presetSubtype="21"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barn(inVertical)">
                                      <p:cBhvr>
                                        <p:cTn id="26" dur="500"/>
                                        <p:tgtEl>
                                          <p:spTgt spid="41"/>
                                        </p:tgtEl>
                                      </p:cBhvr>
                                    </p:animEffect>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barn(inVertical)">
                                      <p:cBhvr>
                                        <p:cTn id="30" dur="50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barn(inVertical)">
                                      <p:cBhvr>
                                        <p:cTn id="3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animBg="1"/>
      <p:bldP spid="41" grpId="0" animBg="1"/>
      <p:bldP spid="42" grpId="0" animBg="1"/>
      <p:bldP spid="43" grpId="0" animBg="1"/>
      <p:bldP spid="4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AD59"/>
        </a:solidFill>
        <a:effectLst/>
      </p:bgPr>
    </p:bg>
    <p:spTree>
      <p:nvGrpSpPr>
        <p:cNvPr id="1" name=""/>
        <p:cNvGrpSpPr/>
        <p:nvPr/>
      </p:nvGrpSpPr>
      <p:grpSpPr>
        <a:xfrm>
          <a:off x="0" y="0"/>
          <a:ext cx="0" cy="0"/>
          <a:chOff x="0" y="0"/>
          <a:chExt cx="0" cy="0"/>
        </a:xfrm>
      </p:grpSpPr>
      <p:pic>
        <p:nvPicPr>
          <p:cNvPr id="34" name="Picture 3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443314" y="4248581"/>
            <a:ext cx="4094793" cy="2732343"/>
          </a:xfrm>
          <a:prstGeom prst="rect">
            <a:avLst/>
          </a:prstGeom>
        </p:spPr>
      </p:pic>
      <p:pic>
        <p:nvPicPr>
          <p:cNvPr id="35" name="Picture 3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93247" y="-1442184"/>
            <a:ext cx="4192015" cy="3379812"/>
          </a:xfrm>
          <a:prstGeom prst="rect">
            <a:avLst/>
          </a:prstGeom>
        </p:spPr>
      </p:pic>
      <p:pic>
        <p:nvPicPr>
          <p:cNvPr id="36" name="Picture 3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34368" y="-955690"/>
            <a:ext cx="2883739" cy="2732343"/>
          </a:xfrm>
          <a:prstGeom prst="rect">
            <a:avLst/>
          </a:prstGeom>
        </p:spPr>
      </p:pic>
      <p:sp>
        <p:nvSpPr>
          <p:cNvPr id="37" name="TextBox 7">
            <a:extLst>
              <a:ext uri="{FF2B5EF4-FFF2-40B4-BE49-F238E27FC236}">
                <a16:creationId xmlns:a16="http://schemas.microsoft.com/office/drawing/2014/main" id="{BD63B487-4F4B-4D65-A165-C649D45286C5}"/>
              </a:ext>
            </a:extLst>
          </p:cNvPr>
          <p:cNvSpPr txBox="1"/>
          <p:nvPr/>
        </p:nvSpPr>
        <p:spPr>
          <a:xfrm>
            <a:off x="4998462" y="1740646"/>
            <a:ext cx="2376689" cy="2149509"/>
          </a:xfrm>
          <a:prstGeom prst="rect">
            <a:avLst/>
          </a:prstGeom>
        </p:spPr>
        <p:txBody>
          <a:bodyPr lIns="33867" tIns="33867" rIns="33867" bIns="33867" rtlCol="0" anchor="ctr"/>
          <a:lstStyle/>
          <a:p>
            <a:pPr algn="ctr" defTabSz="609630">
              <a:lnSpc>
                <a:spcPts val="1773"/>
              </a:lnSpc>
              <a:buClrTx/>
              <a:defRPr/>
            </a:pPr>
            <a:endParaRPr sz="1200" kern="1200">
              <a:solidFill>
                <a:prstClr val="black"/>
              </a:solidFill>
              <a:latin typeface="Calibri"/>
              <a:ea typeface="+mn-ea"/>
              <a:cs typeface="+mn-cs"/>
            </a:endParaRPr>
          </a:p>
        </p:txBody>
      </p:sp>
      <p:sp>
        <p:nvSpPr>
          <p:cNvPr id="38" name="TextBox 11">
            <a:extLst>
              <a:ext uri="{FF2B5EF4-FFF2-40B4-BE49-F238E27FC236}">
                <a16:creationId xmlns:a16="http://schemas.microsoft.com/office/drawing/2014/main" id="{FDAB21BF-D385-40C7-AC47-1EC6DCA73416}"/>
              </a:ext>
            </a:extLst>
          </p:cNvPr>
          <p:cNvSpPr txBox="1"/>
          <p:nvPr/>
        </p:nvSpPr>
        <p:spPr>
          <a:xfrm>
            <a:off x="3395259" y="454565"/>
            <a:ext cx="5401483" cy="680699"/>
          </a:xfrm>
          <a:prstGeom prst="rect">
            <a:avLst/>
          </a:prstGeom>
        </p:spPr>
        <p:txBody>
          <a:bodyPr wrap="square" lIns="0" tIns="0" rIns="0" bIns="0" rtlCol="0" anchor="t">
            <a:spAutoFit/>
          </a:bodyPr>
          <a:lstStyle/>
          <a:p>
            <a:pPr lvl="1" algn="ctr" defTabSz="609630">
              <a:lnSpc>
                <a:spcPts val="6454"/>
              </a:lnSpc>
              <a:spcBef>
                <a:spcPct val="0"/>
              </a:spcBef>
              <a:buClrTx/>
              <a:defRPr/>
            </a:pPr>
            <a:r>
              <a:rPr lang="en-US" sz="2000" b="1" kern="1200" spc="-117" dirty="0">
                <a:solidFill>
                  <a:srgbClr val="FF0000"/>
                </a:solidFill>
                <a:latin typeface="+mn-lt"/>
                <a:ea typeface="+mn-ea"/>
                <a:cs typeface="Arial" panose="020B0604020202020204" pitchFamily="34" charset="0"/>
              </a:rPr>
              <a:t>CÂU HỎI TRẮC NGHIỆM</a:t>
            </a:r>
          </a:p>
        </p:txBody>
      </p:sp>
      <p:sp>
        <p:nvSpPr>
          <p:cNvPr id="39" name="TextBox 38">
            <a:extLst>
              <a:ext uri="{FF2B5EF4-FFF2-40B4-BE49-F238E27FC236}">
                <a16:creationId xmlns:a16="http://schemas.microsoft.com/office/drawing/2014/main" id="{08F452B3-3001-4D24-A41F-0E65408BAB4D}"/>
              </a:ext>
            </a:extLst>
          </p:cNvPr>
          <p:cNvSpPr txBox="1"/>
          <p:nvPr/>
        </p:nvSpPr>
        <p:spPr>
          <a:xfrm>
            <a:off x="2015158" y="1410337"/>
            <a:ext cx="8161684" cy="950325"/>
          </a:xfrm>
          <a:prstGeom prst="rect">
            <a:avLst/>
          </a:prstGeom>
          <a:noFill/>
        </p:spPr>
        <p:txBody>
          <a:bodyPr wrap="square" rtlCol="0">
            <a:spAutoFit/>
          </a:bodyPr>
          <a:lstStyle/>
          <a:p>
            <a:pPr algn="just" defTabSz="609630">
              <a:lnSpc>
                <a:spcPct val="150000"/>
              </a:lnSpc>
              <a:buClrTx/>
            </a:pPr>
            <a:r>
              <a:rPr lang="en-US" sz="2000" b="1" kern="1200" dirty="0" err="1">
                <a:solidFill>
                  <a:prstClr val="black"/>
                </a:solidFill>
                <a:latin typeface="+mn-lt"/>
                <a:ea typeface="+mn-ea"/>
                <a:cs typeface="Arial" panose="020B0604020202020204" pitchFamily="34" charset="0"/>
              </a:rPr>
              <a:t>Câu</a:t>
            </a:r>
            <a:r>
              <a:rPr lang="en-US" sz="2000" b="1" kern="1200" dirty="0">
                <a:solidFill>
                  <a:prstClr val="black"/>
                </a:solidFill>
                <a:latin typeface="+mn-lt"/>
                <a:ea typeface="+mn-ea"/>
                <a:cs typeface="Arial" panose="020B0604020202020204" pitchFamily="34" charset="0"/>
              </a:rPr>
              <a:t> 2: </a:t>
            </a:r>
            <a:r>
              <a:rPr lang="vi-VN" sz="2000" kern="1200" dirty="0">
                <a:solidFill>
                  <a:prstClr val="black"/>
                </a:solidFill>
                <a:latin typeface="+mn-lt"/>
                <a:ea typeface="+mn-ea"/>
                <a:cs typeface="Arial" panose="020B0604020202020204" pitchFamily="34" charset="0"/>
              </a:rPr>
              <a:t>Trên bề mặt trái đất có hiện tượng ngày đêm luân phiên nhau với nhịp điệu 24 giờ là do?</a:t>
            </a:r>
            <a:endParaRPr lang="en-US" sz="2000" kern="1200" dirty="0">
              <a:solidFill>
                <a:prstClr val="black"/>
              </a:solidFill>
              <a:latin typeface="+mn-lt"/>
              <a:ea typeface="+mn-ea"/>
              <a:cs typeface="Arial" panose="020B0604020202020204" pitchFamily="34" charset="0"/>
            </a:endParaRPr>
          </a:p>
        </p:txBody>
      </p:sp>
      <p:sp>
        <p:nvSpPr>
          <p:cNvPr id="40" name="Rounded Rectangle 16">
            <a:extLst>
              <a:ext uri="{FF2B5EF4-FFF2-40B4-BE49-F238E27FC236}">
                <a16:creationId xmlns:a16="http://schemas.microsoft.com/office/drawing/2014/main" id="{6670CE40-27DE-4185-966A-7E0A3402237C}"/>
              </a:ext>
            </a:extLst>
          </p:cNvPr>
          <p:cNvSpPr/>
          <p:nvPr/>
        </p:nvSpPr>
        <p:spPr>
          <a:xfrm>
            <a:off x="2080977" y="3031961"/>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en-US" sz="2333" kern="1200" dirty="0">
                <a:solidFill>
                  <a:prstClr val="black"/>
                </a:solidFill>
                <a:latin typeface="Arial" panose="020B0604020202020204" pitchFamily="34" charset="0"/>
                <a:cs typeface="Arial" panose="020B0604020202020204" pitchFamily="34" charset="0"/>
              </a:rPr>
              <a:t>A. </a:t>
            </a:r>
            <a:r>
              <a:rPr lang="en-US" sz="2333" kern="1200" dirty="0" err="1">
                <a:solidFill>
                  <a:prstClr val="black"/>
                </a:solidFill>
                <a:latin typeface="Arial" panose="020B0604020202020204" pitchFamily="34" charset="0"/>
                <a:cs typeface="Arial" panose="020B0604020202020204" pitchFamily="34" charset="0"/>
              </a:rPr>
              <a:t>Trái</a:t>
            </a:r>
            <a:r>
              <a:rPr lang="en-US" sz="2333" kern="1200" dirty="0">
                <a:solidFill>
                  <a:prstClr val="black"/>
                </a:solidFill>
                <a:latin typeface="Arial" panose="020B0604020202020204" pitchFamily="34" charset="0"/>
                <a:cs typeface="Arial" panose="020B0604020202020204" pitchFamily="34" charset="0"/>
              </a:rPr>
              <a:t> </a:t>
            </a:r>
            <a:r>
              <a:rPr lang="en-US" sz="2333" kern="1200" dirty="0" err="1">
                <a:solidFill>
                  <a:prstClr val="black"/>
                </a:solidFill>
                <a:latin typeface="Arial" panose="020B0604020202020204" pitchFamily="34" charset="0"/>
                <a:cs typeface="Arial" panose="020B0604020202020204" pitchFamily="34" charset="0"/>
              </a:rPr>
              <a:t>Đất</a:t>
            </a:r>
            <a:r>
              <a:rPr lang="en-US" sz="2333" kern="1200" dirty="0">
                <a:solidFill>
                  <a:prstClr val="black"/>
                </a:solidFill>
                <a:latin typeface="Arial" panose="020B0604020202020204" pitchFamily="34" charset="0"/>
                <a:cs typeface="Arial" panose="020B0604020202020204" pitchFamily="34" charset="0"/>
              </a:rPr>
              <a:t> </a:t>
            </a:r>
            <a:r>
              <a:rPr lang="en-US" sz="2333" kern="1200" dirty="0" err="1">
                <a:solidFill>
                  <a:prstClr val="black"/>
                </a:solidFill>
                <a:latin typeface="Arial" panose="020B0604020202020204" pitchFamily="34" charset="0"/>
                <a:cs typeface="Arial" panose="020B0604020202020204" pitchFamily="34" charset="0"/>
              </a:rPr>
              <a:t>tự</a:t>
            </a:r>
            <a:r>
              <a:rPr lang="en-US" sz="2333" kern="1200" dirty="0">
                <a:solidFill>
                  <a:prstClr val="black"/>
                </a:solidFill>
                <a:latin typeface="Arial" panose="020B0604020202020204" pitchFamily="34" charset="0"/>
                <a:cs typeface="Arial" panose="020B0604020202020204" pitchFamily="34" charset="0"/>
              </a:rPr>
              <a:t> quay </a:t>
            </a:r>
            <a:r>
              <a:rPr lang="en-US" sz="2333" kern="1200" dirty="0" err="1">
                <a:solidFill>
                  <a:prstClr val="black"/>
                </a:solidFill>
                <a:latin typeface="Arial" panose="020B0604020202020204" pitchFamily="34" charset="0"/>
                <a:cs typeface="Arial" panose="020B0604020202020204" pitchFamily="34" charset="0"/>
              </a:rPr>
              <a:t>quanh</a:t>
            </a:r>
            <a:r>
              <a:rPr lang="en-US" sz="2333" kern="1200" dirty="0">
                <a:solidFill>
                  <a:prstClr val="black"/>
                </a:solidFill>
                <a:latin typeface="Arial" panose="020B0604020202020204" pitchFamily="34" charset="0"/>
                <a:cs typeface="Arial" panose="020B0604020202020204" pitchFamily="34" charset="0"/>
              </a:rPr>
              <a:t> </a:t>
            </a:r>
            <a:r>
              <a:rPr lang="en-US" sz="2333" kern="1200" dirty="0" err="1">
                <a:solidFill>
                  <a:prstClr val="black"/>
                </a:solidFill>
                <a:latin typeface="Arial" panose="020B0604020202020204" pitchFamily="34" charset="0"/>
                <a:cs typeface="Arial" panose="020B0604020202020204" pitchFamily="34" charset="0"/>
              </a:rPr>
              <a:t>trục</a:t>
            </a:r>
            <a:r>
              <a:rPr lang="en-US" sz="2333" kern="1200" dirty="0">
                <a:solidFill>
                  <a:prstClr val="black"/>
                </a:solidFill>
                <a:latin typeface="Arial" panose="020B0604020202020204" pitchFamily="34" charset="0"/>
                <a:cs typeface="Arial" panose="020B0604020202020204" pitchFamily="34" charset="0"/>
              </a:rPr>
              <a:t>.</a:t>
            </a:r>
          </a:p>
        </p:txBody>
      </p:sp>
      <p:sp>
        <p:nvSpPr>
          <p:cNvPr id="41" name="Rounded Rectangle 17">
            <a:extLst>
              <a:ext uri="{FF2B5EF4-FFF2-40B4-BE49-F238E27FC236}">
                <a16:creationId xmlns:a16="http://schemas.microsoft.com/office/drawing/2014/main" id="{F510E3DD-BDFF-4074-8AF0-3F146BD8C8C5}"/>
              </a:ext>
            </a:extLst>
          </p:cNvPr>
          <p:cNvSpPr/>
          <p:nvPr/>
        </p:nvSpPr>
        <p:spPr>
          <a:xfrm>
            <a:off x="2075690" y="4477272"/>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nl-NL" sz="2000" kern="1200" dirty="0">
                <a:solidFill>
                  <a:prstClr val="black"/>
                </a:solidFill>
                <a:cs typeface="Arial" panose="020B0604020202020204" pitchFamily="34" charset="0"/>
              </a:rPr>
              <a:t>C. Trái Đất chuyển động quanh Mặt Trời.</a:t>
            </a:r>
            <a:endParaRPr lang="en-US" sz="2000" kern="1200" dirty="0">
              <a:solidFill>
                <a:prstClr val="black"/>
              </a:solidFill>
              <a:cs typeface="Arial" panose="020B0604020202020204" pitchFamily="34" charset="0"/>
            </a:endParaRPr>
          </a:p>
        </p:txBody>
      </p:sp>
      <p:sp>
        <p:nvSpPr>
          <p:cNvPr id="42" name="Rounded Rectangle 18">
            <a:extLst>
              <a:ext uri="{FF2B5EF4-FFF2-40B4-BE49-F238E27FC236}">
                <a16:creationId xmlns:a16="http://schemas.microsoft.com/office/drawing/2014/main" id="{6B66593E-7F83-4334-826D-ED549CD74055}"/>
              </a:ext>
            </a:extLst>
          </p:cNvPr>
          <p:cNvSpPr/>
          <p:nvPr/>
        </p:nvSpPr>
        <p:spPr>
          <a:xfrm>
            <a:off x="6596862" y="3040870"/>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000" kern="1200" dirty="0">
                <a:solidFill>
                  <a:prstClr val="black"/>
                </a:solidFill>
                <a:cs typeface="Arial" panose="020B0604020202020204" pitchFamily="34" charset="0"/>
              </a:rPr>
              <a:t>B. Trục Trái Đất nghiêng.</a:t>
            </a:r>
            <a:endParaRPr lang="en-US" sz="2000" kern="1200" dirty="0">
              <a:solidFill>
                <a:prstClr val="black"/>
              </a:solidFill>
              <a:cs typeface="Arial" panose="020B0604020202020204" pitchFamily="34" charset="0"/>
            </a:endParaRPr>
          </a:p>
        </p:txBody>
      </p:sp>
      <p:sp>
        <p:nvSpPr>
          <p:cNvPr id="43" name="Rounded Rectangle 19">
            <a:extLst>
              <a:ext uri="{FF2B5EF4-FFF2-40B4-BE49-F238E27FC236}">
                <a16:creationId xmlns:a16="http://schemas.microsoft.com/office/drawing/2014/main" id="{63837693-2DCF-42BD-B270-CF81B2A211BF}"/>
              </a:ext>
            </a:extLst>
          </p:cNvPr>
          <p:cNvSpPr/>
          <p:nvPr/>
        </p:nvSpPr>
        <p:spPr>
          <a:xfrm>
            <a:off x="6596862" y="4477272"/>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000" kern="1200" dirty="0">
                <a:solidFill>
                  <a:prstClr val="black"/>
                </a:solidFill>
                <a:cs typeface="Arial" panose="020B0604020202020204" pitchFamily="34" charset="0"/>
              </a:rPr>
              <a:t>D. Trái Đất có dạng hình khối cầu.</a:t>
            </a:r>
            <a:endParaRPr lang="en-US" sz="2000" kern="1200" dirty="0">
              <a:solidFill>
                <a:prstClr val="black"/>
              </a:solidFill>
              <a:cs typeface="Arial" panose="020B0604020202020204" pitchFamily="34" charset="0"/>
            </a:endParaRPr>
          </a:p>
        </p:txBody>
      </p:sp>
      <p:sp>
        <p:nvSpPr>
          <p:cNvPr id="44" name="Rounded Rectangle 20">
            <a:extLst>
              <a:ext uri="{FF2B5EF4-FFF2-40B4-BE49-F238E27FC236}">
                <a16:creationId xmlns:a16="http://schemas.microsoft.com/office/drawing/2014/main" id="{0F6CF730-1C09-46B4-A649-50BA6E909F8B}"/>
              </a:ext>
            </a:extLst>
          </p:cNvPr>
          <p:cNvSpPr/>
          <p:nvPr/>
        </p:nvSpPr>
        <p:spPr>
          <a:xfrm>
            <a:off x="2072985" y="3025288"/>
            <a:ext cx="3398285" cy="1077977"/>
          </a:xfrm>
          <a:prstGeom prst="roundRect">
            <a:avLst/>
          </a:prstGeom>
          <a:solidFill>
            <a:schemeClr val="accent3">
              <a:lumMod val="60000"/>
              <a:lumOff val="4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en-US" sz="2000" kern="1200" dirty="0">
                <a:solidFill>
                  <a:prstClr val="black"/>
                </a:solidFill>
                <a:cs typeface="Arial" panose="020B0604020202020204" pitchFamily="34" charset="0"/>
              </a:rPr>
              <a:t>A. </a:t>
            </a:r>
            <a:r>
              <a:rPr lang="en-US" sz="2000" kern="1200" dirty="0" err="1">
                <a:solidFill>
                  <a:prstClr val="black"/>
                </a:solidFill>
                <a:cs typeface="Arial" panose="020B0604020202020204" pitchFamily="34" charset="0"/>
              </a:rPr>
              <a:t>Trái</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Đất</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tự</a:t>
            </a:r>
            <a:r>
              <a:rPr lang="en-US" sz="2000" kern="1200" dirty="0">
                <a:solidFill>
                  <a:prstClr val="black"/>
                </a:solidFill>
                <a:cs typeface="Arial" panose="020B0604020202020204" pitchFamily="34" charset="0"/>
              </a:rPr>
              <a:t> quay </a:t>
            </a:r>
            <a:r>
              <a:rPr lang="en-US" sz="2000" kern="1200" dirty="0" err="1">
                <a:solidFill>
                  <a:prstClr val="black"/>
                </a:solidFill>
                <a:cs typeface="Arial" panose="020B0604020202020204" pitchFamily="34" charset="0"/>
              </a:rPr>
              <a:t>quanh</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trục</a:t>
            </a:r>
            <a:r>
              <a:rPr lang="en-US" sz="2000" kern="1200" dirty="0">
                <a:solidFill>
                  <a:prstClr val="black"/>
                </a:solidFill>
                <a:cs typeface="Arial" panose="020B0604020202020204" pitchFamily="34" charset="0"/>
              </a:rPr>
              <a:t>.</a:t>
            </a:r>
          </a:p>
        </p:txBody>
      </p:sp>
      <p:pic>
        <p:nvPicPr>
          <p:cNvPr id="2" name="Picture 1">
            <a:extLst>
              <a:ext uri="{FF2B5EF4-FFF2-40B4-BE49-F238E27FC236}">
                <a16:creationId xmlns:a16="http://schemas.microsoft.com/office/drawing/2014/main" id="{6EBE4218-908B-6273-6181-B00A4576B049}"/>
              </a:ext>
            </a:extLst>
          </p:cNvPr>
          <p:cNvPicPr>
            <a:picLocks noChangeAspect="1"/>
          </p:cNvPicPr>
          <p:nvPr/>
        </p:nvPicPr>
        <p:blipFill>
          <a:blip r:embed="rId9"/>
          <a:stretch>
            <a:fillRect/>
          </a:stretch>
        </p:blipFill>
        <p:spPr>
          <a:xfrm>
            <a:off x="0" y="0"/>
            <a:ext cx="958645" cy="958645"/>
          </a:xfrm>
          <a:prstGeom prst="rect">
            <a:avLst/>
          </a:prstGeom>
        </p:spPr>
      </p:pic>
    </p:spTree>
    <p:extLst>
      <p:ext uri="{BB962C8B-B14F-4D97-AF65-F5344CB8AC3E}">
        <p14:creationId xmlns:p14="http://schemas.microsoft.com/office/powerpoint/2010/main" val="1860272485"/>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inVertical)">
                                      <p:cBhvr>
                                        <p:cTn id="11" dur="500"/>
                                        <p:tgtEl>
                                          <p:spTgt spid="4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arn(inVertical)">
                                      <p:cBhvr>
                                        <p:cTn id="15" dur="500"/>
                                        <p:tgtEl>
                                          <p:spTgt spid="4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barn(inVertical)">
                                      <p:cBhvr>
                                        <p:cTn id="19" dur="500"/>
                                        <p:tgtEl>
                                          <p:spTgt spid="4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barn(inVertical)">
                                      <p:cBhvr>
                                        <p:cTn id="23" dur="5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barn(inVertical)">
                                      <p:cBhvr>
                                        <p:cTn id="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animBg="1"/>
      <p:bldP spid="42" grpId="0" animBg="1"/>
      <p:bldP spid="43" grpId="0" animBg="1"/>
      <p:bldP spid="4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AD59"/>
        </a:solidFill>
        <a:effectLst/>
      </p:bgPr>
    </p:bg>
    <p:spTree>
      <p:nvGrpSpPr>
        <p:cNvPr id="1" name=""/>
        <p:cNvGrpSpPr/>
        <p:nvPr/>
      </p:nvGrpSpPr>
      <p:grpSpPr>
        <a:xfrm>
          <a:off x="0" y="0"/>
          <a:ext cx="0" cy="0"/>
          <a:chOff x="0" y="0"/>
          <a:chExt cx="0" cy="0"/>
        </a:xfrm>
      </p:grpSpPr>
      <p:pic>
        <p:nvPicPr>
          <p:cNvPr id="34" name="Picture 3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443314" y="4248581"/>
            <a:ext cx="4094793" cy="2732343"/>
          </a:xfrm>
          <a:prstGeom prst="rect">
            <a:avLst/>
          </a:prstGeom>
        </p:spPr>
      </p:pic>
      <p:pic>
        <p:nvPicPr>
          <p:cNvPr id="35" name="Picture 3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93247" y="-1442184"/>
            <a:ext cx="4192015" cy="3379812"/>
          </a:xfrm>
          <a:prstGeom prst="rect">
            <a:avLst/>
          </a:prstGeom>
        </p:spPr>
      </p:pic>
      <p:pic>
        <p:nvPicPr>
          <p:cNvPr id="36" name="Picture 3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34368" y="-955690"/>
            <a:ext cx="2883739" cy="2732343"/>
          </a:xfrm>
          <a:prstGeom prst="rect">
            <a:avLst/>
          </a:prstGeom>
        </p:spPr>
      </p:pic>
      <p:sp>
        <p:nvSpPr>
          <p:cNvPr id="37" name="TextBox 7">
            <a:extLst>
              <a:ext uri="{FF2B5EF4-FFF2-40B4-BE49-F238E27FC236}">
                <a16:creationId xmlns:a16="http://schemas.microsoft.com/office/drawing/2014/main" id="{BD63B487-4F4B-4D65-A165-C649D45286C5}"/>
              </a:ext>
            </a:extLst>
          </p:cNvPr>
          <p:cNvSpPr txBox="1"/>
          <p:nvPr/>
        </p:nvSpPr>
        <p:spPr>
          <a:xfrm>
            <a:off x="4998462" y="1740646"/>
            <a:ext cx="2376689" cy="2149509"/>
          </a:xfrm>
          <a:prstGeom prst="rect">
            <a:avLst/>
          </a:prstGeom>
        </p:spPr>
        <p:txBody>
          <a:bodyPr lIns="33867" tIns="33867" rIns="33867" bIns="33867" rtlCol="0" anchor="ctr"/>
          <a:lstStyle/>
          <a:p>
            <a:pPr algn="ctr" defTabSz="609630">
              <a:lnSpc>
                <a:spcPts val="1773"/>
              </a:lnSpc>
              <a:buClrTx/>
              <a:defRPr/>
            </a:pPr>
            <a:endParaRPr sz="1200" kern="1200">
              <a:solidFill>
                <a:prstClr val="black"/>
              </a:solidFill>
              <a:latin typeface="Calibri"/>
              <a:ea typeface="+mn-ea"/>
              <a:cs typeface="+mn-cs"/>
            </a:endParaRPr>
          </a:p>
        </p:txBody>
      </p:sp>
      <p:sp>
        <p:nvSpPr>
          <p:cNvPr id="38" name="TextBox 11">
            <a:extLst>
              <a:ext uri="{FF2B5EF4-FFF2-40B4-BE49-F238E27FC236}">
                <a16:creationId xmlns:a16="http://schemas.microsoft.com/office/drawing/2014/main" id="{FDAB21BF-D385-40C7-AC47-1EC6DCA73416}"/>
              </a:ext>
            </a:extLst>
          </p:cNvPr>
          <p:cNvSpPr txBox="1"/>
          <p:nvPr/>
        </p:nvSpPr>
        <p:spPr>
          <a:xfrm>
            <a:off x="3395259" y="454565"/>
            <a:ext cx="5401483" cy="680699"/>
          </a:xfrm>
          <a:prstGeom prst="rect">
            <a:avLst/>
          </a:prstGeom>
        </p:spPr>
        <p:txBody>
          <a:bodyPr wrap="square" lIns="0" tIns="0" rIns="0" bIns="0" rtlCol="0" anchor="t">
            <a:spAutoFit/>
          </a:bodyPr>
          <a:lstStyle/>
          <a:p>
            <a:pPr lvl="1" algn="ctr" defTabSz="609630">
              <a:lnSpc>
                <a:spcPts val="6454"/>
              </a:lnSpc>
              <a:spcBef>
                <a:spcPct val="0"/>
              </a:spcBef>
              <a:buClrTx/>
              <a:defRPr/>
            </a:pPr>
            <a:r>
              <a:rPr lang="en-US" sz="2000" b="1" kern="1200" spc="-117" dirty="0">
                <a:solidFill>
                  <a:srgbClr val="FF0000"/>
                </a:solidFill>
                <a:latin typeface="+mn-lt"/>
                <a:ea typeface="+mn-ea"/>
                <a:cs typeface="Arial" panose="020B0604020202020204" pitchFamily="34" charset="0"/>
              </a:rPr>
              <a:t>CÂU HỎI TRẮC NGHIỆM</a:t>
            </a:r>
          </a:p>
        </p:txBody>
      </p:sp>
      <p:sp>
        <p:nvSpPr>
          <p:cNvPr id="39" name="TextBox 38">
            <a:extLst>
              <a:ext uri="{FF2B5EF4-FFF2-40B4-BE49-F238E27FC236}">
                <a16:creationId xmlns:a16="http://schemas.microsoft.com/office/drawing/2014/main" id="{08F452B3-3001-4D24-A41F-0E65408BAB4D}"/>
              </a:ext>
            </a:extLst>
          </p:cNvPr>
          <p:cNvSpPr txBox="1"/>
          <p:nvPr/>
        </p:nvSpPr>
        <p:spPr>
          <a:xfrm>
            <a:off x="2015158" y="1410337"/>
            <a:ext cx="8161684" cy="493148"/>
          </a:xfrm>
          <a:prstGeom prst="rect">
            <a:avLst/>
          </a:prstGeom>
          <a:noFill/>
        </p:spPr>
        <p:txBody>
          <a:bodyPr wrap="square" rtlCol="0">
            <a:spAutoFit/>
          </a:bodyPr>
          <a:lstStyle/>
          <a:p>
            <a:pPr algn="just" defTabSz="609630">
              <a:lnSpc>
                <a:spcPct val="150000"/>
              </a:lnSpc>
              <a:buClrTx/>
            </a:pPr>
            <a:r>
              <a:rPr lang="en-US" sz="2000" b="1" kern="1200" dirty="0" err="1">
                <a:solidFill>
                  <a:prstClr val="black"/>
                </a:solidFill>
                <a:latin typeface="+mn-lt"/>
                <a:ea typeface="+mn-ea"/>
                <a:cs typeface="Arial" panose="020B0604020202020204" pitchFamily="34" charset="0"/>
              </a:rPr>
              <a:t>Câu</a:t>
            </a:r>
            <a:r>
              <a:rPr lang="en-US" sz="2000" b="1" kern="1200" dirty="0">
                <a:solidFill>
                  <a:prstClr val="black"/>
                </a:solidFill>
                <a:latin typeface="+mn-lt"/>
                <a:ea typeface="+mn-ea"/>
                <a:cs typeface="Arial" panose="020B0604020202020204" pitchFamily="34" charset="0"/>
              </a:rPr>
              <a:t> 3: </a:t>
            </a:r>
            <a:r>
              <a:rPr lang="vi-VN" sz="2000" kern="1200" dirty="0">
                <a:solidFill>
                  <a:prstClr val="black"/>
                </a:solidFill>
                <a:latin typeface="+mn-lt"/>
                <a:ea typeface="+mn-ea"/>
                <a:cs typeface="Arial" panose="020B0604020202020204" pitchFamily="34" charset="0"/>
              </a:rPr>
              <a:t>Hệ Mặt trời là</a:t>
            </a:r>
            <a:endParaRPr lang="en-US" sz="2000" kern="1200" dirty="0">
              <a:solidFill>
                <a:prstClr val="black"/>
              </a:solidFill>
              <a:latin typeface="+mn-lt"/>
              <a:ea typeface="+mn-ea"/>
              <a:cs typeface="Arial" panose="020B0604020202020204" pitchFamily="34" charset="0"/>
            </a:endParaRPr>
          </a:p>
        </p:txBody>
      </p:sp>
      <p:sp>
        <p:nvSpPr>
          <p:cNvPr id="40" name="Rounded Rectangle 16">
            <a:extLst>
              <a:ext uri="{FF2B5EF4-FFF2-40B4-BE49-F238E27FC236}">
                <a16:creationId xmlns:a16="http://schemas.microsoft.com/office/drawing/2014/main" id="{6670CE40-27DE-4185-966A-7E0A3402237C}"/>
              </a:ext>
            </a:extLst>
          </p:cNvPr>
          <p:cNvSpPr/>
          <p:nvPr/>
        </p:nvSpPr>
        <p:spPr>
          <a:xfrm>
            <a:off x="1727201" y="2534110"/>
            <a:ext cx="3686243"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en-US" sz="2000" kern="1200" dirty="0">
                <a:solidFill>
                  <a:prstClr val="black"/>
                </a:solidFill>
                <a:cs typeface="Arial" panose="020B0604020202020204" pitchFamily="34" charset="0"/>
              </a:rPr>
              <a:t>A. </a:t>
            </a:r>
            <a:r>
              <a:rPr lang="en-US" sz="2000" kern="1200" dirty="0" err="1">
                <a:solidFill>
                  <a:prstClr val="black"/>
                </a:solidFill>
                <a:cs typeface="Arial" panose="020B0604020202020204" pitchFamily="34" charset="0"/>
              </a:rPr>
              <a:t>khoảng</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không</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gian</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vô</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tận</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chứa</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các</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thiên</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hà</a:t>
            </a:r>
            <a:r>
              <a:rPr lang="en-US" sz="2000" kern="1200" dirty="0">
                <a:solidFill>
                  <a:prstClr val="black"/>
                </a:solidFill>
                <a:cs typeface="Arial" panose="020B0604020202020204" pitchFamily="34" charset="0"/>
              </a:rPr>
              <a:t>.</a:t>
            </a:r>
          </a:p>
        </p:txBody>
      </p:sp>
      <p:sp>
        <p:nvSpPr>
          <p:cNvPr id="41" name="Rounded Rectangle 17">
            <a:extLst>
              <a:ext uri="{FF2B5EF4-FFF2-40B4-BE49-F238E27FC236}">
                <a16:creationId xmlns:a16="http://schemas.microsoft.com/office/drawing/2014/main" id="{F510E3DD-BDFF-4074-8AF0-3F146BD8C8C5}"/>
              </a:ext>
            </a:extLst>
          </p:cNvPr>
          <p:cNvSpPr/>
          <p:nvPr/>
        </p:nvSpPr>
        <p:spPr>
          <a:xfrm>
            <a:off x="1734458" y="3929374"/>
            <a:ext cx="3686243"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nl-NL" sz="2333" kern="1200" dirty="0">
                <a:solidFill>
                  <a:prstClr val="black"/>
                </a:solidFill>
                <a:latin typeface="Arial" panose="020B0604020202020204" pitchFamily="34" charset="0"/>
                <a:cs typeface="Arial" panose="020B0604020202020204" pitchFamily="34" charset="0"/>
              </a:rPr>
              <a:t>C. một tập hợp các thiên thể trong Dải Ngân Hà</a:t>
            </a:r>
            <a:endParaRPr lang="en-US" sz="2333" kern="1200" dirty="0">
              <a:solidFill>
                <a:prstClr val="black"/>
              </a:solidFill>
              <a:latin typeface="Arial" panose="020B0604020202020204" pitchFamily="34" charset="0"/>
              <a:cs typeface="Arial" panose="020B0604020202020204" pitchFamily="34" charset="0"/>
            </a:endParaRPr>
          </a:p>
        </p:txBody>
      </p:sp>
      <p:sp>
        <p:nvSpPr>
          <p:cNvPr id="42" name="Rounded Rectangle 18">
            <a:extLst>
              <a:ext uri="{FF2B5EF4-FFF2-40B4-BE49-F238E27FC236}">
                <a16:creationId xmlns:a16="http://schemas.microsoft.com/office/drawing/2014/main" id="{6B66593E-7F83-4334-826D-ED549CD74055}"/>
              </a:ext>
            </a:extLst>
          </p:cNvPr>
          <p:cNvSpPr/>
          <p:nvPr/>
        </p:nvSpPr>
        <p:spPr>
          <a:xfrm>
            <a:off x="6543587" y="2492972"/>
            <a:ext cx="3686243"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000" kern="1200" dirty="0">
                <a:solidFill>
                  <a:prstClr val="black"/>
                </a:solidFill>
                <a:cs typeface="Arial" panose="020B0604020202020204" pitchFamily="34" charset="0"/>
              </a:rPr>
              <a:t>B. dải Ngân Hà chứa các hành tinh, các ngôi sao.</a:t>
            </a:r>
            <a:endParaRPr lang="en-US" sz="2000" kern="1200" dirty="0">
              <a:solidFill>
                <a:prstClr val="black"/>
              </a:solidFill>
              <a:cs typeface="Arial" panose="020B0604020202020204" pitchFamily="34" charset="0"/>
            </a:endParaRPr>
          </a:p>
        </p:txBody>
      </p:sp>
      <p:sp>
        <p:nvSpPr>
          <p:cNvPr id="43" name="Rounded Rectangle 19">
            <a:extLst>
              <a:ext uri="{FF2B5EF4-FFF2-40B4-BE49-F238E27FC236}">
                <a16:creationId xmlns:a16="http://schemas.microsoft.com/office/drawing/2014/main" id="{63837693-2DCF-42BD-B270-CF81B2A211BF}"/>
              </a:ext>
            </a:extLst>
          </p:cNvPr>
          <p:cNvSpPr/>
          <p:nvPr/>
        </p:nvSpPr>
        <p:spPr>
          <a:xfrm>
            <a:off x="6543588" y="3929374"/>
            <a:ext cx="3686242"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fi-FI" sz="2000" kern="1200" dirty="0">
                <a:solidFill>
                  <a:prstClr val="black"/>
                </a:solidFill>
                <a:cs typeface="Arial" panose="020B0604020202020204" pitchFamily="34" charset="0"/>
              </a:rPr>
              <a:t>D. một tập họp của rất nhiều ngôi sao và vệ tinh.</a:t>
            </a:r>
            <a:endParaRPr lang="en-US" sz="2000" kern="1200" dirty="0">
              <a:solidFill>
                <a:prstClr val="black"/>
              </a:solidFill>
              <a:cs typeface="Arial" panose="020B0604020202020204" pitchFamily="34" charset="0"/>
            </a:endParaRPr>
          </a:p>
        </p:txBody>
      </p:sp>
      <p:sp>
        <p:nvSpPr>
          <p:cNvPr id="44" name="Rounded Rectangle 20">
            <a:extLst>
              <a:ext uri="{FF2B5EF4-FFF2-40B4-BE49-F238E27FC236}">
                <a16:creationId xmlns:a16="http://schemas.microsoft.com/office/drawing/2014/main" id="{0F6CF730-1C09-46B4-A649-50BA6E909F8B}"/>
              </a:ext>
            </a:extLst>
          </p:cNvPr>
          <p:cNvSpPr/>
          <p:nvPr/>
        </p:nvSpPr>
        <p:spPr>
          <a:xfrm>
            <a:off x="1734458" y="3929374"/>
            <a:ext cx="3686243" cy="1077977"/>
          </a:xfrm>
          <a:prstGeom prst="roundRect">
            <a:avLst/>
          </a:prstGeom>
          <a:solidFill>
            <a:schemeClr val="accent3">
              <a:lumMod val="60000"/>
              <a:lumOff val="4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en-US" sz="2000" kern="1200" dirty="0">
                <a:solidFill>
                  <a:prstClr val="black"/>
                </a:solidFill>
                <a:cs typeface="Arial" panose="020B0604020202020204" pitchFamily="34" charset="0"/>
              </a:rPr>
              <a:t>C. </a:t>
            </a:r>
            <a:r>
              <a:rPr lang="en-US" sz="2000" kern="1200" dirty="0" err="1">
                <a:solidFill>
                  <a:prstClr val="black"/>
                </a:solidFill>
                <a:cs typeface="Arial" panose="020B0604020202020204" pitchFamily="34" charset="0"/>
              </a:rPr>
              <a:t>một</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tập</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hợp</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các</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thiên</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thể</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trong</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Dải</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Ngân</a:t>
            </a:r>
            <a:r>
              <a:rPr lang="en-US" sz="2000" kern="1200" dirty="0">
                <a:solidFill>
                  <a:prstClr val="black"/>
                </a:solidFill>
                <a:cs typeface="Arial" panose="020B0604020202020204" pitchFamily="34" charset="0"/>
              </a:rPr>
              <a:t> </a:t>
            </a:r>
            <a:r>
              <a:rPr lang="en-US" sz="2000" kern="1200" dirty="0" err="1">
                <a:solidFill>
                  <a:prstClr val="black"/>
                </a:solidFill>
                <a:cs typeface="Arial" panose="020B0604020202020204" pitchFamily="34" charset="0"/>
              </a:rPr>
              <a:t>Hà</a:t>
            </a:r>
            <a:endParaRPr lang="en-US" sz="2000" kern="1200" dirty="0">
              <a:solidFill>
                <a:prstClr val="black"/>
              </a:solidFill>
              <a:cs typeface="Arial" panose="020B0604020202020204" pitchFamily="34" charset="0"/>
            </a:endParaRPr>
          </a:p>
        </p:txBody>
      </p:sp>
      <p:pic>
        <p:nvPicPr>
          <p:cNvPr id="2" name="Picture 1">
            <a:extLst>
              <a:ext uri="{FF2B5EF4-FFF2-40B4-BE49-F238E27FC236}">
                <a16:creationId xmlns:a16="http://schemas.microsoft.com/office/drawing/2014/main" id="{BE8E4BE0-1C91-D0E2-3A33-7E6E5DC8570B}"/>
              </a:ext>
            </a:extLst>
          </p:cNvPr>
          <p:cNvPicPr>
            <a:picLocks noChangeAspect="1"/>
          </p:cNvPicPr>
          <p:nvPr/>
        </p:nvPicPr>
        <p:blipFill>
          <a:blip r:embed="rId9"/>
          <a:stretch>
            <a:fillRect/>
          </a:stretch>
        </p:blipFill>
        <p:spPr>
          <a:xfrm>
            <a:off x="0" y="0"/>
            <a:ext cx="958645" cy="958645"/>
          </a:xfrm>
          <a:prstGeom prst="rect">
            <a:avLst/>
          </a:prstGeom>
        </p:spPr>
      </p:pic>
    </p:spTree>
    <p:extLst>
      <p:ext uri="{BB962C8B-B14F-4D97-AF65-F5344CB8AC3E}">
        <p14:creationId xmlns:p14="http://schemas.microsoft.com/office/powerpoint/2010/main" val="305173646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inVertical)">
                                      <p:cBhvr>
                                        <p:cTn id="11" dur="500"/>
                                        <p:tgtEl>
                                          <p:spTgt spid="4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arn(inVertical)">
                                      <p:cBhvr>
                                        <p:cTn id="15" dur="500"/>
                                        <p:tgtEl>
                                          <p:spTgt spid="4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barn(inVertical)">
                                      <p:cBhvr>
                                        <p:cTn id="19" dur="500"/>
                                        <p:tgtEl>
                                          <p:spTgt spid="4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barn(inVertical)">
                                      <p:cBhvr>
                                        <p:cTn id="23" dur="5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barn(inVertical)">
                                      <p:cBhvr>
                                        <p:cTn id="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animBg="1"/>
      <p:bldP spid="42" grpId="0" animBg="1"/>
      <p:bldP spid="43" grpId="0" animBg="1"/>
      <p:bldP spid="4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AD59"/>
        </a:solidFill>
        <a:effectLst/>
      </p:bgPr>
    </p:bg>
    <p:spTree>
      <p:nvGrpSpPr>
        <p:cNvPr id="1" name=""/>
        <p:cNvGrpSpPr/>
        <p:nvPr/>
      </p:nvGrpSpPr>
      <p:grpSpPr>
        <a:xfrm>
          <a:off x="0" y="0"/>
          <a:ext cx="0" cy="0"/>
          <a:chOff x="0" y="0"/>
          <a:chExt cx="0" cy="0"/>
        </a:xfrm>
      </p:grpSpPr>
      <p:pic>
        <p:nvPicPr>
          <p:cNvPr id="34" name="Picture 3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443314" y="4248581"/>
            <a:ext cx="4094793" cy="2732343"/>
          </a:xfrm>
          <a:prstGeom prst="rect">
            <a:avLst/>
          </a:prstGeom>
        </p:spPr>
      </p:pic>
      <p:pic>
        <p:nvPicPr>
          <p:cNvPr id="35" name="Picture 3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93247" y="-1442184"/>
            <a:ext cx="4192015" cy="3379812"/>
          </a:xfrm>
          <a:prstGeom prst="rect">
            <a:avLst/>
          </a:prstGeom>
        </p:spPr>
      </p:pic>
      <p:pic>
        <p:nvPicPr>
          <p:cNvPr id="36" name="Picture 3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34368" y="-955690"/>
            <a:ext cx="2883739" cy="2732343"/>
          </a:xfrm>
          <a:prstGeom prst="rect">
            <a:avLst/>
          </a:prstGeom>
        </p:spPr>
      </p:pic>
      <p:sp>
        <p:nvSpPr>
          <p:cNvPr id="37" name="TextBox 7">
            <a:extLst>
              <a:ext uri="{FF2B5EF4-FFF2-40B4-BE49-F238E27FC236}">
                <a16:creationId xmlns:a16="http://schemas.microsoft.com/office/drawing/2014/main" id="{BD63B487-4F4B-4D65-A165-C649D45286C5}"/>
              </a:ext>
            </a:extLst>
          </p:cNvPr>
          <p:cNvSpPr txBox="1"/>
          <p:nvPr/>
        </p:nvSpPr>
        <p:spPr>
          <a:xfrm>
            <a:off x="4998462" y="1740646"/>
            <a:ext cx="2376689" cy="2149509"/>
          </a:xfrm>
          <a:prstGeom prst="rect">
            <a:avLst/>
          </a:prstGeom>
        </p:spPr>
        <p:txBody>
          <a:bodyPr lIns="33867" tIns="33867" rIns="33867" bIns="33867" rtlCol="0" anchor="ctr"/>
          <a:lstStyle/>
          <a:p>
            <a:pPr algn="ctr" defTabSz="609630">
              <a:lnSpc>
                <a:spcPts val="1773"/>
              </a:lnSpc>
              <a:buClrTx/>
              <a:defRPr/>
            </a:pPr>
            <a:endParaRPr sz="1200" kern="1200">
              <a:solidFill>
                <a:prstClr val="black"/>
              </a:solidFill>
              <a:latin typeface="Calibri"/>
              <a:ea typeface="+mn-ea"/>
              <a:cs typeface="+mn-cs"/>
            </a:endParaRPr>
          </a:p>
        </p:txBody>
      </p:sp>
      <p:sp>
        <p:nvSpPr>
          <p:cNvPr id="38" name="TextBox 11">
            <a:extLst>
              <a:ext uri="{FF2B5EF4-FFF2-40B4-BE49-F238E27FC236}">
                <a16:creationId xmlns:a16="http://schemas.microsoft.com/office/drawing/2014/main" id="{FDAB21BF-D385-40C7-AC47-1EC6DCA73416}"/>
              </a:ext>
            </a:extLst>
          </p:cNvPr>
          <p:cNvSpPr txBox="1"/>
          <p:nvPr/>
        </p:nvSpPr>
        <p:spPr>
          <a:xfrm>
            <a:off x="3395259" y="454565"/>
            <a:ext cx="5401483" cy="680699"/>
          </a:xfrm>
          <a:prstGeom prst="rect">
            <a:avLst/>
          </a:prstGeom>
        </p:spPr>
        <p:txBody>
          <a:bodyPr wrap="square" lIns="0" tIns="0" rIns="0" bIns="0" rtlCol="0" anchor="t">
            <a:spAutoFit/>
          </a:bodyPr>
          <a:lstStyle/>
          <a:p>
            <a:pPr lvl="1" algn="ctr" defTabSz="609630">
              <a:lnSpc>
                <a:spcPts val="6454"/>
              </a:lnSpc>
              <a:spcBef>
                <a:spcPct val="0"/>
              </a:spcBef>
              <a:buClrTx/>
              <a:defRPr/>
            </a:pPr>
            <a:r>
              <a:rPr lang="en-US" sz="2000" b="1" kern="1200" spc="-117" dirty="0">
                <a:solidFill>
                  <a:srgbClr val="FF0000"/>
                </a:solidFill>
                <a:latin typeface="+mn-lt"/>
                <a:ea typeface="+mn-ea"/>
                <a:cs typeface="Arial" panose="020B0604020202020204" pitchFamily="34" charset="0"/>
              </a:rPr>
              <a:t>CÂU HỎI TRẮC NGHIỆM</a:t>
            </a:r>
          </a:p>
        </p:txBody>
      </p:sp>
      <p:sp>
        <p:nvSpPr>
          <p:cNvPr id="39" name="TextBox 38">
            <a:extLst>
              <a:ext uri="{FF2B5EF4-FFF2-40B4-BE49-F238E27FC236}">
                <a16:creationId xmlns:a16="http://schemas.microsoft.com/office/drawing/2014/main" id="{08F452B3-3001-4D24-A41F-0E65408BAB4D}"/>
              </a:ext>
            </a:extLst>
          </p:cNvPr>
          <p:cNvSpPr txBox="1"/>
          <p:nvPr/>
        </p:nvSpPr>
        <p:spPr>
          <a:xfrm>
            <a:off x="1860384" y="1396315"/>
            <a:ext cx="8652842" cy="493148"/>
          </a:xfrm>
          <a:prstGeom prst="rect">
            <a:avLst/>
          </a:prstGeom>
          <a:noFill/>
        </p:spPr>
        <p:txBody>
          <a:bodyPr wrap="square" rtlCol="0">
            <a:spAutoFit/>
          </a:bodyPr>
          <a:lstStyle/>
          <a:p>
            <a:pPr algn="just" defTabSz="609630">
              <a:lnSpc>
                <a:spcPct val="150000"/>
              </a:lnSpc>
              <a:buClrTx/>
            </a:pPr>
            <a:r>
              <a:rPr lang="en-US" sz="2000" b="1" kern="1200" dirty="0" err="1">
                <a:solidFill>
                  <a:prstClr val="black"/>
                </a:solidFill>
                <a:latin typeface="+mn-lt"/>
                <a:ea typeface="+mn-ea"/>
                <a:cs typeface="Arial" panose="020B0604020202020204" pitchFamily="34" charset="0"/>
              </a:rPr>
              <a:t>Câu</a:t>
            </a:r>
            <a:r>
              <a:rPr lang="en-US" sz="2000" b="1" kern="1200" dirty="0">
                <a:solidFill>
                  <a:prstClr val="black"/>
                </a:solidFill>
                <a:latin typeface="+mn-lt"/>
                <a:ea typeface="+mn-ea"/>
                <a:cs typeface="Arial" panose="020B0604020202020204" pitchFamily="34" charset="0"/>
              </a:rPr>
              <a:t> 4: </a:t>
            </a:r>
            <a:r>
              <a:rPr lang="vi-VN" sz="2000" kern="1200" dirty="0">
                <a:solidFill>
                  <a:prstClr val="black"/>
                </a:solidFill>
                <a:latin typeface="+mn-lt"/>
                <a:ea typeface="+mn-ea"/>
                <a:cs typeface="Arial" panose="020B0604020202020204" pitchFamily="34" charset="0"/>
              </a:rPr>
              <a:t>Hệ Mặt Trời gồm có Mặt Trời ở trung tâm cùng với các</a:t>
            </a:r>
            <a:endParaRPr lang="en-US" sz="2000" kern="1200" dirty="0">
              <a:solidFill>
                <a:prstClr val="black"/>
              </a:solidFill>
              <a:latin typeface="+mn-lt"/>
              <a:ea typeface="+mn-ea"/>
              <a:cs typeface="Arial" panose="020B0604020202020204" pitchFamily="34" charset="0"/>
            </a:endParaRPr>
          </a:p>
        </p:txBody>
      </p:sp>
      <p:sp>
        <p:nvSpPr>
          <p:cNvPr id="40" name="Rounded Rectangle 16">
            <a:extLst>
              <a:ext uri="{FF2B5EF4-FFF2-40B4-BE49-F238E27FC236}">
                <a16:creationId xmlns:a16="http://schemas.microsoft.com/office/drawing/2014/main" id="{6670CE40-27DE-4185-966A-7E0A3402237C}"/>
              </a:ext>
            </a:extLst>
          </p:cNvPr>
          <p:cNvSpPr/>
          <p:nvPr/>
        </p:nvSpPr>
        <p:spPr>
          <a:xfrm>
            <a:off x="820057" y="2986120"/>
            <a:ext cx="4578872"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000" kern="1200" dirty="0">
                <a:solidFill>
                  <a:prstClr val="black"/>
                </a:solidFill>
                <a:cs typeface="Arial" panose="020B0604020202020204" pitchFamily="34" charset="0"/>
              </a:rPr>
              <a:t>A. hành tinh, vệ tinh, sao chổi, thiên thạch, bụi và các thiên hà.</a:t>
            </a:r>
            <a:endParaRPr lang="en-US" sz="2000" kern="1200" dirty="0">
              <a:solidFill>
                <a:prstClr val="black"/>
              </a:solidFill>
              <a:cs typeface="Arial" panose="020B0604020202020204" pitchFamily="34" charset="0"/>
            </a:endParaRPr>
          </a:p>
        </p:txBody>
      </p:sp>
      <p:sp>
        <p:nvSpPr>
          <p:cNvPr id="41" name="Rounded Rectangle 17">
            <a:extLst>
              <a:ext uri="{FF2B5EF4-FFF2-40B4-BE49-F238E27FC236}">
                <a16:creationId xmlns:a16="http://schemas.microsoft.com/office/drawing/2014/main" id="{F510E3DD-BDFF-4074-8AF0-3F146BD8C8C5}"/>
              </a:ext>
            </a:extLst>
          </p:cNvPr>
          <p:cNvSpPr/>
          <p:nvPr/>
        </p:nvSpPr>
        <p:spPr>
          <a:xfrm>
            <a:off x="820058" y="4381384"/>
            <a:ext cx="4586129"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nl-NL" sz="2000" kern="1200" dirty="0">
                <a:solidFill>
                  <a:prstClr val="black"/>
                </a:solidFill>
                <a:cs typeface="Arial" panose="020B0604020202020204" pitchFamily="34" charset="0"/>
              </a:rPr>
              <a:t>C. hành tinh, vệ tinh, sao chổi, thiên thạch, khí và Dải Ngân Hà.</a:t>
            </a:r>
            <a:endParaRPr lang="en-US" sz="2000" kern="1200" dirty="0">
              <a:solidFill>
                <a:prstClr val="black"/>
              </a:solidFill>
              <a:cs typeface="Arial" panose="020B0604020202020204" pitchFamily="34" charset="0"/>
            </a:endParaRPr>
          </a:p>
        </p:txBody>
      </p:sp>
      <p:sp>
        <p:nvSpPr>
          <p:cNvPr id="42" name="Rounded Rectangle 18">
            <a:extLst>
              <a:ext uri="{FF2B5EF4-FFF2-40B4-BE49-F238E27FC236}">
                <a16:creationId xmlns:a16="http://schemas.microsoft.com/office/drawing/2014/main" id="{6B66593E-7F83-4334-826D-ED549CD74055}"/>
              </a:ext>
            </a:extLst>
          </p:cNvPr>
          <p:cNvSpPr/>
          <p:nvPr/>
        </p:nvSpPr>
        <p:spPr>
          <a:xfrm>
            <a:off x="6529073" y="2944982"/>
            <a:ext cx="4578872"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333" kern="1200" dirty="0">
                <a:solidFill>
                  <a:prstClr val="black"/>
                </a:solidFill>
                <a:latin typeface="Arial" panose="020B0604020202020204" pitchFamily="34" charset="0"/>
                <a:cs typeface="Arial" panose="020B0604020202020204" pitchFamily="34" charset="0"/>
              </a:rPr>
              <a:t>B. hành tinh, vệ tinh, sao chổi, thiên thạch và các đám bụi khí.</a:t>
            </a:r>
            <a:endParaRPr lang="en-US" sz="2333" kern="1200" dirty="0">
              <a:solidFill>
                <a:prstClr val="black"/>
              </a:solidFill>
              <a:latin typeface="Arial" panose="020B0604020202020204" pitchFamily="34" charset="0"/>
              <a:cs typeface="Arial" panose="020B0604020202020204" pitchFamily="34" charset="0"/>
            </a:endParaRPr>
          </a:p>
        </p:txBody>
      </p:sp>
      <p:sp>
        <p:nvSpPr>
          <p:cNvPr id="43" name="Rounded Rectangle 19">
            <a:extLst>
              <a:ext uri="{FF2B5EF4-FFF2-40B4-BE49-F238E27FC236}">
                <a16:creationId xmlns:a16="http://schemas.microsoft.com/office/drawing/2014/main" id="{63837693-2DCF-42BD-B270-CF81B2A211BF}"/>
              </a:ext>
            </a:extLst>
          </p:cNvPr>
          <p:cNvSpPr/>
          <p:nvPr/>
        </p:nvSpPr>
        <p:spPr>
          <a:xfrm>
            <a:off x="6529073" y="4369686"/>
            <a:ext cx="4586129"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000" kern="1200" dirty="0">
                <a:solidFill>
                  <a:prstClr val="black"/>
                </a:solidFill>
                <a:cs typeface="Arial" panose="020B0604020202020204" pitchFamily="34" charset="0"/>
              </a:rPr>
              <a:t>D. hành tinh, vệ tinh, vũ trụ, các thiên thạch và các đám bụi khí.</a:t>
            </a:r>
            <a:endParaRPr lang="en-US" sz="2000" kern="1200" dirty="0">
              <a:solidFill>
                <a:prstClr val="black"/>
              </a:solidFill>
              <a:cs typeface="Arial" panose="020B0604020202020204" pitchFamily="34" charset="0"/>
            </a:endParaRPr>
          </a:p>
        </p:txBody>
      </p:sp>
      <p:sp>
        <p:nvSpPr>
          <p:cNvPr id="44" name="Rounded Rectangle 20">
            <a:extLst>
              <a:ext uri="{FF2B5EF4-FFF2-40B4-BE49-F238E27FC236}">
                <a16:creationId xmlns:a16="http://schemas.microsoft.com/office/drawing/2014/main" id="{0F6CF730-1C09-46B4-A649-50BA6E909F8B}"/>
              </a:ext>
            </a:extLst>
          </p:cNvPr>
          <p:cNvSpPr/>
          <p:nvPr/>
        </p:nvSpPr>
        <p:spPr>
          <a:xfrm>
            <a:off x="6529073" y="2933284"/>
            <a:ext cx="4578872" cy="1077977"/>
          </a:xfrm>
          <a:prstGeom prst="roundRect">
            <a:avLst/>
          </a:prstGeom>
          <a:solidFill>
            <a:schemeClr val="accent3">
              <a:lumMod val="60000"/>
              <a:lumOff val="4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000" kern="1200" dirty="0">
                <a:solidFill>
                  <a:prstClr val="black"/>
                </a:solidFill>
                <a:cs typeface="Arial" panose="020B0604020202020204" pitchFamily="34" charset="0"/>
              </a:rPr>
              <a:t>B. hành tinh, vệ tinh, sao chổi, thiên thạch và các đám bụi khí.</a:t>
            </a:r>
            <a:endParaRPr lang="en-US" sz="2000" kern="1200" dirty="0">
              <a:solidFill>
                <a:prstClr val="black"/>
              </a:solidFill>
              <a:cs typeface="Arial" panose="020B0604020202020204" pitchFamily="34" charset="0"/>
            </a:endParaRPr>
          </a:p>
        </p:txBody>
      </p:sp>
      <p:pic>
        <p:nvPicPr>
          <p:cNvPr id="2" name="Picture 1">
            <a:extLst>
              <a:ext uri="{FF2B5EF4-FFF2-40B4-BE49-F238E27FC236}">
                <a16:creationId xmlns:a16="http://schemas.microsoft.com/office/drawing/2014/main" id="{44DA889B-37A4-8FB9-2DA1-BB6666189EBE}"/>
              </a:ext>
            </a:extLst>
          </p:cNvPr>
          <p:cNvPicPr>
            <a:picLocks noChangeAspect="1"/>
          </p:cNvPicPr>
          <p:nvPr/>
        </p:nvPicPr>
        <p:blipFill>
          <a:blip r:embed="rId9"/>
          <a:stretch>
            <a:fillRect/>
          </a:stretch>
        </p:blipFill>
        <p:spPr>
          <a:xfrm>
            <a:off x="0" y="0"/>
            <a:ext cx="958645" cy="958645"/>
          </a:xfrm>
          <a:prstGeom prst="rect">
            <a:avLst/>
          </a:prstGeom>
        </p:spPr>
      </p:pic>
    </p:spTree>
    <p:extLst>
      <p:ext uri="{BB962C8B-B14F-4D97-AF65-F5344CB8AC3E}">
        <p14:creationId xmlns:p14="http://schemas.microsoft.com/office/powerpoint/2010/main" val="2964199720"/>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inVertical)">
                                      <p:cBhvr>
                                        <p:cTn id="11" dur="500"/>
                                        <p:tgtEl>
                                          <p:spTgt spid="4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arn(inVertical)">
                                      <p:cBhvr>
                                        <p:cTn id="15" dur="500"/>
                                        <p:tgtEl>
                                          <p:spTgt spid="4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barn(inVertical)">
                                      <p:cBhvr>
                                        <p:cTn id="19" dur="500"/>
                                        <p:tgtEl>
                                          <p:spTgt spid="4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barn(inVertical)">
                                      <p:cBhvr>
                                        <p:cTn id="23" dur="5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barn(inVertical)">
                                      <p:cBhvr>
                                        <p:cTn id="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animBg="1"/>
      <p:bldP spid="42" grpId="0" animBg="1"/>
      <p:bldP spid="43" grpId="0" animBg="1"/>
      <p:bldP spid="4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AD59"/>
        </a:solidFill>
        <a:effectLst/>
      </p:bgPr>
    </p:bg>
    <p:spTree>
      <p:nvGrpSpPr>
        <p:cNvPr id="1" name=""/>
        <p:cNvGrpSpPr/>
        <p:nvPr/>
      </p:nvGrpSpPr>
      <p:grpSpPr>
        <a:xfrm>
          <a:off x="0" y="0"/>
          <a:ext cx="0" cy="0"/>
          <a:chOff x="0" y="0"/>
          <a:chExt cx="0" cy="0"/>
        </a:xfrm>
      </p:grpSpPr>
      <p:pic>
        <p:nvPicPr>
          <p:cNvPr id="34" name="Picture 3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443314" y="4248581"/>
            <a:ext cx="4094793" cy="2732343"/>
          </a:xfrm>
          <a:prstGeom prst="rect">
            <a:avLst/>
          </a:prstGeom>
        </p:spPr>
      </p:pic>
      <p:pic>
        <p:nvPicPr>
          <p:cNvPr id="35" name="Picture 3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93247" y="-1442184"/>
            <a:ext cx="4192015" cy="3379812"/>
          </a:xfrm>
          <a:prstGeom prst="rect">
            <a:avLst/>
          </a:prstGeom>
        </p:spPr>
      </p:pic>
      <p:pic>
        <p:nvPicPr>
          <p:cNvPr id="36" name="Picture 3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34368" y="-955690"/>
            <a:ext cx="2883739" cy="2732343"/>
          </a:xfrm>
          <a:prstGeom prst="rect">
            <a:avLst/>
          </a:prstGeom>
        </p:spPr>
      </p:pic>
      <p:sp>
        <p:nvSpPr>
          <p:cNvPr id="37" name="TextBox 7">
            <a:extLst>
              <a:ext uri="{FF2B5EF4-FFF2-40B4-BE49-F238E27FC236}">
                <a16:creationId xmlns:a16="http://schemas.microsoft.com/office/drawing/2014/main" id="{BD63B487-4F4B-4D65-A165-C649D45286C5}"/>
              </a:ext>
            </a:extLst>
          </p:cNvPr>
          <p:cNvSpPr txBox="1"/>
          <p:nvPr/>
        </p:nvSpPr>
        <p:spPr>
          <a:xfrm>
            <a:off x="4998462" y="1740646"/>
            <a:ext cx="2376689" cy="2149509"/>
          </a:xfrm>
          <a:prstGeom prst="rect">
            <a:avLst/>
          </a:prstGeom>
        </p:spPr>
        <p:txBody>
          <a:bodyPr lIns="33867" tIns="33867" rIns="33867" bIns="33867" rtlCol="0" anchor="ctr"/>
          <a:lstStyle/>
          <a:p>
            <a:pPr algn="ctr" defTabSz="609630">
              <a:lnSpc>
                <a:spcPts val="1773"/>
              </a:lnSpc>
              <a:buClrTx/>
              <a:defRPr/>
            </a:pPr>
            <a:endParaRPr sz="1200" kern="1200">
              <a:solidFill>
                <a:prstClr val="black"/>
              </a:solidFill>
              <a:latin typeface="Calibri"/>
              <a:ea typeface="+mn-ea"/>
              <a:cs typeface="+mn-cs"/>
            </a:endParaRPr>
          </a:p>
        </p:txBody>
      </p:sp>
      <p:sp>
        <p:nvSpPr>
          <p:cNvPr id="38" name="TextBox 11">
            <a:extLst>
              <a:ext uri="{FF2B5EF4-FFF2-40B4-BE49-F238E27FC236}">
                <a16:creationId xmlns:a16="http://schemas.microsoft.com/office/drawing/2014/main" id="{FDAB21BF-D385-40C7-AC47-1EC6DCA73416}"/>
              </a:ext>
            </a:extLst>
          </p:cNvPr>
          <p:cNvSpPr txBox="1"/>
          <p:nvPr/>
        </p:nvSpPr>
        <p:spPr>
          <a:xfrm>
            <a:off x="3395259" y="454565"/>
            <a:ext cx="5401483" cy="680699"/>
          </a:xfrm>
          <a:prstGeom prst="rect">
            <a:avLst/>
          </a:prstGeom>
        </p:spPr>
        <p:txBody>
          <a:bodyPr wrap="square" lIns="0" tIns="0" rIns="0" bIns="0" rtlCol="0" anchor="t">
            <a:spAutoFit/>
          </a:bodyPr>
          <a:lstStyle/>
          <a:p>
            <a:pPr lvl="1" algn="ctr" defTabSz="609630">
              <a:lnSpc>
                <a:spcPts val="6454"/>
              </a:lnSpc>
              <a:spcBef>
                <a:spcPct val="0"/>
              </a:spcBef>
              <a:buClrTx/>
              <a:defRPr/>
            </a:pPr>
            <a:r>
              <a:rPr lang="en-US" sz="2000" b="1" kern="1200" spc="-117" dirty="0">
                <a:solidFill>
                  <a:srgbClr val="FF0000"/>
                </a:solidFill>
                <a:latin typeface="+mn-lt"/>
                <a:ea typeface="+mn-ea"/>
                <a:cs typeface="Arial" panose="020B0604020202020204" pitchFamily="34" charset="0"/>
              </a:rPr>
              <a:t>CÂU HỎI TRẮC NGHIỆM</a:t>
            </a:r>
          </a:p>
        </p:txBody>
      </p:sp>
      <p:sp>
        <p:nvSpPr>
          <p:cNvPr id="39" name="TextBox 38">
            <a:extLst>
              <a:ext uri="{FF2B5EF4-FFF2-40B4-BE49-F238E27FC236}">
                <a16:creationId xmlns:a16="http://schemas.microsoft.com/office/drawing/2014/main" id="{08F452B3-3001-4D24-A41F-0E65408BAB4D}"/>
              </a:ext>
            </a:extLst>
          </p:cNvPr>
          <p:cNvSpPr txBox="1"/>
          <p:nvPr/>
        </p:nvSpPr>
        <p:spPr>
          <a:xfrm>
            <a:off x="2015158" y="1410337"/>
            <a:ext cx="8161684" cy="950325"/>
          </a:xfrm>
          <a:prstGeom prst="rect">
            <a:avLst/>
          </a:prstGeom>
          <a:noFill/>
        </p:spPr>
        <p:txBody>
          <a:bodyPr wrap="square" rtlCol="0">
            <a:spAutoFit/>
          </a:bodyPr>
          <a:lstStyle/>
          <a:p>
            <a:pPr algn="just" defTabSz="609630">
              <a:lnSpc>
                <a:spcPct val="150000"/>
              </a:lnSpc>
              <a:buClrTx/>
            </a:pPr>
            <a:r>
              <a:rPr lang="en-US" sz="2000" b="1" kern="1200" dirty="0" err="1">
                <a:solidFill>
                  <a:prstClr val="black"/>
                </a:solidFill>
                <a:latin typeface="+mn-lt"/>
                <a:ea typeface="+mn-ea"/>
                <a:cs typeface="Arial" panose="020B0604020202020204" pitchFamily="34" charset="0"/>
              </a:rPr>
              <a:t>Câu</a:t>
            </a:r>
            <a:r>
              <a:rPr lang="en-US" sz="2000" b="1" kern="1200" dirty="0">
                <a:solidFill>
                  <a:prstClr val="black"/>
                </a:solidFill>
                <a:latin typeface="+mn-lt"/>
                <a:ea typeface="+mn-ea"/>
                <a:cs typeface="Arial" panose="020B0604020202020204" pitchFamily="34" charset="0"/>
              </a:rPr>
              <a:t> 5: </a:t>
            </a:r>
            <a:r>
              <a:rPr lang="vi-VN" sz="2000" kern="1200" dirty="0">
                <a:solidFill>
                  <a:prstClr val="black"/>
                </a:solidFill>
                <a:latin typeface="+mn-lt"/>
                <a:ea typeface="+mn-ea"/>
                <a:cs typeface="Arial" panose="020B0604020202020204" pitchFamily="34" charset="0"/>
              </a:rPr>
              <a:t>Các hành tinh trong Hệ Mặt Trời có quỹ đạo chuyển động từ</a:t>
            </a:r>
            <a:endParaRPr lang="en-US" sz="2000" kern="1200" dirty="0">
              <a:solidFill>
                <a:prstClr val="black"/>
              </a:solidFill>
              <a:latin typeface="+mn-lt"/>
              <a:ea typeface="+mn-ea"/>
              <a:cs typeface="Arial" panose="020B0604020202020204" pitchFamily="34" charset="0"/>
            </a:endParaRPr>
          </a:p>
        </p:txBody>
      </p:sp>
      <p:sp>
        <p:nvSpPr>
          <p:cNvPr id="40" name="Rounded Rectangle 16">
            <a:extLst>
              <a:ext uri="{FF2B5EF4-FFF2-40B4-BE49-F238E27FC236}">
                <a16:creationId xmlns:a16="http://schemas.microsoft.com/office/drawing/2014/main" id="{6670CE40-27DE-4185-966A-7E0A3402237C}"/>
              </a:ext>
            </a:extLst>
          </p:cNvPr>
          <p:cNvSpPr/>
          <p:nvPr/>
        </p:nvSpPr>
        <p:spPr>
          <a:xfrm>
            <a:off x="2015158" y="3130591"/>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en-US" sz="2333" kern="1200" dirty="0">
                <a:solidFill>
                  <a:prstClr val="black"/>
                </a:solidFill>
                <a:latin typeface="Arial" panose="020B0604020202020204" pitchFamily="34" charset="0"/>
                <a:cs typeface="Arial" panose="020B0604020202020204" pitchFamily="34" charset="0"/>
              </a:rPr>
              <a:t>A. </a:t>
            </a:r>
            <a:r>
              <a:rPr lang="en-US" sz="2333" kern="1200" dirty="0" err="1">
                <a:solidFill>
                  <a:prstClr val="black"/>
                </a:solidFill>
                <a:latin typeface="Arial" panose="020B0604020202020204" pitchFamily="34" charset="0"/>
                <a:cs typeface="Arial" panose="020B0604020202020204" pitchFamily="34" charset="0"/>
              </a:rPr>
              <a:t>Tây</a:t>
            </a:r>
            <a:r>
              <a:rPr lang="en-US" sz="2333" kern="1200" dirty="0">
                <a:solidFill>
                  <a:prstClr val="black"/>
                </a:solidFill>
                <a:latin typeface="Arial" panose="020B0604020202020204" pitchFamily="34" charset="0"/>
                <a:cs typeface="Arial" panose="020B0604020202020204" pitchFamily="34" charset="0"/>
              </a:rPr>
              <a:t> sang </a:t>
            </a:r>
            <a:r>
              <a:rPr lang="en-US" sz="2333" kern="1200" dirty="0" err="1">
                <a:solidFill>
                  <a:prstClr val="black"/>
                </a:solidFill>
                <a:latin typeface="Arial" panose="020B0604020202020204" pitchFamily="34" charset="0"/>
                <a:cs typeface="Arial" panose="020B0604020202020204" pitchFamily="34" charset="0"/>
              </a:rPr>
              <a:t>Đông</a:t>
            </a:r>
            <a:r>
              <a:rPr lang="en-US" sz="2333" kern="1200" dirty="0">
                <a:solidFill>
                  <a:prstClr val="black"/>
                </a:solidFill>
                <a:latin typeface="Arial" panose="020B0604020202020204" pitchFamily="34" charset="0"/>
                <a:cs typeface="Arial" panose="020B0604020202020204" pitchFamily="34" charset="0"/>
              </a:rPr>
              <a:t>.</a:t>
            </a:r>
          </a:p>
        </p:txBody>
      </p:sp>
      <p:sp>
        <p:nvSpPr>
          <p:cNvPr id="41" name="Rounded Rectangle 17">
            <a:extLst>
              <a:ext uri="{FF2B5EF4-FFF2-40B4-BE49-F238E27FC236}">
                <a16:creationId xmlns:a16="http://schemas.microsoft.com/office/drawing/2014/main" id="{F510E3DD-BDFF-4074-8AF0-3F146BD8C8C5}"/>
              </a:ext>
            </a:extLst>
          </p:cNvPr>
          <p:cNvSpPr/>
          <p:nvPr/>
        </p:nvSpPr>
        <p:spPr>
          <a:xfrm>
            <a:off x="2036930" y="4566993"/>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nl-NL" sz="2000" kern="1200" dirty="0">
                <a:solidFill>
                  <a:prstClr val="black"/>
                </a:solidFill>
                <a:cs typeface="Arial" panose="020B0604020202020204" pitchFamily="34" charset="0"/>
              </a:rPr>
              <a:t>C. Bắc đến Nam. </a:t>
            </a:r>
            <a:endParaRPr lang="en-US" sz="2000" kern="1200" dirty="0">
              <a:solidFill>
                <a:prstClr val="black"/>
              </a:solidFill>
              <a:cs typeface="Arial" panose="020B0604020202020204" pitchFamily="34" charset="0"/>
            </a:endParaRPr>
          </a:p>
        </p:txBody>
      </p:sp>
      <p:sp>
        <p:nvSpPr>
          <p:cNvPr id="42" name="Rounded Rectangle 18">
            <a:extLst>
              <a:ext uri="{FF2B5EF4-FFF2-40B4-BE49-F238E27FC236}">
                <a16:creationId xmlns:a16="http://schemas.microsoft.com/office/drawing/2014/main" id="{6B66593E-7F83-4334-826D-ED549CD74055}"/>
              </a:ext>
            </a:extLst>
          </p:cNvPr>
          <p:cNvSpPr/>
          <p:nvPr/>
        </p:nvSpPr>
        <p:spPr>
          <a:xfrm>
            <a:off x="6558102" y="3130591"/>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000" kern="1200" dirty="0">
                <a:solidFill>
                  <a:prstClr val="black"/>
                </a:solidFill>
                <a:cs typeface="Arial" panose="020B0604020202020204" pitchFamily="34" charset="0"/>
              </a:rPr>
              <a:t>B. Đông sang Tây.</a:t>
            </a:r>
            <a:endParaRPr lang="en-US" sz="2000" kern="1200" dirty="0">
              <a:solidFill>
                <a:prstClr val="black"/>
              </a:solidFill>
              <a:cs typeface="Arial" panose="020B0604020202020204" pitchFamily="34" charset="0"/>
            </a:endParaRPr>
          </a:p>
        </p:txBody>
      </p:sp>
      <p:sp>
        <p:nvSpPr>
          <p:cNvPr id="43" name="Rounded Rectangle 19">
            <a:extLst>
              <a:ext uri="{FF2B5EF4-FFF2-40B4-BE49-F238E27FC236}">
                <a16:creationId xmlns:a16="http://schemas.microsoft.com/office/drawing/2014/main" id="{63837693-2DCF-42BD-B270-CF81B2A211BF}"/>
              </a:ext>
            </a:extLst>
          </p:cNvPr>
          <p:cNvSpPr/>
          <p:nvPr/>
        </p:nvSpPr>
        <p:spPr>
          <a:xfrm>
            <a:off x="6558103" y="4566993"/>
            <a:ext cx="3398285" cy="1077977"/>
          </a:xfrm>
          <a:prstGeom prst="roundRect">
            <a:avLst/>
          </a:prstGeom>
          <a:solidFill>
            <a:schemeClr val="accent3">
              <a:lumMod val="20000"/>
              <a:lumOff val="8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vi-VN" sz="2000" kern="1200" dirty="0">
                <a:solidFill>
                  <a:prstClr val="black"/>
                </a:solidFill>
                <a:cs typeface="Arial" panose="020B0604020202020204" pitchFamily="34" charset="0"/>
              </a:rPr>
              <a:t>D. Nam đến Bắc.</a:t>
            </a:r>
            <a:endParaRPr lang="en-US" sz="2000" kern="1200" dirty="0">
              <a:solidFill>
                <a:prstClr val="black"/>
              </a:solidFill>
              <a:cs typeface="Arial" panose="020B0604020202020204" pitchFamily="34" charset="0"/>
            </a:endParaRPr>
          </a:p>
        </p:txBody>
      </p:sp>
      <p:sp>
        <p:nvSpPr>
          <p:cNvPr id="44" name="Rounded Rectangle 20">
            <a:extLst>
              <a:ext uri="{FF2B5EF4-FFF2-40B4-BE49-F238E27FC236}">
                <a16:creationId xmlns:a16="http://schemas.microsoft.com/office/drawing/2014/main" id="{0F6CF730-1C09-46B4-A649-50BA6E909F8B}"/>
              </a:ext>
            </a:extLst>
          </p:cNvPr>
          <p:cNvSpPr/>
          <p:nvPr/>
        </p:nvSpPr>
        <p:spPr>
          <a:xfrm>
            <a:off x="2015158" y="3130591"/>
            <a:ext cx="3398285" cy="1077977"/>
          </a:xfrm>
          <a:prstGeom prst="roundRect">
            <a:avLst/>
          </a:prstGeom>
          <a:solidFill>
            <a:schemeClr val="accent3">
              <a:lumMod val="60000"/>
              <a:lumOff val="40000"/>
            </a:schemeClr>
          </a:solidFill>
          <a:ln w="571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lnSpc>
                <a:spcPct val="150000"/>
              </a:lnSpc>
              <a:buClrTx/>
            </a:pPr>
            <a:r>
              <a:rPr lang="en-US" sz="2000" kern="1200" dirty="0">
                <a:solidFill>
                  <a:prstClr val="black"/>
                </a:solidFill>
                <a:cs typeface="Arial" panose="020B0604020202020204" pitchFamily="34" charset="0"/>
              </a:rPr>
              <a:t>A. </a:t>
            </a:r>
            <a:r>
              <a:rPr lang="en-US" sz="2000" kern="1200" dirty="0" err="1">
                <a:solidFill>
                  <a:prstClr val="black"/>
                </a:solidFill>
                <a:cs typeface="Arial" panose="020B0604020202020204" pitchFamily="34" charset="0"/>
              </a:rPr>
              <a:t>Tây</a:t>
            </a:r>
            <a:r>
              <a:rPr lang="en-US" sz="2000" kern="1200" dirty="0">
                <a:solidFill>
                  <a:prstClr val="black"/>
                </a:solidFill>
                <a:cs typeface="Arial" panose="020B0604020202020204" pitchFamily="34" charset="0"/>
              </a:rPr>
              <a:t> sang </a:t>
            </a:r>
            <a:r>
              <a:rPr lang="en-US" sz="2000" kern="1200" dirty="0" err="1">
                <a:solidFill>
                  <a:prstClr val="black"/>
                </a:solidFill>
                <a:cs typeface="Arial" panose="020B0604020202020204" pitchFamily="34" charset="0"/>
              </a:rPr>
              <a:t>Đông</a:t>
            </a:r>
            <a:r>
              <a:rPr lang="en-US" sz="2000" kern="1200" dirty="0">
                <a:solidFill>
                  <a:prstClr val="black"/>
                </a:solidFill>
                <a:cs typeface="Arial" panose="020B0604020202020204" pitchFamily="34" charset="0"/>
              </a:rPr>
              <a:t>.</a:t>
            </a:r>
          </a:p>
        </p:txBody>
      </p:sp>
      <p:pic>
        <p:nvPicPr>
          <p:cNvPr id="2" name="Picture 1">
            <a:extLst>
              <a:ext uri="{FF2B5EF4-FFF2-40B4-BE49-F238E27FC236}">
                <a16:creationId xmlns:a16="http://schemas.microsoft.com/office/drawing/2014/main" id="{8A019C55-E5CB-F4D8-0926-AD9C3A650E81}"/>
              </a:ext>
            </a:extLst>
          </p:cNvPr>
          <p:cNvPicPr>
            <a:picLocks noChangeAspect="1"/>
          </p:cNvPicPr>
          <p:nvPr/>
        </p:nvPicPr>
        <p:blipFill>
          <a:blip r:embed="rId9"/>
          <a:stretch>
            <a:fillRect/>
          </a:stretch>
        </p:blipFill>
        <p:spPr>
          <a:xfrm>
            <a:off x="0" y="0"/>
            <a:ext cx="958645" cy="958645"/>
          </a:xfrm>
          <a:prstGeom prst="rect">
            <a:avLst/>
          </a:prstGeom>
        </p:spPr>
      </p:pic>
    </p:spTree>
    <p:extLst>
      <p:ext uri="{BB962C8B-B14F-4D97-AF65-F5344CB8AC3E}">
        <p14:creationId xmlns:p14="http://schemas.microsoft.com/office/powerpoint/2010/main" val="3678377537"/>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inVertical)">
                                      <p:cBhvr>
                                        <p:cTn id="11" dur="500"/>
                                        <p:tgtEl>
                                          <p:spTgt spid="4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arn(inVertical)">
                                      <p:cBhvr>
                                        <p:cTn id="15" dur="500"/>
                                        <p:tgtEl>
                                          <p:spTgt spid="4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barn(inVertical)">
                                      <p:cBhvr>
                                        <p:cTn id="19" dur="500"/>
                                        <p:tgtEl>
                                          <p:spTgt spid="4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barn(inVertical)">
                                      <p:cBhvr>
                                        <p:cTn id="23" dur="5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barn(inVertical)">
                                      <p:cBhvr>
                                        <p:cTn id="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animBg="1"/>
      <p:bldP spid="42" grpId="0" animBg="1"/>
      <p:bldP spid="43" grpId="0" animBg="1"/>
      <p:bldP spid="4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extBox 20"/>
          <p:cNvSpPr txBox="1"/>
          <p:nvPr/>
        </p:nvSpPr>
        <p:spPr>
          <a:xfrm>
            <a:off x="2799003" y="1679147"/>
            <a:ext cx="6593993" cy="803425"/>
          </a:xfrm>
          <a:prstGeom prst="rect">
            <a:avLst/>
          </a:prstGeom>
        </p:spPr>
        <p:txBody>
          <a:bodyPr wrap="square" lIns="0" tIns="0" rIns="0" bIns="0" rtlCol="0" anchor="t">
            <a:spAutoFit/>
          </a:bodyPr>
          <a:lstStyle/>
          <a:p>
            <a:pPr algn="ctr" defTabSz="609630">
              <a:lnSpc>
                <a:spcPct val="150000"/>
              </a:lnSpc>
              <a:buClrTx/>
              <a:defRPr/>
            </a:pPr>
            <a:r>
              <a:rPr lang="en-US" sz="4000" b="1" kern="1200" dirty="0">
                <a:solidFill>
                  <a:schemeClr val="accent2">
                    <a:lumMod val="75000"/>
                  </a:schemeClr>
                </a:solidFill>
                <a:latin typeface="+mn-lt"/>
                <a:ea typeface="+mn-ea"/>
                <a:cs typeface="Arial" panose="020B0604020202020204" pitchFamily="34" charset="0"/>
              </a:rPr>
              <a:t>H</a:t>
            </a:r>
            <a:r>
              <a:rPr lang="vi-VN" sz="4000" b="1" kern="1200" dirty="0">
                <a:solidFill>
                  <a:schemeClr val="accent2">
                    <a:lumMod val="75000"/>
                  </a:schemeClr>
                </a:solidFill>
                <a:latin typeface="+mn-lt"/>
                <a:ea typeface="+mn-ea"/>
                <a:cs typeface="Arial" panose="020B0604020202020204" pitchFamily="34" charset="0"/>
              </a:rPr>
              <a:t>Ư</a:t>
            </a:r>
            <a:r>
              <a:rPr lang="en-US" sz="4000" b="1" kern="1200" dirty="0">
                <a:solidFill>
                  <a:schemeClr val="accent2">
                    <a:lumMod val="75000"/>
                  </a:schemeClr>
                </a:solidFill>
                <a:latin typeface="+mn-lt"/>
                <a:ea typeface="+mn-ea"/>
                <a:cs typeface="Arial" panose="020B0604020202020204" pitchFamily="34" charset="0"/>
              </a:rPr>
              <a:t>ỚNG DẪN VỀ NHÀ</a:t>
            </a:r>
          </a:p>
        </p:txBody>
      </p:sp>
      <p:grpSp>
        <p:nvGrpSpPr>
          <p:cNvPr id="33" name="Group 4">
            <a:extLst>
              <a:ext uri="{FF2B5EF4-FFF2-40B4-BE49-F238E27FC236}">
                <a16:creationId xmlns:a16="http://schemas.microsoft.com/office/drawing/2014/main" id="{4640257A-3C4E-4C31-9DA5-C2E23037EBFC}"/>
              </a:ext>
            </a:extLst>
          </p:cNvPr>
          <p:cNvGrpSpPr/>
          <p:nvPr/>
        </p:nvGrpSpPr>
        <p:grpSpPr>
          <a:xfrm>
            <a:off x="907571" y="2836702"/>
            <a:ext cx="4637745" cy="2118436"/>
            <a:chOff x="0" y="0"/>
            <a:chExt cx="1377828" cy="1149367"/>
          </a:xfrm>
        </p:grpSpPr>
        <p:sp>
          <p:nvSpPr>
            <p:cNvPr id="34" name="Freeform 5">
              <a:extLst>
                <a:ext uri="{FF2B5EF4-FFF2-40B4-BE49-F238E27FC236}">
                  <a16:creationId xmlns:a16="http://schemas.microsoft.com/office/drawing/2014/main" id="{BEFF8F14-52BC-4932-876E-D3A04BA60611}"/>
                </a:ext>
              </a:extLst>
            </p:cNvPr>
            <p:cNvSpPr/>
            <p:nvPr/>
          </p:nvSpPr>
          <p:spPr>
            <a:xfrm>
              <a:off x="0" y="0"/>
              <a:ext cx="1377828" cy="1149367"/>
            </a:xfrm>
            <a:custGeom>
              <a:avLst/>
              <a:gdLst/>
              <a:ahLst/>
              <a:cxnLst/>
              <a:rect l="l" t="t" r="r" b="b"/>
              <a:pathLst>
                <a:path w="1377828" h="1149367">
                  <a:moveTo>
                    <a:pt x="76247" y="0"/>
                  </a:moveTo>
                  <a:lnTo>
                    <a:pt x="1301581" y="0"/>
                  </a:lnTo>
                  <a:cubicBezTo>
                    <a:pt x="1343691" y="0"/>
                    <a:pt x="1377828" y="34137"/>
                    <a:pt x="1377828" y="76247"/>
                  </a:cubicBezTo>
                  <a:lnTo>
                    <a:pt x="1377828" y="1073120"/>
                  </a:lnTo>
                  <a:cubicBezTo>
                    <a:pt x="1377828" y="1115230"/>
                    <a:pt x="1343691" y="1149367"/>
                    <a:pt x="1301581" y="1149367"/>
                  </a:cubicBezTo>
                  <a:lnTo>
                    <a:pt x="76247" y="1149367"/>
                  </a:lnTo>
                  <a:cubicBezTo>
                    <a:pt x="56025" y="1149367"/>
                    <a:pt x="36631" y="1141334"/>
                    <a:pt x="22332" y="1127035"/>
                  </a:cubicBezTo>
                  <a:cubicBezTo>
                    <a:pt x="8033" y="1112736"/>
                    <a:pt x="0" y="1093342"/>
                    <a:pt x="0" y="1073120"/>
                  </a:cubicBezTo>
                  <a:lnTo>
                    <a:pt x="0" y="76247"/>
                  </a:lnTo>
                  <a:cubicBezTo>
                    <a:pt x="0" y="34137"/>
                    <a:pt x="34137" y="0"/>
                    <a:pt x="76247" y="0"/>
                  </a:cubicBezTo>
                  <a:close/>
                </a:path>
              </a:pathLst>
            </a:custGeom>
            <a:solidFill>
              <a:srgbClr val="FFFFFF"/>
            </a:solidFill>
            <a:ln w="28575">
              <a:solidFill>
                <a:srgbClr val="000000"/>
              </a:solidFill>
            </a:ln>
          </p:spPr>
        </p:sp>
        <p:sp>
          <p:nvSpPr>
            <p:cNvPr id="35" name="TextBox 6">
              <a:extLst>
                <a:ext uri="{FF2B5EF4-FFF2-40B4-BE49-F238E27FC236}">
                  <a16:creationId xmlns:a16="http://schemas.microsoft.com/office/drawing/2014/main" id="{85AD859F-EB24-458A-BDEF-9F6EEA87BB90}"/>
                </a:ext>
              </a:extLst>
            </p:cNvPr>
            <p:cNvSpPr txBox="1"/>
            <p:nvPr/>
          </p:nvSpPr>
          <p:spPr>
            <a:xfrm>
              <a:off x="0" y="-47625"/>
              <a:ext cx="812800" cy="860425"/>
            </a:xfrm>
            <a:prstGeom prst="rect">
              <a:avLst/>
            </a:prstGeom>
          </p:spPr>
          <p:txBody>
            <a:bodyPr lIns="33867" tIns="33867" rIns="33867" bIns="33867" rtlCol="0" anchor="ctr"/>
            <a:lstStyle/>
            <a:p>
              <a:pPr algn="ctr" defTabSz="609630">
                <a:lnSpc>
                  <a:spcPts val="1773"/>
                </a:lnSpc>
                <a:buClrTx/>
                <a:defRPr/>
              </a:pPr>
              <a:endParaRPr sz="1200" kern="1200">
                <a:solidFill>
                  <a:prstClr val="black"/>
                </a:solidFill>
                <a:latin typeface="Calibri"/>
                <a:ea typeface="+mn-ea"/>
                <a:cs typeface="+mn-cs"/>
              </a:endParaRPr>
            </a:p>
          </p:txBody>
        </p:sp>
      </p:grpSp>
      <p:grpSp>
        <p:nvGrpSpPr>
          <p:cNvPr id="36" name="Group 14">
            <a:extLst>
              <a:ext uri="{FF2B5EF4-FFF2-40B4-BE49-F238E27FC236}">
                <a16:creationId xmlns:a16="http://schemas.microsoft.com/office/drawing/2014/main" id="{AC01322A-7DCB-447C-A42A-76BFF5E57085}"/>
              </a:ext>
            </a:extLst>
          </p:cNvPr>
          <p:cNvGrpSpPr/>
          <p:nvPr/>
        </p:nvGrpSpPr>
        <p:grpSpPr>
          <a:xfrm>
            <a:off x="3071008" y="2721613"/>
            <a:ext cx="310867" cy="310867"/>
            <a:chOff x="0" y="0"/>
            <a:chExt cx="812800" cy="812800"/>
          </a:xfrm>
        </p:grpSpPr>
        <p:sp>
          <p:nvSpPr>
            <p:cNvPr id="37" name="Freeform 15">
              <a:extLst>
                <a:ext uri="{FF2B5EF4-FFF2-40B4-BE49-F238E27FC236}">
                  <a16:creationId xmlns:a16="http://schemas.microsoft.com/office/drawing/2014/main" id="{4BC2D1F4-037C-4E12-9F5D-DD7707762654}"/>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59CD56"/>
            </a:solidFill>
            <a:ln w="19050">
              <a:solidFill>
                <a:srgbClr val="000000"/>
              </a:solidFill>
            </a:ln>
          </p:spPr>
        </p:sp>
        <p:sp>
          <p:nvSpPr>
            <p:cNvPr id="38" name="TextBox 16">
              <a:extLst>
                <a:ext uri="{FF2B5EF4-FFF2-40B4-BE49-F238E27FC236}">
                  <a16:creationId xmlns:a16="http://schemas.microsoft.com/office/drawing/2014/main" id="{AF62192B-2D4D-4E92-BA53-785C0DD2EAFF}"/>
                </a:ext>
              </a:extLst>
            </p:cNvPr>
            <p:cNvSpPr txBox="1"/>
            <p:nvPr/>
          </p:nvSpPr>
          <p:spPr>
            <a:xfrm>
              <a:off x="76200" y="28575"/>
              <a:ext cx="660400" cy="708025"/>
            </a:xfrm>
            <a:prstGeom prst="rect">
              <a:avLst/>
            </a:prstGeom>
          </p:spPr>
          <p:txBody>
            <a:bodyPr lIns="33867" tIns="33867" rIns="33867" bIns="33867" rtlCol="0" anchor="ctr"/>
            <a:lstStyle/>
            <a:p>
              <a:pPr algn="ctr" defTabSz="609630">
                <a:lnSpc>
                  <a:spcPts val="1773"/>
                </a:lnSpc>
                <a:buClrTx/>
                <a:defRPr/>
              </a:pPr>
              <a:endParaRPr sz="1200" kern="1200">
                <a:solidFill>
                  <a:prstClr val="black"/>
                </a:solidFill>
                <a:latin typeface="Calibri"/>
                <a:ea typeface="+mn-ea"/>
                <a:cs typeface="+mn-cs"/>
              </a:endParaRPr>
            </a:p>
          </p:txBody>
        </p:sp>
      </p:grpSp>
      <p:grpSp>
        <p:nvGrpSpPr>
          <p:cNvPr id="39" name="Group 17">
            <a:extLst>
              <a:ext uri="{FF2B5EF4-FFF2-40B4-BE49-F238E27FC236}">
                <a16:creationId xmlns:a16="http://schemas.microsoft.com/office/drawing/2014/main" id="{B00A899F-5445-4C21-BE6B-8EE9BF28E101}"/>
              </a:ext>
            </a:extLst>
          </p:cNvPr>
          <p:cNvGrpSpPr/>
          <p:nvPr/>
        </p:nvGrpSpPr>
        <p:grpSpPr>
          <a:xfrm>
            <a:off x="6575508" y="2856631"/>
            <a:ext cx="4643097" cy="2101785"/>
            <a:chOff x="0" y="0"/>
            <a:chExt cx="1377828" cy="1149367"/>
          </a:xfrm>
        </p:grpSpPr>
        <p:sp>
          <p:nvSpPr>
            <p:cNvPr id="40" name="Freeform 18">
              <a:extLst>
                <a:ext uri="{FF2B5EF4-FFF2-40B4-BE49-F238E27FC236}">
                  <a16:creationId xmlns:a16="http://schemas.microsoft.com/office/drawing/2014/main" id="{64DFC997-5AF4-4196-9597-C363AD275A6B}"/>
                </a:ext>
              </a:extLst>
            </p:cNvPr>
            <p:cNvSpPr/>
            <p:nvPr/>
          </p:nvSpPr>
          <p:spPr>
            <a:xfrm>
              <a:off x="0" y="0"/>
              <a:ext cx="1377828" cy="1149367"/>
            </a:xfrm>
            <a:custGeom>
              <a:avLst/>
              <a:gdLst/>
              <a:ahLst/>
              <a:cxnLst/>
              <a:rect l="l" t="t" r="r" b="b"/>
              <a:pathLst>
                <a:path w="1377828" h="1149367">
                  <a:moveTo>
                    <a:pt x="76247" y="0"/>
                  </a:moveTo>
                  <a:lnTo>
                    <a:pt x="1301581" y="0"/>
                  </a:lnTo>
                  <a:cubicBezTo>
                    <a:pt x="1343691" y="0"/>
                    <a:pt x="1377828" y="34137"/>
                    <a:pt x="1377828" y="76247"/>
                  </a:cubicBezTo>
                  <a:lnTo>
                    <a:pt x="1377828" y="1073120"/>
                  </a:lnTo>
                  <a:cubicBezTo>
                    <a:pt x="1377828" y="1115230"/>
                    <a:pt x="1343691" y="1149367"/>
                    <a:pt x="1301581" y="1149367"/>
                  </a:cubicBezTo>
                  <a:lnTo>
                    <a:pt x="76247" y="1149367"/>
                  </a:lnTo>
                  <a:cubicBezTo>
                    <a:pt x="56025" y="1149367"/>
                    <a:pt x="36631" y="1141334"/>
                    <a:pt x="22332" y="1127035"/>
                  </a:cubicBezTo>
                  <a:cubicBezTo>
                    <a:pt x="8033" y="1112736"/>
                    <a:pt x="0" y="1093342"/>
                    <a:pt x="0" y="1073120"/>
                  </a:cubicBezTo>
                  <a:lnTo>
                    <a:pt x="0" y="76247"/>
                  </a:lnTo>
                  <a:cubicBezTo>
                    <a:pt x="0" y="34137"/>
                    <a:pt x="34137" y="0"/>
                    <a:pt x="76247" y="0"/>
                  </a:cubicBezTo>
                  <a:close/>
                </a:path>
              </a:pathLst>
            </a:custGeom>
            <a:solidFill>
              <a:srgbClr val="FFFFFF"/>
            </a:solidFill>
            <a:ln w="28575">
              <a:solidFill>
                <a:srgbClr val="000000"/>
              </a:solidFill>
            </a:ln>
          </p:spPr>
        </p:sp>
        <p:sp>
          <p:nvSpPr>
            <p:cNvPr id="41" name="TextBox 19">
              <a:extLst>
                <a:ext uri="{FF2B5EF4-FFF2-40B4-BE49-F238E27FC236}">
                  <a16:creationId xmlns:a16="http://schemas.microsoft.com/office/drawing/2014/main" id="{7BED2EC1-4F22-426A-929B-888DFDCAD4DA}"/>
                </a:ext>
              </a:extLst>
            </p:cNvPr>
            <p:cNvSpPr txBox="1"/>
            <p:nvPr/>
          </p:nvSpPr>
          <p:spPr>
            <a:xfrm>
              <a:off x="0" y="-47625"/>
              <a:ext cx="812800" cy="860425"/>
            </a:xfrm>
            <a:prstGeom prst="rect">
              <a:avLst/>
            </a:prstGeom>
          </p:spPr>
          <p:txBody>
            <a:bodyPr lIns="33867" tIns="33867" rIns="33867" bIns="33867" rtlCol="0" anchor="ctr"/>
            <a:lstStyle/>
            <a:p>
              <a:pPr algn="ctr" defTabSz="609630">
                <a:lnSpc>
                  <a:spcPts val="1773"/>
                </a:lnSpc>
                <a:buClrTx/>
                <a:defRPr/>
              </a:pPr>
              <a:endParaRPr sz="1200" kern="1200">
                <a:solidFill>
                  <a:prstClr val="black"/>
                </a:solidFill>
                <a:latin typeface="Calibri"/>
                <a:ea typeface="+mn-ea"/>
                <a:cs typeface="+mn-cs"/>
              </a:endParaRPr>
            </a:p>
          </p:txBody>
        </p:sp>
      </p:grpSp>
      <p:grpSp>
        <p:nvGrpSpPr>
          <p:cNvPr id="42" name="Group 24">
            <a:extLst>
              <a:ext uri="{FF2B5EF4-FFF2-40B4-BE49-F238E27FC236}">
                <a16:creationId xmlns:a16="http://schemas.microsoft.com/office/drawing/2014/main" id="{7FE096B6-EA33-4ADF-842E-17E837EB1D9C}"/>
              </a:ext>
            </a:extLst>
          </p:cNvPr>
          <p:cNvGrpSpPr/>
          <p:nvPr/>
        </p:nvGrpSpPr>
        <p:grpSpPr>
          <a:xfrm>
            <a:off x="8814824" y="2701197"/>
            <a:ext cx="310867" cy="310867"/>
            <a:chOff x="0" y="0"/>
            <a:chExt cx="812800" cy="812800"/>
          </a:xfrm>
        </p:grpSpPr>
        <p:sp>
          <p:nvSpPr>
            <p:cNvPr id="43" name="Freeform 25">
              <a:extLst>
                <a:ext uri="{FF2B5EF4-FFF2-40B4-BE49-F238E27FC236}">
                  <a16:creationId xmlns:a16="http://schemas.microsoft.com/office/drawing/2014/main" id="{E1600357-A136-487D-88F0-9838AB4CFA95}"/>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8000"/>
            </a:solidFill>
            <a:ln w="19050">
              <a:solidFill>
                <a:srgbClr val="000000"/>
              </a:solidFill>
            </a:ln>
          </p:spPr>
        </p:sp>
        <p:sp>
          <p:nvSpPr>
            <p:cNvPr id="44" name="TextBox 26">
              <a:extLst>
                <a:ext uri="{FF2B5EF4-FFF2-40B4-BE49-F238E27FC236}">
                  <a16:creationId xmlns:a16="http://schemas.microsoft.com/office/drawing/2014/main" id="{4E13D045-A3DD-432D-ADC2-5DCFF9E33709}"/>
                </a:ext>
              </a:extLst>
            </p:cNvPr>
            <p:cNvSpPr txBox="1"/>
            <p:nvPr/>
          </p:nvSpPr>
          <p:spPr>
            <a:xfrm>
              <a:off x="76200" y="28575"/>
              <a:ext cx="660400" cy="708025"/>
            </a:xfrm>
            <a:prstGeom prst="rect">
              <a:avLst/>
            </a:prstGeom>
          </p:spPr>
          <p:txBody>
            <a:bodyPr lIns="33867" tIns="33867" rIns="33867" bIns="33867" rtlCol="0" anchor="ctr"/>
            <a:lstStyle/>
            <a:p>
              <a:pPr algn="ctr" defTabSz="609630">
                <a:lnSpc>
                  <a:spcPts val="1773"/>
                </a:lnSpc>
                <a:buClrTx/>
                <a:defRPr/>
              </a:pPr>
              <a:endParaRPr sz="1200" kern="1200">
                <a:solidFill>
                  <a:prstClr val="black"/>
                </a:solidFill>
                <a:latin typeface="Calibri"/>
                <a:ea typeface="+mn-ea"/>
                <a:cs typeface="+mn-cs"/>
              </a:endParaRPr>
            </a:p>
          </p:txBody>
        </p:sp>
      </p:grpSp>
      <p:sp>
        <p:nvSpPr>
          <p:cNvPr id="45" name="Rectangle 44">
            <a:extLst>
              <a:ext uri="{FF2B5EF4-FFF2-40B4-BE49-F238E27FC236}">
                <a16:creationId xmlns:a16="http://schemas.microsoft.com/office/drawing/2014/main" id="{90D549AE-9F4A-4BBA-9966-D58B84AB982A}"/>
              </a:ext>
            </a:extLst>
          </p:cNvPr>
          <p:cNvSpPr/>
          <p:nvPr/>
        </p:nvSpPr>
        <p:spPr>
          <a:xfrm>
            <a:off x="1306197" y="3196563"/>
            <a:ext cx="3777665" cy="1121846"/>
          </a:xfrm>
          <a:prstGeom prst="rect">
            <a:avLst/>
          </a:prstGeom>
        </p:spPr>
        <p:txBody>
          <a:bodyPr wrap="square">
            <a:spAutoFit/>
          </a:bodyPr>
          <a:lstStyle/>
          <a:p>
            <a:pPr algn="ctr" defTabSz="609630">
              <a:lnSpc>
                <a:spcPct val="150000"/>
              </a:lnSpc>
              <a:spcBef>
                <a:spcPts val="67"/>
              </a:spcBef>
              <a:spcAft>
                <a:spcPts val="67"/>
              </a:spcAft>
              <a:buClrTx/>
              <a:defRPr/>
            </a:pPr>
            <a:r>
              <a:rPr lang="en-US" sz="2400" kern="1200" dirty="0" err="1">
                <a:solidFill>
                  <a:srgbClr val="00B050"/>
                </a:solidFill>
                <a:latin typeface="+mn-lt"/>
                <a:ea typeface="Arial" panose="020B0604020202020204" pitchFamily="34" charset="0"/>
                <a:cs typeface="Arial" panose="020B0604020202020204" pitchFamily="34" charset="0"/>
              </a:rPr>
              <a:t>Xem</a:t>
            </a:r>
            <a:r>
              <a:rPr lang="en-US" sz="2400" kern="1200" dirty="0">
                <a:solidFill>
                  <a:srgbClr val="00B050"/>
                </a:solidFill>
                <a:latin typeface="+mn-lt"/>
                <a:ea typeface="Arial" panose="020B0604020202020204" pitchFamily="34" charset="0"/>
                <a:cs typeface="Arial" panose="020B0604020202020204" pitchFamily="34" charset="0"/>
              </a:rPr>
              <a:t> </a:t>
            </a:r>
            <a:r>
              <a:rPr lang="en-US" sz="2400" kern="1200" dirty="0" err="1">
                <a:solidFill>
                  <a:srgbClr val="00B050"/>
                </a:solidFill>
                <a:latin typeface="+mn-lt"/>
                <a:ea typeface="Arial" panose="020B0604020202020204" pitchFamily="34" charset="0"/>
                <a:cs typeface="Arial" panose="020B0604020202020204" pitchFamily="34" charset="0"/>
              </a:rPr>
              <a:t>lại</a:t>
            </a:r>
            <a:r>
              <a:rPr lang="en-US" sz="2400" kern="1200" dirty="0">
                <a:solidFill>
                  <a:srgbClr val="00B050"/>
                </a:solidFill>
                <a:latin typeface="+mn-lt"/>
                <a:ea typeface="Arial" panose="020B0604020202020204" pitchFamily="34" charset="0"/>
                <a:cs typeface="Arial" panose="020B0604020202020204" pitchFamily="34" charset="0"/>
              </a:rPr>
              <a:t> </a:t>
            </a:r>
            <a:r>
              <a:rPr lang="en-US" sz="2400" kern="1200" dirty="0" err="1">
                <a:solidFill>
                  <a:srgbClr val="00B050"/>
                </a:solidFill>
                <a:latin typeface="+mn-lt"/>
                <a:ea typeface="Arial" panose="020B0604020202020204" pitchFamily="34" charset="0"/>
                <a:cs typeface="Arial" panose="020B0604020202020204" pitchFamily="34" charset="0"/>
              </a:rPr>
              <a:t>nội</a:t>
            </a:r>
            <a:r>
              <a:rPr lang="en-US" sz="2400" kern="1200" dirty="0">
                <a:solidFill>
                  <a:srgbClr val="00B050"/>
                </a:solidFill>
                <a:latin typeface="+mn-lt"/>
                <a:ea typeface="Arial" panose="020B0604020202020204" pitchFamily="34" charset="0"/>
                <a:cs typeface="Arial" panose="020B0604020202020204" pitchFamily="34" charset="0"/>
              </a:rPr>
              <a:t> dung </a:t>
            </a:r>
            <a:r>
              <a:rPr lang="en-US" sz="2400" kern="1200" dirty="0" err="1">
                <a:solidFill>
                  <a:srgbClr val="00B050"/>
                </a:solidFill>
                <a:latin typeface="+mn-lt"/>
                <a:ea typeface="Arial" panose="020B0604020202020204" pitchFamily="34" charset="0"/>
                <a:cs typeface="Arial" panose="020B0604020202020204" pitchFamily="34" charset="0"/>
              </a:rPr>
              <a:t>của</a:t>
            </a:r>
            <a:r>
              <a:rPr lang="en-US" sz="2400" kern="1200" dirty="0">
                <a:solidFill>
                  <a:srgbClr val="00B050"/>
                </a:solidFill>
                <a:latin typeface="+mn-lt"/>
                <a:ea typeface="Arial" panose="020B0604020202020204" pitchFamily="34" charset="0"/>
                <a:cs typeface="Arial" panose="020B0604020202020204" pitchFamily="34" charset="0"/>
              </a:rPr>
              <a:t> </a:t>
            </a:r>
            <a:r>
              <a:rPr lang="en-US" sz="2400" kern="1200" dirty="0" err="1">
                <a:solidFill>
                  <a:srgbClr val="00B050"/>
                </a:solidFill>
                <a:latin typeface="+mn-lt"/>
                <a:ea typeface="Arial" panose="020B0604020202020204" pitchFamily="34" charset="0"/>
                <a:cs typeface="Arial" panose="020B0604020202020204" pitchFamily="34" charset="0"/>
              </a:rPr>
              <a:t>kiến</a:t>
            </a:r>
            <a:r>
              <a:rPr lang="en-US" sz="2400" kern="1200" dirty="0">
                <a:solidFill>
                  <a:srgbClr val="00B050"/>
                </a:solidFill>
                <a:latin typeface="+mn-lt"/>
                <a:ea typeface="Arial" panose="020B0604020202020204" pitchFamily="34" charset="0"/>
                <a:cs typeface="Arial" panose="020B0604020202020204" pitchFamily="34" charset="0"/>
              </a:rPr>
              <a:t> </a:t>
            </a:r>
            <a:r>
              <a:rPr lang="en-US" sz="2400" kern="1200" dirty="0" err="1">
                <a:solidFill>
                  <a:srgbClr val="00B050"/>
                </a:solidFill>
                <a:latin typeface="+mn-lt"/>
                <a:ea typeface="Arial" panose="020B0604020202020204" pitchFamily="34" charset="0"/>
                <a:cs typeface="Arial" panose="020B0604020202020204" pitchFamily="34" charset="0"/>
              </a:rPr>
              <a:t>thức</a:t>
            </a:r>
            <a:r>
              <a:rPr lang="en-US" sz="2400" kern="1200" dirty="0">
                <a:solidFill>
                  <a:srgbClr val="00B050"/>
                </a:solidFill>
                <a:latin typeface="+mn-lt"/>
                <a:ea typeface="Arial" panose="020B0604020202020204" pitchFamily="34" charset="0"/>
                <a:cs typeface="Arial" panose="020B0604020202020204" pitchFamily="34" charset="0"/>
              </a:rPr>
              <a:t> </a:t>
            </a:r>
            <a:r>
              <a:rPr lang="en-US" sz="2400" kern="1200" dirty="0" err="1">
                <a:solidFill>
                  <a:srgbClr val="00B050"/>
                </a:solidFill>
                <a:latin typeface="+mn-lt"/>
                <a:ea typeface="Arial" panose="020B0604020202020204" pitchFamily="34" charset="0"/>
                <a:cs typeface="Arial" panose="020B0604020202020204" pitchFamily="34" charset="0"/>
              </a:rPr>
              <a:t>đã</a:t>
            </a:r>
            <a:r>
              <a:rPr lang="en-US" sz="2400" kern="1200" dirty="0">
                <a:solidFill>
                  <a:srgbClr val="00B050"/>
                </a:solidFill>
                <a:latin typeface="+mn-lt"/>
                <a:ea typeface="Arial" panose="020B0604020202020204" pitchFamily="34" charset="0"/>
                <a:cs typeface="Arial" panose="020B0604020202020204" pitchFamily="34" charset="0"/>
              </a:rPr>
              <a:t> </a:t>
            </a:r>
            <a:r>
              <a:rPr lang="en-US" sz="2400" kern="1200" dirty="0" err="1">
                <a:solidFill>
                  <a:srgbClr val="00B050"/>
                </a:solidFill>
                <a:latin typeface="+mn-lt"/>
                <a:ea typeface="Arial" panose="020B0604020202020204" pitchFamily="34" charset="0"/>
                <a:cs typeface="Arial" panose="020B0604020202020204" pitchFamily="34" charset="0"/>
              </a:rPr>
              <a:t>học</a:t>
            </a:r>
            <a:endParaRPr lang="en-US" sz="2400" kern="1200" dirty="0">
              <a:solidFill>
                <a:srgbClr val="00B050"/>
              </a:solidFill>
              <a:latin typeface="+mn-lt"/>
              <a:ea typeface="Arial" panose="020B0604020202020204" pitchFamily="34" charset="0"/>
              <a:cs typeface="Arial" panose="020B0604020202020204" pitchFamily="34" charset="0"/>
            </a:endParaRPr>
          </a:p>
        </p:txBody>
      </p:sp>
      <p:sp>
        <p:nvSpPr>
          <p:cNvPr id="46" name="Rectangle 45">
            <a:extLst>
              <a:ext uri="{FF2B5EF4-FFF2-40B4-BE49-F238E27FC236}">
                <a16:creationId xmlns:a16="http://schemas.microsoft.com/office/drawing/2014/main" id="{688B04A9-16F8-4893-9FBA-2B95385FF651}"/>
              </a:ext>
            </a:extLst>
          </p:cNvPr>
          <p:cNvSpPr/>
          <p:nvPr/>
        </p:nvSpPr>
        <p:spPr>
          <a:xfrm>
            <a:off x="7099030" y="3086961"/>
            <a:ext cx="3596051" cy="1675843"/>
          </a:xfrm>
          <a:prstGeom prst="rect">
            <a:avLst/>
          </a:prstGeom>
        </p:spPr>
        <p:txBody>
          <a:bodyPr wrap="square">
            <a:spAutoFit/>
          </a:bodyPr>
          <a:lstStyle/>
          <a:p>
            <a:pPr algn="ctr" defTabSz="609630">
              <a:lnSpc>
                <a:spcPct val="150000"/>
              </a:lnSpc>
              <a:buClrTx/>
              <a:defRPr/>
            </a:pPr>
            <a:r>
              <a:rPr lang="en-US" sz="2400" kern="1200" dirty="0" err="1">
                <a:solidFill>
                  <a:srgbClr val="F79646">
                    <a:lumMod val="75000"/>
                  </a:srgbClr>
                </a:solidFill>
                <a:latin typeface="+mn-lt"/>
                <a:ea typeface="+mn-ea"/>
                <a:cs typeface="+mn-cs"/>
              </a:rPr>
              <a:t>Đọc</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và</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chuẩn</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bị</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bài</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Ôn</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tập</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chủ</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đề</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Trái</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Đất</a:t>
            </a:r>
            <a:r>
              <a:rPr lang="en-US" sz="2400" kern="1200" dirty="0">
                <a:solidFill>
                  <a:srgbClr val="F79646">
                    <a:lumMod val="75000"/>
                  </a:srgbClr>
                </a:solidFill>
                <a:latin typeface="+mn-lt"/>
                <a:ea typeface="+mn-ea"/>
                <a:cs typeface="+mn-cs"/>
              </a:rPr>
              <a:t> </a:t>
            </a:r>
            <a:r>
              <a:rPr lang="en-US" sz="2400" kern="1200" dirty="0" err="1">
                <a:solidFill>
                  <a:srgbClr val="F79646">
                    <a:lumMod val="75000"/>
                  </a:srgbClr>
                </a:solidFill>
                <a:latin typeface="+mn-lt"/>
                <a:ea typeface="+mn-ea"/>
                <a:cs typeface="+mn-cs"/>
              </a:rPr>
              <a:t>và</a:t>
            </a:r>
            <a:r>
              <a:rPr lang="en-US" sz="2400" kern="1200" dirty="0">
                <a:solidFill>
                  <a:srgbClr val="F79646">
                    <a:lumMod val="75000"/>
                  </a:srgbClr>
                </a:solidFill>
                <a:latin typeface="+mn-lt"/>
                <a:ea typeface="+mn-ea"/>
                <a:cs typeface="+mn-cs"/>
              </a:rPr>
              <a:t> con </a:t>
            </a:r>
            <a:r>
              <a:rPr lang="en-US" sz="2400" kern="1200" dirty="0" err="1">
                <a:solidFill>
                  <a:srgbClr val="F79646">
                    <a:lumMod val="75000"/>
                  </a:srgbClr>
                </a:solidFill>
                <a:latin typeface="+mn-lt"/>
                <a:ea typeface="+mn-ea"/>
                <a:cs typeface="+mn-cs"/>
              </a:rPr>
              <a:t>người</a:t>
            </a:r>
            <a:endParaRPr lang="en-US" sz="2400" kern="1200" dirty="0">
              <a:solidFill>
                <a:srgbClr val="F79646">
                  <a:lumMod val="75000"/>
                </a:srgbClr>
              </a:solidFill>
              <a:latin typeface="+mn-lt"/>
              <a:ea typeface="+mn-ea"/>
              <a:cs typeface="+mn-cs"/>
            </a:endParaRPr>
          </a:p>
        </p:txBody>
      </p:sp>
      <p:pic>
        <p:nvPicPr>
          <p:cNvPr id="50" name="Picture 49">
            <a:extLst>
              <a:ext uri="{FF2B5EF4-FFF2-40B4-BE49-F238E27FC236}">
                <a16:creationId xmlns:a16="http://schemas.microsoft.com/office/drawing/2014/main" id="{199FDF9F-59A4-41D3-A0B3-5D488E2BD010}"/>
              </a:ext>
            </a:extLst>
          </p:cNvPr>
          <p:cNvPicPr>
            <a:picLocks noChangeAspect="1"/>
          </p:cNvPicPr>
          <p:nvPr/>
        </p:nvPicPr>
        <p:blipFill rotWithShape="1">
          <a:blip r:embed="rId3">
            <a:extLst>
              <a:ext uri="{28A0092B-C50C-407E-A947-70E740481C1C}">
                <a14:useLocalDpi xmlns:a14="http://schemas.microsoft.com/office/drawing/2010/main" val="0"/>
              </a:ext>
            </a:extLst>
          </a:blip>
          <a:srcRect l="39999" t="33702" r="40832" b="34133"/>
          <a:stretch/>
        </p:blipFill>
        <p:spPr>
          <a:xfrm>
            <a:off x="1680723" y="978656"/>
            <a:ext cx="1705485" cy="1609781"/>
          </a:xfrm>
          <a:prstGeom prst="rect">
            <a:avLst/>
          </a:prstGeom>
        </p:spPr>
      </p:pic>
      <p:pic>
        <p:nvPicPr>
          <p:cNvPr id="54" name="Picture 53">
            <a:extLst>
              <a:ext uri="{FF2B5EF4-FFF2-40B4-BE49-F238E27FC236}">
                <a16:creationId xmlns:a16="http://schemas.microsoft.com/office/drawing/2014/main" id="{2A904ABA-6A2D-4337-B9EA-63EA84B959F2}"/>
              </a:ext>
            </a:extLst>
          </p:cNvPr>
          <p:cNvPicPr>
            <a:picLocks noChangeAspect="1"/>
          </p:cNvPicPr>
          <p:nvPr/>
        </p:nvPicPr>
        <p:blipFill rotWithShape="1">
          <a:blip r:embed="rId4">
            <a:extLst>
              <a:ext uri="{28A0092B-C50C-407E-A947-70E740481C1C}">
                <a14:useLocalDpi xmlns:a14="http://schemas.microsoft.com/office/drawing/2010/main" val="0"/>
              </a:ext>
            </a:extLst>
          </a:blip>
          <a:srcRect l="41215" t="33643" r="40415" b="32220"/>
          <a:stretch/>
        </p:blipFill>
        <p:spPr>
          <a:xfrm>
            <a:off x="8518754" y="752461"/>
            <a:ext cx="2010745" cy="2101784"/>
          </a:xfrm>
          <a:prstGeom prst="rect">
            <a:avLst/>
          </a:prstGeom>
        </p:spPr>
      </p:pic>
      <p:pic>
        <p:nvPicPr>
          <p:cNvPr id="22" name="Picture 21">
            <a:extLst>
              <a:ext uri="{FF2B5EF4-FFF2-40B4-BE49-F238E27FC236}">
                <a16:creationId xmlns:a16="http://schemas.microsoft.com/office/drawing/2014/main" id="{5CB93FA5-3387-4A21-A3E9-C0D9BDD15E1C}"/>
              </a:ext>
            </a:extLst>
          </p:cNvPr>
          <p:cNvPicPr>
            <a:picLocks noChangeAspect="1"/>
          </p:cNvPicPr>
          <p:nvPr/>
        </p:nvPicPr>
        <p:blipFill rotWithShape="1">
          <a:blip r:embed="rId5">
            <a:extLst>
              <a:ext uri="{28A0092B-C50C-407E-A947-70E740481C1C}">
                <a14:useLocalDpi xmlns:a14="http://schemas.microsoft.com/office/drawing/2010/main" val="0"/>
              </a:ext>
            </a:extLst>
          </a:blip>
          <a:srcRect l="32498" t="25552" r="32915" b="24071"/>
          <a:stretch/>
        </p:blipFill>
        <p:spPr>
          <a:xfrm>
            <a:off x="4377723" y="4648125"/>
            <a:ext cx="2739029" cy="22440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randombar(horizontal)">
                                      <p:cBhvr>
                                        <p:cTn id="12" dur="500"/>
                                        <p:tgtEl>
                                          <p:spTgt spid="36"/>
                                        </p:tgtEl>
                                      </p:cBhvr>
                                    </p:animEffect>
                                  </p:childTnLst>
                                </p:cTn>
                              </p:par>
                              <p:par>
                                <p:cTn id="13" presetID="14" presetClass="entr" presetSubtype="1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randombar(horizontal)">
                                      <p:cBhvr>
                                        <p:cTn id="15" dur="5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down)">
                                      <p:cBhvr>
                                        <p:cTn id="20" dur="500"/>
                                        <p:tgtEl>
                                          <p:spTgt spid="45"/>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randombar(horizontal)">
                                      <p:cBhvr>
                                        <p:cTn id="25" dur="500"/>
                                        <p:tgtEl>
                                          <p:spTgt spid="39"/>
                                        </p:tgtEl>
                                      </p:cBhvr>
                                    </p:animEffect>
                                  </p:childTnLst>
                                </p:cTn>
                              </p:par>
                              <p:par>
                                <p:cTn id="26" presetID="14" presetClass="entr" presetSubtype="10"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randombar(horizontal)">
                                      <p:cBhvr>
                                        <p:cTn id="28" dur="500"/>
                                        <p:tgtEl>
                                          <p:spTgt spid="4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46">
                                            <p:txEl>
                                              <p:pRg st="0" end="0"/>
                                            </p:txEl>
                                          </p:spTgt>
                                        </p:tgtEl>
                                        <p:attrNameLst>
                                          <p:attrName>style.visibility</p:attrName>
                                        </p:attrNameLst>
                                      </p:cBhvr>
                                      <p:to>
                                        <p:strVal val="visible"/>
                                      </p:to>
                                    </p:set>
                                    <p:animEffect transition="in" filter="wipe(down)">
                                      <p:cBhvr>
                                        <p:cTn id="33" dur="500"/>
                                        <p:tgtEl>
                                          <p:spTgt spid="46">
                                            <p:txEl>
                                              <p:pRg st="0" end="0"/>
                                            </p:txEl>
                                          </p:spTgt>
                                        </p:tgtEl>
                                      </p:cBhvr>
                                    </p:animEffect>
                                  </p:childTnLst>
                                </p:cTn>
                              </p:par>
                              <p:par>
                                <p:cTn id="34" presetID="53" presetClass="entr" presetSubtype="16"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1651</Words>
  <Application>Microsoft Office PowerPoint</Application>
  <PresentationFormat>Widescreen</PresentationFormat>
  <Paragraphs>147</Paragraphs>
  <Slides>39</Slides>
  <Notes>10</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39</vt:i4>
      </vt:variant>
    </vt:vector>
  </HeadingPairs>
  <TitlesOfParts>
    <vt:vector size="48" baseType="lpstr">
      <vt:lpstr>Arial</vt:lpstr>
      <vt:lpstr>Calibri</vt:lpstr>
      <vt:lpstr>Calibri Light</vt:lpstr>
      <vt:lpstr>Jua</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Monkey</cp:lastModifiedBy>
  <cp:revision>8</cp:revision>
  <dcterms:created xsi:type="dcterms:W3CDTF">2023-04-10T09:01:57Z</dcterms:created>
  <dcterms:modified xsi:type="dcterms:W3CDTF">2023-08-16T03:19:22Z</dcterms:modified>
</cp:coreProperties>
</file>