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0" r:id="rId2"/>
    <p:sldMasterId id="2147483672" r:id="rId3"/>
    <p:sldMasterId id="2147483684" r:id="rId4"/>
  </p:sldMasterIdLst>
  <p:notesMasterIdLst>
    <p:notesMasterId r:id="rId27"/>
  </p:notesMasterIdLst>
  <p:sldIdLst>
    <p:sldId id="256" r:id="rId5"/>
    <p:sldId id="257" r:id="rId6"/>
    <p:sldId id="267" r:id="rId7"/>
    <p:sldId id="268" r:id="rId8"/>
    <p:sldId id="261" r:id="rId9"/>
    <p:sldId id="25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86" r:id="rId18"/>
    <p:sldId id="287" r:id="rId19"/>
    <p:sldId id="288" r:id="rId20"/>
    <p:sldId id="289" r:id="rId21"/>
    <p:sldId id="290" r:id="rId22"/>
    <p:sldId id="291" r:id="rId23"/>
    <p:sldId id="285" r:id="rId24"/>
    <p:sldId id="266" r:id="rId25"/>
    <p:sldId id="292" r:id="rId26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8" roundtripDataSignature="AMtx7mjF1eoKn1/DWUVyqwlDt6VU43LcL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79" autoAdjust="0"/>
    <p:restoredTop sz="94628"/>
  </p:normalViewPr>
  <p:slideViewPr>
    <p:cSldViewPr snapToGrid="0">
      <p:cViewPr varScale="1">
        <p:scale>
          <a:sx n="62" d="100"/>
          <a:sy n="62" d="100"/>
        </p:scale>
        <p:origin x="96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customschemas.google.com/relationships/presentationmetadata" Target="meta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7944414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522610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395088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604434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-GV click vào</a:t>
            </a:r>
            <a:r>
              <a:rPr lang="en-US" baseline="0"/>
              <a:t> vùng trống để mở đá</a:t>
            </a:r>
            <a:r>
              <a:rPr lang="en-US" sz="1100" b="0" i="0" u="none" strike="noStrike" kern="1200" cap="none">
                <a:solidFill>
                  <a:prstClr val="white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p án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6353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/>
              <a:t>-GV click vào</a:t>
            </a:r>
            <a:r>
              <a:rPr lang="en-US" baseline="0"/>
              <a:t> vùng trống để mở đá</a:t>
            </a:r>
            <a:r>
              <a:rPr lang="en-US" sz="1100" b="0" i="0" u="none" strike="noStrike" kern="1200" cap="none">
                <a:solidFill>
                  <a:prstClr val="white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p án</a:t>
            </a: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6630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/>
              <a:t>-GV click vào</a:t>
            </a:r>
            <a:r>
              <a:rPr lang="en-US" baseline="0"/>
              <a:t> vùng trống để mở đá</a:t>
            </a:r>
            <a:r>
              <a:rPr lang="en-US" sz="1100" b="0" i="0" u="none" strike="noStrike" kern="1200" cap="none">
                <a:solidFill>
                  <a:prstClr val="white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p án</a:t>
            </a: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0612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/>
              <a:t>-GV click vào</a:t>
            </a:r>
            <a:r>
              <a:rPr lang="en-US" baseline="0"/>
              <a:t> vùng trống để mở đá</a:t>
            </a:r>
            <a:r>
              <a:rPr lang="en-US" sz="1100" b="0" i="0" u="none" strike="noStrike" kern="1200" cap="none">
                <a:solidFill>
                  <a:prstClr val="white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p án</a:t>
            </a: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3061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/>
              <a:t>-GV click vào</a:t>
            </a:r>
            <a:r>
              <a:rPr lang="en-US" baseline="0"/>
              <a:t> vùng trống để mở đá</a:t>
            </a:r>
            <a:r>
              <a:rPr lang="en-US" sz="1100" b="0" i="0" u="none" strike="noStrike" kern="1200" cap="none">
                <a:solidFill>
                  <a:prstClr val="white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p án</a:t>
            </a: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4101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98D7C1-3AA4-478E-A3F5-F23CD01C7B3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2743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487298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AD38B7-2C73-4B80-A091-F04D262725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5D72C2-3A3F-4597-BCD0-CD8A11CFC2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C7E1FE-A3F5-429F-88EC-E24730A40F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23A3A-0441-4FC4-B674-5730CF5723A5}" type="datetimeFigureOut">
              <a:rPr lang="en-US" smtClean="0"/>
              <a:t>8/16/2023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D6027D-DC9B-4762-A799-19B0589B3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22E1C-27D9-43FD-9A91-2B8958EAF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1817F-E930-4183-82C9-8476CE8D8CA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4639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E710BF-DFDE-47A6-B3EE-22B957A2C1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E9A987-5593-48B2-9E8F-D46FD92283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BE2DED-DF48-4CAD-9D11-95BCD71321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23A3A-0441-4FC4-B674-5730CF5723A5}" type="datetimeFigureOut">
              <a:rPr lang="en-US" smtClean="0"/>
              <a:t>8/16/2023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71A595-AD8B-4B7F-B681-083308804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08BA7C-1D9C-4615-AAF1-E664A7ABA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1817F-E930-4183-82C9-8476CE8D8CA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85670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CBD952-EDF4-4344-8E1A-AADDE4FEA1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B9473A-9E92-45F2-BDD7-D4C9933843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2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4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6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9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1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33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5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78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DBA2D3-DCBC-46AF-BF60-51A16C6DB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23A3A-0441-4FC4-B674-5730CF5723A5}" type="datetimeFigureOut">
              <a:rPr lang="en-US" smtClean="0"/>
              <a:t>8/16/2023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6184AC-F161-4910-ABCC-6BA7BFC5D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7B51EE-4160-44D9-B485-092C6DFE9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1817F-E930-4183-82C9-8476CE8D8CA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66280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C9C8FB-4F0A-44F2-A407-21D9BD9E87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CF458C-4A1C-4F00-BDF7-19A0A874A43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6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65D95D-F3E3-4753-A1E0-2DD16A81DE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6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0F4A2D-CA41-4F3E-B8E0-646C81F7DA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23A3A-0441-4FC4-B674-5730CF5723A5}" type="datetimeFigureOut">
              <a:rPr lang="en-US" smtClean="0"/>
              <a:t>8/16/2023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295DA6-BE45-43CD-A95C-66040BE24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47E17D-4F64-42F7-BA0A-6DE19E5B2F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1817F-E930-4183-82C9-8476CE8D8CA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19403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E18829-72C5-4787-8119-ED6EFBD4E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3FBD2-A5CD-41E0-9222-E790C01831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23" indent="0">
              <a:buNone/>
              <a:defRPr sz="2000" b="1"/>
            </a:lvl2pPr>
            <a:lvl3pPr marL="914446" indent="0">
              <a:buNone/>
              <a:defRPr sz="1800" b="1"/>
            </a:lvl3pPr>
            <a:lvl4pPr marL="1371669" indent="0">
              <a:buNone/>
              <a:defRPr sz="1600" b="1"/>
            </a:lvl4pPr>
            <a:lvl5pPr marL="1828891" indent="0">
              <a:buNone/>
              <a:defRPr sz="1600" b="1"/>
            </a:lvl5pPr>
            <a:lvl6pPr marL="2286114" indent="0">
              <a:buNone/>
              <a:defRPr sz="1600" b="1"/>
            </a:lvl6pPr>
            <a:lvl7pPr marL="2743337" indent="0">
              <a:buNone/>
              <a:defRPr sz="1600" b="1"/>
            </a:lvl7pPr>
            <a:lvl8pPr marL="3200560" indent="0">
              <a:buNone/>
              <a:defRPr sz="1600" b="1"/>
            </a:lvl8pPr>
            <a:lvl9pPr marL="365778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D87062-6E2F-41BF-9537-B7BC4BA857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9F46BE5-EA04-449C-9DDB-AD77ED1BFB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23" indent="0">
              <a:buNone/>
              <a:defRPr sz="2000" b="1"/>
            </a:lvl2pPr>
            <a:lvl3pPr marL="914446" indent="0">
              <a:buNone/>
              <a:defRPr sz="1800" b="1"/>
            </a:lvl3pPr>
            <a:lvl4pPr marL="1371669" indent="0">
              <a:buNone/>
              <a:defRPr sz="1600" b="1"/>
            </a:lvl4pPr>
            <a:lvl5pPr marL="1828891" indent="0">
              <a:buNone/>
              <a:defRPr sz="1600" b="1"/>
            </a:lvl5pPr>
            <a:lvl6pPr marL="2286114" indent="0">
              <a:buNone/>
              <a:defRPr sz="1600" b="1"/>
            </a:lvl6pPr>
            <a:lvl7pPr marL="2743337" indent="0">
              <a:buNone/>
              <a:defRPr sz="1600" b="1"/>
            </a:lvl7pPr>
            <a:lvl8pPr marL="3200560" indent="0">
              <a:buNone/>
              <a:defRPr sz="1600" b="1"/>
            </a:lvl8pPr>
            <a:lvl9pPr marL="365778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7F50AF-7674-43FB-8B16-486CAEF676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7A05E60-10AB-4168-BB00-1D3DE306EB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23A3A-0441-4FC4-B674-5730CF5723A5}" type="datetimeFigureOut">
              <a:rPr lang="en-US" smtClean="0"/>
              <a:t>8/16/2023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7D70CB9-580F-4AFC-9258-D95ABC62F6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59BED0B-C50C-494D-93E5-5C7D17854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1817F-E930-4183-82C9-8476CE8D8CA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04793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F96DB2-3B01-432E-AA26-5AC8C91B6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50C330-3358-4117-9772-70AB11B062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23A3A-0441-4FC4-B674-5730CF5723A5}" type="datetimeFigureOut">
              <a:rPr lang="en-US" smtClean="0"/>
              <a:t>8/16/2023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F52ED7F-6A42-41BA-98BC-3D2A007B6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CC930D-66E0-46E7-9358-F8C7D0C23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1817F-E930-4183-82C9-8476CE8D8CA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00608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57B624-35D6-409B-ABEB-D8D62E627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23A3A-0441-4FC4-B674-5730CF5723A5}" type="datetimeFigureOut">
              <a:rPr lang="en-US" smtClean="0"/>
              <a:t>8/16/2023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D92ABE4-74C2-4301-9BD5-B56CA70A89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6512EB-971F-4D9E-BFBF-2BB7173FF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1817F-E930-4183-82C9-8476CE8D8CA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18374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F4FF9E-DB9D-472B-93D7-01B2B8CCB3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4348A8-87F3-4E51-9D9B-8F27C51C69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D144A9-C089-497C-A2B8-DC4F316DC8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23" indent="0">
              <a:buNone/>
              <a:defRPr sz="1400"/>
            </a:lvl2pPr>
            <a:lvl3pPr marL="914446" indent="0">
              <a:buNone/>
              <a:defRPr sz="1200"/>
            </a:lvl3pPr>
            <a:lvl4pPr marL="1371669" indent="0">
              <a:buNone/>
              <a:defRPr sz="1000"/>
            </a:lvl4pPr>
            <a:lvl5pPr marL="1828891" indent="0">
              <a:buNone/>
              <a:defRPr sz="1000"/>
            </a:lvl5pPr>
            <a:lvl6pPr marL="2286114" indent="0">
              <a:buNone/>
              <a:defRPr sz="1000"/>
            </a:lvl6pPr>
            <a:lvl7pPr marL="2743337" indent="0">
              <a:buNone/>
              <a:defRPr sz="1000"/>
            </a:lvl7pPr>
            <a:lvl8pPr marL="3200560" indent="0">
              <a:buNone/>
              <a:defRPr sz="1000"/>
            </a:lvl8pPr>
            <a:lvl9pPr marL="365778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5805EB-4434-47AF-87FD-3658AE4FD7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23A3A-0441-4FC4-B674-5730CF5723A5}" type="datetimeFigureOut">
              <a:rPr lang="en-US" smtClean="0"/>
              <a:t>8/16/2023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91A80C-2E12-4808-9597-C7949577A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E49499-7C1D-40D4-BA5D-6C9FA54E29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1817F-E930-4183-82C9-8476CE8D8CA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163888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4883B0-A054-43AC-8DDF-D0011D255D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82BD6FE-5778-4C1E-89BB-1D36F1B41F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991A86-3C95-4509-A5B7-0F1C11847E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23" indent="0">
              <a:buNone/>
              <a:defRPr sz="1400"/>
            </a:lvl2pPr>
            <a:lvl3pPr marL="914446" indent="0">
              <a:buNone/>
              <a:defRPr sz="1200"/>
            </a:lvl3pPr>
            <a:lvl4pPr marL="1371669" indent="0">
              <a:buNone/>
              <a:defRPr sz="1000"/>
            </a:lvl4pPr>
            <a:lvl5pPr marL="1828891" indent="0">
              <a:buNone/>
              <a:defRPr sz="1000"/>
            </a:lvl5pPr>
            <a:lvl6pPr marL="2286114" indent="0">
              <a:buNone/>
              <a:defRPr sz="1000"/>
            </a:lvl6pPr>
            <a:lvl7pPr marL="2743337" indent="0">
              <a:buNone/>
              <a:defRPr sz="1000"/>
            </a:lvl7pPr>
            <a:lvl8pPr marL="3200560" indent="0">
              <a:buNone/>
              <a:defRPr sz="1000"/>
            </a:lvl8pPr>
            <a:lvl9pPr marL="365778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36813D-4BD1-41A0-9413-506387EDF2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23A3A-0441-4FC4-B674-5730CF5723A5}" type="datetimeFigureOut">
              <a:rPr lang="en-US" smtClean="0"/>
              <a:t>8/16/2023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999038-A671-4080-A8FE-C5F8791BE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43A960-840B-4E31-BB47-21C139911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1817F-E930-4183-82C9-8476CE8D8CA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90594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7A092A-596C-467E-AAD8-900E05496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1F2B375-DAA6-4BF9-9A63-AA1FF9ACA8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E0DC1F-8AD1-498E-936E-7B479F4EE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23A3A-0441-4FC4-B674-5730CF5723A5}" type="datetimeFigureOut">
              <a:rPr lang="en-US" smtClean="0"/>
              <a:t>8/16/2023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843DE3-0826-467C-9E6B-91E3F9EE6A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41AB5D-FBDA-4F09-963E-8BE3B2E4C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1817F-E930-4183-82C9-8476CE8D8CA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73023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AD8DF59-3A4D-4BF1-9592-64F46ED9A3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6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642E41-38B5-4B56-8AEB-FD22F0E175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6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F6DF10-DBB6-4A64-BA70-A5B54ED80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23A3A-0441-4FC4-B674-5730CF5723A5}" type="datetimeFigureOut">
              <a:rPr lang="en-US" smtClean="0"/>
              <a:t>8/16/2023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02A13F-0B61-4A37-854F-BFE26B43B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488BC8-CAAF-449F-8B1D-24B87504DB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1817F-E930-4183-82C9-8476CE8D8CA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507100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F2E77-4E87-4338-A6B2-93E833A84A3C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E19DA-92E0-4635-8627-DEB5FDE3E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75755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F2E77-4E87-4338-A6B2-93E833A84A3C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E19DA-92E0-4635-8627-DEB5FDE3E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68479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F2E77-4E87-4338-A6B2-93E833A84A3C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E19DA-92E0-4635-8627-DEB5FDE3E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48435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F2E77-4E87-4338-A6B2-93E833A84A3C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E19DA-92E0-4635-8627-DEB5FDE3E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0870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F2E77-4E87-4338-A6B2-93E833A84A3C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E19DA-92E0-4635-8627-DEB5FDE3E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822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F2E77-4E87-4338-A6B2-93E833A84A3C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E19DA-92E0-4635-8627-DEB5FDE3E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61007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F2E77-4E87-4338-A6B2-93E833A84A3C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E19DA-92E0-4635-8627-DEB5FDE3E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14322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F2E77-4E87-4338-A6B2-93E833A84A3C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E19DA-92E0-4635-8627-DEB5FDE3E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66317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F2E77-4E87-4338-A6B2-93E833A84A3C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E19DA-92E0-4635-8627-DEB5FDE3E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93794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F2E77-4E87-4338-A6B2-93E833A84A3C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E19DA-92E0-4635-8627-DEB5FDE3E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32254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CF2E77-4E87-4338-A6B2-93E833A84A3C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6E19DA-92E0-4635-8627-DEB5FDE3E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18456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59573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4331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32381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33952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66138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62218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24255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243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12147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70047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7589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004DB6B-4480-488D-BBC2-C76BFDC523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25F3A6-F3BF-41E9-8DAB-2D4C3A9988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6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76255C-FD91-4D35-9598-2AD4430AB4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923A3A-0441-4FC4-B674-5730CF5723A5}" type="datetimeFigureOut">
              <a:rPr lang="en-US" smtClean="0"/>
              <a:t>8/16/2023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384930-2909-44C5-91BD-46FCCC2355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9387E4-844E-4064-A265-22A949481C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F1817F-E930-4183-82C9-8476CE8D8CA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22507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91444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9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CF2E77-4E87-4338-A6B2-93E833A84A3C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6E19DA-92E0-4635-8627-DEB5FDE3EB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947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4848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u-nhien-va-xa-hoi-3/1/137/125/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10" Type="http://schemas.openxmlformats.org/officeDocument/2006/relationships/image" Target="../media/image12.svg"/><Relationship Id="rId4" Type="http://schemas.openxmlformats.org/officeDocument/2006/relationships/image" Target="../media/image6.sv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10" Type="http://schemas.openxmlformats.org/officeDocument/2006/relationships/image" Target="../media/image6.svg"/><Relationship Id="rId4" Type="http://schemas.openxmlformats.org/officeDocument/2006/relationships/image" Target="../media/image8.svg"/><Relationship Id="rId9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u-nhien-va-xa-hoi-3/1/137/126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8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6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8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7.png"/><Relationship Id="rId7" Type="http://schemas.openxmlformats.org/officeDocument/2006/relationships/image" Target="../media/image23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10" Type="http://schemas.openxmlformats.org/officeDocument/2006/relationships/image" Target="../media/image6.svg"/><Relationship Id="rId4" Type="http://schemas.openxmlformats.org/officeDocument/2006/relationships/image" Target="../media/image8.svg"/><Relationship Id="rId9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5.png"/><Relationship Id="rId7" Type="http://schemas.openxmlformats.org/officeDocument/2006/relationships/image" Target="../media/image24.sv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image" Target="../media/image6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28.png"/><Relationship Id="rId7" Type="http://schemas.openxmlformats.org/officeDocument/2006/relationships/image" Target="../media/image7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29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32.png"/><Relationship Id="rId3" Type="http://schemas.openxmlformats.org/officeDocument/2006/relationships/image" Target="../media/image28.png"/><Relationship Id="rId7" Type="http://schemas.openxmlformats.org/officeDocument/2006/relationships/image" Target="../media/image7.png"/><Relationship Id="rId12" Type="http://schemas.openxmlformats.org/officeDocument/2006/relationships/image" Target="../media/image31.sv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svg"/><Relationship Id="rId11" Type="http://schemas.openxmlformats.org/officeDocument/2006/relationships/image" Target="../media/image30.png"/><Relationship Id="rId5" Type="http://schemas.openxmlformats.org/officeDocument/2006/relationships/image" Target="../media/image17.png"/><Relationship Id="rId10" Type="http://schemas.openxmlformats.org/officeDocument/2006/relationships/image" Target="../media/image10.svg"/><Relationship Id="rId4" Type="http://schemas.openxmlformats.org/officeDocument/2006/relationships/image" Target="../media/image29.svg"/><Relationship Id="rId9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32.png"/><Relationship Id="rId3" Type="http://schemas.openxmlformats.org/officeDocument/2006/relationships/image" Target="../media/image17.png"/><Relationship Id="rId7" Type="http://schemas.openxmlformats.org/officeDocument/2006/relationships/image" Target="../media/image7.png"/><Relationship Id="rId12" Type="http://schemas.openxmlformats.org/officeDocument/2006/relationships/image" Target="../media/image31.sv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svg"/><Relationship Id="rId11" Type="http://schemas.openxmlformats.org/officeDocument/2006/relationships/image" Target="../media/image30.png"/><Relationship Id="rId5" Type="http://schemas.openxmlformats.org/officeDocument/2006/relationships/image" Target="../media/image28.png"/><Relationship Id="rId10" Type="http://schemas.openxmlformats.org/officeDocument/2006/relationships/image" Target="../media/image10.svg"/><Relationship Id="rId4" Type="http://schemas.openxmlformats.org/officeDocument/2006/relationships/image" Target="../media/image18.svg"/><Relationship Id="rId9" Type="http://schemas.openxmlformats.org/officeDocument/2006/relationships/image" Target="../media/image9.png"/><Relationship Id="rId1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microsoft.com/office/2007/relationships/hdphoto" Target="../media/hdphoto6.wdp"/><Relationship Id="rId18" Type="http://schemas.openxmlformats.org/officeDocument/2006/relationships/image" Target="../media/image43.png"/><Relationship Id="rId3" Type="http://schemas.openxmlformats.org/officeDocument/2006/relationships/image" Target="../media/image35.png"/><Relationship Id="rId21" Type="http://schemas.openxmlformats.org/officeDocument/2006/relationships/image" Target="../media/image45.png"/><Relationship Id="rId7" Type="http://schemas.microsoft.com/office/2007/relationships/hdphoto" Target="../media/hdphoto3.wdp"/><Relationship Id="rId12" Type="http://schemas.openxmlformats.org/officeDocument/2006/relationships/image" Target="../media/image40.png"/><Relationship Id="rId17" Type="http://schemas.microsoft.com/office/2007/relationships/hdphoto" Target="../media/hdphoto8.wdp"/><Relationship Id="rId2" Type="http://schemas.openxmlformats.org/officeDocument/2006/relationships/image" Target="../media/image34.jpeg"/><Relationship Id="rId16" Type="http://schemas.openxmlformats.org/officeDocument/2006/relationships/image" Target="../media/image42.png"/><Relationship Id="rId20" Type="http://schemas.openxmlformats.org/officeDocument/2006/relationships/slide" Target="slide15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7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5" Type="http://schemas.microsoft.com/office/2007/relationships/hdphoto" Target="../media/hdphoto7.wdp"/><Relationship Id="rId10" Type="http://schemas.openxmlformats.org/officeDocument/2006/relationships/image" Target="../media/image39.png"/><Relationship Id="rId19" Type="http://schemas.openxmlformats.org/officeDocument/2006/relationships/image" Target="../media/image44.png"/><Relationship Id="rId4" Type="http://schemas.openxmlformats.org/officeDocument/2006/relationships/image" Target="../media/image36.png"/><Relationship Id="rId9" Type="http://schemas.microsoft.com/office/2007/relationships/hdphoto" Target="../media/hdphoto4.wdp"/><Relationship Id="rId14" Type="http://schemas.openxmlformats.org/officeDocument/2006/relationships/image" Target="../media/image41.png"/><Relationship Id="rId22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13" Type="http://schemas.openxmlformats.org/officeDocument/2006/relationships/image" Target="../media/image44.png"/><Relationship Id="rId3" Type="http://schemas.openxmlformats.org/officeDocument/2006/relationships/image" Target="../media/image34.jpeg"/><Relationship Id="rId7" Type="http://schemas.openxmlformats.org/officeDocument/2006/relationships/image" Target="../media/image49.png"/><Relationship Id="rId12" Type="http://schemas.openxmlformats.org/officeDocument/2006/relationships/image" Target="../media/image51.png"/><Relationship Id="rId17" Type="http://schemas.openxmlformats.org/officeDocument/2006/relationships/image" Target="../media/image33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54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8.png"/><Relationship Id="rId11" Type="http://schemas.openxmlformats.org/officeDocument/2006/relationships/image" Target="../media/image43.png"/><Relationship Id="rId5" Type="http://schemas.openxmlformats.org/officeDocument/2006/relationships/image" Target="../media/image47.gif"/><Relationship Id="rId15" Type="http://schemas.openxmlformats.org/officeDocument/2006/relationships/image" Target="../media/image53.png"/><Relationship Id="rId10" Type="http://schemas.microsoft.com/office/2007/relationships/hdphoto" Target="../media/hdphoto10.wdp"/><Relationship Id="rId4" Type="http://schemas.openxmlformats.org/officeDocument/2006/relationships/image" Target="../media/image46.png"/><Relationship Id="rId9" Type="http://schemas.openxmlformats.org/officeDocument/2006/relationships/image" Target="../media/image50.png"/><Relationship Id="rId14" Type="http://schemas.openxmlformats.org/officeDocument/2006/relationships/image" Target="../media/image52.pn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13" Type="http://schemas.openxmlformats.org/officeDocument/2006/relationships/image" Target="../media/image44.png"/><Relationship Id="rId18" Type="http://schemas.openxmlformats.org/officeDocument/2006/relationships/image" Target="../media/image54.png"/><Relationship Id="rId3" Type="http://schemas.openxmlformats.org/officeDocument/2006/relationships/image" Target="../media/image34.jpeg"/><Relationship Id="rId7" Type="http://schemas.openxmlformats.org/officeDocument/2006/relationships/image" Target="../media/image55.png"/><Relationship Id="rId12" Type="http://schemas.openxmlformats.org/officeDocument/2006/relationships/image" Target="../media/image51.png"/><Relationship Id="rId17" Type="http://schemas.openxmlformats.org/officeDocument/2006/relationships/slide" Target="slide15.xml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56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8.png"/><Relationship Id="rId11" Type="http://schemas.openxmlformats.org/officeDocument/2006/relationships/image" Target="../media/image43.png"/><Relationship Id="rId5" Type="http://schemas.openxmlformats.org/officeDocument/2006/relationships/image" Target="../media/image47.gif"/><Relationship Id="rId15" Type="http://schemas.openxmlformats.org/officeDocument/2006/relationships/image" Target="../media/image52.png"/><Relationship Id="rId10" Type="http://schemas.microsoft.com/office/2007/relationships/hdphoto" Target="../media/hdphoto10.wdp"/><Relationship Id="rId19" Type="http://schemas.openxmlformats.org/officeDocument/2006/relationships/image" Target="../media/image33.png"/><Relationship Id="rId4" Type="http://schemas.openxmlformats.org/officeDocument/2006/relationships/image" Target="../media/image46.png"/><Relationship Id="rId9" Type="http://schemas.openxmlformats.org/officeDocument/2006/relationships/image" Target="../media/image50.png"/><Relationship Id="rId14" Type="http://schemas.openxmlformats.org/officeDocument/2006/relationships/slide" Target="slide4.xml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13" Type="http://schemas.openxmlformats.org/officeDocument/2006/relationships/image" Target="../media/image44.png"/><Relationship Id="rId18" Type="http://schemas.openxmlformats.org/officeDocument/2006/relationships/image" Target="../media/image54.png"/><Relationship Id="rId3" Type="http://schemas.openxmlformats.org/officeDocument/2006/relationships/image" Target="../media/image34.jpeg"/><Relationship Id="rId7" Type="http://schemas.openxmlformats.org/officeDocument/2006/relationships/image" Target="../media/image55.png"/><Relationship Id="rId12" Type="http://schemas.openxmlformats.org/officeDocument/2006/relationships/image" Target="../media/image51.png"/><Relationship Id="rId17" Type="http://schemas.openxmlformats.org/officeDocument/2006/relationships/slide" Target="slide15.xml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56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8.png"/><Relationship Id="rId11" Type="http://schemas.openxmlformats.org/officeDocument/2006/relationships/image" Target="../media/image43.png"/><Relationship Id="rId5" Type="http://schemas.openxmlformats.org/officeDocument/2006/relationships/image" Target="../media/image47.gif"/><Relationship Id="rId15" Type="http://schemas.openxmlformats.org/officeDocument/2006/relationships/image" Target="../media/image52.png"/><Relationship Id="rId10" Type="http://schemas.microsoft.com/office/2007/relationships/hdphoto" Target="../media/hdphoto10.wdp"/><Relationship Id="rId19" Type="http://schemas.openxmlformats.org/officeDocument/2006/relationships/image" Target="../media/image33.png"/><Relationship Id="rId4" Type="http://schemas.openxmlformats.org/officeDocument/2006/relationships/image" Target="../media/image46.png"/><Relationship Id="rId9" Type="http://schemas.openxmlformats.org/officeDocument/2006/relationships/image" Target="../media/image50.png"/><Relationship Id="rId14" Type="http://schemas.openxmlformats.org/officeDocument/2006/relationships/slide" Target="slide4.xml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13" Type="http://schemas.openxmlformats.org/officeDocument/2006/relationships/image" Target="../media/image44.png"/><Relationship Id="rId18" Type="http://schemas.openxmlformats.org/officeDocument/2006/relationships/image" Target="../media/image54.png"/><Relationship Id="rId3" Type="http://schemas.openxmlformats.org/officeDocument/2006/relationships/image" Target="../media/image34.jpeg"/><Relationship Id="rId7" Type="http://schemas.openxmlformats.org/officeDocument/2006/relationships/image" Target="../media/image55.png"/><Relationship Id="rId12" Type="http://schemas.openxmlformats.org/officeDocument/2006/relationships/image" Target="../media/image51.png"/><Relationship Id="rId17" Type="http://schemas.openxmlformats.org/officeDocument/2006/relationships/slide" Target="slide15.xml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56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8.png"/><Relationship Id="rId11" Type="http://schemas.openxmlformats.org/officeDocument/2006/relationships/image" Target="../media/image43.png"/><Relationship Id="rId5" Type="http://schemas.openxmlformats.org/officeDocument/2006/relationships/image" Target="../media/image47.gif"/><Relationship Id="rId15" Type="http://schemas.openxmlformats.org/officeDocument/2006/relationships/image" Target="../media/image52.png"/><Relationship Id="rId10" Type="http://schemas.microsoft.com/office/2007/relationships/hdphoto" Target="../media/hdphoto10.wdp"/><Relationship Id="rId19" Type="http://schemas.openxmlformats.org/officeDocument/2006/relationships/image" Target="../media/image33.png"/><Relationship Id="rId4" Type="http://schemas.openxmlformats.org/officeDocument/2006/relationships/image" Target="../media/image46.png"/><Relationship Id="rId9" Type="http://schemas.openxmlformats.org/officeDocument/2006/relationships/image" Target="../media/image50.png"/><Relationship Id="rId14" Type="http://schemas.openxmlformats.org/officeDocument/2006/relationships/slide" Target="slide4.xml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hdphoto" Target="../media/hdphoto11.wdp"/><Relationship Id="rId13" Type="http://schemas.openxmlformats.org/officeDocument/2006/relationships/image" Target="../media/image44.png"/><Relationship Id="rId18" Type="http://schemas.openxmlformats.org/officeDocument/2006/relationships/image" Target="../media/image54.png"/><Relationship Id="rId3" Type="http://schemas.openxmlformats.org/officeDocument/2006/relationships/image" Target="../media/image34.jpeg"/><Relationship Id="rId7" Type="http://schemas.openxmlformats.org/officeDocument/2006/relationships/image" Target="../media/image55.png"/><Relationship Id="rId12" Type="http://schemas.openxmlformats.org/officeDocument/2006/relationships/image" Target="../media/image51.png"/><Relationship Id="rId17" Type="http://schemas.openxmlformats.org/officeDocument/2006/relationships/slide" Target="slide15.xml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56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8.png"/><Relationship Id="rId11" Type="http://schemas.openxmlformats.org/officeDocument/2006/relationships/image" Target="../media/image43.png"/><Relationship Id="rId5" Type="http://schemas.openxmlformats.org/officeDocument/2006/relationships/image" Target="../media/image47.gif"/><Relationship Id="rId15" Type="http://schemas.openxmlformats.org/officeDocument/2006/relationships/image" Target="../media/image52.png"/><Relationship Id="rId10" Type="http://schemas.microsoft.com/office/2007/relationships/hdphoto" Target="../media/hdphoto10.wdp"/><Relationship Id="rId19" Type="http://schemas.openxmlformats.org/officeDocument/2006/relationships/image" Target="../media/image33.png"/><Relationship Id="rId4" Type="http://schemas.openxmlformats.org/officeDocument/2006/relationships/image" Target="../media/image46.png"/><Relationship Id="rId9" Type="http://schemas.openxmlformats.org/officeDocument/2006/relationships/image" Target="../media/image50.png"/><Relationship Id="rId14" Type="http://schemas.openxmlformats.org/officeDocument/2006/relationships/slide" Target="slide4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57.png"/><Relationship Id="rId7" Type="http://schemas.openxmlformats.org/officeDocument/2006/relationships/image" Target="../media/image6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8.svg"/><Relationship Id="rId4" Type="http://schemas.openxmlformats.org/officeDocument/2006/relationships/image" Target="../media/image7.png"/><Relationship Id="rId9" Type="http://schemas.openxmlformats.org/officeDocument/2006/relationships/image" Target="../media/image18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34.xml"/><Relationship Id="rId6" Type="http://schemas.microsoft.com/office/2007/relationships/hdphoto" Target="../media/hdphoto12.wdp"/><Relationship Id="rId5" Type="http://schemas.openxmlformats.org/officeDocument/2006/relationships/image" Target="../media/image61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1019503" y="931820"/>
            <a:ext cx="10152993" cy="20457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5200"/>
              <a:buFont typeface="Arial"/>
              <a:buNone/>
            </a:pPr>
            <a:r>
              <a:rPr lang="en-US" sz="5000" b="1" i="0" u="none" strike="noStrike" cap="none" dirty="0" err="1">
                <a:solidFill>
                  <a:srgbClr val="002060"/>
                </a:solidFill>
                <a:latin typeface="+mn-lt"/>
                <a:ea typeface="Arial"/>
                <a:cs typeface="Arial"/>
                <a:sym typeface="Arial"/>
              </a:rPr>
              <a:t>Chủ</a:t>
            </a:r>
            <a:r>
              <a:rPr lang="en-US" sz="5000" b="1" i="0" u="none" strike="noStrike" cap="none" dirty="0">
                <a:solidFill>
                  <a:srgbClr val="002060"/>
                </a:solidFill>
                <a:latin typeface="+mn-lt"/>
                <a:ea typeface="Arial"/>
                <a:cs typeface="Arial"/>
                <a:sym typeface="Arial"/>
              </a:rPr>
              <a:t> </a:t>
            </a:r>
            <a:r>
              <a:rPr lang="en-US" sz="5000" b="1" i="0" u="none" strike="noStrike" cap="none" dirty="0" err="1">
                <a:solidFill>
                  <a:srgbClr val="002060"/>
                </a:solidFill>
                <a:latin typeface="+mn-lt"/>
                <a:ea typeface="Arial"/>
                <a:cs typeface="Arial"/>
                <a:sym typeface="Arial"/>
              </a:rPr>
              <a:t>đề</a:t>
            </a:r>
            <a:r>
              <a:rPr lang="en-US" sz="5000" b="1" i="0" u="none" strike="noStrike" cap="none" dirty="0">
                <a:solidFill>
                  <a:srgbClr val="002060"/>
                </a:solidFill>
                <a:latin typeface="+mn-lt"/>
                <a:ea typeface="Arial"/>
                <a:cs typeface="Arial"/>
                <a:sym typeface="Arial"/>
              </a:rPr>
              <a:t> 6 : </a:t>
            </a:r>
            <a:r>
              <a:rPr lang="en-US" sz="5000" b="1" i="0" u="none" strike="noStrike" cap="none" dirty="0" err="1">
                <a:solidFill>
                  <a:srgbClr val="002060"/>
                </a:solidFill>
                <a:latin typeface="+mn-lt"/>
                <a:ea typeface="Arial"/>
                <a:cs typeface="Arial"/>
                <a:sym typeface="Arial"/>
              </a:rPr>
              <a:t>Trái</a:t>
            </a:r>
            <a:r>
              <a:rPr lang="en-US" sz="5000" b="1" i="0" u="none" strike="noStrike" cap="none" dirty="0">
                <a:solidFill>
                  <a:srgbClr val="002060"/>
                </a:solidFill>
                <a:latin typeface="+mn-lt"/>
                <a:ea typeface="Arial"/>
                <a:cs typeface="Arial"/>
                <a:sym typeface="Arial"/>
              </a:rPr>
              <a:t> </a:t>
            </a:r>
            <a:r>
              <a:rPr lang="en-US" sz="5000" b="1" i="0" u="none" strike="noStrike" cap="none" dirty="0" err="1">
                <a:solidFill>
                  <a:srgbClr val="002060"/>
                </a:solidFill>
                <a:latin typeface="+mn-lt"/>
                <a:ea typeface="Arial"/>
                <a:cs typeface="Arial"/>
                <a:sym typeface="Arial"/>
              </a:rPr>
              <a:t>đất</a:t>
            </a:r>
            <a:r>
              <a:rPr lang="en-US" sz="5000" b="1" i="0" u="none" strike="noStrike" cap="none" dirty="0">
                <a:solidFill>
                  <a:srgbClr val="002060"/>
                </a:solidFill>
                <a:latin typeface="+mn-lt"/>
                <a:ea typeface="Arial"/>
                <a:cs typeface="Arial"/>
                <a:sym typeface="Arial"/>
              </a:rPr>
              <a:t> </a:t>
            </a:r>
            <a:r>
              <a:rPr lang="en-US" sz="5000" b="1" i="0" u="none" strike="noStrike" cap="none" dirty="0" err="1">
                <a:solidFill>
                  <a:srgbClr val="002060"/>
                </a:solidFill>
                <a:latin typeface="+mn-lt"/>
                <a:ea typeface="Arial"/>
                <a:cs typeface="Arial"/>
                <a:sym typeface="Arial"/>
              </a:rPr>
              <a:t>và</a:t>
            </a:r>
            <a:r>
              <a:rPr lang="en-US" sz="5000" b="1" i="0" u="none" strike="noStrike" cap="none" dirty="0">
                <a:solidFill>
                  <a:srgbClr val="002060"/>
                </a:solidFill>
                <a:latin typeface="+mn-lt"/>
                <a:ea typeface="Arial"/>
                <a:cs typeface="Arial"/>
                <a:sym typeface="Arial"/>
              </a:rPr>
              <a:t> </a:t>
            </a:r>
            <a:r>
              <a:rPr lang="en-US" sz="5000" b="1" i="0" u="none" strike="noStrike" cap="none" dirty="0" err="1">
                <a:solidFill>
                  <a:srgbClr val="002060"/>
                </a:solidFill>
                <a:latin typeface="+mn-lt"/>
                <a:ea typeface="Arial"/>
                <a:cs typeface="Arial"/>
                <a:sym typeface="Arial"/>
              </a:rPr>
              <a:t>bầu</a:t>
            </a:r>
            <a:r>
              <a:rPr lang="en-US" sz="5000" b="1" i="0" u="none" strike="noStrike" cap="none" dirty="0">
                <a:solidFill>
                  <a:srgbClr val="002060"/>
                </a:solidFill>
                <a:latin typeface="+mn-lt"/>
                <a:ea typeface="Arial"/>
                <a:cs typeface="Arial"/>
                <a:sym typeface="Arial"/>
              </a:rPr>
              <a:t> </a:t>
            </a:r>
            <a:r>
              <a:rPr lang="en-US" sz="5000" b="1" i="0" u="none" strike="noStrike" cap="none" dirty="0" err="1">
                <a:solidFill>
                  <a:srgbClr val="002060"/>
                </a:solidFill>
                <a:latin typeface="+mn-lt"/>
                <a:ea typeface="Arial"/>
                <a:cs typeface="Arial"/>
                <a:sym typeface="Arial"/>
              </a:rPr>
              <a:t>trời</a:t>
            </a:r>
            <a:endParaRPr sz="5000" b="1" i="0" u="none" strike="noStrike" cap="none" dirty="0">
              <a:solidFill>
                <a:srgbClr val="002060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1523999" y="3052517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en-US" sz="4800" b="1" i="0" u="none" strike="noStrike" cap="none" dirty="0" err="1">
                <a:solidFill>
                  <a:srgbClr val="FF0000"/>
                </a:solidFill>
                <a:latin typeface="+mn-lt"/>
                <a:ea typeface="Arial"/>
                <a:cs typeface="Arial"/>
                <a:sym typeface="Arial"/>
              </a:rPr>
              <a:t>Ôn</a:t>
            </a:r>
            <a:r>
              <a:rPr lang="en-US" sz="4800" b="1" i="0" u="none" strike="noStrike" cap="none" dirty="0">
                <a:solidFill>
                  <a:srgbClr val="FF0000"/>
                </a:solidFill>
                <a:latin typeface="+mn-lt"/>
                <a:ea typeface="Arial"/>
                <a:cs typeface="Arial"/>
                <a:sym typeface="Arial"/>
              </a:rPr>
              <a:t> </a:t>
            </a:r>
            <a:r>
              <a:rPr lang="en-US" sz="4800" b="1" i="0" u="none" strike="noStrike" cap="none" dirty="0" err="1">
                <a:solidFill>
                  <a:srgbClr val="FF0000"/>
                </a:solidFill>
                <a:latin typeface="+mn-lt"/>
                <a:ea typeface="Arial"/>
                <a:cs typeface="Arial"/>
                <a:sym typeface="Arial"/>
              </a:rPr>
              <a:t>tập</a:t>
            </a:r>
            <a:r>
              <a:rPr lang="en-US" sz="4800" b="1" i="0" u="none" strike="noStrike" cap="none" dirty="0">
                <a:solidFill>
                  <a:srgbClr val="FF0000"/>
                </a:solidFill>
                <a:latin typeface="+mn-lt"/>
                <a:ea typeface="Arial"/>
                <a:cs typeface="Arial"/>
                <a:sym typeface="Arial"/>
              </a:rPr>
              <a:t> </a:t>
            </a:r>
            <a:r>
              <a:rPr lang="en-US" sz="4800" b="1" i="0" u="none" strike="noStrike" cap="none" dirty="0" err="1">
                <a:solidFill>
                  <a:srgbClr val="FF0000"/>
                </a:solidFill>
                <a:latin typeface="+mn-lt"/>
                <a:ea typeface="Arial"/>
                <a:cs typeface="Arial"/>
                <a:sym typeface="Arial"/>
              </a:rPr>
              <a:t>chủ</a:t>
            </a:r>
            <a:r>
              <a:rPr lang="en-US" sz="4800" b="1" i="0" u="none" strike="noStrike" cap="none" dirty="0">
                <a:solidFill>
                  <a:srgbClr val="FF0000"/>
                </a:solidFill>
                <a:latin typeface="+mn-lt"/>
                <a:ea typeface="Arial"/>
                <a:cs typeface="Arial"/>
                <a:sym typeface="Arial"/>
              </a:rPr>
              <a:t> </a:t>
            </a:r>
            <a:r>
              <a:rPr lang="en-US" sz="4800" b="1" i="0" u="none" strike="noStrike" cap="none" dirty="0" err="1">
                <a:solidFill>
                  <a:srgbClr val="FF0000"/>
                </a:solidFill>
                <a:latin typeface="+mn-lt"/>
                <a:ea typeface="Arial"/>
                <a:cs typeface="Arial"/>
                <a:sym typeface="Arial"/>
              </a:rPr>
              <a:t>đề</a:t>
            </a:r>
            <a:r>
              <a:rPr lang="en-US" sz="4800" b="1" i="0" u="none" strike="noStrike" cap="none" dirty="0">
                <a:solidFill>
                  <a:srgbClr val="FF0000"/>
                </a:solidFill>
                <a:latin typeface="+mn-lt"/>
                <a:ea typeface="Arial"/>
                <a:cs typeface="Arial"/>
                <a:sym typeface="Arial"/>
              </a:rPr>
              <a:t> </a:t>
            </a:r>
            <a:r>
              <a:rPr lang="en-US" sz="4800" b="1" i="0" u="none" strike="noStrike" cap="none" dirty="0" err="1">
                <a:solidFill>
                  <a:srgbClr val="FF0000"/>
                </a:solidFill>
                <a:latin typeface="+mn-lt"/>
                <a:ea typeface="Arial"/>
                <a:cs typeface="Arial"/>
                <a:sym typeface="Arial"/>
              </a:rPr>
              <a:t>Trái</a:t>
            </a:r>
            <a:r>
              <a:rPr lang="en-US" sz="4800" b="1" i="0" u="none" strike="noStrike" cap="none" dirty="0">
                <a:solidFill>
                  <a:srgbClr val="FF0000"/>
                </a:solidFill>
                <a:latin typeface="+mn-lt"/>
                <a:ea typeface="Arial"/>
                <a:cs typeface="Arial"/>
                <a:sym typeface="Arial"/>
              </a:rPr>
              <a:t> </a:t>
            </a:r>
            <a:r>
              <a:rPr lang="en-US" sz="4800" b="1" i="0" u="none" strike="noStrike" cap="none" dirty="0" err="1">
                <a:solidFill>
                  <a:srgbClr val="FF0000"/>
                </a:solidFill>
                <a:latin typeface="+mn-lt"/>
                <a:ea typeface="Arial"/>
                <a:cs typeface="Arial"/>
                <a:sym typeface="Arial"/>
              </a:rPr>
              <a:t>Đất</a:t>
            </a:r>
            <a:r>
              <a:rPr lang="en-US" sz="4800" b="1" i="0" u="none" strike="noStrike" cap="none" dirty="0">
                <a:solidFill>
                  <a:srgbClr val="FF0000"/>
                </a:solidFill>
                <a:latin typeface="+mn-lt"/>
                <a:ea typeface="Arial"/>
                <a:cs typeface="Arial"/>
                <a:sym typeface="Arial"/>
              </a:rPr>
              <a:t> </a:t>
            </a:r>
            <a:r>
              <a:rPr lang="en-US" sz="4800" b="1" i="0" u="none" strike="noStrike" cap="none" dirty="0" err="1">
                <a:solidFill>
                  <a:srgbClr val="FF0000"/>
                </a:solidFill>
                <a:latin typeface="+mn-lt"/>
                <a:ea typeface="Arial"/>
                <a:cs typeface="Arial"/>
                <a:sym typeface="Arial"/>
              </a:rPr>
              <a:t>và</a:t>
            </a:r>
            <a:r>
              <a:rPr lang="en-US" sz="4800" b="1" i="0" u="none" strike="noStrike" cap="none" dirty="0">
                <a:solidFill>
                  <a:srgbClr val="FF0000"/>
                </a:solidFill>
                <a:latin typeface="+mn-lt"/>
                <a:ea typeface="Arial"/>
                <a:cs typeface="Arial"/>
                <a:sym typeface="Arial"/>
              </a:rPr>
              <a:t> </a:t>
            </a:r>
            <a:r>
              <a:rPr lang="en-US" sz="4800" b="1" i="0" u="none" strike="noStrike" cap="none" dirty="0" err="1">
                <a:solidFill>
                  <a:srgbClr val="FF0000"/>
                </a:solidFill>
                <a:latin typeface="+mn-lt"/>
                <a:ea typeface="Arial"/>
                <a:cs typeface="Arial"/>
                <a:sym typeface="Arial"/>
              </a:rPr>
              <a:t>bầu</a:t>
            </a:r>
            <a:r>
              <a:rPr lang="en-US" sz="4800" b="1" i="0" u="none" strike="noStrike" cap="none" dirty="0">
                <a:solidFill>
                  <a:srgbClr val="FF0000"/>
                </a:solidFill>
                <a:latin typeface="+mn-lt"/>
                <a:ea typeface="Arial"/>
                <a:cs typeface="Arial"/>
                <a:sym typeface="Arial"/>
              </a:rPr>
              <a:t> </a:t>
            </a:r>
            <a:r>
              <a:rPr lang="en-US" sz="4800" b="1" i="0" u="none" strike="noStrike" cap="none" dirty="0" err="1">
                <a:solidFill>
                  <a:srgbClr val="FF0000"/>
                </a:solidFill>
                <a:latin typeface="+mn-lt"/>
                <a:ea typeface="Arial"/>
                <a:cs typeface="Arial"/>
                <a:sym typeface="Arial"/>
              </a:rPr>
              <a:t>trời</a:t>
            </a:r>
            <a:endParaRPr sz="4800" b="1" i="0" u="none" strike="noStrike" cap="none" dirty="0">
              <a:solidFill>
                <a:srgbClr val="FF0000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9063429" y="214969"/>
            <a:ext cx="2782110" cy="716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sz="3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TNXH 3</a:t>
            </a:r>
            <a:endParaRPr sz="3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4899086" y="2802709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299487" y="990600"/>
            <a:ext cx="7949405" cy="3338998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530569">
            <a:off x="8104167" y="284512"/>
            <a:ext cx="297736" cy="373869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1004554" y="2971800"/>
            <a:ext cx="8827755" cy="8743389"/>
            <a:chOff x="0" y="0"/>
            <a:chExt cx="19792951" cy="19143464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p:blipFill>
          <p:spPr>
            <a:xfrm rot="2044066">
              <a:off x="2280797" y="3166867"/>
              <a:ext cx="15231357" cy="12809730"/>
            </a:xfrm>
            <a:prstGeom prst="rect">
              <a:avLst/>
            </a:prstGeom>
          </p:spPr>
        </p:pic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>
              <a:fillRect/>
            </a:stretch>
          </p:blipFill>
          <p:spPr>
            <a:xfrm flipH="1">
              <a:off x="6927619" y="2972871"/>
              <a:ext cx="5937712" cy="5916121"/>
            </a:xfrm>
            <a:prstGeom prst="rect">
              <a:avLst/>
            </a:prstGeom>
          </p:spPr>
        </p:pic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530569">
            <a:off x="10747531" y="5097253"/>
            <a:ext cx="451280" cy="566676"/>
          </a:xfrm>
          <a:prstGeom prst="rect">
            <a:avLst/>
          </a:prstGeom>
        </p:spPr>
      </p:pic>
      <p:sp>
        <p:nvSpPr>
          <p:cNvPr id="11" name="TextBox 9">
            <a:extLst>
              <a:ext uri="{FF2B5EF4-FFF2-40B4-BE49-F238E27FC236}">
                <a16:creationId xmlns:a16="http://schemas.microsoft.com/office/drawing/2014/main" id="{2C4DB95A-2608-48EF-AE88-6FED83B70DB3}"/>
              </a:ext>
            </a:extLst>
          </p:cNvPr>
          <p:cNvSpPr txBox="1"/>
          <p:nvPr/>
        </p:nvSpPr>
        <p:spPr>
          <a:xfrm>
            <a:off x="3257156" y="2286609"/>
            <a:ext cx="5798130" cy="10295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400" dirty="0">
                <a:latin typeface="+mn-lt"/>
              </a:rPr>
              <a:t>Hãy kể tên những bài học đã được học trong chủ đề Trái Đất và bầu trời?</a:t>
            </a:r>
            <a:endParaRPr lang="en-US" sz="2400" dirty="0">
              <a:latin typeface="+mn-lt"/>
            </a:endParaRP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59D0FD06-047B-4C1A-B0C5-24C346D8DE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9945025" y="125926"/>
            <a:ext cx="2958863" cy="1242815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530569">
            <a:off x="8104167" y="284512"/>
            <a:ext cx="297736" cy="373869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-1701561" y="3333048"/>
            <a:ext cx="8370554" cy="8438588"/>
            <a:chOff x="0" y="0"/>
            <a:chExt cx="19792951" cy="19143464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 rot="2044066">
              <a:off x="2280797" y="3166867"/>
              <a:ext cx="15231357" cy="12809730"/>
            </a:xfrm>
            <a:prstGeom prst="rect">
              <a:avLst/>
            </a:prstGeom>
          </p:spPr>
        </p:pic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p:blipFill>
          <p:spPr>
            <a:xfrm flipH="1">
              <a:off x="6927619" y="2972871"/>
              <a:ext cx="5937712" cy="5916121"/>
            </a:xfrm>
            <a:prstGeom prst="rect">
              <a:avLst/>
            </a:prstGeom>
          </p:spPr>
        </p:pic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530569">
            <a:off x="10747531" y="5097253"/>
            <a:ext cx="451280" cy="566676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3613905" y="1543184"/>
            <a:ext cx="1716136" cy="6428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09630">
              <a:lnSpc>
                <a:spcPct val="150000"/>
              </a:lnSpc>
              <a:buClrTx/>
              <a:defRPr/>
            </a:pPr>
            <a:r>
              <a:rPr lang="vi-VN" sz="3200" b="1" kern="1200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Arial" panose="020B0604020202020204" pitchFamily="34" charset="0"/>
              </a:rPr>
              <a:t>Trả lời</a:t>
            </a:r>
            <a:endParaRPr lang="en-US" sz="3200" b="1" kern="1200" dirty="0">
              <a:solidFill>
                <a:schemeClr val="accent2">
                  <a:lumMod val="75000"/>
                </a:schemeClr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59D0FD06-047B-4C1A-B0C5-24C346D8DE1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9945025" y="125926"/>
            <a:ext cx="2958863" cy="1242815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0A612FC0-F015-4AC5-92F8-CE67EE1D9874}"/>
              </a:ext>
            </a:extLst>
          </p:cNvPr>
          <p:cNvSpPr/>
          <p:nvPr/>
        </p:nvSpPr>
        <p:spPr>
          <a:xfrm>
            <a:off x="3613905" y="2214487"/>
            <a:ext cx="6113277" cy="2607872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381019" indent="-381019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vi-VN" sz="2400" dirty="0"/>
              <a:t>Phương hướng</a:t>
            </a:r>
          </a:p>
          <a:p>
            <a:pPr marL="381019" indent="-381019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vi-VN" sz="2400" dirty="0"/>
              <a:t>Hình dạng Trái Đất các đới khí hậu</a:t>
            </a:r>
          </a:p>
          <a:p>
            <a:pPr marL="381019" indent="-381019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vi-VN" sz="2400" dirty="0"/>
              <a:t>Bề mặt Trái Đất</a:t>
            </a:r>
          </a:p>
          <a:p>
            <a:pPr marL="381019" indent="-381019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vi-VN" sz="2400" dirty="0"/>
              <a:t>Trái Đất trong hệ Mặt Trời</a:t>
            </a:r>
          </a:p>
        </p:txBody>
      </p:sp>
    </p:spTree>
    <p:extLst>
      <p:ext uri="{BB962C8B-B14F-4D97-AF65-F5344CB8AC3E}">
        <p14:creationId xmlns:p14="http://schemas.microsoft.com/office/powerpoint/2010/main" val="664179991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9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4899086" y="2802709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773068" y="2087765"/>
            <a:ext cx="8153603" cy="4755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HĐ </a:t>
            </a:r>
            <a:r>
              <a:rPr lang="en-US" sz="2400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1: </a:t>
            </a:r>
            <a:r>
              <a:rPr lang="en-US" sz="2400" dirty="0" err="1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Giới</a:t>
            </a:r>
            <a:r>
              <a:rPr lang="en-US" sz="2400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thiệu</a:t>
            </a:r>
            <a:r>
              <a:rPr lang="en-US" sz="2400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về</a:t>
            </a:r>
            <a:r>
              <a:rPr lang="en-US" sz="2400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Trái</a:t>
            </a:r>
            <a:r>
              <a:rPr lang="en-US" sz="2400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Đất</a:t>
            </a:r>
            <a:endParaRPr lang="en-US" sz="2400" dirty="0">
              <a:solidFill>
                <a:srgbClr val="FF0000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530569">
            <a:off x="7305274" y="1369961"/>
            <a:ext cx="451280" cy="566676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01256" y="2683089"/>
            <a:ext cx="4385575" cy="2009390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530569">
            <a:off x="11166361" y="1999275"/>
            <a:ext cx="451280" cy="566676"/>
          </a:xfrm>
          <a:prstGeom prst="rect">
            <a:avLst/>
          </a:prstGeom>
        </p:spPr>
      </p:pic>
      <p:sp>
        <p:nvSpPr>
          <p:cNvPr id="11" name="TextBox 6">
            <a:extLst>
              <a:ext uri="{FF2B5EF4-FFF2-40B4-BE49-F238E27FC236}">
                <a16:creationId xmlns:a16="http://schemas.microsoft.com/office/drawing/2014/main" id="{FB8FA42C-442E-42BC-9DDA-140ECD7594FE}"/>
              </a:ext>
            </a:extLst>
          </p:cNvPr>
          <p:cNvSpPr txBox="1"/>
          <p:nvPr/>
        </p:nvSpPr>
        <p:spPr>
          <a:xfrm>
            <a:off x="773068" y="1610324"/>
            <a:ext cx="10156371" cy="4820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 b="1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1. Em đã học được gì về chủ đề Trái Đất và bầu trời</a:t>
            </a:r>
            <a:endParaRPr lang="en-US" sz="2400" b="1" dirty="0">
              <a:solidFill>
                <a:srgbClr val="FF0000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AFBFD2B-F2D1-4459-88C9-5DD83E4A8ED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99" t="37153" r="40281" b="35683"/>
          <a:stretch/>
        </p:blipFill>
        <p:spPr>
          <a:xfrm>
            <a:off x="130625" y="4575601"/>
            <a:ext cx="3017159" cy="2337717"/>
          </a:xfrm>
          <a:prstGeom prst="rect">
            <a:avLst/>
          </a:prstGeom>
        </p:spPr>
      </p:pic>
      <p:sp>
        <p:nvSpPr>
          <p:cNvPr id="15" name="Thought Bubble: Cloud 14">
            <a:extLst>
              <a:ext uri="{FF2B5EF4-FFF2-40B4-BE49-F238E27FC236}">
                <a16:creationId xmlns:a16="http://schemas.microsoft.com/office/drawing/2014/main" id="{4FC64CA4-CAA6-42BC-8810-4C4C52E19E78}"/>
              </a:ext>
            </a:extLst>
          </p:cNvPr>
          <p:cNvSpPr/>
          <p:nvPr/>
        </p:nvSpPr>
        <p:spPr>
          <a:xfrm>
            <a:off x="4531686" y="3151283"/>
            <a:ext cx="4063979" cy="2848635"/>
          </a:xfrm>
          <a:prstGeom prst="cloudCallout">
            <a:avLst>
              <a:gd name="adj1" fmla="val -59260"/>
              <a:gd name="adj2" fmla="val 53092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933"/>
          </a:p>
        </p:txBody>
      </p:sp>
      <p:sp>
        <p:nvSpPr>
          <p:cNvPr id="17" name="TextBox 6">
            <a:extLst>
              <a:ext uri="{FF2B5EF4-FFF2-40B4-BE49-F238E27FC236}">
                <a16:creationId xmlns:a16="http://schemas.microsoft.com/office/drawing/2014/main" id="{133DC219-0018-40D4-BCFF-458EF70F1A0F}"/>
              </a:ext>
            </a:extLst>
          </p:cNvPr>
          <p:cNvSpPr txBox="1"/>
          <p:nvPr/>
        </p:nvSpPr>
        <p:spPr>
          <a:xfrm>
            <a:off x="5168227" y="3783846"/>
            <a:ext cx="2790899" cy="15835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Hãy giới thiệu về Trái Đất theo gợi ý dưới đây.</a:t>
            </a:r>
            <a:endParaRPr lang="en-US" sz="2400" dirty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00BEFAC-1D1F-49BF-9B1C-07207DAB85E1}"/>
              </a:ext>
            </a:extLst>
          </p:cNvPr>
          <p:cNvSpPr txBox="1"/>
          <p:nvPr/>
        </p:nvSpPr>
        <p:spPr>
          <a:xfrm>
            <a:off x="882564" y="3578827"/>
            <a:ext cx="2822958" cy="574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400" b="1" dirty="0">
                <a:solidFill>
                  <a:schemeClr val="tx1"/>
                </a:solidFill>
                <a:latin typeface="+mn-lt"/>
              </a:rPr>
              <a:t>Thảo luận nhóm</a:t>
            </a:r>
            <a:endParaRPr lang="en-US" sz="2400" b="1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15" grpId="0" animBg="1"/>
      <p:bldP spid="17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530569">
            <a:off x="10404075" y="5375570"/>
            <a:ext cx="451280" cy="566676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-855025" y="2516780"/>
            <a:ext cx="2155541" cy="987629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1114432" y="3454139"/>
            <a:ext cx="2054637" cy="941397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530569">
            <a:off x="1074875" y="3866515"/>
            <a:ext cx="451280" cy="56667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E0F5034-6B94-4DB3-B8CF-B737E4FC547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15" t="19516" r="32915" b="19516"/>
          <a:stretch/>
        </p:blipFill>
        <p:spPr>
          <a:xfrm>
            <a:off x="4741819" y="1887017"/>
            <a:ext cx="3168321" cy="317981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862D88E-4337-4760-9C8F-6FB20F2A7990}"/>
              </a:ext>
            </a:extLst>
          </p:cNvPr>
          <p:cNvSpPr/>
          <p:nvPr/>
        </p:nvSpPr>
        <p:spPr>
          <a:xfrm>
            <a:off x="842046" y="1702045"/>
            <a:ext cx="2149940" cy="114025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cs typeface="Arial" panose="020B0604020202020204" pitchFamily="34" charset="0"/>
              </a:rPr>
              <a:t>Hình dạng Trái Đất</a:t>
            </a:r>
            <a:endParaRPr lang="en-US" sz="240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8A2DA18-BC93-41D2-B7C8-0DA4D2890EF6}"/>
              </a:ext>
            </a:extLst>
          </p:cNvPr>
          <p:cNvCxnSpPr>
            <a:cxnSpLocks/>
            <a:stCxn id="12" idx="2"/>
            <a:endCxn id="5" idx="1"/>
          </p:cNvCxnSpPr>
          <p:nvPr/>
        </p:nvCxnSpPr>
        <p:spPr>
          <a:xfrm>
            <a:off x="1917016" y="2842299"/>
            <a:ext cx="2824803" cy="634627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E9994C9F-2E0F-4BEF-8C59-55F6B26B0C80}"/>
              </a:ext>
            </a:extLst>
          </p:cNvPr>
          <p:cNvSpPr/>
          <p:nvPr/>
        </p:nvSpPr>
        <p:spPr>
          <a:xfrm>
            <a:off x="5202494" y="741402"/>
            <a:ext cx="2149940" cy="114025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cs typeface="Arial" panose="020B0604020202020204" pitchFamily="34" charset="0"/>
              </a:rPr>
              <a:t>Bề mặt </a:t>
            </a:r>
          </a:p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cs typeface="Arial" panose="020B0604020202020204" pitchFamily="34" charset="0"/>
              </a:rPr>
              <a:t>Trái Đất</a:t>
            </a:r>
            <a:endParaRPr lang="en-US" sz="240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2A52869-39DA-490A-8C88-E00DDCA5F0E6}"/>
              </a:ext>
            </a:extLst>
          </p:cNvPr>
          <p:cNvSpPr/>
          <p:nvPr/>
        </p:nvSpPr>
        <p:spPr>
          <a:xfrm>
            <a:off x="9408706" y="741402"/>
            <a:ext cx="2149940" cy="114025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/>
            </a:solidFill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cs typeface="Arial" panose="020B0604020202020204" pitchFamily="34" charset="0"/>
              </a:rPr>
              <a:t>Các đới </a:t>
            </a:r>
          </a:p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cs typeface="Arial" panose="020B0604020202020204" pitchFamily="34" charset="0"/>
              </a:rPr>
              <a:t>khí hậu</a:t>
            </a:r>
            <a:endParaRPr lang="en-US" sz="240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EECE03ED-4664-4FAB-AA62-F93408115146}"/>
              </a:ext>
            </a:extLst>
          </p:cNvPr>
          <p:cNvCxnSpPr>
            <a:cxnSpLocks/>
            <a:stCxn id="19" idx="2"/>
          </p:cNvCxnSpPr>
          <p:nvPr/>
        </p:nvCxnSpPr>
        <p:spPr>
          <a:xfrm>
            <a:off x="6277464" y="1881656"/>
            <a:ext cx="6682" cy="254397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E34A2B20-8E6E-41C9-9430-0AD576C6AC6C}"/>
              </a:ext>
            </a:extLst>
          </p:cNvPr>
          <p:cNvCxnSpPr>
            <a:cxnSpLocks/>
            <a:stCxn id="20" idx="2"/>
          </p:cNvCxnSpPr>
          <p:nvPr/>
        </p:nvCxnSpPr>
        <p:spPr>
          <a:xfrm flipH="1">
            <a:off x="7819577" y="1881656"/>
            <a:ext cx="2664099" cy="159708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4" name="Rectangle 33">
            <a:extLst>
              <a:ext uri="{FF2B5EF4-FFF2-40B4-BE49-F238E27FC236}">
                <a16:creationId xmlns:a16="http://schemas.microsoft.com/office/drawing/2014/main" id="{455D755E-6BBF-4AD9-A665-ACCC71E61577}"/>
              </a:ext>
            </a:extLst>
          </p:cNvPr>
          <p:cNvSpPr/>
          <p:nvPr/>
        </p:nvSpPr>
        <p:spPr>
          <a:xfrm>
            <a:off x="332678" y="5243982"/>
            <a:ext cx="2468705" cy="114025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cs typeface="Arial" panose="020B0604020202020204" pitchFamily="34" charset="0"/>
              </a:rPr>
              <a:t>Trái Đất trong hệ Mặt Trời</a:t>
            </a:r>
            <a:endParaRPr lang="en-US" sz="240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D2DF11AB-E3BC-4CCE-9C3B-E27E289C09F7}"/>
              </a:ext>
            </a:extLst>
          </p:cNvPr>
          <p:cNvCxnSpPr>
            <a:stCxn id="34" idx="0"/>
          </p:cNvCxnSpPr>
          <p:nvPr/>
        </p:nvCxnSpPr>
        <p:spPr>
          <a:xfrm flipV="1">
            <a:off x="1567030" y="4149854"/>
            <a:ext cx="3406016" cy="1094128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38" name="Rectangle 37">
            <a:extLst>
              <a:ext uri="{FF2B5EF4-FFF2-40B4-BE49-F238E27FC236}">
                <a16:creationId xmlns:a16="http://schemas.microsoft.com/office/drawing/2014/main" id="{62A885DB-747A-41BB-BF5B-C41ABEB0C917}"/>
              </a:ext>
            </a:extLst>
          </p:cNvPr>
          <p:cNvSpPr/>
          <p:nvPr/>
        </p:nvSpPr>
        <p:spPr>
          <a:xfrm>
            <a:off x="5046343" y="5479663"/>
            <a:ext cx="2468705" cy="1140254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cs typeface="Arial" panose="020B0604020202020204" pitchFamily="34" charset="0"/>
              </a:rPr>
              <a:t>Chuyển động của Trái Đất</a:t>
            </a:r>
            <a:endParaRPr lang="en-US" sz="240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9A3B798B-3F3B-4046-A9B7-6A52F522E18E}"/>
              </a:ext>
            </a:extLst>
          </p:cNvPr>
          <p:cNvCxnSpPr>
            <a:cxnSpLocks/>
          </p:cNvCxnSpPr>
          <p:nvPr/>
        </p:nvCxnSpPr>
        <p:spPr>
          <a:xfrm flipH="1">
            <a:off x="6247857" y="4930796"/>
            <a:ext cx="6895" cy="59869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Rectangle 46">
            <a:extLst>
              <a:ext uri="{FF2B5EF4-FFF2-40B4-BE49-F238E27FC236}">
                <a16:creationId xmlns:a16="http://schemas.microsoft.com/office/drawing/2014/main" id="{F342C084-C6A3-43C0-951D-7432032F4474}"/>
              </a:ext>
            </a:extLst>
          </p:cNvPr>
          <p:cNvSpPr/>
          <p:nvPr/>
        </p:nvSpPr>
        <p:spPr>
          <a:xfrm>
            <a:off x="8725996" y="5230144"/>
            <a:ext cx="2762608" cy="114025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cs typeface="Arial" panose="020B0604020202020204" pitchFamily="34" charset="0"/>
              </a:rPr>
              <a:t>Mặt Trăng là vệ tinh của Trái Đất</a:t>
            </a:r>
            <a:endParaRPr lang="en-US" sz="240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0FF781CE-E7B5-4F83-93D1-9722B98E3A66}"/>
              </a:ext>
            </a:extLst>
          </p:cNvPr>
          <p:cNvCxnSpPr>
            <a:cxnSpLocks/>
            <a:stCxn id="47" idx="0"/>
          </p:cNvCxnSpPr>
          <p:nvPr/>
        </p:nvCxnSpPr>
        <p:spPr>
          <a:xfrm flipH="1" flipV="1">
            <a:off x="7707284" y="4212582"/>
            <a:ext cx="2400016" cy="1017561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5577649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9" grpId="0" animBg="1"/>
      <p:bldP spid="20" grpId="0" animBg="1"/>
      <p:bldP spid="34" grpId="0" animBg="1"/>
      <p:bldP spid="38" grpId="0" animBg="1"/>
      <p:bldP spid="4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9685174" y="952977"/>
            <a:ext cx="560673" cy="611846"/>
          </a:xfrm>
          <a:prstGeom prst="rect">
            <a:avLst/>
          </a:prstGeom>
        </p:spPr>
      </p:pic>
      <p:sp>
        <p:nvSpPr>
          <p:cNvPr id="20" name="Cloud 19">
            <a:extLst>
              <a:ext uri="{FF2B5EF4-FFF2-40B4-BE49-F238E27FC236}">
                <a16:creationId xmlns:a16="http://schemas.microsoft.com/office/drawing/2014/main" id="{76CF63FE-234E-4333-92D8-EF2CA5D28EF3}"/>
              </a:ext>
            </a:extLst>
          </p:cNvPr>
          <p:cNvSpPr/>
          <p:nvPr/>
        </p:nvSpPr>
        <p:spPr>
          <a:xfrm>
            <a:off x="1264225" y="2421473"/>
            <a:ext cx="8861312" cy="2623826"/>
          </a:xfrm>
          <a:prstGeom prst="cloud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933"/>
          </a:p>
        </p:txBody>
      </p:sp>
      <p:sp>
        <p:nvSpPr>
          <p:cNvPr id="21" name="TextBox 6">
            <a:extLst>
              <a:ext uri="{FF2B5EF4-FFF2-40B4-BE49-F238E27FC236}">
                <a16:creationId xmlns:a16="http://schemas.microsoft.com/office/drawing/2014/main" id="{A761529D-1512-4A16-A3CD-4936542B68BB}"/>
              </a:ext>
            </a:extLst>
          </p:cNvPr>
          <p:cNvSpPr txBox="1"/>
          <p:nvPr/>
        </p:nvSpPr>
        <p:spPr>
          <a:xfrm>
            <a:off x="1963981" y="3166855"/>
            <a:ext cx="7467600" cy="12011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800" dirty="0">
                <a:latin typeface="+mn-lt"/>
                <a:cs typeface="Arial" panose="020B0604020202020204" pitchFamily="34" charset="0"/>
              </a:rPr>
              <a:t>HĐ 2</a:t>
            </a:r>
            <a:r>
              <a:rPr lang="en-US" sz="2800" dirty="0">
                <a:latin typeface="+mn-lt"/>
                <a:cs typeface="Arial" panose="020B0604020202020204" pitchFamily="34" charset="0"/>
              </a:rPr>
              <a:t>: </a:t>
            </a:r>
            <a:r>
              <a:rPr lang="vi-VN" sz="2800" dirty="0">
                <a:latin typeface="+mn-lt"/>
                <a:cs typeface="Arial" panose="020B0604020202020204" pitchFamily="34" charset="0"/>
              </a:rPr>
              <a:t>Vẽ sơ đồ hoặc làm mô hình Mặt Trời và các hành tinh trong hệ Mặt Trời </a:t>
            </a:r>
            <a:endParaRPr lang="en-US" sz="2800" dirty="0">
              <a:latin typeface="+mn-lt"/>
              <a:cs typeface="Arial" panose="020B0604020202020204" pitchFamily="34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1741041-DD87-437E-B99B-B70AFE85013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33" t="18144" r="32915" b="20366"/>
          <a:stretch/>
        </p:blipFill>
        <p:spPr>
          <a:xfrm>
            <a:off x="8781182" y="1028422"/>
            <a:ext cx="2688709" cy="273901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172CB56-A117-49F6-819C-61C1AFE6C2E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48" t="32220" r="41249" b="34442"/>
          <a:stretch/>
        </p:blipFill>
        <p:spPr>
          <a:xfrm>
            <a:off x="771013" y="3767436"/>
            <a:ext cx="2086431" cy="22354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1988281" y="1632177"/>
            <a:ext cx="6899897" cy="7231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ct val="150000"/>
              </a:lnSpc>
              <a:buClrTx/>
              <a:defRPr/>
            </a:pPr>
            <a:r>
              <a:rPr lang="vi-VN" sz="36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Mô hình tham khảo</a:t>
            </a:r>
            <a:endParaRPr lang="en-US" sz="36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530569">
            <a:off x="10794061" y="5992619"/>
            <a:ext cx="451280" cy="56667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52A0ACE-C92B-4941-BFE5-B431B22F0ED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15" t="28516" r="32915" b="28515"/>
          <a:stretch/>
        </p:blipFill>
        <p:spPr>
          <a:xfrm>
            <a:off x="1138150" y="2865654"/>
            <a:ext cx="3955086" cy="286112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E092779-2C04-4CFB-8BFA-78FB736AD67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99" t="36665" r="40415" b="38147"/>
          <a:stretch/>
        </p:blipFill>
        <p:spPr>
          <a:xfrm>
            <a:off x="5093236" y="2865654"/>
            <a:ext cx="3955085" cy="2861127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50378" y="4043770"/>
            <a:ext cx="1344647" cy="2769871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8149082" y="2142507"/>
            <a:ext cx="2054637" cy="941397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876949" y="1911230"/>
            <a:ext cx="1731265" cy="793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16218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24A7AA11-9BEB-40EC-A4DA-73F2AF2BC34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31" t="19371" r="32498" b="19626"/>
          <a:stretch/>
        </p:blipFill>
        <p:spPr>
          <a:xfrm>
            <a:off x="1466194" y="2301751"/>
            <a:ext cx="3792137" cy="3808034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EE273427-0A6D-4A9A-A01A-D954647D0EC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548" t="41123" r="41428" b="41460"/>
          <a:stretch/>
        </p:blipFill>
        <p:spPr>
          <a:xfrm>
            <a:off x="5128907" y="2305626"/>
            <a:ext cx="2996373" cy="1724569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6294995-EAF9-4A56-BF44-C8D9779E40F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49" t="36755" r="41261" b="35642"/>
          <a:stretch/>
        </p:blipFill>
        <p:spPr>
          <a:xfrm>
            <a:off x="5155046" y="4030195"/>
            <a:ext cx="2996372" cy="2109680"/>
          </a:xfrm>
          <a:prstGeom prst="rect">
            <a:avLst/>
          </a:prstGeom>
        </p:spPr>
      </p:pic>
      <p:sp>
        <p:nvSpPr>
          <p:cNvPr id="2" name="TextBox 6">
            <a:extLst>
              <a:ext uri="{FF2B5EF4-FFF2-40B4-BE49-F238E27FC236}">
                <a16:creationId xmlns:a16="http://schemas.microsoft.com/office/drawing/2014/main" id="{2197CE97-F790-596E-43C0-2D6B5C62B0C4}"/>
              </a:ext>
            </a:extLst>
          </p:cNvPr>
          <p:cNvSpPr txBox="1"/>
          <p:nvPr/>
        </p:nvSpPr>
        <p:spPr>
          <a:xfrm>
            <a:off x="1988281" y="1632177"/>
            <a:ext cx="6899897" cy="7231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09630">
              <a:lnSpc>
                <a:spcPct val="150000"/>
              </a:lnSpc>
              <a:buClrTx/>
              <a:defRPr/>
            </a:pPr>
            <a:r>
              <a:rPr lang="vi-VN" sz="36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Mô hình tham khảo</a:t>
            </a:r>
            <a:endParaRPr lang="en-US" sz="3600" b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0898447-0D0A-DC64-BDCB-758CADF0D9D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50378" y="4043770"/>
            <a:ext cx="1344647" cy="2769871"/>
          </a:xfrm>
          <a:prstGeom prst="rect">
            <a:avLst/>
          </a:prstGeom>
        </p:spPr>
      </p:pic>
      <p:pic>
        <p:nvPicPr>
          <p:cNvPr id="5" name="Picture 9">
            <a:extLst>
              <a:ext uri="{FF2B5EF4-FFF2-40B4-BE49-F238E27FC236}">
                <a16:creationId xmlns:a16="http://schemas.microsoft.com/office/drawing/2014/main" id="{82B74A0A-9000-5B51-3228-54E0766B4EA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8149082" y="2142507"/>
            <a:ext cx="2054637" cy="941397"/>
          </a:xfrm>
          <a:prstGeom prst="rect">
            <a:avLst/>
          </a:prstGeom>
        </p:spPr>
      </p:pic>
      <p:pic>
        <p:nvPicPr>
          <p:cNvPr id="11" name="Picture 8">
            <a:extLst>
              <a:ext uri="{FF2B5EF4-FFF2-40B4-BE49-F238E27FC236}">
                <a16:creationId xmlns:a16="http://schemas.microsoft.com/office/drawing/2014/main" id="{246F80E9-7387-A3FC-9460-14EC63F6A6B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876949" y="1911230"/>
            <a:ext cx="1731265" cy="793234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505722">
            <a:off x="451571" y="6007688"/>
            <a:ext cx="641879" cy="361787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1172599" y="1655110"/>
            <a:ext cx="520275" cy="567761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530569">
            <a:off x="460160" y="3795552"/>
            <a:ext cx="451280" cy="566676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38989" y="1524384"/>
            <a:ext cx="520275" cy="567761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0529452" y="5571280"/>
            <a:ext cx="520275" cy="567761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505722">
            <a:off x="11027945" y="764049"/>
            <a:ext cx="641879" cy="361787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505722">
            <a:off x="11715923" y="4151799"/>
            <a:ext cx="641879" cy="361787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505722">
            <a:off x="3444359" y="-22664"/>
            <a:ext cx="641879" cy="361787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530569">
            <a:off x="4950316" y="6505106"/>
            <a:ext cx="451280" cy="566676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530569">
            <a:off x="6920903" y="-213783"/>
            <a:ext cx="451280" cy="566676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6892783" y="6473788"/>
            <a:ext cx="520275" cy="567761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530569">
            <a:off x="-72869" y="415531"/>
            <a:ext cx="451280" cy="566676"/>
          </a:xfrm>
          <a:prstGeom prst="rect">
            <a:avLst/>
          </a:prstGeom>
        </p:spPr>
      </p:pic>
      <p:sp>
        <p:nvSpPr>
          <p:cNvPr id="18" name="TextBox 6">
            <a:extLst>
              <a:ext uri="{FF2B5EF4-FFF2-40B4-BE49-F238E27FC236}">
                <a16:creationId xmlns:a16="http://schemas.microsoft.com/office/drawing/2014/main" id="{116805FF-4067-498C-9E6E-C107FBEF3828}"/>
              </a:ext>
            </a:extLst>
          </p:cNvPr>
          <p:cNvSpPr txBox="1"/>
          <p:nvPr/>
        </p:nvSpPr>
        <p:spPr>
          <a:xfrm>
            <a:off x="832641" y="2034856"/>
            <a:ext cx="9696811" cy="12011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800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HĐ 3</a:t>
            </a:r>
            <a:r>
              <a:rPr lang="en-US" sz="2800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: </a:t>
            </a:r>
            <a:r>
              <a:rPr lang="vi-VN" sz="2800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Chơi trò chơi “Giới thiệu một số dạng địa hình qua các hình đã sưu tầm” </a:t>
            </a:r>
            <a:endParaRPr lang="en-US" sz="2800" dirty="0">
              <a:solidFill>
                <a:srgbClr val="FF000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21" name="TextBox 6">
            <a:extLst>
              <a:ext uri="{FF2B5EF4-FFF2-40B4-BE49-F238E27FC236}">
                <a16:creationId xmlns:a16="http://schemas.microsoft.com/office/drawing/2014/main" id="{15DEEDAE-1ACB-4052-8E28-1F42147D6C94}"/>
              </a:ext>
            </a:extLst>
          </p:cNvPr>
          <p:cNvSpPr txBox="1"/>
          <p:nvPr/>
        </p:nvSpPr>
        <p:spPr>
          <a:xfrm>
            <a:off x="795549" y="1465930"/>
            <a:ext cx="10156371" cy="562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800" b="1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2. Trưng bày hình ảnh đã sưu tầm về chủ đề</a:t>
            </a:r>
            <a:endParaRPr lang="en-US" sz="2800" b="1" dirty="0">
              <a:solidFill>
                <a:srgbClr val="FF000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704BEB57-CC28-4458-8C50-03F6FF2A978B}"/>
              </a:ext>
            </a:extLst>
          </p:cNvPr>
          <p:cNvSpPr/>
          <p:nvPr/>
        </p:nvSpPr>
        <p:spPr>
          <a:xfrm>
            <a:off x="1706651" y="3512607"/>
            <a:ext cx="3021814" cy="113256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accent6">
                    <a:lumMod val="50000"/>
                  </a:schemeClr>
                </a:solidFill>
              </a:rPr>
              <a:t>Bước 1: Làm </a:t>
            </a:r>
          </a:p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accent6">
                    <a:lumMod val="50000"/>
                  </a:schemeClr>
                </a:solidFill>
              </a:rPr>
              <a:t>việc nhóm</a:t>
            </a:r>
          </a:p>
        </p:txBody>
      </p:sp>
      <p:sp>
        <p:nvSpPr>
          <p:cNvPr id="27" name="Rounded Rectangle 14">
            <a:extLst>
              <a:ext uri="{FF2B5EF4-FFF2-40B4-BE49-F238E27FC236}">
                <a16:creationId xmlns:a16="http://schemas.microsoft.com/office/drawing/2014/main" id="{1408DC94-ED77-49D1-AC1D-D5952A8414F1}"/>
              </a:ext>
            </a:extLst>
          </p:cNvPr>
          <p:cNvSpPr/>
          <p:nvPr/>
        </p:nvSpPr>
        <p:spPr>
          <a:xfrm>
            <a:off x="5545549" y="3523746"/>
            <a:ext cx="5181297" cy="117196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accent6">
                    <a:lumMod val="50000"/>
                  </a:schemeClr>
                </a:solidFill>
              </a:rPr>
              <a:t>Trang trí, triển lãm các bức tranh về địa hình</a:t>
            </a:r>
            <a:endParaRPr lang="en-US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4617F982-1996-4C1B-9F1A-51B5C3F6980D}"/>
              </a:ext>
            </a:extLst>
          </p:cNvPr>
          <p:cNvSpPr/>
          <p:nvPr/>
        </p:nvSpPr>
        <p:spPr>
          <a:xfrm>
            <a:off x="1706652" y="5357383"/>
            <a:ext cx="3021814" cy="1191197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accent6">
                    <a:lumMod val="50000"/>
                  </a:schemeClr>
                </a:solidFill>
              </a:rPr>
              <a:t>Bước 2: Làm việc cả lớp </a:t>
            </a:r>
          </a:p>
        </p:txBody>
      </p:sp>
      <p:sp>
        <p:nvSpPr>
          <p:cNvPr id="29" name="Rounded Rectangle 14">
            <a:extLst>
              <a:ext uri="{FF2B5EF4-FFF2-40B4-BE49-F238E27FC236}">
                <a16:creationId xmlns:a16="http://schemas.microsoft.com/office/drawing/2014/main" id="{1CA80549-0192-4D94-B7DC-F8A60810EC5F}"/>
              </a:ext>
            </a:extLst>
          </p:cNvPr>
          <p:cNvSpPr/>
          <p:nvPr/>
        </p:nvSpPr>
        <p:spPr>
          <a:xfrm>
            <a:off x="5545549" y="5376615"/>
            <a:ext cx="5181297" cy="117196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accent6">
                    <a:lumMod val="50000"/>
                  </a:schemeClr>
                </a:solidFill>
              </a:rPr>
              <a:t>Đại diện các nhóm giới thiệu sản phẩm của nhóm mình</a:t>
            </a:r>
            <a:endParaRPr lang="en-US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3768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1" grpId="0"/>
      <p:bldP spid="3" grpId="0" animBg="1"/>
      <p:bldP spid="27" grpId="0" animBg="1"/>
      <p:bldP spid="28" grpId="0" animBg="1"/>
      <p:bldP spid="2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505722">
            <a:off x="451571" y="6007688"/>
            <a:ext cx="641879" cy="361787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1172599" y="1655110"/>
            <a:ext cx="520275" cy="567761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530569">
            <a:off x="460160" y="3795552"/>
            <a:ext cx="451280" cy="566676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38989" y="1524384"/>
            <a:ext cx="520275" cy="567761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0529452" y="5571280"/>
            <a:ext cx="520275" cy="567761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505722">
            <a:off x="11027945" y="764049"/>
            <a:ext cx="641879" cy="361787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505722">
            <a:off x="11715923" y="4151799"/>
            <a:ext cx="641879" cy="361787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505722">
            <a:off x="3444359" y="-22664"/>
            <a:ext cx="641879" cy="361787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530569">
            <a:off x="4950316" y="6505106"/>
            <a:ext cx="451280" cy="566676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530569">
            <a:off x="6920903" y="-213783"/>
            <a:ext cx="451280" cy="566676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6892783" y="6473788"/>
            <a:ext cx="520275" cy="567761"/>
          </a:xfrm>
          <a:prstGeom prst="rect">
            <a:avLst/>
          </a:prstGeom>
        </p:spPr>
      </p:pic>
      <p:pic>
        <p:nvPicPr>
          <p:cNvPr id="17" name="Picture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530569">
            <a:off x="-72869" y="415531"/>
            <a:ext cx="451280" cy="566676"/>
          </a:xfrm>
          <a:prstGeom prst="rect">
            <a:avLst/>
          </a:prstGeom>
        </p:spPr>
      </p:pic>
      <p:pic>
        <p:nvPicPr>
          <p:cNvPr id="20" name="Picture 2">
            <a:extLst>
              <a:ext uri="{FF2B5EF4-FFF2-40B4-BE49-F238E27FC236}">
                <a16:creationId xmlns:a16="http://schemas.microsoft.com/office/drawing/2014/main" id="{71326E36-8AA7-4BDD-8094-5EC05071E85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8964120" y="4702288"/>
            <a:ext cx="3416730" cy="2873505"/>
          </a:xfrm>
          <a:prstGeom prst="rect">
            <a:avLst/>
          </a:prstGeom>
        </p:spPr>
      </p:pic>
      <p:pic>
        <p:nvPicPr>
          <p:cNvPr id="22" name="Picture 3">
            <a:extLst>
              <a:ext uri="{FF2B5EF4-FFF2-40B4-BE49-F238E27FC236}">
                <a16:creationId xmlns:a16="http://schemas.microsoft.com/office/drawing/2014/main" id="{53B93B36-96ED-414D-A40A-DF444A59FAB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 flipH="1">
            <a:off x="9894760" y="3624942"/>
            <a:ext cx="2038960" cy="289774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E660C55-AC32-4CFE-9106-F27F233A99EA}"/>
              </a:ext>
            </a:extLst>
          </p:cNvPr>
          <p:cNvSpPr/>
          <p:nvPr/>
        </p:nvSpPr>
        <p:spPr>
          <a:xfrm>
            <a:off x="4265790" y="1310154"/>
            <a:ext cx="4065536" cy="7264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50000"/>
              </a:lnSpc>
            </a:pPr>
            <a:r>
              <a:rPr lang="vi-VN" sz="3200" dirty="0">
                <a:solidFill>
                  <a:schemeClr val="tx1"/>
                </a:solidFill>
                <a:latin typeface="+mn-lt"/>
              </a:rPr>
              <a:t>Mô hình tham khảo</a:t>
            </a:r>
            <a:endParaRPr lang="en-US" sz="32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1076AB29-20C2-4964-B993-10A16C4716DA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93" t="16646" r="46740" b="43334"/>
          <a:stretch/>
        </p:blipFill>
        <p:spPr>
          <a:xfrm>
            <a:off x="1485953" y="2137277"/>
            <a:ext cx="4230894" cy="472072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0B0DABB-056B-4826-BAD0-91556FEF5F33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46" t="16645" r="9518" b="45113"/>
          <a:stretch/>
        </p:blipFill>
        <p:spPr>
          <a:xfrm>
            <a:off x="6298558" y="2067721"/>
            <a:ext cx="4230894" cy="4720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335643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1172599" y="1655110"/>
            <a:ext cx="520275" cy="567761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0529452" y="5571280"/>
            <a:ext cx="520275" cy="567761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505722">
            <a:off x="11027945" y="764049"/>
            <a:ext cx="641879" cy="361787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505722">
            <a:off x="11715923" y="4151799"/>
            <a:ext cx="641879" cy="361787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505722">
            <a:off x="3444359" y="-22664"/>
            <a:ext cx="641879" cy="361787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530569">
            <a:off x="4950316" y="6505106"/>
            <a:ext cx="451280" cy="566676"/>
          </a:xfrm>
          <a:prstGeom prst="rect">
            <a:avLst/>
          </a:prstGeom>
        </p:spPr>
      </p:pic>
      <p:pic>
        <p:nvPicPr>
          <p:cNvPr id="15" name="Picture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530569">
            <a:off x="6920903" y="-213783"/>
            <a:ext cx="451280" cy="566676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6892783" y="6473788"/>
            <a:ext cx="520275" cy="567761"/>
          </a:xfrm>
          <a:prstGeom prst="rect">
            <a:avLst/>
          </a:prstGeom>
        </p:spPr>
      </p:pic>
      <p:pic>
        <p:nvPicPr>
          <p:cNvPr id="20" name="Picture 2">
            <a:extLst>
              <a:ext uri="{FF2B5EF4-FFF2-40B4-BE49-F238E27FC236}">
                <a16:creationId xmlns:a16="http://schemas.microsoft.com/office/drawing/2014/main" id="{71326E36-8AA7-4BDD-8094-5EC05071E85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8964120" y="4702288"/>
            <a:ext cx="3416730" cy="2873505"/>
          </a:xfrm>
          <a:prstGeom prst="rect">
            <a:avLst/>
          </a:prstGeom>
        </p:spPr>
      </p:pic>
      <p:pic>
        <p:nvPicPr>
          <p:cNvPr id="22" name="Picture 3">
            <a:extLst>
              <a:ext uri="{FF2B5EF4-FFF2-40B4-BE49-F238E27FC236}">
                <a16:creationId xmlns:a16="http://schemas.microsoft.com/office/drawing/2014/main" id="{53B93B36-96ED-414D-A40A-DF444A59FAB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 flipH="1">
            <a:off x="9894760" y="3624942"/>
            <a:ext cx="2038960" cy="289774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E660C55-AC32-4CFE-9106-F27F233A99EA}"/>
              </a:ext>
            </a:extLst>
          </p:cNvPr>
          <p:cNvSpPr/>
          <p:nvPr/>
        </p:nvSpPr>
        <p:spPr>
          <a:xfrm>
            <a:off x="4384700" y="1282889"/>
            <a:ext cx="4065536" cy="72641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609630">
              <a:lnSpc>
                <a:spcPct val="150000"/>
              </a:lnSpc>
              <a:buClrTx/>
              <a:defRPr/>
            </a:pPr>
            <a:r>
              <a:rPr lang="vi-VN" sz="3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Mô hình tham khảo</a:t>
            </a:r>
            <a:endParaRPr lang="en-US" sz="32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1076AB29-20C2-4964-B993-10A16C4716DA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07" t="56158" r="46026" b="4572"/>
          <a:stretch/>
        </p:blipFill>
        <p:spPr>
          <a:xfrm>
            <a:off x="1496979" y="2033185"/>
            <a:ext cx="4230894" cy="472072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0B0DABB-056B-4826-BAD0-91556FEF5F33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44" t="55971" r="10720" b="5787"/>
          <a:stretch/>
        </p:blipFill>
        <p:spPr>
          <a:xfrm>
            <a:off x="6555768" y="2033184"/>
            <a:ext cx="4230894" cy="4720723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145107" y="1716108"/>
            <a:ext cx="928757" cy="101352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B1C84EB-FFE8-6CAD-80D0-4D8663B577E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-15222"/>
            <a:ext cx="1013526" cy="1013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93640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DMIN\Desktop\Bach tuyet\54774f4bc8287c7337fadd5fbb419da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DMIN\Desktop\Bach tuyet\Snow_white_transparent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8400" y="2722179"/>
            <a:ext cx="1243539" cy="2680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ADMIN\Desktop\Bach tuyet\43ebd44d263606f876d42fd2f199ea61 (4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98837">
                        <a14:foregroundMark x1="40116" y1="26626" x2="70349" y2="59553"/>
                        <a14:foregroundMark x1="64535" y1="35366" x2="77035" y2="44715"/>
                        <a14:foregroundMark x1="45640" y1="16463" x2="28198" y2="36585"/>
                        <a14:foregroundMark x1="44186" y1="40244" x2="60174" y2="57724"/>
                        <a14:foregroundMark x1="67151" y1="58943" x2="86628" y2="573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38519">
            <a:off x="10592437" y="4662277"/>
            <a:ext cx="1880249" cy="2689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ADMIN\Desktop\Bach tuyet\43ebd44d263606f876d42fd2f199ea61 (7)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36022" y1="32480" x2="72849" y2="415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148075" y="4667665"/>
            <a:ext cx="1913197" cy="2551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C:\Users\ADMIN\Desktop\Bach tuyet\RjAwOTQ4MTUyNEI3QjJCRTc2RjA6ZDA1ZjJmYTY2MjBkNDYzY2ZlZDNiOTA1Y2YxYTk1NzA6Ojo6OjA=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50431" y1="17647" x2="56466" y2="31120"/>
                        <a14:foregroundMark x1="79526" y1="14611" x2="53879" y2="29412"/>
                        <a14:foregroundMark x1="77586" y1="15180" x2="59914" y2="22960"/>
                        <a14:foregroundMark x1="53017" y1="6641" x2="44397" y2="25427"/>
                        <a14:foregroundMark x1="57328" y1="8918" x2="88793" y2="17837"/>
                        <a14:foregroundMark x1="54526" y1="6072" x2="66810" y2="9488"/>
                        <a14:foregroundMark x1="76509" y1="31499" x2="69397" y2="43643"/>
                        <a14:foregroundMark x1="95690" y1="16698" x2="76940" y2="10247"/>
                        <a14:foregroundMark x1="77586" y1="33776" x2="74353" y2="404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93735">
            <a:off x="9011" y="4789835"/>
            <a:ext cx="2123621" cy="2411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1" name="Picture 9" descr="C:\Users\ADMIN\Desktop\Bach tuyet\43ebd44d263606f876d42fd2f199ea61 (2)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foregroundMark x1="44267" y1="18935" x2="28800" y2="43984"/>
                        <a14:foregroundMark x1="27200" y1="21696" x2="14667" y2="33728"/>
                        <a14:foregroundMark x1="36533" y1="32150" x2="35467" y2="44576"/>
                        <a14:foregroundMark x1="32533" y1="42801" x2="63733" y2="3846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72978">
            <a:off x="7736843" y="4957294"/>
            <a:ext cx="1831975" cy="2476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C:\Users\ADMIN\Desktop\Bach tuyet\43ebd44d263606f876d42fd2f199ea61 (3)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>
                        <a14:foregroundMark x1="47640" y1="33252" x2="54382" y2="603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2524" y="5232399"/>
            <a:ext cx="2212453" cy="2033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5" name="Picture 13" descr="C:\Users\ADMIN\Desktop\Bach tuyet\43ebd44d263606f876d42fd2f199ea61 (5)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100000" l="0" r="100000">
                        <a14:foregroundMark x1="50482" y1="26157" x2="67203" y2="63581"/>
                        <a14:foregroundMark x1="38907" y1="22133" x2="24116" y2="4668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08799">
            <a:off x="1408602" y="4577567"/>
            <a:ext cx="1656967" cy="2647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C:\Users\ADMIN\Desktop\Bach tuyet\43ebd44d263606f876d42fd2f199ea61 (8).jp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0" b="100000" l="0" r="100000">
                        <a14:foregroundMark x1="53350" y1="9206" x2="64268" y2="52888"/>
                        <a14:foregroundMark x1="50372" y1="21841" x2="42432" y2="44585"/>
                        <a14:foregroundMark x1="38462" y1="36643" x2="57320" y2="45668"/>
                        <a14:foregroundMark x1="75682" y1="36282" x2="60298" y2="47834"/>
                        <a14:foregroundMark x1="71712" y1="29422" x2="76179" y2="37365"/>
                        <a14:foregroundMark x1="44417" y1="31949" x2="32506" y2="47112"/>
                        <a14:foregroundMark x1="35484" y1="33755" x2="44417" y2="42780"/>
                        <a14:foregroundMark x1="48387" y1="85740" x2="36476" y2="93321"/>
                        <a14:foregroundMark x1="46402" y1="14982" x2="37965" y2="30505"/>
                        <a14:foregroundMark x1="61787" y1="20397" x2="71216" y2="32310"/>
                        <a14:foregroundMark x1="50656" y1="20076" x2="55381" y2="26769"/>
                        <a14:foregroundMark x1="57743" y1="14532" x2="70341" y2="250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8800" y="4363395"/>
            <a:ext cx="2111365" cy="2902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2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5200" y="-2947963"/>
            <a:ext cx="9770739" cy="10307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2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19199" y="-2825162"/>
            <a:ext cx="6078553" cy="10307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0" descr="C:\Users\ADMIN\Desktop\Tai nguyen thiet ke tro choi\Bảng gỗ\wooden-blank-sign-clipart-1.jpg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4883" y="-1955800"/>
            <a:ext cx="9187917" cy="4079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2644461" y="584200"/>
            <a:ext cx="751553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Tx/>
            </a:pPr>
            <a:r>
              <a:rPr lang="en-US" sz="3200" b="1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CHƠI TRỐN TÌM </a:t>
            </a:r>
          </a:p>
          <a:p>
            <a:pPr algn="ctr" defTabSz="1219170">
              <a:buClrTx/>
            </a:pPr>
            <a:r>
              <a:rPr lang="en-US" sz="3200" b="1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CÙNG BẠCH TUYẾT VÀ 7 CHÚ LÙN</a:t>
            </a:r>
          </a:p>
        </p:txBody>
      </p:sp>
      <p:pic>
        <p:nvPicPr>
          <p:cNvPr id="15" name="Picture 11" descr="C:\Users\ADMIN\Desktop\Tai nguyen thiet ke tro choi\Angry birds epic birds\1505573783630 (2).png">
            <a:hlinkClick r:id="rId20" action="ppaction://hlinksldjump"/>
          </p:cNvPr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0170" y="5901542"/>
            <a:ext cx="1426197" cy="780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F6930C1-BC81-D5B1-B356-184908675D69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0" y="-15222"/>
            <a:ext cx="1013526" cy="1013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5838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Bach tuyet\54774f4bc8287c7337fadd5fbb419da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5" descr="C:\Users\ADMIN\Desktop\Bach tuyet\Bambi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339" flipH="1">
            <a:off x="3292541" y="4063361"/>
            <a:ext cx="132080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6" descr="C:\Users\ADMIN\Desktop\Bach tuyet\esquilo001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71667" flipH="1">
            <a:off x="7684915" y="4415267"/>
            <a:ext cx="1320800" cy="1445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7" descr="C:\Users\ADMIN\Desktop\Bach tuyet\767e08fbae2de8679fbba6d8cecba19e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2524" flipH="1">
            <a:off x="5820348" y="4385149"/>
            <a:ext cx="1092200" cy="1525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\Desktop\Bach tuyet\43ebd44d263606f876d42fd2f199ea61 (3)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47191" y1="30807" x2="57978" y2="630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044190" flipH="1">
            <a:off x="9518185" y="3915833"/>
            <a:ext cx="2328111" cy="2117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3" descr="C:\Users\ADMIN\Desktop\Bach tuyet\arbre-majestueux-42629281.jpg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backgroundMark x1="47875" y1="35969" x2="47875" y2="373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349" y="-536497"/>
            <a:ext cx="7010400" cy="7868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7027" y="-751842"/>
            <a:ext cx="7213600" cy="7609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4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1200" y="-751841"/>
            <a:ext cx="7213600" cy="7609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" descr="C:\Users\ADMIN\Desktop\Bach tuyet\arbre-majestueux-42629281.jpg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backgroundMark x1="47875" y1="35969" x2="47875" y2="373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1849" y="-549514"/>
            <a:ext cx="7010400" cy="7868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10" descr="C:\Users\ADMIN\Desktop\Tai nguyen thiet ke tro choi\Bảng gỗ\wooden-blank-sign-clipart-1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-2057400"/>
            <a:ext cx="7921939" cy="4079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TextBox 43"/>
          <p:cNvSpPr txBox="1"/>
          <p:nvPr/>
        </p:nvSpPr>
        <p:spPr>
          <a:xfrm>
            <a:off x="2800439" y="383413"/>
            <a:ext cx="61631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Tx/>
            </a:pPr>
            <a:r>
              <a:rPr lang="en-US" sz="3200" kern="120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Câu hỏi 1: Đới khí hậu phân bố trong phạm vi từ chí tuyến đến hai vòng cực là </a:t>
            </a:r>
            <a:endParaRPr lang="en-US" sz="3200" kern="1200" dirty="0">
              <a:solidFill>
                <a:prstClr val="white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45" name="Picture 11" descr="C:\Users\ADMIN\Desktop\Tai nguyen thiet ke tro choi\Bảng gỗ\Picture1 (2).png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1600" y="912723"/>
            <a:ext cx="1617133" cy="687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9" descr="C:\Users\ADMIN\Desktop\Bach tuyet\Snow_white_transparent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003" y="3327401"/>
            <a:ext cx="1825347" cy="3934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11" descr="C:\Users\ADMIN\Desktop\Tai nguyen thiet ke tro choi\Bảng gỗ\Picture1 (2).png">
            <a:hlinkClick r:id="" action="ppaction://hlinkshowjump?jump=previousslide"/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03201" y="912723"/>
            <a:ext cx="1646767" cy="687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ounded Rectangle 46">
            <a:extLst>
              <a:ext uri="{FF2B5EF4-FFF2-40B4-BE49-F238E27FC236}">
                <a16:creationId xmlns:a16="http://schemas.microsoft.com/office/drawing/2014/main" id="{C3D9EB30-3E63-3176-8EB2-971E18EFE0D0}"/>
              </a:ext>
            </a:extLst>
          </p:cNvPr>
          <p:cNvSpPr/>
          <p:nvPr/>
        </p:nvSpPr>
        <p:spPr>
          <a:xfrm>
            <a:off x="4683032" y="3068502"/>
            <a:ext cx="2438400" cy="1044177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r>
              <a:rPr lang="en-US" sz="3200" kern="1200" dirty="0" err="1">
                <a:solidFill>
                  <a:srgbClr val="0000FF"/>
                </a:solidFill>
                <a:latin typeface="UTM Avo" panose="02040603050506020204" pitchFamily="18" charset="0"/>
              </a:rPr>
              <a:t>Ôn</a:t>
            </a:r>
            <a:r>
              <a:rPr lang="en-US" sz="3200" kern="1200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3200" kern="1200" dirty="0" err="1">
                <a:solidFill>
                  <a:srgbClr val="0000FF"/>
                </a:solidFill>
                <a:latin typeface="UTM Avo" panose="02040603050506020204" pitchFamily="18" charset="0"/>
              </a:rPr>
              <a:t>đới</a:t>
            </a:r>
            <a:endParaRPr lang="en-US" sz="3200" kern="1200" dirty="0">
              <a:solidFill>
                <a:srgbClr val="0000FF"/>
              </a:solidFill>
              <a:latin typeface="UTM Avo" panose="020406030505060202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08C94DD-1DA3-4B8C-F76E-9A7C16460CCD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-15222"/>
            <a:ext cx="1013526" cy="1013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927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Bach tuyet\54774f4bc8287c7337fadd5fbb419da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5" descr="C:\Users\ADMIN\Desktop\Bach tuyet\Bambi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339" flipH="1">
            <a:off x="3835675" y="4063363"/>
            <a:ext cx="132080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6" descr="C:\Users\ADMIN\Desktop\Bach tuyet\esquilo001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71667" flipH="1">
            <a:off x="10368615" y="4415267"/>
            <a:ext cx="1320800" cy="1445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7" descr="C:\Users\ADMIN\Desktop\Bach tuyet\767e08fbae2de8679fbba6d8cecba19e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2524" flipH="1">
            <a:off x="8504048" y="4385149"/>
            <a:ext cx="1092200" cy="1525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C:\Users\ADMIN\Desktop\Bach tuyet\43ebd44d263606f876d42fd2f199ea61 (7)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36022" y1="33071" x2="71505" y2="401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83591" flipH="1">
            <a:off x="5873242" y="3818719"/>
            <a:ext cx="1789713" cy="2413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3" descr="C:\Users\ADMIN\Desktop\Bach tuyet\arbre-majestueux-42629281.jpg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backgroundMark x1="47875" y1="35969" x2="47875" y2="373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5600" y="-657027"/>
            <a:ext cx="7010400" cy="7868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4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9375" y="-1222614"/>
            <a:ext cx="7213600" cy="8309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4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-624841"/>
            <a:ext cx="7213600" cy="7609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3" descr="C:\Users\ADMIN\Desktop\Bach tuyet\arbre-majestueux-42629281.jpg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backgroundMark x1="47875" y1="35969" x2="47875" y2="373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-657029"/>
            <a:ext cx="7010400" cy="7868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10" descr="C:\Users\ADMIN\Desktop\Tai nguyen thiet ke tro choi\Bảng gỗ\wooden-blank-sign-clipart-1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5200" y="-1955800"/>
            <a:ext cx="7921939" cy="4079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TextBox 45"/>
          <p:cNvSpPr txBox="1"/>
          <p:nvPr/>
        </p:nvSpPr>
        <p:spPr>
          <a:xfrm>
            <a:off x="2848899" y="358687"/>
            <a:ext cx="629510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Tx/>
            </a:pPr>
            <a:r>
              <a:rPr lang="vi-VN" sz="3200" kern="120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Câu hỏi 2: Hai đồng bằng châu thổ lớn nhất, nhì nước ta là các đồng bằng?</a:t>
            </a:r>
            <a:endParaRPr lang="vi-VN" sz="3200" kern="1200" dirty="0">
              <a:solidFill>
                <a:prstClr val="white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47" name="Picture 11" descr="C:\Users\ADMIN\Desktop\Tai nguyen thiet ke tro choi\Bảng gỗ\Picture1 (2).png">
            <a:hlinkClick r:id="rId14" action="ppaction://hlinksldjump"/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0067" y="912723"/>
            <a:ext cx="1617133" cy="687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Rounded Rectangle 49"/>
          <p:cNvSpPr/>
          <p:nvPr/>
        </p:nvSpPr>
        <p:spPr>
          <a:xfrm>
            <a:off x="2398928" y="2936896"/>
            <a:ext cx="7871139" cy="1044177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r>
              <a:rPr lang="en-US" sz="3200" kern="1200">
                <a:solidFill>
                  <a:srgbClr val="0000FF"/>
                </a:solidFill>
                <a:latin typeface="UTM Avo" panose="02040603050506020204" pitchFamily="18" charset="0"/>
              </a:rPr>
              <a:t>Sông Cửu Long, sông Hồng</a:t>
            </a:r>
            <a:endParaRPr lang="en-US" sz="3200" kern="1200" dirty="0">
              <a:solidFill>
                <a:srgbClr val="0000FF"/>
              </a:solidFill>
              <a:latin typeface="UTM Avo" panose="02040603050506020204" pitchFamily="18" charset="0"/>
            </a:endParaRPr>
          </a:p>
        </p:txBody>
      </p:sp>
      <p:pic>
        <p:nvPicPr>
          <p:cNvPr id="53" name="Picture 4" descr="C:\Users\ADMIN\Desktop\Bach tuyet\Blanca_Nieves.8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227371" y="3455232"/>
            <a:ext cx="2287981" cy="3969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11" descr="C:\Users\ADMIN\Desktop\Tai nguyen thiet ke tro choi\Bảng gỗ\Picture1 (2).png">
            <a:hlinkClick r:id="rId17" action="ppaction://hlinksldjump"/>
          </p:cNvPr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03201" y="912723"/>
            <a:ext cx="1646767" cy="687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0A643C2-7BAA-6653-B302-0CBCB0109DDC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0" y="-15222"/>
            <a:ext cx="1013526" cy="1013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11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Bach tuyet\54774f4bc8287c7337fadd5fbb419da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5" descr="C:\Users\ADMIN\Desktop\Bach tuyet\Bambi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339" flipH="1">
            <a:off x="3835675" y="4063363"/>
            <a:ext cx="132080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6" descr="C:\Users\ADMIN\Desktop\Bach tuyet\esquilo001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71667" flipH="1">
            <a:off x="10368615" y="4415267"/>
            <a:ext cx="1320800" cy="1445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7" descr="C:\Users\ADMIN\Desktop\Bach tuyet\767e08fbae2de8679fbba6d8cecba19e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2524" flipH="1">
            <a:off x="8504048" y="4385149"/>
            <a:ext cx="1092200" cy="1525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C:\Users\ADMIN\Desktop\Bach tuyet\43ebd44d263606f876d42fd2f199ea61 (7)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36022" y1="33071" x2="71505" y2="401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83591" flipH="1">
            <a:off x="5873242" y="3818719"/>
            <a:ext cx="1789713" cy="2413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3" descr="C:\Users\ADMIN\Desktop\Bach tuyet\arbre-majestueux-42629281.jpg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backgroundMark x1="47875" y1="35969" x2="47875" y2="373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5600" y="-657027"/>
            <a:ext cx="7010400" cy="7868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4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9375" y="-1222614"/>
            <a:ext cx="7213600" cy="8309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4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-624841"/>
            <a:ext cx="7213600" cy="7609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3" descr="C:\Users\ADMIN\Desktop\Bach tuyet\arbre-majestueux-42629281.jpg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backgroundMark x1="47875" y1="35969" x2="47875" y2="373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-657029"/>
            <a:ext cx="7010400" cy="7868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10" descr="C:\Users\ADMIN\Desktop\Tai nguyen thiet ke tro choi\Bảng gỗ\wooden-blank-sign-clipart-1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5200" y="-1955800"/>
            <a:ext cx="7921939" cy="4079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TextBox 45"/>
          <p:cNvSpPr txBox="1"/>
          <p:nvPr/>
        </p:nvSpPr>
        <p:spPr>
          <a:xfrm>
            <a:off x="2958966" y="803232"/>
            <a:ext cx="62951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Tx/>
            </a:pPr>
            <a:r>
              <a:rPr lang="vi-VN" sz="3200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Câu hỏi 3: Trái Đất có hình gì?</a:t>
            </a:r>
          </a:p>
        </p:txBody>
      </p:sp>
      <p:pic>
        <p:nvPicPr>
          <p:cNvPr id="47" name="Picture 11" descr="C:\Users\ADMIN\Desktop\Tai nguyen thiet ke tro choi\Bảng gỗ\Picture1 (2).png">
            <a:hlinkClick r:id="rId14" action="ppaction://hlinksldjump"/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0067" y="912723"/>
            <a:ext cx="1617133" cy="687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Rounded Rectangle 49"/>
          <p:cNvSpPr/>
          <p:nvPr/>
        </p:nvSpPr>
        <p:spPr>
          <a:xfrm>
            <a:off x="3834587" y="2947190"/>
            <a:ext cx="4726047" cy="1044177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r>
              <a:rPr lang="en-US" sz="3200" kern="1200" dirty="0" err="1">
                <a:solidFill>
                  <a:srgbClr val="0000FF"/>
                </a:solidFill>
                <a:latin typeface="UTM Avo" panose="02040603050506020204" pitchFamily="18" charset="0"/>
              </a:rPr>
              <a:t>Hình</a:t>
            </a:r>
            <a:r>
              <a:rPr lang="en-US" sz="3200" kern="1200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3200" kern="1200" dirty="0" err="1">
                <a:solidFill>
                  <a:srgbClr val="0000FF"/>
                </a:solidFill>
                <a:latin typeface="UTM Avo" panose="02040603050506020204" pitchFamily="18" charset="0"/>
              </a:rPr>
              <a:t>cầu</a:t>
            </a:r>
            <a:endParaRPr lang="en-US" sz="3200" kern="1200" dirty="0">
              <a:solidFill>
                <a:srgbClr val="0000FF"/>
              </a:solidFill>
              <a:latin typeface="UTM Avo" panose="02040603050506020204" pitchFamily="18" charset="0"/>
            </a:endParaRPr>
          </a:p>
        </p:txBody>
      </p:sp>
      <p:pic>
        <p:nvPicPr>
          <p:cNvPr id="53" name="Picture 4" descr="C:\Users\ADMIN\Desktop\Bach tuyet\Blanca_Nieves.8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227371" y="3455232"/>
            <a:ext cx="2287981" cy="3969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11" descr="C:\Users\ADMIN\Desktop\Tai nguyen thiet ke tro choi\Bảng gỗ\Picture1 (2).png">
            <a:hlinkClick r:id="rId17" action="ppaction://hlinksldjump"/>
          </p:cNvPr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03201" y="912723"/>
            <a:ext cx="1646767" cy="687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47254CC-8306-DF00-E260-8B5A816C44E0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0" y="-15222"/>
            <a:ext cx="1013526" cy="1013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582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Bach tuyet\54774f4bc8287c7337fadd5fbb419da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5" descr="C:\Users\ADMIN\Desktop\Bach tuyet\Bambi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339" flipH="1">
            <a:off x="3835675" y="4063363"/>
            <a:ext cx="132080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6" descr="C:\Users\ADMIN\Desktop\Bach tuyet\esquilo001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71667" flipH="1">
            <a:off x="10368615" y="4415267"/>
            <a:ext cx="1320800" cy="1445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7" descr="C:\Users\ADMIN\Desktop\Bach tuyet\767e08fbae2de8679fbba6d8cecba19e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2524" flipH="1">
            <a:off x="8504048" y="4385149"/>
            <a:ext cx="1092200" cy="1525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C:\Users\ADMIN\Desktop\Bach tuyet\43ebd44d263606f876d42fd2f199ea61 (7)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36022" y1="33071" x2="71505" y2="401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83591" flipH="1">
            <a:off x="5873242" y="3818719"/>
            <a:ext cx="1789713" cy="2413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3" descr="C:\Users\ADMIN\Desktop\Bach tuyet\arbre-majestueux-42629281.jpg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backgroundMark x1="47875" y1="35969" x2="47875" y2="373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5600" y="-657027"/>
            <a:ext cx="7010400" cy="7868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4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9375" y="-1222614"/>
            <a:ext cx="7213600" cy="8309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4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-624841"/>
            <a:ext cx="7213600" cy="7609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3" descr="C:\Users\ADMIN\Desktop\Bach tuyet\arbre-majestueux-42629281.jpg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backgroundMark x1="47875" y1="35969" x2="47875" y2="373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-657029"/>
            <a:ext cx="7010400" cy="7868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10" descr="C:\Users\ADMIN\Desktop\Tai nguyen thiet ke tro choi\Bảng gỗ\wooden-blank-sign-clipart-1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5200" y="-1955800"/>
            <a:ext cx="7921939" cy="4079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TextBox 45"/>
          <p:cNvSpPr txBox="1"/>
          <p:nvPr/>
        </p:nvSpPr>
        <p:spPr>
          <a:xfrm>
            <a:off x="2958966" y="803232"/>
            <a:ext cx="62951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Tx/>
            </a:pPr>
            <a:r>
              <a:rPr lang="vi-VN" sz="3200" kern="120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Câu hỏi 4: Hệ Mặt trời là?</a:t>
            </a:r>
            <a:endParaRPr lang="vi-VN" sz="3200" kern="1200" dirty="0">
              <a:solidFill>
                <a:prstClr val="white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47" name="Picture 11" descr="C:\Users\ADMIN\Desktop\Tai nguyen thiet ke tro choi\Bảng gỗ\Picture1 (2).png">
            <a:hlinkClick r:id="rId14" action="ppaction://hlinksldjump"/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0067" y="912723"/>
            <a:ext cx="1617133" cy="687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Rounded Rectangle 49"/>
          <p:cNvSpPr/>
          <p:nvPr/>
        </p:nvSpPr>
        <p:spPr>
          <a:xfrm>
            <a:off x="2743201" y="3025576"/>
            <a:ext cx="7095743" cy="1044177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r>
              <a:rPr lang="en-US" sz="3200" kern="1200" dirty="0" err="1">
                <a:solidFill>
                  <a:srgbClr val="0000FF"/>
                </a:solidFill>
                <a:latin typeface="UTM Avo" panose="02040603050506020204" pitchFamily="18" charset="0"/>
              </a:rPr>
              <a:t>Một</a:t>
            </a:r>
            <a:r>
              <a:rPr lang="en-US" sz="3200" kern="1200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3200" kern="1200" dirty="0" err="1">
                <a:solidFill>
                  <a:srgbClr val="0000FF"/>
                </a:solidFill>
                <a:latin typeface="UTM Avo" panose="02040603050506020204" pitchFamily="18" charset="0"/>
              </a:rPr>
              <a:t>tập</a:t>
            </a:r>
            <a:r>
              <a:rPr lang="en-US" sz="3200" kern="1200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3200" kern="1200" dirty="0" err="1">
                <a:solidFill>
                  <a:srgbClr val="0000FF"/>
                </a:solidFill>
                <a:latin typeface="UTM Avo" panose="02040603050506020204" pitchFamily="18" charset="0"/>
              </a:rPr>
              <a:t>hợp</a:t>
            </a:r>
            <a:r>
              <a:rPr lang="en-US" sz="3200" kern="1200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3200" kern="1200" dirty="0" err="1">
                <a:solidFill>
                  <a:srgbClr val="0000FF"/>
                </a:solidFill>
                <a:latin typeface="UTM Avo" panose="02040603050506020204" pitchFamily="18" charset="0"/>
              </a:rPr>
              <a:t>các</a:t>
            </a:r>
            <a:r>
              <a:rPr lang="en-US" sz="3200" kern="1200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3200" kern="1200" dirty="0" err="1">
                <a:solidFill>
                  <a:srgbClr val="0000FF"/>
                </a:solidFill>
                <a:latin typeface="UTM Avo" panose="02040603050506020204" pitchFamily="18" charset="0"/>
              </a:rPr>
              <a:t>thiên</a:t>
            </a:r>
            <a:r>
              <a:rPr lang="en-US" sz="3200" kern="1200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3200" kern="1200" dirty="0" err="1">
                <a:solidFill>
                  <a:srgbClr val="0000FF"/>
                </a:solidFill>
                <a:latin typeface="UTM Avo" panose="02040603050506020204" pitchFamily="18" charset="0"/>
              </a:rPr>
              <a:t>thể</a:t>
            </a:r>
            <a:r>
              <a:rPr lang="en-US" sz="3200" kern="1200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3200" kern="1200" dirty="0" err="1">
                <a:solidFill>
                  <a:srgbClr val="0000FF"/>
                </a:solidFill>
                <a:latin typeface="UTM Avo" panose="02040603050506020204" pitchFamily="18" charset="0"/>
              </a:rPr>
              <a:t>trong</a:t>
            </a:r>
            <a:r>
              <a:rPr lang="en-US" sz="3200" kern="1200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3200" kern="1200" dirty="0" err="1">
                <a:solidFill>
                  <a:srgbClr val="0000FF"/>
                </a:solidFill>
                <a:latin typeface="UTM Avo" panose="02040603050506020204" pitchFamily="18" charset="0"/>
              </a:rPr>
              <a:t>Dải</a:t>
            </a:r>
            <a:r>
              <a:rPr lang="en-US" sz="3200" kern="1200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3200" kern="1200" dirty="0" err="1">
                <a:solidFill>
                  <a:srgbClr val="0000FF"/>
                </a:solidFill>
                <a:latin typeface="UTM Avo" panose="02040603050506020204" pitchFamily="18" charset="0"/>
              </a:rPr>
              <a:t>Ngân</a:t>
            </a:r>
            <a:r>
              <a:rPr lang="en-US" sz="3200" kern="1200" dirty="0">
                <a:solidFill>
                  <a:srgbClr val="0000FF"/>
                </a:solidFill>
                <a:latin typeface="UTM Avo" panose="02040603050506020204" pitchFamily="18" charset="0"/>
              </a:rPr>
              <a:t> Hà</a:t>
            </a:r>
          </a:p>
        </p:txBody>
      </p:sp>
      <p:pic>
        <p:nvPicPr>
          <p:cNvPr id="53" name="Picture 4" descr="C:\Users\ADMIN\Desktop\Bach tuyet\Blanca_Nieves.8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227371" y="3455232"/>
            <a:ext cx="2287981" cy="3969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11" descr="C:\Users\ADMIN\Desktop\Tai nguyen thiet ke tro choi\Bảng gỗ\Picture1 (2).png">
            <a:hlinkClick r:id="rId17" action="ppaction://hlinksldjump"/>
          </p:cNvPr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03201" y="912723"/>
            <a:ext cx="1646767" cy="687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CE7CE2E-7124-6E29-5D6D-519D59704F03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0" y="-15222"/>
            <a:ext cx="1013526" cy="1013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655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Bach tuyet\54774f4bc8287c7337fadd5fbb419da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5" descr="C:\Users\ADMIN\Desktop\Bach tuyet\Bambi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339" flipH="1">
            <a:off x="3835675" y="4063363"/>
            <a:ext cx="132080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6" descr="C:\Users\ADMIN\Desktop\Bach tuyet\esquilo001.g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71667" flipH="1">
            <a:off x="10368615" y="4415267"/>
            <a:ext cx="1320800" cy="1445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7" descr="C:\Users\ADMIN\Desktop\Bach tuyet\767e08fbae2de8679fbba6d8cecba19e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2524" flipH="1">
            <a:off x="8504048" y="4385149"/>
            <a:ext cx="1092200" cy="1525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C:\Users\ADMIN\Desktop\Bach tuyet\43ebd44d263606f876d42fd2f199ea61 (7)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36022" y1="33071" x2="71505" y2="401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83591" flipH="1">
            <a:off x="5873242" y="3818719"/>
            <a:ext cx="1789713" cy="2413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3" descr="C:\Users\ADMIN\Desktop\Bach tuyet\arbre-majestueux-42629281.jpg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backgroundMark x1="47875" y1="35969" x2="47875" y2="373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5600" y="-657027"/>
            <a:ext cx="7010400" cy="7868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4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9375" y="-1222614"/>
            <a:ext cx="7213600" cy="8309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4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-624841"/>
            <a:ext cx="7213600" cy="7609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3" descr="C:\Users\ADMIN\Desktop\Bach tuyet\arbre-majestueux-42629281.jpg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backgroundMark x1="47875" y1="35969" x2="47875" y2="373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-657029"/>
            <a:ext cx="7010400" cy="7868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10" descr="C:\Users\ADMIN\Desktop\Tai nguyen thiet ke tro choi\Bảng gỗ\wooden-blank-sign-clipart-1.jp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5200" y="-1955800"/>
            <a:ext cx="7921939" cy="4079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" name="TextBox 45"/>
          <p:cNvSpPr txBox="1"/>
          <p:nvPr/>
        </p:nvSpPr>
        <p:spPr>
          <a:xfrm>
            <a:off x="2912534" y="657571"/>
            <a:ext cx="629510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>
              <a:buClrTx/>
            </a:pPr>
            <a:r>
              <a:rPr lang="vi-VN" sz="3200" kern="120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Câu hỏi 5: Sau lưng là </a:t>
            </a:r>
          </a:p>
          <a:p>
            <a:pPr algn="ctr" defTabSz="1219170">
              <a:buClrTx/>
            </a:pPr>
            <a:r>
              <a:rPr lang="vi-VN" sz="3200" kern="120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+mn-cs"/>
              </a:rPr>
              <a:t>hướng nào? </a:t>
            </a:r>
            <a:endParaRPr lang="vi-VN" sz="3200" kern="1200" dirty="0">
              <a:solidFill>
                <a:prstClr val="white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47" name="Picture 11" descr="C:\Users\ADMIN\Desktop\Tai nguyen thiet ke tro choi\Bảng gỗ\Picture1 (2).png">
            <a:hlinkClick r:id="rId14" action="ppaction://hlinksldjump"/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0067" y="912723"/>
            <a:ext cx="1617133" cy="687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Rounded Rectangle 49"/>
          <p:cNvSpPr/>
          <p:nvPr/>
        </p:nvSpPr>
        <p:spPr>
          <a:xfrm>
            <a:off x="4605867" y="2992056"/>
            <a:ext cx="3060975" cy="1044177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buClrTx/>
            </a:pPr>
            <a:r>
              <a:rPr lang="en-US" sz="3200" kern="1200" dirty="0">
                <a:solidFill>
                  <a:srgbClr val="0000FF"/>
                </a:solidFill>
                <a:latin typeface="UTM Avo" panose="02040603050506020204" pitchFamily="18" charset="0"/>
              </a:rPr>
              <a:t>Nam</a:t>
            </a:r>
          </a:p>
        </p:txBody>
      </p:sp>
      <p:pic>
        <p:nvPicPr>
          <p:cNvPr id="53" name="Picture 4" descr="C:\Users\ADMIN\Desktop\Bach tuyet\Blanca_Nieves.8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227371" y="3455232"/>
            <a:ext cx="2287981" cy="3969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11" descr="C:\Users\ADMIN\Desktop\Tai nguyen thiet ke tro choi\Bảng gỗ\Picture1 (2).png">
            <a:hlinkClick r:id="rId17" action="ppaction://hlinksldjump"/>
          </p:cNvPr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03201" y="912723"/>
            <a:ext cx="1646767" cy="687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6E8BFE7-C361-3B61-A62B-E67FB4FBB9A9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0" y="-15222"/>
            <a:ext cx="1013526" cy="1013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200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530569">
            <a:off x="11753562" y="481375"/>
            <a:ext cx="451280" cy="566676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0746161" y="2476030"/>
            <a:ext cx="2054637" cy="941397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4826000" y="5924216"/>
            <a:ext cx="2054637" cy="941397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-97130" y="3835400"/>
            <a:ext cx="520275" cy="567761"/>
          </a:xfrm>
          <a:prstGeom prst="rect">
            <a:avLst/>
          </a:prstGeom>
        </p:spPr>
      </p:pic>
      <p:pic>
        <p:nvPicPr>
          <p:cNvPr id="16" name="Picture 1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0225886" y="545126"/>
            <a:ext cx="520275" cy="567761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530569">
            <a:off x="9417807" y="6574662"/>
            <a:ext cx="451280" cy="566676"/>
          </a:xfrm>
          <a:prstGeom prst="rect">
            <a:avLst/>
          </a:prstGeom>
        </p:spPr>
      </p:pic>
      <p:pic>
        <p:nvPicPr>
          <p:cNvPr id="20" name="Picture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530569">
            <a:off x="635692" y="-147939"/>
            <a:ext cx="451280" cy="566676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-294807" y="854406"/>
            <a:ext cx="1247121" cy="571408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530569">
            <a:off x="902206" y="6425877"/>
            <a:ext cx="451280" cy="566676"/>
          </a:xfrm>
          <a:prstGeom prst="rect">
            <a:avLst/>
          </a:prstGeom>
        </p:spPr>
      </p:pic>
      <p:pic>
        <p:nvPicPr>
          <p:cNvPr id="23" name="Picture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530569">
            <a:off x="7294917" y="-283338"/>
            <a:ext cx="451280" cy="566676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BCD6F61A-EFD6-4E33-9ADA-B749A5BC9F6E}"/>
              </a:ext>
            </a:extLst>
          </p:cNvPr>
          <p:cNvSpPr txBox="1"/>
          <p:nvPr/>
        </p:nvSpPr>
        <p:spPr>
          <a:xfrm>
            <a:off x="3232828" y="1025800"/>
            <a:ext cx="5726343" cy="901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4000" b="1" dirty="0">
                <a:solidFill>
                  <a:srgbClr val="FF0000"/>
                </a:solidFill>
                <a:latin typeface="+mn-lt"/>
              </a:rPr>
              <a:t>HƯỚNG DẪN VỀ NHÀ</a:t>
            </a:r>
            <a:endParaRPr lang="en-US" sz="40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25" name="Rounded Rectangle 14">
            <a:extLst>
              <a:ext uri="{FF2B5EF4-FFF2-40B4-BE49-F238E27FC236}">
                <a16:creationId xmlns:a16="http://schemas.microsoft.com/office/drawing/2014/main" id="{A039184A-C2B5-481E-A30C-B0F01B848636}"/>
              </a:ext>
            </a:extLst>
          </p:cNvPr>
          <p:cNvSpPr/>
          <p:nvPr/>
        </p:nvSpPr>
        <p:spPr>
          <a:xfrm>
            <a:off x="2160319" y="2443319"/>
            <a:ext cx="3200400" cy="2673627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933" dirty="0">
                <a:solidFill>
                  <a:schemeClr val="tx2">
                    <a:lumMod val="75000"/>
                  </a:schemeClr>
                </a:solidFill>
              </a:rPr>
              <a:t>Ôn tập lại kiến thức của bài học </a:t>
            </a:r>
            <a:endParaRPr lang="en-US" sz="2933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6" name="Rounded Rectangle 14">
            <a:extLst>
              <a:ext uri="{FF2B5EF4-FFF2-40B4-BE49-F238E27FC236}">
                <a16:creationId xmlns:a16="http://schemas.microsoft.com/office/drawing/2014/main" id="{5EE781DD-4C08-4593-8937-99C95B82E958}"/>
              </a:ext>
            </a:extLst>
          </p:cNvPr>
          <p:cNvSpPr/>
          <p:nvPr/>
        </p:nvSpPr>
        <p:spPr>
          <a:xfrm>
            <a:off x="6831282" y="2441009"/>
            <a:ext cx="3200400" cy="2673627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tx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933" dirty="0">
                <a:solidFill>
                  <a:schemeClr val="tx2">
                    <a:lumMod val="75000"/>
                  </a:schemeClr>
                </a:solidFill>
              </a:rPr>
              <a:t>Chuẩn bị tranh cho tiết học sau</a:t>
            </a:r>
            <a:endParaRPr lang="en-US" sz="2933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 animBg="1"/>
      <p:bldP spid="2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7F0D54-B65E-6BA3-06C1-B63951AD2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417" y="3753145"/>
            <a:ext cx="2622541" cy="26225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ial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2">
      <a:majorFont>
        <a:latin typeface="Calibri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456</Words>
  <Application>Microsoft Office PowerPoint</Application>
  <PresentationFormat>Widescreen</PresentationFormat>
  <Paragraphs>62</Paragraphs>
  <Slides>22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22</vt:i4>
      </vt:variant>
    </vt:vector>
  </HeadingPairs>
  <TitlesOfParts>
    <vt:vector size="31" baseType="lpstr">
      <vt:lpstr>Arial</vt:lpstr>
      <vt:lpstr>Calibri</vt:lpstr>
      <vt:lpstr>Calibri Light</vt:lpstr>
      <vt:lpstr>UTM Avo</vt:lpstr>
      <vt:lpstr>Wingdings</vt:lpstr>
      <vt:lpstr>Office Theme</vt:lpstr>
      <vt:lpstr>1_Office Theme</vt:lpstr>
      <vt:lpstr>2_Office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Ziczac</dc:creator>
  <cp:lastModifiedBy>Monkey</cp:lastModifiedBy>
  <cp:revision>8</cp:revision>
  <dcterms:created xsi:type="dcterms:W3CDTF">2023-04-10T09:01:57Z</dcterms:created>
  <dcterms:modified xsi:type="dcterms:W3CDTF">2023-08-16T03:29:19Z</dcterms:modified>
</cp:coreProperties>
</file>