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81" r:id="rId6"/>
    <p:sldId id="259" r:id="rId7"/>
    <p:sldId id="260" r:id="rId8"/>
    <p:sldId id="286" r:id="rId9"/>
    <p:sldId id="285" r:id="rId10"/>
    <p:sldId id="272" r:id="rId11"/>
    <p:sldId id="273" r:id="rId12"/>
    <p:sldId id="292" r:id="rId13"/>
    <p:sldId id="291" r:id="rId14"/>
    <p:sldId id="290" r:id="rId15"/>
    <p:sldId id="274" r:id="rId16"/>
    <p:sldId id="275" r:id="rId17"/>
    <p:sldId id="261" r:id="rId18"/>
    <p:sldId id="262" r:id="rId19"/>
    <p:sldId id="293" r:id="rId20"/>
    <p:sldId id="271" r:id="rId21"/>
    <p:sldId id="267" r:id="rId22"/>
    <p:sldId id="294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34" autoAdjust="0"/>
    <p:restoredTop sz="94628"/>
  </p:normalViewPr>
  <p:slideViewPr>
    <p:cSldViewPr snapToGrid="0">
      <p:cViewPr varScale="1">
        <p:scale>
          <a:sx n="78" d="100"/>
          <a:sy n="78" d="100"/>
        </p:scale>
        <p:origin x="88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79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0861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7455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1825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1874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5433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1311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5308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909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4993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278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6381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7360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7043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029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10015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RiV3Als7L0&amp;ab_channel=H%E1%BB%8Dc1bi%E1%BA%BFt10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sv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49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029810" y="1484791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2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Hình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ảnh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nổi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bật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258046" y="32758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>
            <a:extLst>
              <a:ext uri="{FF2B5EF4-FFF2-40B4-BE49-F238E27FC236}">
                <a16:creationId xmlns:a16="http://schemas.microsoft.com/office/drawing/2014/main" id="{EC6B5D90-26F5-F791-4EE4-7DF2F9EAA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571109" y="4955842"/>
            <a:ext cx="1583430" cy="1643182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D539B315-274E-ECC0-1F1A-A8F67A649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47653" y="4708769"/>
            <a:ext cx="1225133" cy="2099137"/>
          </a:xfrm>
          <a:prstGeom prst="rect">
            <a:avLst/>
          </a:prstGeom>
        </p:spPr>
      </p:pic>
      <p:pic>
        <p:nvPicPr>
          <p:cNvPr id="10" name="Picture 15">
            <a:extLst>
              <a:ext uri="{FF2B5EF4-FFF2-40B4-BE49-F238E27FC236}">
                <a16:creationId xmlns:a16="http://schemas.microsoft.com/office/drawing/2014/main" id="{A9D7079C-7E2E-0527-6038-1A8559EC75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099030" y="1208436"/>
            <a:ext cx="414814" cy="4201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85356F-E6B0-54E8-717E-65FB35B433E4}"/>
              </a:ext>
            </a:extLst>
          </p:cNvPr>
          <p:cNvSpPr txBox="1"/>
          <p:nvPr/>
        </p:nvSpPr>
        <p:spPr>
          <a:xfrm>
            <a:off x="2799130" y="2034777"/>
            <a:ext cx="6350000" cy="200019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00" dirty="0">
                <a:latin typeface="UTM Avo" panose="02040603050506020204" pitchFamily="18" charset="0"/>
                <a:ea typeface="UD Digi Kyokasho N-B" panose="02020700000000000000" pitchFamily="18" charset="-128"/>
              </a:rPr>
              <a:t>Em hãy kể tên những đồ vật trong gia đình được trang trí bằng những hình ảnh nổi bật?</a:t>
            </a:r>
          </a:p>
        </p:txBody>
      </p:sp>
      <p:pic>
        <p:nvPicPr>
          <p:cNvPr id="12" name="Picture 13">
            <a:extLst>
              <a:ext uri="{FF2B5EF4-FFF2-40B4-BE49-F238E27FC236}">
                <a16:creationId xmlns:a16="http://schemas.microsoft.com/office/drawing/2014/main" id="{CD3C5811-20FB-6A81-2BF6-9EC0E20842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356605" y="4428224"/>
            <a:ext cx="3452211" cy="30504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F36C70E2-79EE-3815-D667-B80AF48B99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3234" y="4749279"/>
            <a:ext cx="1225133" cy="20991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23A740-88E2-309C-7F21-E7DBA020C2AE}"/>
              </a:ext>
            </a:extLst>
          </p:cNvPr>
          <p:cNvSpPr txBox="1"/>
          <p:nvPr/>
        </p:nvSpPr>
        <p:spPr>
          <a:xfrm>
            <a:off x="1938110" y="5243442"/>
            <a:ext cx="2627297" cy="6799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Tủ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lạnh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95DB7-9003-108F-E6AA-BA85D4C45B4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667" r="24667"/>
          <a:stretch/>
        </p:blipFill>
        <p:spPr>
          <a:xfrm>
            <a:off x="2305741" y="1941354"/>
            <a:ext cx="1908660" cy="31248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4BD5A1-8C2D-8316-6224-F2EDC240E5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943" y="2050529"/>
            <a:ext cx="4318000" cy="2698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A51137-9766-C32D-63C4-0AC5C4242146}"/>
              </a:ext>
            </a:extLst>
          </p:cNvPr>
          <p:cNvSpPr txBox="1"/>
          <p:nvPr/>
        </p:nvSpPr>
        <p:spPr>
          <a:xfrm>
            <a:off x="5499058" y="5260728"/>
            <a:ext cx="3563830" cy="679974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Giấy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dán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tường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9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20811C3F-B9E7-CD1B-E2C2-10A0B99276B4}"/>
              </a:ext>
            </a:extLst>
          </p:cNvPr>
          <p:cNvSpPr txBox="1"/>
          <p:nvPr/>
        </p:nvSpPr>
        <p:spPr>
          <a:xfrm>
            <a:off x="1496018" y="1828677"/>
            <a:ext cx="4353814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55"/>
              </a:lnSpc>
            </a:pP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1. Quan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CAEEE-E606-EE58-DB1F-18EC20B4A27F}"/>
              </a:ext>
            </a:extLst>
          </p:cNvPr>
          <p:cNvSpPr txBox="1"/>
          <p:nvPr/>
        </p:nvSpPr>
        <p:spPr>
          <a:xfrm>
            <a:off x="722414" y="2419649"/>
            <a:ext cx="10254836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Hình ảnh nổi bật được trang trí trên các đồ vật trong gia đình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DA85E8-AC10-A510-6E4C-A123807A630A}"/>
              </a:ext>
            </a:extLst>
          </p:cNvPr>
          <p:cNvSpPr txBox="1"/>
          <p:nvPr/>
        </p:nvSpPr>
        <p:spPr>
          <a:xfrm>
            <a:off x="5128885" y="3180925"/>
            <a:ext cx="6197600" cy="3202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sát hình ảnh và trả lời câu hỏi: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Những hình ảnh nào được trang trí trên các đồ vật?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3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 mỗi đồ vật, em thấy hình ảnh nào nổi bật nhất?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3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96563B-F978-A561-E38C-6B99BE811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64" y="3429000"/>
            <a:ext cx="4454721" cy="26832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2EC063-B059-F807-E6A6-650E2270CD35}"/>
              </a:ext>
            </a:extLst>
          </p:cNvPr>
          <p:cNvSpPr txBox="1"/>
          <p:nvPr/>
        </p:nvSpPr>
        <p:spPr>
          <a:xfrm>
            <a:off x="598745" y="1748746"/>
            <a:ext cx="8213723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nổi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bật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là: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4BCDD9-8490-D413-0807-E70105968BDF}"/>
              </a:ext>
            </a:extLst>
          </p:cNvPr>
          <p:cNvSpPr txBox="1"/>
          <p:nvPr/>
        </p:nvSpPr>
        <p:spPr>
          <a:xfrm>
            <a:off x="1316347" y="5510597"/>
            <a:ext cx="238760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Bông</a:t>
            </a:r>
            <a:r>
              <a:rPr lang="en-US" sz="24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sz="24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sen</a:t>
            </a:r>
            <a:endParaRPr lang="en-US" sz="2400" b="1" i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D28B44-3B04-4D7C-7DC8-8CAC5463968C}"/>
              </a:ext>
            </a:extLst>
          </p:cNvPr>
          <p:cNvSpPr txBox="1"/>
          <p:nvPr/>
        </p:nvSpPr>
        <p:spPr>
          <a:xfrm>
            <a:off x="5097442" y="6005947"/>
            <a:ext cx="2281061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đàn</a:t>
            </a:r>
            <a:r>
              <a:rPr lang="en-US" sz="24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endParaRPr lang="en-US" sz="2400" b="1" i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80B38-5C9D-BB58-79F8-8EF51F770C59}"/>
              </a:ext>
            </a:extLst>
          </p:cNvPr>
          <p:cNvSpPr txBox="1"/>
          <p:nvPr/>
        </p:nvSpPr>
        <p:spPr>
          <a:xfrm>
            <a:off x="8344843" y="4522027"/>
            <a:ext cx="2387600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i="1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sz="2400" b="1" i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mẫu </a:t>
            </a:r>
            <a:r>
              <a:rPr lang="en-US" sz="24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đơn</a:t>
            </a:r>
            <a:endParaRPr lang="en-US" sz="2400" b="1" i="1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D0EC02-5731-84AF-040C-E5AA8CFA0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080" y="2493564"/>
            <a:ext cx="1752329" cy="31023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07AC74-9FC0-08BC-475C-BC6B00FEC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495" y="2583681"/>
            <a:ext cx="1449674" cy="33470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AD6F8D-2C8D-045B-B9E9-8E8BB87F2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1942" y="1834727"/>
            <a:ext cx="2435736" cy="254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8FCA132D-E807-14C6-A2A7-63654D67C72B}"/>
              </a:ext>
            </a:extLst>
          </p:cNvPr>
          <p:cNvSpPr/>
          <p:nvPr/>
        </p:nvSpPr>
        <p:spPr>
          <a:xfrm>
            <a:off x="2137144" y="2945219"/>
            <a:ext cx="8282763" cy="182066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DA4231FC-17A4-AF8A-9606-6B02CB07C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24257" y="2403020"/>
            <a:ext cx="814982" cy="774489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169856F2-CD94-3FC2-1EDF-1091B92807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86483" y="1120739"/>
            <a:ext cx="1498692" cy="1824480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68B1E0B6-A9D3-09D2-BA50-F014F56533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49305" y="5244516"/>
            <a:ext cx="1986168" cy="1242357"/>
          </a:xfrm>
          <a:prstGeom prst="rect">
            <a:avLst/>
          </a:prstGeom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id="{C3DCF8F3-810A-9CAA-9F73-FBDCF1652D8A}"/>
              </a:ext>
            </a:extLst>
          </p:cNvPr>
          <p:cNvSpPr txBox="1"/>
          <p:nvPr/>
        </p:nvSpPr>
        <p:spPr>
          <a:xfrm>
            <a:off x="2631748" y="3177509"/>
            <a:ext cx="7034093" cy="1115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Trang trí các hình ảnh nổi bật có thể làm cho đồ vật đẹp hơn</a:t>
            </a:r>
          </a:p>
        </p:txBody>
      </p:sp>
    </p:spTree>
    <p:extLst>
      <p:ext uri="{BB962C8B-B14F-4D97-AF65-F5344CB8AC3E}">
        <p14:creationId xmlns:p14="http://schemas.microsoft.com/office/powerpoint/2010/main" val="1970267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435E60-77A5-7420-FBFA-1625205DE4B4}"/>
              </a:ext>
            </a:extLst>
          </p:cNvPr>
          <p:cNvSpPr txBox="1"/>
          <p:nvPr/>
        </p:nvSpPr>
        <p:spPr>
          <a:xfrm>
            <a:off x="925391" y="1749179"/>
            <a:ext cx="7742008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HĐ 1: </a:t>
            </a:r>
            <a:r>
              <a:rPr lang="en-US" sz="26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cách thực hành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A3282A-86A5-299E-7559-1C72DD5992EF}"/>
              </a:ext>
            </a:extLst>
          </p:cNvPr>
          <p:cNvSpPr txBox="1"/>
          <p:nvPr/>
        </p:nvSpPr>
        <p:spPr>
          <a:xfrm>
            <a:off x="5301770" y="2444479"/>
            <a:ext cx="5965439" cy="2339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lồng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đèn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liệu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đèn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Hoàn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50EA045-90A4-8BDD-0E29-FC7155B1D7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28"/>
          <a:stretch/>
        </p:blipFill>
        <p:spPr>
          <a:xfrm>
            <a:off x="764124" y="2444479"/>
            <a:ext cx="4314503" cy="275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FF95D0-7E0D-82A7-E01D-BA03FADCF77C}"/>
              </a:ext>
            </a:extLst>
          </p:cNvPr>
          <p:cNvSpPr txBox="1"/>
          <p:nvPr/>
        </p:nvSpPr>
        <p:spPr>
          <a:xfrm>
            <a:off x="924382" y="1858036"/>
            <a:ext cx="7742008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HĐ 1: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94CF88-8143-8ACA-AC7B-CD4BF9AE43DB}"/>
              </a:ext>
            </a:extLst>
          </p:cNvPr>
          <p:cNvSpPr txBox="1"/>
          <p:nvPr/>
        </p:nvSpPr>
        <p:spPr>
          <a:xfrm>
            <a:off x="5338072" y="2465575"/>
            <a:ext cx="4572000" cy="2796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chiếc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cốc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Chuẩn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liệu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bộ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phận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cốc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Bước</a:t>
            </a:r>
            <a:r>
              <a:rPr lang="en-US" sz="20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chiếc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cốc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E64D6-1C70-BCDB-B638-C4DE44238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82" y="2579341"/>
            <a:ext cx="4277765" cy="268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61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>
            <a:extLst>
              <a:ext uri="{FF2B5EF4-FFF2-40B4-BE49-F238E27FC236}">
                <a16:creationId xmlns:a16="http://schemas.microsoft.com/office/drawing/2014/main" id="{B37787FC-8B2F-23D1-46C8-81B2B3755A25}"/>
              </a:ext>
            </a:extLst>
          </p:cNvPr>
          <p:cNvSpPr/>
          <p:nvPr/>
        </p:nvSpPr>
        <p:spPr>
          <a:xfrm>
            <a:off x="1092283" y="2192632"/>
            <a:ext cx="9445087" cy="2821078"/>
          </a:xfrm>
          <a:prstGeom prst="rect">
            <a:avLst/>
          </a:prstGeom>
          <a:solidFill>
            <a:srgbClr val="FFFBEC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B2AE3D8D-FFA2-EAC9-7C6B-A066057CB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67324" y="1690763"/>
            <a:ext cx="836577" cy="84116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85B9DD00-2ED3-5190-AFBB-2D5C4CB9BA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449201" y="1146145"/>
            <a:ext cx="1498692" cy="1930399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CCA3441B-33B9-16B6-7C5C-39A6D2773A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97336" y="5346563"/>
            <a:ext cx="1986168" cy="1314482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8DA59592-9961-8493-9739-A530150C43C9}"/>
              </a:ext>
            </a:extLst>
          </p:cNvPr>
          <p:cNvSpPr txBox="1"/>
          <p:nvPr/>
        </p:nvSpPr>
        <p:spPr>
          <a:xfrm>
            <a:off x="3952096" y="2111346"/>
            <a:ext cx="3178048" cy="724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3200" b="1" spc="84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3200" b="1" spc="84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spc="84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endParaRPr lang="en-US" sz="3200" b="1" spc="84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1522BB3F-2B83-118A-19DA-7E1EC0E85E19}"/>
              </a:ext>
            </a:extLst>
          </p:cNvPr>
          <p:cNvSpPr txBox="1"/>
          <p:nvPr/>
        </p:nvSpPr>
        <p:spPr>
          <a:xfrm>
            <a:off x="1654630" y="2981408"/>
            <a:ext cx="8015282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mĩ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thuật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147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extLst>
              <a:ext uri="{FF2B5EF4-FFF2-40B4-BE49-F238E27FC236}">
                <a16:creationId xmlns:a16="http://schemas.microsoft.com/office/drawing/2014/main" id="{B68A0BB1-1997-3DA9-6882-623B53299910}"/>
              </a:ext>
            </a:extLst>
          </p:cNvPr>
          <p:cNvSpPr txBox="1"/>
          <p:nvPr/>
        </p:nvSpPr>
        <p:spPr>
          <a:xfrm>
            <a:off x="2093229" y="1794164"/>
            <a:ext cx="736679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55"/>
              </a:lnSpc>
            </a:pP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mĩ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thuật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C4779-2206-68A5-0D4B-F54E301A0FC5}"/>
              </a:ext>
            </a:extLst>
          </p:cNvPr>
          <p:cNvSpPr txBox="1"/>
          <p:nvPr/>
        </p:nvSpPr>
        <p:spPr>
          <a:xfrm>
            <a:off x="2093229" y="5571071"/>
            <a:ext cx="2995521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Quạt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giấy</a:t>
            </a:r>
            <a:endParaRPr lang="en-US" sz="26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1E1319-F333-A6C3-2833-D638D6F828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732"/>
          <a:stretch/>
        </p:blipFill>
        <p:spPr>
          <a:xfrm>
            <a:off x="6136877" y="2325637"/>
            <a:ext cx="2541579" cy="28293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7C30EE-4419-3AB9-30E6-3E958C6D9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3229" y="2472083"/>
            <a:ext cx="2691106" cy="28186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55B0A9-CA31-3985-F24F-0BFCB658F480}"/>
              </a:ext>
            </a:extLst>
          </p:cNvPr>
          <p:cNvSpPr txBox="1"/>
          <p:nvPr/>
        </p:nvSpPr>
        <p:spPr>
          <a:xfrm>
            <a:off x="6136877" y="5571070"/>
            <a:ext cx="2433759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Mũ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6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nhật</a:t>
            </a:r>
            <a:endParaRPr lang="en-US" sz="2600" dirty="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9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>
            <a:extLst>
              <a:ext uri="{FF2B5EF4-FFF2-40B4-BE49-F238E27FC236}">
                <a16:creationId xmlns:a16="http://schemas.microsoft.com/office/drawing/2014/main" id="{77A897BF-3EBF-84AF-9388-5879CD366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234" y="4749279"/>
            <a:ext cx="1225133" cy="20991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58BF6B-4570-F0C2-CD89-419508573058}"/>
              </a:ext>
            </a:extLst>
          </p:cNvPr>
          <p:cNvSpPr txBox="1"/>
          <p:nvPr/>
        </p:nvSpPr>
        <p:spPr>
          <a:xfrm>
            <a:off x="1697445" y="1589046"/>
            <a:ext cx="9327166" cy="1741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Hướng</a:t>
            </a:r>
            <a:r>
              <a:rPr lang="en-US" sz="25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b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dẫn</a:t>
            </a:r>
            <a:r>
              <a:rPr lang="en-US" sz="2500" b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dùng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34CEA6-BB02-14D1-E239-D4E81E0D1D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282" t="9152" b="5324"/>
          <a:stretch/>
        </p:blipFill>
        <p:spPr>
          <a:xfrm>
            <a:off x="2428145" y="3496204"/>
            <a:ext cx="2844800" cy="2698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5D27CE-8EC7-7841-A022-72180A9DA6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547" b="15572"/>
          <a:stretch/>
        </p:blipFill>
        <p:spPr>
          <a:xfrm>
            <a:off x="6111728" y="3722602"/>
            <a:ext cx="4165396" cy="224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D60924D-1605-DDD0-2889-177B80D99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9714" y="3027573"/>
            <a:ext cx="2645909" cy="35950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A22DA2-3EF6-71A1-9066-51EE4335B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6971" y="2969775"/>
            <a:ext cx="2744683" cy="37106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9A769B-4F7D-888C-2EE6-E8526E99F522}"/>
              </a:ext>
            </a:extLst>
          </p:cNvPr>
          <p:cNvSpPr txBox="1"/>
          <p:nvPr/>
        </p:nvSpPr>
        <p:spPr>
          <a:xfrm>
            <a:off x="870581" y="2016876"/>
            <a:ext cx="10545465" cy="587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có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thêm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trang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sẵn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có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E2EFE-FAA9-3469-F617-451F81A597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754" y="2844800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F42682-FFAC-F1CF-54B1-D8C725E2A5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314" y="271437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65A0ADE6-CAE9-8723-1FEA-C96750013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330214" y="978571"/>
            <a:ext cx="1498692" cy="1930399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BFC6FB3-A635-8700-C6F4-4B390D8C0E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97336" y="5543518"/>
            <a:ext cx="1986168" cy="1314482"/>
          </a:xfrm>
          <a:prstGeom prst="rect">
            <a:avLst/>
          </a:prstGeom>
        </p:spPr>
      </p:pic>
      <p:sp>
        <p:nvSpPr>
          <p:cNvPr id="6" name="TextBox 7">
            <a:extLst>
              <a:ext uri="{FF2B5EF4-FFF2-40B4-BE49-F238E27FC236}">
                <a16:creationId xmlns:a16="http://schemas.microsoft.com/office/drawing/2014/main" id="{5361EC7B-EE32-59BC-0B3B-26A89ECEE85E}"/>
              </a:ext>
            </a:extLst>
          </p:cNvPr>
          <p:cNvSpPr txBox="1"/>
          <p:nvPr/>
        </p:nvSpPr>
        <p:spPr>
          <a:xfrm>
            <a:off x="4677630" y="1375389"/>
            <a:ext cx="2836739" cy="709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2600" b="1" spc="84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FACB627-A5CD-BC23-1C15-5389419CD9D2}"/>
              </a:ext>
            </a:extLst>
          </p:cNvPr>
          <p:cNvGrpSpPr/>
          <p:nvPr/>
        </p:nvGrpSpPr>
        <p:grpSpPr>
          <a:xfrm>
            <a:off x="1975247" y="2499892"/>
            <a:ext cx="7679115" cy="2613704"/>
            <a:chOff x="1975247" y="2499892"/>
            <a:chExt cx="7679115" cy="261370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DE7B2E2-3EAA-41C0-2C59-1231F2201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75247" y="2499892"/>
              <a:ext cx="7679115" cy="2613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69DE40-D1E5-BC1E-537D-9979879443A1}"/>
                </a:ext>
              </a:extLst>
            </p:cNvPr>
            <p:cNvSpPr/>
            <p:nvPr/>
          </p:nvSpPr>
          <p:spPr>
            <a:xfrm>
              <a:off x="4047216" y="2499892"/>
              <a:ext cx="5054289" cy="8308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250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7E586343-DE85-70C8-D101-0C0EA15E2985}"/>
              </a:ext>
            </a:extLst>
          </p:cNvPr>
          <p:cNvGrpSpPr>
            <a:grpSpLocks noChangeAspect="1"/>
          </p:cNvGrpSpPr>
          <p:nvPr/>
        </p:nvGrpSpPr>
        <p:grpSpPr>
          <a:xfrm>
            <a:off x="7644928" y="2057100"/>
            <a:ext cx="3861272" cy="3771900"/>
            <a:chOff x="0" y="0"/>
            <a:chExt cx="4828540" cy="471678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023A22D-0C44-45FC-524E-880A0733696C}"/>
                </a:ext>
              </a:extLst>
            </p:cNvPr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3"/>
              <a:stretch>
                <a:fillRect t="-27010" r="-29558" b="-7253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5">
            <a:extLst>
              <a:ext uri="{FF2B5EF4-FFF2-40B4-BE49-F238E27FC236}">
                <a16:creationId xmlns:a16="http://schemas.microsoft.com/office/drawing/2014/main" id="{8292522D-861C-8008-4959-DB1ECCB23FD9}"/>
              </a:ext>
            </a:extLst>
          </p:cNvPr>
          <p:cNvGrpSpPr/>
          <p:nvPr/>
        </p:nvGrpSpPr>
        <p:grpSpPr>
          <a:xfrm rot="5400000">
            <a:off x="5431603" y="-1016385"/>
            <a:ext cx="1328795" cy="4959287"/>
            <a:chOff x="0" y="0"/>
            <a:chExt cx="1917354" cy="715588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29460924-CF19-37A6-156A-AC8E0B46B988}"/>
                </a:ext>
              </a:extLst>
            </p:cNvPr>
            <p:cNvSpPr/>
            <p:nvPr/>
          </p:nvSpPr>
          <p:spPr>
            <a:xfrm>
              <a:off x="-9098" y="-6509"/>
              <a:ext cx="1931685" cy="7187942"/>
            </a:xfrm>
            <a:custGeom>
              <a:avLst/>
              <a:gdLst/>
              <a:ahLst/>
              <a:cxnLst/>
              <a:rect l="l" t="t" r="r" b="b"/>
              <a:pathLst>
                <a:path w="1931685" h="7187942">
                  <a:moveTo>
                    <a:pt x="63030" y="6594388"/>
                  </a:moveTo>
                  <a:cubicBezTo>
                    <a:pt x="63030" y="6594388"/>
                    <a:pt x="0" y="6347824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038611" y="6965"/>
                  </a:cubicBezTo>
                  <a:lnTo>
                    <a:pt x="1038613" y="6965"/>
                  </a:lnTo>
                  <a:cubicBezTo>
                    <a:pt x="1255360" y="16819"/>
                    <a:pt x="1459675" y="36481"/>
                    <a:pt x="1593863" y="101690"/>
                  </a:cubicBezTo>
                  <a:cubicBezTo>
                    <a:pt x="1849909" y="226120"/>
                    <a:pt x="1931684" y="459160"/>
                    <a:pt x="1926196" y="704684"/>
                  </a:cubicBezTo>
                  <a:cubicBezTo>
                    <a:pt x="1926196" y="704684"/>
                    <a:pt x="1882909" y="1013073"/>
                    <a:pt x="1890342" y="1248607"/>
                  </a:cubicBezTo>
                  <a:cubicBezTo>
                    <a:pt x="1897465" y="6336190"/>
                    <a:pt x="1904622" y="6531793"/>
                    <a:pt x="1904622" y="6531793"/>
                  </a:cubicBezTo>
                  <a:cubicBezTo>
                    <a:pt x="1887940" y="6747525"/>
                    <a:pt x="1773296" y="6958137"/>
                    <a:pt x="1576427" y="7069761"/>
                  </a:cubicBezTo>
                  <a:cubicBezTo>
                    <a:pt x="1426076" y="7155010"/>
                    <a:pt x="1228045" y="7170107"/>
                    <a:pt x="965965" y="7159366"/>
                  </a:cubicBezTo>
                  <a:lnTo>
                    <a:pt x="965962" y="7159366"/>
                  </a:lnTo>
                  <a:cubicBezTo>
                    <a:pt x="645952" y="7154089"/>
                    <a:pt x="384604" y="7187942"/>
                    <a:pt x="254278" y="7078784"/>
                  </a:cubicBezTo>
                  <a:cubicBezTo>
                    <a:pt x="145767" y="6987899"/>
                    <a:pt x="81795" y="6794588"/>
                    <a:pt x="63030" y="6594388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7">
            <a:extLst>
              <a:ext uri="{FF2B5EF4-FFF2-40B4-BE49-F238E27FC236}">
                <a16:creationId xmlns:a16="http://schemas.microsoft.com/office/drawing/2014/main" id="{C20C4F0C-1C7C-7FF5-3A95-EB1D20544A1C}"/>
              </a:ext>
            </a:extLst>
          </p:cNvPr>
          <p:cNvSpPr txBox="1"/>
          <p:nvPr/>
        </p:nvSpPr>
        <p:spPr>
          <a:xfrm>
            <a:off x="3878674" y="1055624"/>
            <a:ext cx="4434652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20"/>
              </a:lnSpc>
            </a:pPr>
            <a:r>
              <a:rPr lang="en-US" sz="5267" spc="79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5267" spc="79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67" spc="79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endParaRPr lang="en-US" sz="5267" spc="79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AutoShape 8">
            <a:extLst>
              <a:ext uri="{FF2B5EF4-FFF2-40B4-BE49-F238E27FC236}">
                <a16:creationId xmlns:a16="http://schemas.microsoft.com/office/drawing/2014/main" id="{8CA798A3-8D22-4661-C0A0-E3A64FCCD7F1}"/>
              </a:ext>
            </a:extLst>
          </p:cNvPr>
          <p:cNvSpPr/>
          <p:nvPr/>
        </p:nvSpPr>
        <p:spPr>
          <a:xfrm>
            <a:off x="1054449" y="2576632"/>
            <a:ext cx="4981075" cy="2864489"/>
          </a:xfrm>
          <a:prstGeom prst="rect">
            <a:avLst/>
          </a:prstGeom>
          <a:solidFill>
            <a:srgbClr val="DB9463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AutoShape 9">
            <a:extLst>
              <a:ext uri="{FF2B5EF4-FFF2-40B4-BE49-F238E27FC236}">
                <a16:creationId xmlns:a16="http://schemas.microsoft.com/office/drawing/2014/main" id="{F3BD1B34-529D-5A2C-2122-42B42ED1453A}"/>
              </a:ext>
            </a:extLst>
          </p:cNvPr>
          <p:cNvSpPr/>
          <p:nvPr/>
        </p:nvSpPr>
        <p:spPr>
          <a:xfrm>
            <a:off x="685800" y="2671589"/>
            <a:ext cx="5160417" cy="274415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pic>
        <p:nvPicPr>
          <p:cNvPr id="9" name="Picture 10">
            <a:extLst>
              <a:ext uri="{FF2B5EF4-FFF2-40B4-BE49-F238E27FC236}">
                <a16:creationId xmlns:a16="http://schemas.microsoft.com/office/drawing/2014/main" id="{C0D01929-C645-AE9F-2075-A85A9B0528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067540">
            <a:off x="5569344" y="2505454"/>
            <a:ext cx="446849" cy="472629"/>
          </a:xfrm>
          <a:prstGeom prst="rect">
            <a:avLst/>
          </a:prstGeom>
        </p:spPr>
      </p:pic>
      <p:sp>
        <p:nvSpPr>
          <p:cNvPr id="10" name="TextBox 11">
            <a:extLst>
              <a:ext uri="{FF2B5EF4-FFF2-40B4-BE49-F238E27FC236}">
                <a16:creationId xmlns:a16="http://schemas.microsoft.com/office/drawing/2014/main" id="{61D0C8C4-661D-B286-884E-A8073B58645F}"/>
              </a:ext>
            </a:extLst>
          </p:cNvPr>
          <p:cNvSpPr txBox="1"/>
          <p:nvPr/>
        </p:nvSpPr>
        <p:spPr>
          <a:xfrm>
            <a:off x="761552" y="2911605"/>
            <a:ext cx="5323848" cy="2386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4815" indent="-304815">
              <a:lnSpc>
                <a:spcPct val="150000"/>
              </a:lnSpc>
              <a:buFontTx/>
              <a:buChar char="-"/>
            </a:pP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mĩ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thuật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04815" indent="-304815">
              <a:lnSpc>
                <a:spcPct val="150000"/>
              </a:lnSpc>
              <a:buFontTx/>
              <a:buChar char="-"/>
            </a:pP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r>
              <a:rPr lang="en-US" sz="2667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12">
            <a:extLst>
              <a:ext uri="{FF2B5EF4-FFF2-40B4-BE49-F238E27FC236}">
                <a16:creationId xmlns:a16="http://schemas.microsoft.com/office/drawing/2014/main" id="{4B2661C0-5B84-A288-75AC-0ED470B649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428621" y="4482884"/>
            <a:ext cx="2041509" cy="2163449"/>
          </a:xfrm>
          <a:prstGeom prst="rect">
            <a:avLst/>
          </a:prstGeom>
        </p:spPr>
      </p:pic>
      <p:pic>
        <p:nvPicPr>
          <p:cNvPr id="12" name="Picture 14">
            <a:extLst>
              <a:ext uri="{FF2B5EF4-FFF2-40B4-BE49-F238E27FC236}">
                <a16:creationId xmlns:a16="http://schemas.microsoft.com/office/drawing/2014/main" id="{974D2E72-C1B9-DD17-C00E-C2E0129F66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422914" y="525070"/>
            <a:ext cx="1198148" cy="214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383</Words>
  <Application>Microsoft Office PowerPoint</Application>
  <PresentationFormat>Widescreen</PresentationFormat>
  <Paragraphs>46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16</cp:revision>
  <dcterms:modified xsi:type="dcterms:W3CDTF">2023-08-18T03:37:40Z</dcterms:modified>
</cp:coreProperties>
</file>