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31"/>
  </p:notesMasterIdLst>
  <p:sldIdLst>
    <p:sldId id="256" r:id="rId3"/>
    <p:sldId id="257" r:id="rId4"/>
    <p:sldId id="258" r:id="rId5"/>
    <p:sldId id="259" r:id="rId6"/>
    <p:sldId id="260" r:id="rId7"/>
    <p:sldId id="288" r:id="rId8"/>
    <p:sldId id="287" r:id="rId9"/>
    <p:sldId id="286" r:id="rId10"/>
    <p:sldId id="272" r:id="rId11"/>
    <p:sldId id="273" r:id="rId12"/>
    <p:sldId id="304" r:id="rId13"/>
    <p:sldId id="303" r:id="rId14"/>
    <p:sldId id="302" r:id="rId15"/>
    <p:sldId id="301" r:id="rId16"/>
    <p:sldId id="300" r:id="rId17"/>
    <p:sldId id="299" r:id="rId18"/>
    <p:sldId id="298" r:id="rId19"/>
    <p:sldId id="297" r:id="rId20"/>
    <p:sldId id="296" r:id="rId21"/>
    <p:sldId id="295" r:id="rId22"/>
    <p:sldId id="274" r:id="rId23"/>
    <p:sldId id="275" r:id="rId24"/>
    <p:sldId id="261" r:id="rId25"/>
    <p:sldId id="262" r:id="rId26"/>
    <p:sldId id="305" r:id="rId27"/>
    <p:sldId id="271" r:id="rId28"/>
    <p:sldId id="267" r:id="rId29"/>
    <p:sldId id="306" r:id="rId3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93" autoAdjust="0"/>
    <p:restoredTop sz="94628"/>
  </p:normalViewPr>
  <p:slideViewPr>
    <p:cSldViewPr snapToGrid="0">
      <p:cViewPr varScale="1">
        <p:scale>
          <a:sx n="78" d="100"/>
          <a:sy n="78" d="100"/>
        </p:scale>
        <p:origin x="8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406509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3218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3466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847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0222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7602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584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77370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657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2876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2626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92730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74499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82816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2558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06314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933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98228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98489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10594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08060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58994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94927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11970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342006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2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28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9.svg"/><Relationship Id="rId10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3/1/126/29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2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8.png"/><Relationship Id="rId7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hyperlink" Target="https://www.youtube.com/watch?v=Mj2gmxtUmuM&amp;ab_channel=H%E1%BB%8Dc1bi%E1%BA%BFt10" TargetMode="External"/><Relationship Id="rId10" Type="http://schemas.openxmlformats.org/officeDocument/2006/relationships/image" Target="../media/image45.png"/><Relationship Id="rId4" Type="http://schemas.openxmlformats.org/officeDocument/2006/relationships/image" Target="../media/image9.svg"/><Relationship Id="rId9" Type="http://schemas.openxmlformats.org/officeDocument/2006/relationships/hyperlink" Target="https://youtu.be/Mj2gmxtUmuM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3/1/126/30/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30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4" Type="http://schemas.openxmlformats.org/officeDocument/2006/relationships/image" Target="../media/image62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8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029810" y="1484791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4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Sự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kiện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vui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vẻ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58046" y="32758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7: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Thiệp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chúc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mừng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712848" y="128823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ết Đến Rồi Ngày Tết Quê Em - Mùa Xuân Ơi Xuân Đã Về _ Nhạc thiếu nhi tết Happy lunar new year">
            <a:hlinkClick r:id="" action="ppaction://media"/>
            <a:extLst>
              <a:ext uri="{FF2B5EF4-FFF2-40B4-BE49-F238E27FC236}">
                <a16:creationId xmlns:a16="http://schemas.microsoft.com/office/drawing/2014/main" id="{EFDDC517-A96B-2001-8206-3FF0420F2B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4099" y="1736825"/>
            <a:ext cx="9896171" cy="50284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3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25965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>
            <a:extLst>
              <a:ext uri="{FF2B5EF4-FFF2-40B4-BE49-F238E27FC236}">
                <a16:creationId xmlns:a16="http://schemas.microsoft.com/office/drawing/2014/main" id="{A213F153-D16A-D8CD-A1AE-F7BCCD9B03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389785" y="1707707"/>
            <a:ext cx="848028" cy="85712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596388-E51F-AAA2-89B3-26D033E0489B}"/>
              </a:ext>
            </a:extLst>
          </p:cNvPr>
          <p:cNvSpPr/>
          <p:nvPr/>
        </p:nvSpPr>
        <p:spPr>
          <a:xfrm>
            <a:off x="6281894" y="2753860"/>
            <a:ext cx="5063811" cy="23580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381019" indent="-381019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2: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dán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nhật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màu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đỏ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bên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tam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giác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màu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vàng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6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E0C0C3-B69C-8BF0-2708-3F76176236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4573" y="1892874"/>
            <a:ext cx="3350199" cy="4708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19A91D-E1C1-121C-9442-3AD3CACBF646}"/>
              </a:ext>
            </a:extLst>
          </p:cNvPr>
          <p:cNvSpPr/>
          <p:nvPr/>
        </p:nvSpPr>
        <p:spPr>
          <a:xfrm>
            <a:off x="1057634" y="2332666"/>
            <a:ext cx="4197498" cy="23580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3: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dán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vuông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bị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gập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giữa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có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màu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sắc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đa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dạng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6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D8693F-2506-4AB0-0C12-EF605E139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734991"/>
            <a:ext cx="5038366" cy="44868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19">
            <a:extLst>
              <a:ext uri="{FF2B5EF4-FFF2-40B4-BE49-F238E27FC236}">
                <a16:creationId xmlns:a16="http://schemas.microsoft.com/office/drawing/2014/main" id="{262EB315-AD92-23A6-2EB7-D83C637D0A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566400" y="1395819"/>
            <a:ext cx="863600" cy="85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88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5A3E31-593F-6120-AF99-09E3FC4E7AFA}"/>
              </a:ext>
            </a:extLst>
          </p:cNvPr>
          <p:cNvSpPr/>
          <p:nvPr/>
        </p:nvSpPr>
        <p:spPr>
          <a:xfrm>
            <a:off x="5218195" y="1118478"/>
            <a:ext cx="2116285" cy="9110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04815">
              <a:lnSpc>
                <a:spcPct val="200000"/>
              </a:lnSpc>
              <a:defRPr/>
            </a:pPr>
            <a:r>
              <a:rPr lang="en-US" sz="32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KẾT LUẬN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2BD68C6-068D-CF40-AC0F-1A671B49C458}"/>
              </a:ext>
            </a:extLst>
          </p:cNvPr>
          <p:cNvGrpSpPr/>
          <p:nvPr/>
        </p:nvGrpSpPr>
        <p:grpSpPr>
          <a:xfrm>
            <a:off x="351485" y="2569022"/>
            <a:ext cx="5418450" cy="3284201"/>
            <a:chOff x="559125" y="2960398"/>
            <a:chExt cx="8127675" cy="4926302"/>
          </a:xfrm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C1AB01B9-9EC8-DCF7-8269-35B62D520673}"/>
                </a:ext>
              </a:extLst>
            </p:cNvPr>
            <p:cNvGrpSpPr/>
            <p:nvPr/>
          </p:nvGrpSpPr>
          <p:grpSpPr>
            <a:xfrm>
              <a:off x="934867" y="3222706"/>
              <a:ext cx="7751933" cy="4663994"/>
              <a:chOff x="0" y="0"/>
              <a:chExt cx="13478879" cy="2216503"/>
            </a:xfrm>
          </p:grpSpPr>
          <p:sp>
            <p:nvSpPr>
              <p:cNvPr id="7" name="Freeform 3">
                <a:extLst>
                  <a:ext uri="{FF2B5EF4-FFF2-40B4-BE49-F238E27FC236}">
                    <a16:creationId xmlns:a16="http://schemas.microsoft.com/office/drawing/2014/main" id="{141AF08B-7ADC-511C-60D1-F71AE0CA65F1}"/>
                  </a:ext>
                </a:extLst>
              </p:cNvPr>
              <p:cNvSpPr/>
              <p:nvPr/>
            </p:nvSpPr>
            <p:spPr>
              <a:xfrm>
                <a:off x="-9098" y="-6509"/>
                <a:ext cx="13493210" cy="2248556"/>
              </a:xfrm>
              <a:custGeom>
                <a:avLst/>
                <a:gdLst/>
                <a:ahLst/>
                <a:cxnLst/>
                <a:rect l="l" t="t" r="r" b="b"/>
                <a:pathLst>
                  <a:path w="13493210" h="2248556">
                    <a:moveTo>
                      <a:pt x="63030" y="1655003"/>
                    </a:moveTo>
                    <a:cubicBezTo>
                      <a:pt x="63030" y="1655003"/>
                      <a:pt x="0" y="1408439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12600136" y="6965"/>
                    </a:cubicBezTo>
                    <a:lnTo>
                      <a:pt x="12600138" y="6965"/>
                    </a:lnTo>
                    <a:cubicBezTo>
                      <a:pt x="12816885" y="16819"/>
                      <a:pt x="13021200" y="36481"/>
                      <a:pt x="13155389" y="101690"/>
                    </a:cubicBezTo>
                    <a:cubicBezTo>
                      <a:pt x="13411435" y="226120"/>
                      <a:pt x="13493210" y="459160"/>
                      <a:pt x="13487722" y="704684"/>
                    </a:cubicBezTo>
                    <a:cubicBezTo>
                      <a:pt x="13487722" y="704684"/>
                      <a:pt x="13444435" y="1013073"/>
                      <a:pt x="13451868" y="1248607"/>
                    </a:cubicBezTo>
                    <a:cubicBezTo>
                      <a:pt x="13458990" y="1396804"/>
                      <a:pt x="13466148" y="1592407"/>
                      <a:pt x="13466148" y="1592407"/>
                    </a:cubicBezTo>
                    <a:cubicBezTo>
                      <a:pt x="13449465" y="1808139"/>
                      <a:pt x="13334821" y="2018751"/>
                      <a:pt x="13137952" y="2130375"/>
                    </a:cubicBezTo>
                    <a:cubicBezTo>
                      <a:pt x="12987601" y="2215624"/>
                      <a:pt x="12789570" y="2230722"/>
                      <a:pt x="10173563" y="2219980"/>
                    </a:cubicBezTo>
                    <a:lnTo>
                      <a:pt x="10173412" y="2219980"/>
                    </a:lnTo>
                    <a:cubicBezTo>
                      <a:pt x="645952" y="2214703"/>
                      <a:pt x="384604" y="2248556"/>
                      <a:pt x="254278" y="2139399"/>
                    </a:cubicBezTo>
                    <a:cubicBezTo>
                      <a:pt x="145767" y="2048514"/>
                      <a:pt x="81795" y="1855202"/>
                      <a:pt x="63030" y="1655003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5" name="Picture 16">
              <a:extLst>
                <a:ext uri="{FF2B5EF4-FFF2-40B4-BE49-F238E27FC236}">
                  <a16:creationId xmlns:a16="http://schemas.microsoft.com/office/drawing/2014/main" id="{4A65DCD6-A1C6-30F8-5164-C1264C96A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19314293">
              <a:off x="559125" y="2960398"/>
              <a:ext cx="1343636" cy="1041318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23234CD-78C4-1FB3-4D6D-5931713EF270}"/>
                </a:ext>
              </a:extLst>
            </p:cNvPr>
            <p:cNvSpPr/>
            <p:nvPr/>
          </p:nvSpPr>
          <p:spPr>
            <a:xfrm>
              <a:off x="1880795" y="3695700"/>
              <a:ext cx="6272606" cy="36120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67"/>
                </a:spcAft>
              </a:pP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Thiệp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chúc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mừng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thường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được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sử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dụng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trong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các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ngày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lễ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,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tết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,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sinh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nhật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. </a:t>
              </a:r>
              <a:endPara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CE6A8C3-26B8-B770-CFCE-1207BFE7B978}"/>
              </a:ext>
            </a:extLst>
          </p:cNvPr>
          <p:cNvGrpSpPr/>
          <p:nvPr/>
        </p:nvGrpSpPr>
        <p:grpSpPr>
          <a:xfrm>
            <a:off x="6342380" y="2706524"/>
            <a:ext cx="5416347" cy="3409426"/>
            <a:chOff x="9545467" y="3166651"/>
            <a:chExt cx="8124521" cy="5114139"/>
          </a:xfrm>
        </p:grpSpPr>
        <p:grpSp>
          <p:nvGrpSpPr>
            <p:cNvPr id="9" name="Group 2">
              <a:extLst>
                <a:ext uri="{FF2B5EF4-FFF2-40B4-BE49-F238E27FC236}">
                  <a16:creationId xmlns:a16="http://schemas.microsoft.com/office/drawing/2014/main" id="{E8CD0F7C-7134-4F7D-4E7C-15C5E207B0A6}"/>
                </a:ext>
              </a:extLst>
            </p:cNvPr>
            <p:cNvGrpSpPr/>
            <p:nvPr/>
          </p:nvGrpSpPr>
          <p:grpSpPr>
            <a:xfrm>
              <a:off x="9545467" y="3166651"/>
              <a:ext cx="7751933" cy="4663994"/>
              <a:chOff x="0" y="0"/>
              <a:chExt cx="13478879" cy="2216503"/>
            </a:xfrm>
          </p:grpSpPr>
          <p:sp>
            <p:nvSpPr>
              <p:cNvPr id="12" name="Freeform 3">
                <a:extLst>
                  <a:ext uri="{FF2B5EF4-FFF2-40B4-BE49-F238E27FC236}">
                    <a16:creationId xmlns:a16="http://schemas.microsoft.com/office/drawing/2014/main" id="{8C9773A3-7A1F-222F-2084-3E516588F811}"/>
                  </a:ext>
                </a:extLst>
              </p:cNvPr>
              <p:cNvSpPr/>
              <p:nvPr/>
            </p:nvSpPr>
            <p:spPr>
              <a:xfrm>
                <a:off x="-9098" y="-6509"/>
                <a:ext cx="13493210" cy="2248556"/>
              </a:xfrm>
              <a:custGeom>
                <a:avLst/>
                <a:gdLst/>
                <a:ahLst/>
                <a:cxnLst/>
                <a:rect l="l" t="t" r="r" b="b"/>
                <a:pathLst>
                  <a:path w="13493210" h="2248556">
                    <a:moveTo>
                      <a:pt x="63030" y="1655003"/>
                    </a:moveTo>
                    <a:cubicBezTo>
                      <a:pt x="63030" y="1655003"/>
                      <a:pt x="0" y="1408439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12600136" y="6965"/>
                    </a:cubicBezTo>
                    <a:lnTo>
                      <a:pt x="12600138" y="6965"/>
                    </a:lnTo>
                    <a:cubicBezTo>
                      <a:pt x="12816885" y="16819"/>
                      <a:pt x="13021200" y="36481"/>
                      <a:pt x="13155389" y="101690"/>
                    </a:cubicBezTo>
                    <a:cubicBezTo>
                      <a:pt x="13411435" y="226120"/>
                      <a:pt x="13493210" y="459160"/>
                      <a:pt x="13487722" y="704684"/>
                    </a:cubicBezTo>
                    <a:cubicBezTo>
                      <a:pt x="13487722" y="704684"/>
                      <a:pt x="13444435" y="1013073"/>
                      <a:pt x="13451868" y="1248607"/>
                    </a:cubicBezTo>
                    <a:cubicBezTo>
                      <a:pt x="13458990" y="1396804"/>
                      <a:pt x="13466148" y="1592407"/>
                      <a:pt x="13466148" y="1592407"/>
                    </a:cubicBezTo>
                    <a:cubicBezTo>
                      <a:pt x="13449465" y="1808139"/>
                      <a:pt x="13334821" y="2018751"/>
                      <a:pt x="13137952" y="2130375"/>
                    </a:cubicBezTo>
                    <a:cubicBezTo>
                      <a:pt x="12987601" y="2215624"/>
                      <a:pt x="12789570" y="2230722"/>
                      <a:pt x="10173563" y="2219980"/>
                    </a:cubicBezTo>
                    <a:lnTo>
                      <a:pt x="10173412" y="2219980"/>
                    </a:lnTo>
                    <a:cubicBezTo>
                      <a:pt x="645952" y="2214703"/>
                      <a:pt x="384604" y="2248556"/>
                      <a:pt x="254278" y="2139399"/>
                    </a:cubicBezTo>
                    <a:cubicBezTo>
                      <a:pt x="145767" y="2048514"/>
                      <a:pt x="81795" y="1855202"/>
                      <a:pt x="63030" y="1655003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10" name="Picture 16">
              <a:extLst>
                <a:ext uri="{FF2B5EF4-FFF2-40B4-BE49-F238E27FC236}">
                  <a16:creationId xmlns:a16="http://schemas.microsoft.com/office/drawing/2014/main" id="{C812E39E-1FFC-698E-36F0-371E55C98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7885321">
              <a:off x="16176088" y="6786891"/>
              <a:ext cx="1683267" cy="1304532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D816F8-1293-E468-AA05-93E4808D0661}"/>
                </a:ext>
              </a:extLst>
            </p:cNvPr>
            <p:cNvSpPr/>
            <p:nvPr/>
          </p:nvSpPr>
          <p:spPr>
            <a:xfrm>
              <a:off x="10149432" y="3648762"/>
              <a:ext cx="6585599" cy="27118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67"/>
                </a:spcAft>
              </a:pP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Thiệp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chúc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mừng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có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nhiều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hình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dạng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và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cách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trang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trí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khác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nhau</a:t>
              </a:r>
              <a:r>
                <a:rPr lang="en-US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703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>
            <a:extLst>
              <a:ext uri="{FF2B5EF4-FFF2-40B4-BE49-F238E27FC236}">
                <a16:creationId xmlns:a16="http://schemas.microsoft.com/office/drawing/2014/main" id="{20A3DFAB-4826-5110-5A95-E2357E85D5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48231" y="5998003"/>
            <a:ext cx="676723" cy="671647"/>
          </a:xfrm>
          <a:prstGeom prst="rect">
            <a:avLst/>
          </a:prstGeom>
        </p:spPr>
      </p:pic>
      <p:pic>
        <p:nvPicPr>
          <p:cNvPr id="5" name="Picture 23">
            <a:extLst>
              <a:ext uri="{FF2B5EF4-FFF2-40B4-BE49-F238E27FC236}">
                <a16:creationId xmlns:a16="http://schemas.microsoft.com/office/drawing/2014/main" id="{EDAFBEC8-914C-DF92-380F-5A73E5CC5E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41576" b="31090"/>
          <a:stretch>
            <a:fillRect/>
          </a:stretch>
        </p:blipFill>
        <p:spPr>
          <a:xfrm rot="-1653120">
            <a:off x="11532470" y="5990725"/>
            <a:ext cx="523955" cy="541592"/>
          </a:xfrm>
          <a:prstGeom prst="rect">
            <a:avLst/>
          </a:prstGeom>
        </p:spPr>
      </p:pic>
      <p:pic>
        <p:nvPicPr>
          <p:cNvPr id="6" name="Picture 2" descr="Mẫu thiệp Trung Thu đẹp, thiệp chúc mừng Trung Thu sang trọng">
            <a:extLst>
              <a:ext uri="{FF2B5EF4-FFF2-40B4-BE49-F238E27FC236}">
                <a16:creationId xmlns:a16="http://schemas.microsoft.com/office/drawing/2014/main" id="{E0ED1092-F692-1C8E-B654-9B2B2F5CD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874" y="2701320"/>
            <a:ext cx="3365726" cy="24040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C24C4F-5B7A-2F60-4862-CC3E4AEC19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57860" y="2026520"/>
            <a:ext cx="3873736" cy="38737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6BE60E-7DA5-0386-88B3-185EA4874C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0404" y="2541919"/>
            <a:ext cx="2383837" cy="23697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6065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13107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ACCC894-F928-C13D-3084-5B668394B4E1}"/>
              </a:ext>
            </a:extLst>
          </p:cNvPr>
          <p:cNvGrpSpPr/>
          <p:nvPr/>
        </p:nvGrpSpPr>
        <p:grpSpPr>
          <a:xfrm>
            <a:off x="511649" y="2076303"/>
            <a:ext cx="4313480" cy="4106127"/>
            <a:chOff x="1518529" y="2630890"/>
            <a:chExt cx="6470220" cy="6159191"/>
          </a:xfrm>
        </p:grpSpPr>
        <p:sp>
          <p:nvSpPr>
            <p:cNvPr id="3" name="Oval Callout 2">
              <a:extLst>
                <a:ext uri="{FF2B5EF4-FFF2-40B4-BE49-F238E27FC236}">
                  <a16:creationId xmlns:a16="http://schemas.microsoft.com/office/drawing/2014/main" id="{48ECEC63-FBBF-D966-A93E-C9D399288C62}"/>
                </a:ext>
              </a:extLst>
            </p:cNvPr>
            <p:cNvSpPr/>
            <p:nvPr/>
          </p:nvSpPr>
          <p:spPr>
            <a:xfrm>
              <a:off x="1518529" y="2630890"/>
              <a:ext cx="6470220" cy="6159191"/>
            </a:xfrm>
            <a:prstGeom prst="wedgeEllipseCallout">
              <a:avLst>
                <a:gd name="adj1" fmla="val -54637"/>
                <a:gd name="adj2" fmla="val 17618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sz="26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8F4E790-8541-BDCC-D1DA-704D71C78FCD}"/>
                </a:ext>
              </a:extLst>
            </p:cNvPr>
            <p:cNvSpPr txBox="1"/>
            <p:nvPr/>
          </p:nvSpPr>
          <p:spPr>
            <a:xfrm>
              <a:off x="2437911" y="3303681"/>
              <a:ext cx="4724400" cy="4642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60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Những đồ dùng, dụng cụ cần phải chuẩn bị để in chà xát lá cây và cắt dán là gì?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9DE14EA-3FCB-72F8-D7C0-26959544D2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9192">
            <a:off x="7633847" y="3847406"/>
            <a:ext cx="2490949" cy="14407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5B1BF7-8C67-1DF3-75E0-886311E8C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30429">
            <a:off x="9242080" y="1495956"/>
            <a:ext cx="2285690" cy="22811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CF2035-5034-2B84-C598-D129A065AC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663" y="1244601"/>
            <a:ext cx="3368937" cy="2085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712C0D-247D-7F1D-969A-E0E4B54142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29575">
            <a:off x="5374193" y="3733464"/>
            <a:ext cx="2112948" cy="239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5">
            <a:extLst>
              <a:ext uri="{FF2B5EF4-FFF2-40B4-BE49-F238E27FC236}">
                <a16:creationId xmlns:a16="http://schemas.microsoft.com/office/drawing/2014/main" id="{0B2D528B-E06A-F3C3-D89F-1B57C1645D1F}"/>
              </a:ext>
            </a:extLst>
          </p:cNvPr>
          <p:cNvSpPr/>
          <p:nvPr/>
        </p:nvSpPr>
        <p:spPr>
          <a:xfrm>
            <a:off x="457200" y="1932634"/>
            <a:ext cx="11277600" cy="4790096"/>
          </a:xfrm>
          <a:prstGeom prst="roundRec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endParaRPr lang="en-US" sz="1867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41D475-35CB-1700-5D2E-675773EE265D}"/>
              </a:ext>
            </a:extLst>
          </p:cNvPr>
          <p:cNvSpPr/>
          <p:nvPr/>
        </p:nvSpPr>
        <p:spPr>
          <a:xfrm>
            <a:off x="821096" y="2191521"/>
            <a:ext cx="5345788" cy="2335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Sử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lá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cây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màu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sáp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in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lá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giấy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Cắt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trái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tim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bông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hoa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lá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theo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ý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thích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nổi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bật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trọng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tâm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tấm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thiệp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20FD122-7109-B96A-CBCA-FC5C7730C404}"/>
              </a:ext>
            </a:extLst>
          </p:cNvPr>
          <p:cNvGrpSpPr/>
          <p:nvPr/>
        </p:nvGrpSpPr>
        <p:grpSpPr>
          <a:xfrm rot="21324337">
            <a:off x="7644008" y="2169289"/>
            <a:ext cx="2270775" cy="1315883"/>
            <a:chOff x="-2873471" y="2893543"/>
            <a:chExt cx="3733800" cy="1624718"/>
          </a:xfrm>
        </p:grpSpPr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98D290AE-E98F-9D25-0F0F-913895E87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-2873471" y="2893543"/>
              <a:ext cx="3733800" cy="1624718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E22C849-534F-9AB4-C3A3-7291EDE11C65}"/>
                </a:ext>
              </a:extLst>
            </p:cNvPr>
            <p:cNvSpPr/>
            <p:nvPr/>
          </p:nvSpPr>
          <p:spPr>
            <a:xfrm>
              <a:off x="-2205480" y="3401895"/>
              <a:ext cx="2354290" cy="6080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600" b="1" dirty="0">
                  <a:latin typeface="UTM Avo" panose="02040603050506020204" pitchFamily="18" charset="0"/>
                </a:rPr>
                <a:t>BƯỚC 1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43EB587-79DD-6B5B-1C2E-75FEB3CD1AD8}"/>
              </a:ext>
            </a:extLst>
          </p:cNvPr>
          <p:cNvSpPr/>
          <p:nvPr/>
        </p:nvSpPr>
        <p:spPr>
          <a:xfrm>
            <a:off x="821096" y="4590164"/>
            <a:ext cx="5160678" cy="1429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 ảnh được sử dụng để trang trí cần có kích thước cân đối với kích thước của  tấm thiệp (không nhỏ quá hoặc to quá).</a:t>
            </a:r>
          </a:p>
        </p:txBody>
      </p:sp>
      <p:pic>
        <p:nvPicPr>
          <p:cNvPr id="9" name="Picture 15">
            <a:extLst>
              <a:ext uri="{FF2B5EF4-FFF2-40B4-BE49-F238E27FC236}">
                <a16:creationId xmlns:a16="http://schemas.microsoft.com/office/drawing/2014/main" id="{F498F931-26B5-441B-B78F-2A23790A45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1480" y="5585931"/>
            <a:ext cx="884521" cy="8778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994F10-6A3F-D80B-1738-2755D94E48A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33"/>
          <a:stretch/>
        </p:blipFill>
        <p:spPr>
          <a:xfrm>
            <a:off x="6864511" y="3690280"/>
            <a:ext cx="4172662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854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37765BE-D177-E401-E68C-8173E1805C13}"/>
              </a:ext>
            </a:extLst>
          </p:cNvPr>
          <p:cNvGrpSpPr/>
          <p:nvPr/>
        </p:nvGrpSpPr>
        <p:grpSpPr>
          <a:xfrm>
            <a:off x="5041248" y="566774"/>
            <a:ext cx="2489200" cy="1282217"/>
            <a:chOff x="6876072" y="1092298"/>
            <a:chExt cx="3733800" cy="1624718"/>
          </a:xfrm>
        </p:grpSpPr>
        <p:pic>
          <p:nvPicPr>
            <p:cNvPr id="3" name="Picture 5">
              <a:extLst>
                <a:ext uri="{FF2B5EF4-FFF2-40B4-BE49-F238E27FC236}">
                  <a16:creationId xmlns:a16="http://schemas.microsoft.com/office/drawing/2014/main" id="{B2833C5E-501D-AEAE-8CFF-DDFDCE9FC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6876072" y="1092298"/>
              <a:ext cx="3733800" cy="1624718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A149CAC-0BA7-8BD1-2A0D-2CE1D67100EB}"/>
                </a:ext>
              </a:extLst>
            </p:cNvPr>
            <p:cNvSpPr/>
            <p:nvPr/>
          </p:nvSpPr>
          <p:spPr>
            <a:xfrm>
              <a:off x="7295172" y="1535325"/>
              <a:ext cx="2724785" cy="6239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81019" indent="-381019">
                <a:buFont typeface="Wingdings" panose="05000000000000000000" pitchFamily="2" charset="2"/>
                <a:buChar char="ü"/>
              </a:pPr>
              <a:r>
                <a:rPr lang="en-US" sz="2600" b="1" dirty="0">
                  <a:latin typeface="UTM Avo" panose="02040603050506020204" pitchFamily="18" charset="0"/>
                </a:rPr>
                <a:t>BƯỚC 2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1571CEF1-6294-9B08-6CD6-74712F0FA938}"/>
              </a:ext>
            </a:extLst>
          </p:cNvPr>
          <p:cNvSpPr/>
          <p:nvPr/>
        </p:nvSpPr>
        <p:spPr>
          <a:xfrm>
            <a:off x="535994" y="1741378"/>
            <a:ext cx="5735211" cy="4848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20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Dán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vừa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cắt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trang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lên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sản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phẩm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in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lá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tấm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thiệp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hoàn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thành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pPr marL="381019" indent="-381019" algn="just">
              <a:lnSpc>
                <a:spcPct val="20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Sử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trang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trí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tấm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thiệp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hợp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cắt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xé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dán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071E316-D684-D289-9A08-FEFACD82B7B3}"/>
              </a:ext>
            </a:extLst>
          </p:cNvPr>
          <p:cNvGrpSpPr/>
          <p:nvPr/>
        </p:nvGrpSpPr>
        <p:grpSpPr>
          <a:xfrm>
            <a:off x="7074430" y="2181445"/>
            <a:ext cx="4745095" cy="4521200"/>
            <a:chOff x="1046146" y="3407286"/>
            <a:chExt cx="6604410" cy="630821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FA5DF40-4C56-CC2C-FCF9-56147B9E9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6146" y="3407287"/>
              <a:ext cx="6604410" cy="630821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CFCA1D9-F687-8D92-01DA-6794622A1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44801" y="8801100"/>
              <a:ext cx="752475" cy="9144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F624AB3-DA2F-E7AC-045C-DE48C186A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98081" y="3407286"/>
              <a:ext cx="752475" cy="12028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422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F2511D3-DE5B-94BD-EDD1-272BC4C8BB0C}"/>
              </a:ext>
            </a:extLst>
          </p:cNvPr>
          <p:cNvGrpSpPr/>
          <p:nvPr/>
        </p:nvGrpSpPr>
        <p:grpSpPr>
          <a:xfrm>
            <a:off x="409394" y="2134853"/>
            <a:ext cx="4064653" cy="3514120"/>
            <a:chOff x="1599220" y="2857500"/>
            <a:chExt cx="6096980" cy="527118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" name="Oval Callout 2">
              <a:extLst>
                <a:ext uri="{FF2B5EF4-FFF2-40B4-BE49-F238E27FC236}">
                  <a16:creationId xmlns:a16="http://schemas.microsoft.com/office/drawing/2014/main" id="{F57E8E91-B79E-0DC8-F497-D369CD3E7C3D}"/>
                </a:ext>
              </a:extLst>
            </p:cNvPr>
            <p:cNvSpPr/>
            <p:nvPr/>
          </p:nvSpPr>
          <p:spPr>
            <a:xfrm>
              <a:off x="1599220" y="2857500"/>
              <a:ext cx="6096980" cy="5271180"/>
            </a:xfrm>
            <a:prstGeom prst="wedgeEllipseCallout">
              <a:avLst>
                <a:gd name="adj1" fmla="val -54637"/>
                <a:gd name="adj2" fmla="val 17618"/>
              </a:avLst>
            </a:prstGeom>
            <a:grp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UTM Avo" panose="02040603050506020204" pitchFamily="18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41649E8-879E-DCB2-1504-7BD65D526C66}"/>
                </a:ext>
              </a:extLst>
            </p:cNvPr>
            <p:cNvSpPr txBox="1"/>
            <p:nvPr/>
          </p:nvSpPr>
          <p:spPr>
            <a:xfrm>
              <a:off x="2356729" y="3619471"/>
              <a:ext cx="4724400" cy="334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Những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đồ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dùng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dụng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cụ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cần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phải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chuẩn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bị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gấp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cắt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,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dán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là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gì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B8EF837F-4DA7-6D13-BCD6-117A1C95A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9192">
            <a:off x="5338943" y="3684185"/>
            <a:ext cx="2239530" cy="12953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497C6F-47AD-4877-EBFA-64E1065C80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68666">
            <a:off x="7391450" y="3082728"/>
            <a:ext cx="1863238" cy="18595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5685B1-7F88-8B45-FD92-00E8B6D988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833" y="1484727"/>
            <a:ext cx="3070523" cy="19472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4A791B-1812-27B6-B662-ABA139B1B9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81801">
            <a:off x="7377163" y="4837354"/>
            <a:ext cx="1746432" cy="19820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90E864-1E8F-E52F-3012-1C49B5E262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4114" y="3893503"/>
            <a:ext cx="2077645" cy="1927016"/>
          </a:xfrm>
          <a:prstGeom prst="rect">
            <a:avLst/>
          </a:prstGeom>
        </p:spPr>
      </p:pic>
      <p:pic>
        <p:nvPicPr>
          <p:cNvPr id="10" name="Picture 2" descr="Cây bút chì và cục tẩy">
            <a:extLst>
              <a:ext uri="{FF2B5EF4-FFF2-40B4-BE49-F238E27FC236}">
                <a16:creationId xmlns:a16="http://schemas.microsoft.com/office/drawing/2014/main" id="{47685131-E18B-C735-7801-92E535CC3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3533" y="1430737"/>
            <a:ext cx="2619275" cy="242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D74B7F4-A9F7-74D1-F9D7-00C656B32611}"/>
              </a:ext>
            </a:extLst>
          </p:cNvPr>
          <p:cNvGrpSpPr/>
          <p:nvPr/>
        </p:nvGrpSpPr>
        <p:grpSpPr>
          <a:xfrm rot="602472">
            <a:off x="5114269" y="5009490"/>
            <a:ext cx="1310523" cy="1005361"/>
            <a:chOff x="5337376" y="4230477"/>
            <a:chExt cx="1310523" cy="1005361"/>
          </a:xfrm>
        </p:grpSpPr>
        <p:sp>
          <p:nvSpPr>
            <p:cNvPr id="12" name="Freeform: Shape 88">
              <a:extLst>
                <a:ext uri="{FF2B5EF4-FFF2-40B4-BE49-F238E27FC236}">
                  <a16:creationId xmlns:a16="http://schemas.microsoft.com/office/drawing/2014/main" id="{3F355920-AADC-88A5-0B95-272086FCCCCE}"/>
                </a:ext>
              </a:extLst>
            </p:cNvPr>
            <p:cNvSpPr/>
            <p:nvPr/>
          </p:nvSpPr>
          <p:spPr>
            <a:xfrm>
              <a:off x="6173443" y="4666015"/>
              <a:ext cx="40638" cy="37254"/>
            </a:xfrm>
            <a:custGeom>
              <a:avLst/>
              <a:gdLst>
                <a:gd name="connsiteX0" fmla="*/ 19369 w 40638"/>
                <a:gd name="connsiteY0" fmla="*/ 967 h 37254"/>
                <a:gd name="connsiteX1" fmla="*/ 2426 w 40638"/>
                <a:gd name="connsiteY1" fmla="*/ 30194 h 37254"/>
                <a:gd name="connsiteX2" fmla="*/ 31864 w 40638"/>
                <a:gd name="connsiteY2" fmla="*/ 33370 h 37254"/>
                <a:gd name="connsiteX3" fmla="*/ 37371 w 40638"/>
                <a:gd name="connsiteY3" fmla="*/ 6071 h 37254"/>
                <a:gd name="connsiteX4" fmla="*/ 36100 w 40638"/>
                <a:gd name="connsiteY4" fmla="*/ 4355 h 37254"/>
                <a:gd name="connsiteX5" fmla="*/ 19369 w 40638"/>
                <a:gd name="connsiteY5" fmla="*/ 967 h 37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8" h="37254">
                  <a:moveTo>
                    <a:pt x="19369" y="967"/>
                  </a:moveTo>
                  <a:cubicBezTo>
                    <a:pt x="6661" y="4779"/>
                    <a:pt x="-5199" y="19181"/>
                    <a:pt x="2426" y="30194"/>
                  </a:cubicBezTo>
                  <a:cubicBezTo>
                    <a:pt x="10177" y="38242"/>
                    <a:pt x="22567" y="39576"/>
                    <a:pt x="31864" y="33370"/>
                  </a:cubicBezTo>
                  <a:cubicBezTo>
                    <a:pt x="40929" y="27355"/>
                    <a:pt x="43386" y="15135"/>
                    <a:pt x="37371" y="6071"/>
                  </a:cubicBezTo>
                  <a:cubicBezTo>
                    <a:pt x="36990" y="5478"/>
                    <a:pt x="36566" y="4906"/>
                    <a:pt x="36100" y="4355"/>
                  </a:cubicBezTo>
                  <a:cubicBezTo>
                    <a:pt x="31589" y="204"/>
                    <a:pt x="25151" y="-1087"/>
                    <a:pt x="19369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3" name="Freeform: Shape 96">
              <a:extLst>
                <a:ext uri="{FF2B5EF4-FFF2-40B4-BE49-F238E27FC236}">
                  <a16:creationId xmlns:a16="http://schemas.microsoft.com/office/drawing/2014/main" id="{4D8F0C21-FD81-5E57-A04A-A9FAA5E64DF3}"/>
                </a:ext>
              </a:extLst>
            </p:cNvPr>
            <p:cNvSpPr/>
            <p:nvPr/>
          </p:nvSpPr>
          <p:spPr>
            <a:xfrm>
              <a:off x="6064684" y="4646896"/>
              <a:ext cx="137144" cy="91697"/>
            </a:xfrm>
            <a:custGeom>
              <a:avLst/>
              <a:gdLst>
                <a:gd name="connsiteX0" fmla="*/ 16304 w 137144"/>
                <a:gd name="connsiteY0" fmla="*/ 85104 h 91697"/>
                <a:gd name="connsiteX1" fmla="*/ 208 w 137144"/>
                <a:gd name="connsiteY1" fmla="*/ 45711 h 91697"/>
                <a:gd name="connsiteX2" fmla="*/ 36635 w 137144"/>
                <a:gd name="connsiteY2" fmla="*/ 3354 h 91697"/>
                <a:gd name="connsiteX3" fmla="*/ 89159 w 137144"/>
                <a:gd name="connsiteY3" fmla="*/ 5896 h 91697"/>
                <a:gd name="connsiteX4" fmla="*/ 131517 w 137144"/>
                <a:gd name="connsiteY4" fmla="*/ 28981 h 91697"/>
                <a:gd name="connsiteX5" fmla="*/ 135011 w 137144"/>
                <a:gd name="connsiteY5" fmla="*/ 46665 h 91697"/>
                <a:gd name="connsiteX6" fmla="*/ 117327 w 137144"/>
                <a:gd name="connsiteY6" fmla="*/ 50159 h 91697"/>
                <a:gd name="connsiteX7" fmla="*/ 80899 w 137144"/>
                <a:gd name="connsiteY7" fmla="*/ 28981 h 91697"/>
                <a:gd name="connsiteX8" fmla="*/ 45319 w 137144"/>
                <a:gd name="connsiteY8" fmla="*/ 26863 h 91697"/>
                <a:gd name="connsiteX9" fmla="*/ 26046 w 137144"/>
                <a:gd name="connsiteY9" fmla="*/ 48041 h 91697"/>
                <a:gd name="connsiteX10" fmla="*/ 37059 w 137144"/>
                <a:gd name="connsiteY10" fmla="*/ 67949 h 91697"/>
                <a:gd name="connsiteX11" fmla="*/ 41824 w 137144"/>
                <a:gd name="connsiteY11" fmla="*/ 85274 h 91697"/>
                <a:gd name="connsiteX12" fmla="*/ 25623 w 137144"/>
                <a:gd name="connsiteY12" fmla="*/ 90611 h 91697"/>
                <a:gd name="connsiteX13" fmla="*/ 16304 w 137144"/>
                <a:gd name="connsiteY13" fmla="*/ 85104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144" h="91697">
                  <a:moveTo>
                    <a:pt x="16304" y="85104"/>
                  </a:moveTo>
                  <a:cubicBezTo>
                    <a:pt x="4867" y="75362"/>
                    <a:pt x="-1126" y="60685"/>
                    <a:pt x="208" y="45711"/>
                  </a:cubicBezTo>
                  <a:cubicBezTo>
                    <a:pt x="3406" y="25867"/>
                    <a:pt x="17490" y="9474"/>
                    <a:pt x="36635" y="3354"/>
                  </a:cubicBezTo>
                  <a:cubicBezTo>
                    <a:pt x="53918" y="-1856"/>
                    <a:pt x="72470" y="-966"/>
                    <a:pt x="89159" y="5896"/>
                  </a:cubicBezTo>
                  <a:cubicBezTo>
                    <a:pt x="104133" y="11931"/>
                    <a:pt x="118343" y="19683"/>
                    <a:pt x="131517" y="28981"/>
                  </a:cubicBezTo>
                  <a:cubicBezTo>
                    <a:pt x="137362" y="32899"/>
                    <a:pt x="138929" y="40819"/>
                    <a:pt x="135011" y="46665"/>
                  </a:cubicBezTo>
                  <a:cubicBezTo>
                    <a:pt x="131093" y="52510"/>
                    <a:pt x="123172" y="54077"/>
                    <a:pt x="117327" y="50159"/>
                  </a:cubicBezTo>
                  <a:cubicBezTo>
                    <a:pt x="105954" y="41836"/>
                    <a:pt x="93755" y="34741"/>
                    <a:pt x="80899" y="28981"/>
                  </a:cubicBezTo>
                  <a:cubicBezTo>
                    <a:pt x="69632" y="24257"/>
                    <a:pt x="57073" y="23495"/>
                    <a:pt x="45319" y="26863"/>
                  </a:cubicBezTo>
                  <a:cubicBezTo>
                    <a:pt x="35513" y="29891"/>
                    <a:pt x="28143" y="38003"/>
                    <a:pt x="26046" y="48041"/>
                  </a:cubicBezTo>
                  <a:cubicBezTo>
                    <a:pt x="25538" y="56259"/>
                    <a:pt x="29837" y="64010"/>
                    <a:pt x="37059" y="67949"/>
                  </a:cubicBezTo>
                  <a:cubicBezTo>
                    <a:pt x="43159" y="71423"/>
                    <a:pt x="45297" y="79174"/>
                    <a:pt x="41824" y="85274"/>
                  </a:cubicBezTo>
                  <a:cubicBezTo>
                    <a:pt x="38605" y="90950"/>
                    <a:pt x="31595" y="93258"/>
                    <a:pt x="25623" y="90611"/>
                  </a:cubicBezTo>
                  <a:cubicBezTo>
                    <a:pt x="22255" y="89276"/>
                    <a:pt x="19099" y="87413"/>
                    <a:pt x="16304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4" name="Freeform: Shape 100">
              <a:extLst>
                <a:ext uri="{FF2B5EF4-FFF2-40B4-BE49-F238E27FC236}">
                  <a16:creationId xmlns:a16="http://schemas.microsoft.com/office/drawing/2014/main" id="{4BEBC618-5CCD-809E-A284-62A6FE47F75A}"/>
                </a:ext>
              </a:extLst>
            </p:cNvPr>
            <p:cNvSpPr/>
            <p:nvPr/>
          </p:nvSpPr>
          <p:spPr>
            <a:xfrm>
              <a:off x="5347542" y="4243399"/>
              <a:ext cx="1288007" cy="981849"/>
            </a:xfrm>
            <a:custGeom>
              <a:avLst/>
              <a:gdLst>
                <a:gd name="connsiteX0" fmla="*/ 1058964 w 1288007"/>
                <a:gd name="connsiteY0" fmla="*/ 981856 h 981849"/>
                <a:gd name="connsiteX1" fmla="*/ 21203 w 1288007"/>
                <a:gd name="connsiteY1" fmla="*/ 317476 h 981849"/>
                <a:gd name="connsiteX2" fmla="*/ 24 w 1288007"/>
                <a:gd name="connsiteY2" fmla="*/ 281685 h 981849"/>
                <a:gd name="connsiteX3" fmla="*/ 10826 w 1288007"/>
                <a:gd name="connsiteY3" fmla="*/ 250975 h 981849"/>
                <a:gd name="connsiteX4" fmla="*/ 148911 w 1288007"/>
                <a:gd name="connsiteY4" fmla="*/ 20550 h 981849"/>
                <a:gd name="connsiteX5" fmla="*/ 168607 w 1288007"/>
                <a:gd name="connsiteY5" fmla="*/ 1489 h 981849"/>
                <a:gd name="connsiteX6" fmla="*/ 177715 w 1288007"/>
                <a:gd name="connsiteY6" fmla="*/ 6 h 981849"/>
                <a:gd name="connsiteX7" fmla="*/ 201223 w 1288007"/>
                <a:gd name="connsiteY7" fmla="*/ 7419 h 981849"/>
                <a:gd name="connsiteX8" fmla="*/ 1160834 w 1288007"/>
                <a:gd name="connsiteY8" fmla="*/ 595766 h 981849"/>
                <a:gd name="connsiteX9" fmla="*/ 1231360 w 1288007"/>
                <a:gd name="connsiteY9" fmla="*/ 643418 h 981849"/>
                <a:gd name="connsiteX10" fmla="*/ 1239831 w 1288007"/>
                <a:gd name="connsiteY10" fmla="*/ 648925 h 981849"/>
                <a:gd name="connsiteX11" fmla="*/ 1286213 w 1288007"/>
                <a:gd name="connsiteY11" fmla="*/ 687682 h 981849"/>
                <a:gd name="connsiteX12" fmla="*/ 1287907 w 1288007"/>
                <a:gd name="connsiteY12" fmla="*/ 697636 h 981849"/>
                <a:gd name="connsiteX13" fmla="*/ 1284307 w 1288007"/>
                <a:gd name="connsiteY13" fmla="*/ 707590 h 981849"/>
                <a:gd name="connsiteX14" fmla="*/ 1060447 w 1288007"/>
                <a:gd name="connsiteY14" fmla="*/ 981432 h 981849"/>
                <a:gd name="connsiteX15" fmla="*/ 1058964 w 1288007"/>
                <a:gd name="connsiteY15" fmla="*/ 981432 h 981849"/>
                <a:gd name="connsiteX16" fmla="*/ 161619 w 1288007"/>
                <a:gd name="connsiteY16" fmla="*/ 220478 h 981849"/>
                <a:gd name="connsiteX17" fmla="*/ 157595 w 1288007"/>
                <a:gd name="connsiteY17" fmla="*/ 220478 h 981849"/>
                <a:gd name="connsiteX18" fmla="*/ 136416 w 1288007"/>
                <a:gd name="connsiteY18" fmla="*/ 244410 h 981849"/>
                <a:gd name="connsiteX19" fmla="*/ 167761 w 1288007"/>
                <a:gd name="connsiteY19" fmla="*/ 269401 h 981849"/>
                <a:gd name="connsiteX20" fmla="*/ 171785 w 1288007"/>
                <a:gd name="connsiteY20" fmla="*/ 269401 h 981849"/>
                <a:gd name="connsiteX21" fmla="*/ 194022 w 1288007"/>
                <a:gd name="connsiteY21" fmla="*/ 253728 h 981849"/>
                <a:gd name="connsiteX22" fmla="*/ 194022 w 1288007"/>
                <a:gd name="connsiteY22" fmla="*/ 248645 h 981849"/>
                <a:gd name="connsiteX23" fmla="*/ 189151 w 1288007"/>
                <a:gd name="connsiteY23" fmla="*/ 240386 h 981849"/>
                <a:gd name="connsiteX24" fmla="*/ 173267 w 1288007"/>
                <a:gd name="connsiteY24" fmla="*/ 223443 h 981849"/>
                <a:gd name="connsiteX25" fmla="*/ 161619 w 1288007"/>
                <a:gd name="connsiteY25" fmla="*/ 220478 h 98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88007" h="981849">
                  <a:moveTo>
                    <a:pt x="1058964" y="981856"/>
                  </a:moveTo>
                  <a:cubicBezTo>
                    <a:pt x="1011947" y="981856"/>
                    <a:pt x="110790" y="404521"/>
                    <a:pt x="21203" y="317476"/>
                  </a:cubicBezTo>
                  <a:cubicBezTo>
                    <a:pt x="9640" y="308857"/>
                    <a:pt x="2015" y="295959"/>
                    <a:pt x="24" y="281685"/>
                  </a:cubicBezTo>
                  <a:cubicBezTo>
                    <a:pt x="490" y="270608"/>
                    <a:pt x="4260" y="259913"/>
                    <a:pt x="10826" y="250975"/>
                  </a:cubicBezTo>
                  <a:lnTo>
                    <a:pt x="148911" y="20550"/>
                  </a:lnTo>
                  <a:cubicBezTo>
                    <a:pt x="153041" y="12078"/>
                    <a:pt x="160009" y="5344"/>
                    <a:pt x="168607" y="1489"/>
                  </a:cubicBezTo>
                  <a:cubicBezTo>
                    <a:pt x="171551" y="578"/>
                    <a:pt x="174623" y="70"/>
                    <a:pt x="177715" y="6"/>
                  </a:cubicBezTo>
                  <a:cubicBezTo>
                    <a:pt x="186038" y="536"/>
                    <a:pt x="194107" y="3077"/>
                    <a:pt x="201223" y="7419"/>
                  </a:cubicBezTo>
                  <a:cubicBezTo>
                    <a:pt x="313682" y="68625"/>
                    <a:pt x="1122500" y="570986"/>
                    <a:pt x="1160834" y="595766"/>
                  </a:cubicBezTo>
                  <a:cubicBezTo>
                    <a:pt x="1185190" y="611650"/>
                    <a:pt x="1208910" y="627534"/>
                    <a:pt x="1231360" y="643418"/>
                  </a:cubicBezTo>
                  <a:lnTo>
                    <a:pt x="1239831" y="648925"/>
                  </a:lnTo>
                  <a:cubicBezTo>
                    <a:pt x="1258235" y="657841"/>
                    <a:pt x="1274162" y="671141"/>
                    <a:pt x="1286213" y="687682"/>
                  </a:cubicBezTo>
                  <a:cubicBezTo>
                    <a:pt x="1287737" y="690774"/>
                    <a:pt x="1288309" y="694226"/>
                    <a:pt x="1287907" y="697636"/>
                  </a:cubicBezTo>
                  <a:cubicBezTo>
                    <a:pt x="1287293" y="701131"/>
                    <a:pt x="1286085" y="704498"/>
                    <a:pt x="1284307" y="707590"/>
                  </a:cubicBezTo>
                  <a:cubicBezTo>
                    <a:pt x="1255927" y="759690"/>
                    <a:pt x="1114876" y="967454"/>
                    <a:pt x="1060447" y="981432"/>
                  </a:cubicBezTo>
                  <a:lnTo>
                    <a:pt x="1058964" y="981432"/>
                  </a:lnTo>
                  <a:close/>
                  <a:moveTo>
                    <a:pt x="161619" y="220478"/>
                  </a:moveTo>
                  <a:cubicBezTo>
                    <a:pt x="160285" y="220266"/>
                    <a:pt x="158929" y="220266"/>
                    <a:pt x="157595" y="220478"/>
                  </a:cubicBezTo>
                  <a:cubicBezTo>
                    <a:pt x="147641" y="223654"/>
                    <a:pt x="134510" y="238268"/>
                    <a:pt x="136416" y="244410"/>
                  </a:cubicBezTo>
                  <a:cubicBezTo>
                    <a:pt x="143320" y="256418"/>
                    <a:pt x="154524" y="265335"/>
                    <a:pt x="167761" y="269401"/>
                  </a:cubicBezTo>
                  <a:lnTo>
                    <a:pt x="171785" y="269401"/>
                  </a:lnTo>
                  <a:cubicBezTo>
                    <a:pt x="181696" y="269189"/>
                    <a:pt x="190485" y="262983"/>
                    <a:pt x="194022" y="253728"/>
                  </a:cubicBezTo>
                  <a:cubicBezTo>
                    <a:pt x="194403" y="252055"/>
                    <a:pt x="194403" y="250318"/>
                    <a:pt x="194022" y="248645"/>
                  </a:cubicBezTo>
                  <a:cubicBezTo>
                    <a:pt x="193005" y="245574"/>
                    <a:pt x="191353" y="242758"/>
                    <a:pt x="189151" y="240386"/>
                  </a:cubicBezTo>
                  <a:cubicBezTo>
                    <a:pt x="184809" y="233905"/>
                    <a:pt x="179451" y="228187"/>
                    <a:pt x="173267" y="223443"/>
                  </a:cubicBezTo>
                  <a:cubicBezTo>
                    <a:pt x="169751" y="221346"/>
                    <a:pt x="165706" y="220330"/>
                    <a:pt x="161619" y="220478"/>
                  </a:cubicBezTo>
                  <a:close/>
                </a:path>
              </a:pathLst>
            </a:custGeom>
            <a:solidFill>
              <a:srgbClr val="63D1E1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5" name="Freeform: Shape 101">
              <a:extLst>
                <a:ext uri="{FF2B5EF4-FFF2-40B4-BE49-F238E27FC236}">
                  <a16:creationId xmlns:a16="http://schemas.microsoft.com/office/drawing/2014/main" id="{501252E4-4600-C3E1-FA30-12644B61D174}"/>
                </a:ext>
              </a:extLst>
            </p:cNvPr>
            <p:cNvSpPr/>
            <p:nvPr/>
          </p:nvSpPr>
          <p:spPr>
            <a:xfrm>
              <a:off x="5337376" y="4230477"/>
              <a:ext cx="1310523" cy="1005361"/>
            </a:xfrm>
            <a:custGeom>
              <a:avLst/>
              <a:gdLst>
                <a:gd name="connsiteX0" fmla="*/ 189786 w 1310523"/>
                <a:gd name="connsiteY0" fmla="*/ 24154 h 1005361"/>
                <a:gd name="connsiteX1" fmla="*/ 207788 w 1310523"/>
                <a:gd name="connsiteY1" fmla="*/ 30296 h 1005361"/>
                <a:gd name="connsiteX2" fmla="*/ 1166764 w 1310523"/>
                <a:gd name="connsiteY2" fmla="*/ 618219 h 1005361"/>
                <a:gd name="connsiteX3" fmla="*/ 1236866 w 1310523"/>
                <a:gd name="connsiteY3" fmla="*/ 665660 h 1005361"/>
                <a:gd name="connsiteX4" fmla="*/ 1287907 w 1310523"/>
                <a:gd name="connsiteY4" fmla="*/ 705052 h 1005361"/>
                <a:gd name="connsiteX5" fmla="*/ 1287907 w 1310523"/>
                <a:gd name="connsiteY5" fmla="*/ 708865 h 1005361"/>
                <a:gd name="connsiteX6" fmla="*/ 1285577 w 1310523"/>
                <a:gd name="connsiteY6" fmla="*/ 715218 h 1005361"/>
                <a:gd name="connsiteX7" fmla="*/ 1068706 w 1310523"/>
                <a:gd name="connsiteY7" fmla="*/ 983554 h 1005361"/>
                <a:gd name="connsiteX8" fmla="*/ 1068706 w 1310523"/>
                <a:gd name="connsiteY8" fmla="*/ 983554 h 1005361"/>
                <a:gd name="connsiteX9" fmla="*/ 39840 w 1310523"/>
                <a:gd name="connsiteY9" fmla="*/ 322563 h 1005361"/>
                <a:gd name="connsiteX10" fmla="*/ 27450 w 1310523"/>
                <a:gd name="connsiteY10" fmla="*/ 275949 h 1005361"/>
                <a:gd name="connsiteX11" fmla="*/ 32004 w 1310523"/>
                <a:gd name="connsiteY11" fmla="*/ 269828 h 1005361"/>
                <a:gd name="connsiteX12" fmla="*/ 171784 w 1310523"/>
                <a:gd name="connsiteY12" fmla="*/ 39190 h 1005361"/>
                <a:gd name="connsiteX13" fmla="*/ 185550 w 1310523"/>
                <a:gd name="connsiteY13" fmla="*/ 25213 h 1005361"/>
                <a:gd name="connsiteX14" fmla="*/ 190845 w 1310523"/>
                <a:gd name="connsiteY14" fmla="*/ 24154 h 1005361"/>
                <a:gd name="connsiteX15" fmla="*/ 183432 w 1310523"/>
                <a:gd name="connsiteY15" fmla="*/ 294607 h 1005361"/>
                <a:gd name="connsiteX16" fmla="*/ 216260 w 1310523"/>
                <a:gd name="connsiteY16" fmla="*/ 271099 h 1005361"/>
                <a:gd name="connsiteX17" fmla="*/ 217318 w 1310523"/>
                <a:gd name="connsiteY17" fmla="*/ 260721 h 1005361"/>
                <a:gd name="connsiteX18" fmla="*/ 210330 w 1310523"/>
                <a:gd name="connsiteY18" fmla="*/ 247590 h 1005361"/>
                <a:gd name="connsiteX19" fmla="*/ 191904 w 1310523"/>
                <a:gd name="connsiteY19" fmla="*/ 228106 h 1005361"/>
                <a:gd name="connsiteX20" fmla="*/ 173690 w 1310523"/>
                <a:gd name="connsiteY20" fmla="*/ 222176 h 1005361"/>
                <a:gd name="connsiteX21" fmla="*/ 166066 w 1310523"/>
                <a:gd name="connsiteY21" fmla="*/ 222176 h 1005361"/>
                <a:gd name="connsiteX22" fmla="*/ 137262 w 1310523"/>
                <a:gd name="connsiteY22" fmla="*/ 259662 h 1005361"/>
                <a:gd name="connsiteX23" fmla="*/ 176867 w 1310523"/>
                <a:gd name="connsiteY23" fmla="*/ 292913 h 1005361"/>
                <a:gd name="connsiteX24" fmla="*/ 183432 w 1310523"/>
                <a:gd name="connsiteY24" fmla="*/ 292913 h 1005361"/>
                <a:gd name="connsiteX25" fmla="*/ 190845 w 1310523"/>
                <a:gd name="connsiteY25" fmla="*/ 10 h 1005361"/>
                <a:gd name="connsiteX26" fmla="*/ 178137 w 1310523"/>
                <a:gd name="connsiteY26" fmla="*/ 2128 h 1005361"/>
                <a:gd name="connsiteX27" fmla="*/ 150605 w 1310523"/>
                <a:gd name="connsiteY27" fmla="*/ 26907 h 1005361"/>
                <a:gd name="connsiteX28" fmla="*/ 12308 w 1310523"/>
                <a:gd name="connsiteY28" fmla="*/ 257544 h 1005361"/>
                <a:gd name="connsiteX29" fmla="*/ 24 w 1310523"/>
                <a:gd name="connsiteY29" fmla="*/ 294607 h 1005361"/>
                <a:gd name="connsiteX30" fmla="*/ 23532 w 1310523"/>
                <a:gd name="connsiteY30" fmla="*/ 338024 h 1005361"/>
                <a:gd name="connsiteX31" fmla="*/ 1068282 w 1310523"/>
                <a:gd name="connsiteY31" fmla="*/ 1005368 h 1005361"/>
                <a:gd name="connsiteX32" fmla="*/ 1071036 w 1310523"/>
                <a:gd name="connsiteY32" fmla="*/ 1005368 h 1005361"/>
                <a:gd name="connsiteX33" fmla="*/ 1074212 w 1310523"/>
                <a:gd name="connsiteY33" fmla="*/ 1005368 h 1005361"/>
                <a:gd name="connsiteX34" fmla="*/ 1305273 w 1310523"/>
                <a:gd name="connsiteY34" fmla="*/ 725807 h 1005361"/>
                <a:gd name="connsiteX35" fmla="*/ 1310356 w 1310523"/>
                <a:gd name="connsiteY35" fmla="*/ 711617 h 1005361"/>
                <a:gd name="connsiteX36" fmla="*/ 1307603 w 1310523"/>
                <a:gd name="connsiteY36" fmla="*/ 695522 h 1005361"/>
                <a:gd name="connsiteX37" fmla="*/ 1256985 w 1310523"/>
                <a:gd name="connsiteY37" fmla="*/ 653164 h 1005361"/>
                <a:gd name="connsiteX38" fmla="*/ 1249149 w 1310523"/>
                <a:gd name="connsiteY38" fmla="*/ 648081 h 1005361"/>
                <a:gd name="connsiteX39" fmla="*/ 1178200 w 1310523"/>
                <a:gd name="connsiteY39" fmla="*/ 600217 h 1005361"/>
                <a:gd name="connsiteX40" fmla="*/ 217742 w 1310523"/>
                <a:gd name="connsiteY40" fmla="*/ 11446 h 1005361"/>
                <a:gd name="connsiteX41" fmla="*/ 188939 w 1310523"/>
                <a:gd name="connsiteY41" fmla="*/ 2552 h 1005361"/>
                <a:gd name="connsiteX42" fmla="*/ 159924 w 1310523"/>
                <a:gd name="connsiteY42" fmla="*/ 254156 h 1005361"/>
                <a:gd name="connsiteX43" fmla="*/ 172843 w 1310523"/>
                <a:gd name="connsiteY43" fmla="*/ 242507 h 1005361"/>
                <a:gd name="connsiteX44" fmla="*/ 172843 w 1310523"/>
                <a:gd name="connsiteY44" fmla="*/ 242507 h 1005361"/>
                <a:gd name="connsiteX45" fmla="*/ 178561 w 1310523"/>
                <a:gd name="connsiteY45" fmla="*/ 244413 h 1005361"/>
                <a:gd name="connsiteX46" fmla="*/ 191692 w 1310523"/>
                <a:gd name="connsiteY46" fmla="*/ 258603 h 1005361"/>
                <a:gd name="connsiteX47" fmla="*/ 194445 w 1310523"/>
                <a:gd name="connsiteY47" fmla="*/ 262203 h 1005361"/>
                <a:gd name="connsiteX48" fmla="*/ 182797 w 1310523"/>
                <a:gd name="connsiteY48" fmla="*/ 269616 h 1005361"/>
                <a:gd name="connsiteX49" fmla="*/ 181103 w 1310523"/>
                <a:gd name="connsiteY49" fmla="*/ 269616 h 1005361"/>
                <a:gd name="connsiteX50" fmla="*/ 159924 w 1310523"/>
                <a:gd name="connsiteY50" fmla="*/ 254156 h 100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10523" h="1005361">
                  <a:moveTo>
                    <a:pt x="189786" y="24154"/>
                  </a:moveTo>
                  <a:cubicBezTo>
                    <a:pt x="196182" y="24747"/>
                    <a:pt x="202366" y="26844"/>
                    <a:pt x="207788" y="30296"/>
                  </a:cubicBezTo>
                  <a:cubicBezTo>
                    <a:pt x="316859" y="89385"/>
                    <a:pt x="1118476" y="586662"/>
                    <a:pt x="1166764" y="618219"/>
                  </a:cubicBezTo>
                  <a:cubicBezTo>
                    <a:pt x="1190484" y="633468"/>
                    <a:pt x="1213781" y="649352"/>
                    <a:pt x="1236866" y="665660"/>
                  </a:cubicBezTo>
                  <a:cubicBezTo>
                    <a:pt x="1245125" y="671590"/>
                    <a:pt x="1282188" y="691710"/>
                    <a:pt x="1287907" y="705052"/>
                  </a:cubicBezTo>
                  <a:cubicBezTo>
                    <a:pt x="1288287" y="706302"/>
                    <a:pt x="1288287" y="707615"/>
                    <a:pt x="1287907" y="708865"/>
                  </a:cubicBezTo>
                  <a:cubicBezTo>
                    <a:pt x="1287547" y="711109"/>
                    <a:pt x="1286763" y="713269"/>
                    <a:pt x="1285577" y="715218"/>
                  </a:cubicBezTo>
                  <a:cubicBezTo>
                    <a:pt x="1253809" y="773672"/>
                    <a:pt x="1116146" y="971270"/>
                    <a:pt x="1068706" y="983554"/>
                  </a:cubicBezTo>
                  <a:lnTo>
                    <a:pt x="1068706" y="983554"/>
                  </a:lnTo>
                  <a:cubicBezTo>
                    <a:pt x="1035455" y="983554"/>
                    <a:pt x="148699" y="429304"/>
                    <a:pt x="39840" y="322563"/>
                  </a:cubicBezTo>
                  <a:cubicBezTo>
                    <a:pt x="23554" y="313117"/>
                    <a:pt x="18005" y="292256"/>
                    <a:pt x="27450" y="275949"/>
                  </a:cubicBezTo>
                  <a:cubicBezTo>
                    <a:pt x="28742" y="273746"/>
                    <a:pt x="30267" y="271692"/>
                    <a:pt x="32004" y="269828"/>
                  </a:cubicBezTo>
                  <a:lnTo>
                    <a:pt x="171784" y="39190"/>
                  </a:lnTo>
                  <a:cubicBezTo>
                    <a:pt x="174516" y="33006"/>
                    <a:pt x="179408" y="28030"/>
                    <a:pt x="185550" y="25213"/>
                  </a:cubicBezTo>
                  <a:cubicBezTo>
                    <a:pt x="187245" y="24556"/>
                    <a:pt x="189023" y="24196"/>
                    <a:pt x="190845" y="24154"/>
                  </a:cubicBezTo>
                  <a:moveTo>
                    <a:pt x="183432" y="294607"/>
                  </a:moveTo>
                  <a:cubicBezTo>
                    <a:pt x="198258" y="294522"/>
                    <a:pt x="211410" y="285098"/>
                    <a:pt x="216260" y="271099"/>
                  </a:cubicBezTo>
                  <a:cubicBezTo>
                    <a:pt x="217572" y="267816"/>
                    <a:pt x="217932" y="264215"/>
                    <a:pt x="217318" y="260721"/>
                  </a:cubicBezTo>
                  <a:cubicBezTo>
                    <a:pt x="216281" y="255765"/>
                    <a:pt x="213866" y="251212"/>
                    <a:pt x="210330" y="247590"/>
                  </a:cubicBezTo>
                  <a:cubicBezTo>
                    <a:pt x="205374" y="240072"/>
                    <a:pt x="199147" y="233464"/>
                    <a:pt x="191904" y="228106"/>
                  </a:cubicBezTo>
                  <a:cubicBezTo>
                    <a:pt x="186525" y="224420"/>
                    <a:pt x="180213" y="222366"/>
                    <a:pt x="173690" y="222176"/>
                  </a:cubicBezTo>
                  <a:cubicBezTo>
                    <a:pt x="171149" y="221858"/>
                    <a:pt x="168607" y="221858"/>
                    <a:pt x="166066" y="222176"/>
                  </a:cubicBezTo>
                  <a:cubicBezTo>
                    <a:pt x="153994" y="226200"/>
                    <a:pt x="133662" y="245048"/>
                    <a:pt x="137262" y="259662"/>
                  </a:cubicBezTo>
                  <a:cubicBezTo>
                    <a:pt x="145163" y="275864"/>
                    <a:pt x="159543" y="287936"/>
                    <a:pt x="176867" y="292913"/>
                  </a:cubicBezTo>
                  <a:cubicBezTo>
                    <a:pt x="179048" y="293125"/>
                    <a:pt x="181251" y="293125"/>
                    <a:pt x="183432" y="292913"/>
                  </a:cubicBezTo>
                  <a:moveTo>
                    <a:pt x="190845" y="10"/>
                  </a:moveTo>
                  <a:cubicBezTo>
                    <a:pt x="186525" y="-54"/>
                    <a:pt x="182204" y="666"/>
                    <a:pt x="178137" y="2128"/>
                  </a:cubicBezTo>
                  <a:cubicBezTo>
                    <a:pt x="166108" y="6533"/>
                    <a:pt x="156260" y="15407"/>
                    <a:pt x="150605" y="26907"/>
                  </a:cubicBezTo>
                  <a:lnTo>
                    <a:pt x="12308" y="257544"/>
                  </a:lnTo>
                  <a:cubicBezTo>
                    <a:pt x="4556" y="268367"/>
                    <a:pt x="278" y="281285"/>
                    <a:pt x="24" y="294607"/>
                  </a:cubicBezTo>
                  <a:cubicBezTo>
                    <a:pt x="2078" y="311529"/>
                    <a:pt x="10486" y="327053"/>
                    <a:pt x="23532" y="338024"/>
                  </a:cubicBezTo>
                  <a:cubicBezTo>
                    <a:pt x="119049" y="431422"/>
                    <a:pt x="1017242" y="1005368"/>
                    <a:pt x="1068282" y="1005368"/>
                  </a:cubicBezTo>
                  <a:lnTo>
                    <a:pt x="1071036" y="1005368"/>
                  </a:lnTo>
                  <a:lnTo>
                    <a:pt x="1074212" y="1005368"/>
                  </a:lnTo>
                  <a:cubicBezTo>
                    <a:pt x="1137749" y="988636"/>
                    <a:pt x="1286000" y="760964"/>
                    <a:pt x="1305273" y="725807"/>
                  </a:cubicBezTo>
                  <a:cubicBezTo>
                    <a:pt x="1307920" y="721466"/>
                    <a:pt x="1309657" y="716637"/>
                    <a:pt x="1310356" y="711617"/>
                  </a:cubicBezTo>
                  <a:cubicBezTo>
                    <a:pt x="1310992" y="706090"/>
                    <a:pt x="1310038" y="700520"/>
                    <a:pt x="1307603" y="695522"/>
                  </a:cubicBezTo>
                  <a:cubicBezTo>
                    <a:pt x="1294599" y="677329"/>
                    <a:pt x="1277190" y="662758"/>
                    <a:pt x="1256985" y="653164"/>
                  </a:cubicBezTo>
                  <a:cubicBezTo>
                    <a:pt x="1254275" y="651618"/>
                    <a:pt x="1251670" y="649924"/>
                    <a:pt x="1249149" y="648081"/>
                  </a:cubicBezTo>
                  <a:cubicBezTo>
                    <a:pt x="1226488" y="632197"/>
                    <a:pt x="1202768" y="615889"/>
                    <a:pt x="1178200" y="600217"/>
                  </a:cubicBezTo>
                  <a:cubicBezTo>
                    <a:pt x="1139655" y="575226"/>
                    <a:pt x="329990" y="72230"/>
                    <a:pt x="217742" y="11446"/>
                  </a:cubicBezTo>
                  <a:cubicBezTo>
                    <a:pt x="209080" y="6046"/>
                    <a:pt x="199147" y="2975"/>
                    <a:pt x="188939" y="2552"/>
                  </a:cubicBezTo>
                  <a:close/>
                  <a:moveTo>
                    <a:pt x="159924" y="254156"/>
                  </a:moveTo>
                  <a:cubicBezTo>
                    <a:pt x="163143" y="249200"/>
                    <a:pt x="167591" y="245197"/>
                    <a:pt x="172843" y="242507"/>
                  </a:cubicBezTo>
                  <a:lnTo>
                    <a:pt x="172843" y="242507"/>
                  </a:lnTo>
                  <a:cubicBezTo>
                    <a:pt x="174897" y="242528"/>
                    <a:pt x="176909" y="243185"/>
                    <a:pt x="178561" y="244413"/>
                  </a:cubicBezTo>
                  <a:cubicBezTo>
                    <a:pt x="183729" y="248352"/>
                    <a:pt x="188155" y="253160"/>
                    <a:pt x="191692" y="258603"/>
                  </a:cubicBezTo>
                  <a:lnTo>
                    <a:pt x="194445" y="262203"/>
                  </a:lnTo>
                  <a:cubicBezTo>
                    <a:pt x="192179" y="266587"/>
                    <a:pt x="187731" y="269405"/>
                    <a:pt x="182797" y="269616"/>
                  </a:cubicBezTo>
                  <a:lnTo>
                    <a:pt x="181103" y="269616"/>
                  </a:lnTo>
                  <a:cubicBezTo>
                    <a:pt x="172843" y="266355"/>
                    <a:pt x="165557" y="261017"/>
                    <a:pt x="159924" y="254156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6" name="Freeform: Shape 102">
              <a:extLst>
                <a:ext uri="{FF2B5EF4-FFF2-40B4-BE49-F238E27FC236}">
                  <a16:creationId xmlns:a16="http://schemas.microsoft.com/office/drawing/2014/main" id="{7846D786-37D9-788F-6049-DA690844E2C7}"/>
                </a:ext>
              </a:extLst>
            </p:cNvPr>
            <p:cNvSpPr/>
            <p:nvPr/>
          </p:nvSpPr>
          <p:spPr>
            <a:xfrm>
              <a:off x="6527624" y="4901425"/>
              <a:ext cx="30285" cy="44475"/>
            </a:xfrm>
            <a:custGeom>
              <a:avLst/>
              <a:gdLst>
                <a:gd name="connsiteX0" fmla="*/ 24 w 30285"/>
                <a:gd name="connsiteY0" fmla="*/ 44482 h 44475"/>
                <a:gd name="connsiteX1" fmla="*/ 30310 w 30285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475">
                  <a:moveTo>
                    <a:pt x="24" y="44482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7" name="Freeform: Shape 103">
              <a:extLst>
                <a:ext uri="{FF2B5EF4-FFF2-40B4-BE49-F238E27FC236}">
                  <a16:creationId xmlns:a16="http://schemas.microsoft.com/office/drawing/2014/main" id="{28622FD5-1F12-B422-D259-2348F9C6CE21}"/>
                </a:ext>
              </a:extLst>
            </p:cNvPr>
            <p:cNvSpPr/>
            <p:nvPr/>
          </p:nvSpPr>
          <p:spPr>
            <a:xfrm>
              <a:off x="6438250" y="4871350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8" name="Freeform: Shape 104">
              <a:extLst>
                <a:ext uri="{FF2B5EF4-FFF2-40B4-BE49-F238E27FC236}">
                  <a16:creationId xmlns:a16="http://schemas.microsoft.com/office/drawing/2014/main" id="{2CFF689D-01B3-654F-B122-BBABA266F1AD}"/>
                </a:ext>
              </a:extLst>
            </p:cNvPr>
            <p:cNvSpPr/>
            <p:nvPr/>
          </p:nvSpPr>
          <p:spPr>
            <a:xfrm>
              <a:off x="6412624" y="4824757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9" name="Freeform: Shape 105">
              <a:extLst>
                <a:ext uri="{FF2B5EF4-FFF2-40B4-BE49-F238E27FC236}">
                  <a16:creationId xmlns:a16="http://schemas.microsoft.com/office/drawing/2014/main" id="{39BE958C-9247-5018-E54E-81D4C38AD13E}"/>
                </a:ext>
              </a:extLst>
            </p:cNvPr>
            <p:cNvSpPr/>
            <p:nvPr/>
          </p:nvSpPr>
          <p:spPr>
            <a:xfrm>
              <a:off x="6323249" y="479468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0" name="Freeform: Shape 106">
              <a:extLst>
                <a:ext uri="{FF2B5EF4-FFF2-40B4-BE49-F238E27FC236}">
                  <a16:creationId xmlns:a16="http://schemas.microsoft.com/office/drawing/2014/main" id="{536FF9AC-F5B9-5DBD-6766-969EDB1657F0}"/>
                </a:ext>
              </a:extLst>
            </p:cNvPr>
            <p:cNvSpPr/>
            <p:nvPr/>
          </p:nvSpPr>
          <p:spPr>
            <a:xfrm>
              <a:off x="6297411" y="4748090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4"/>
                    <a:pt x="20144" y="14619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1" name="Freeform: Shape 107">
              <a:extLst>
                <a:ext uri="{FF2B5EF4-FFF2-40B4-BE49-F238E27FC236}">
                  <a16:creationId xmlns:a16="http://schemas.microsoft.com/office/drawing/2014/main" id="{A47DA2B4-796C-8B83-70C1-99C3A1105747}"/>
                </a:ext>
              </a:extLst>
            </p:cNvPr>
            <p:cNvSpPr/>
            <p:nvPr/>
          </p:nvSpPr>
          <p:spPr>
            <a:xfrm>
              <a:off x="6208036" y="471801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2" name="Freeform: Shape 108">
              <a:extLst>
                <a:ext uri="{FF2B5EF4-FFF2-40B4-BE49-F238E27FC236}">
                  <a16:creationId xmlns:a16="http://schemas.microsoft.com/office/drawing/2014/main" id="{EB1CDDC2-E43E-31EC-CD1D-ABFDD16CE200}"/>
                </a:ext>
              </a:extLst>
            </p:cNvPr>
            <p:cNvSpPr/>
            <p:nvPr/>
          </p:nvSpPr>
          <p:spPr>
            <a:xfrm>
              <a:off x="6182410" y="4671211"/>
              <a:ext cx="30073" cy="44475"/>
            </a:xfrm>
            <a:custGeom>
              <a:avLst/>
              <a:gdLst>
                <a:gd name="connsiteX0" fmla="*/ 24 w 30073"/>
                <a:gd name="connsiteY0" fmla="*/ 44482 h 44475"/>
                <a:gd name="connsiteX1" fmla="*/ 30098 w 30073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475">
                  <a:moveTo>
                    <a:pt x="24" y="44482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3" name="Freeform: Shape 109">
              <a:extLst>
                <a:ext uri="{FF2B5EF4-FFF2-40B4-BE49-F238E27FC236}">
                  <a16:creationId xmlns:a16="http://schemas.microsoft.com/office/drawing/2014/main" id="{8C5CE0AA-C29A-4463-CB41-4E25D1470513}"/>
                </a:ext>
              </a:extLst>
            </p:cNvPr>
            <p:cNvSpPr/>
            <p:nvPr/>
          </p:nvSpPr>
          <p:spPr>
            <a:xfrm>
              <a:off x="6093036" y="4641137"/>
              <a:ext cx="73913" cy="100811"/>
            </a:xfrm>
            <a:custGeom>
              <a:avLst/>
              <a:gdLst>
                <a:gd name="connsiteX0" fmla="*/ 24 w 73913"/>
                <a:gd name="connsiteY0" fmla="*/ 100818 h 100811"/>
                <a:gd name="connsiteX1" fmla="*/ 73938 w 73913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811">
                  <a:moveTo>
                    <a:pt x="24" y="100818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4" name="Freeform: Shape 110">
              <a:extLst>
                <a:ext uri="{FF2B5EF4-FFF2-40B4-BE49-F238E27FC236}">
                  <a16:creationId xmlns:a16="http://schemas.microsoft.com/office/drawing/2014/main" id="{6BC79ABD-D63F-B623-76A9-7383F3E092E6}"/>
                </a:ext>
              </a:extLst>
            </p:cNvPr>
            <p:cNvSpPr/>
            <p:nvPr/>
          </p:nvSpPr>
          <p:spPr>
            <a:xfrm>
              <a:off x="6066138" y="459835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5" name="Freeform: Shape 111">
              <a:extLst>
                <a:ext uri="{FF2B5EF4-FFF2-40B4-BE49-F238E27FC236}">
                  <a16:creationId xmlns:a16="http://schemas.microsoft.com/office/drawing/2014/main" id="{B4CC3E13-DB34-2F1E-8D74-B8F64507FDC3}"/>
                </a:ext>
              </a:extLst>
            </p:cNvPr>
            <p:cNvSpPr/>
            <p:nvPr/>
          </p:nvSpPr>
          <p:spPr>
            <a:xfrm>
              <a:off x="5976552" y="4571459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6" name="Freeform: Shape 112">
              <a:extLst>
                <a:ext uri="{FF2B5EF4-FFF2-40B4-BE49-F238E27FC236}">
                  <a16:creationId xmlns:a16="http://schemas.microsoft.com/office/drawing/2014/main" id="{F2612F99-00CD-AB13-AC34-C5ABF3ABAFB4}"/>
                </a:ext>
              </a:extLst>
            </p:cNvPr>
            <p:cNvSpPr/>
            <p:nvPr/>
          </p:nvSpPr>
          <p:spPr>
            <a:xfrm>
              <a:off x="5948384" y="453079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cubicBezTo>
                    <a:pt x="9978" y="29444"/>
                    <a:pt x="20144" y="14831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7" name="Freeform: Shape 113">
              <a:extLst>
                <a:ext uri="{FF2B5EF4-FFF2-40B4-BE49-F238E27FC236}">
                  <a16:creationId xmlns:a16="http://schemas.microsoft.com/office/drawing/2014/main" id="{F348272C-177C-3383-68E9-DA3E62DF20DE}"/>
                </a:ext>
              </a:extLst>
            </p:cNvPr>
            <p:cNvSpPr/>
            <p:nvPr/>
          </p:nvSpPr>
          <p:spPr>
            <a:xfrm>
              <a:off x="5854774" y="449966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cubicBezTo>
                    <a:pt x="24592" y="67143"/>
                    <a:pt x="49371" y="33680"/>
                    <a:pt x="73938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8" name="Freeform: Shape 114">
              <a:extLst>
                <a:ext uri="{FF2B5EF4-FFF2-40B4-BE49-F238E27FC236}">
                  <a16:creationId xmlns:a16="http://schemas.microsoft.com/office/drawing/2014/main" id="{3B33EE65-2792-8399-CB00-0D6503922129}"/>
                </a:ext>
              </a:extLst>
            </p:cNvPr>
            <p:cNvSpPr/>
            <p:nvPr/>
          </p:nvSpPr>
          <p:spPr>
            <a:xfrm>
              <a:off x="5836349" y="4460482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5"/>
                    <a:pt x="21203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9" name="Freeform: Shape 115">
              <a:extLst>
                <a:ext uri="{FF2B5EF4-FFF2-40B4-BE49-F238E27FC236}">
                  <a16:creationId xmlns:a16="http://schemas.microsoft.com/office/drawing/2014/main" id="{4416D9B0-9983-4F40-6BB7-E4288D850AFA}"/>
                </a:ext>
              </a:extLst>
            </p:cNvPr>
            <p:cNvSpPr/>
            <p:nvPr/>
          </p:nvSpPr>
          <p:spPr>
            <a:xfrm>
              <a:off x="5735961" y="4433373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cubicBezTo>
                    <a:pt x="24804" y="67143"/>
                    <a:pt x="49583" y="33680"/>
                    <a:pt x="7415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30" name="Freeform: Shape 116">
              <a:extLst>
                <a:ext uri="{FF2B5EF4-FFF2-40B4-BE49-F238E27FC236}">
                  <a16:creationId xmlns:a16="http://schemas.microsoft.com/office/drawing/2014/main" id="{F8640263-3B5B-6415-EED5-5191A9E2AC7B}"/>
                </a:ext>
              </a:extLst>
            </p:cNvPr>
            <p:cNvSpPr/>
            <p:nvPr/>
          </p:nvSpPr>
          <p:spPr>
            <a:xfrm>
              <a:off x="5710335" y="4386779"/>
              <a:ext cx="30285" cy="44264"/>
            </a:xfrm>
            <a:custGeom>
              <a:avLst/>
              <a:gdLst>
                <a:gd name="connsiteX0" fmla="*/ 24 w 30285"/>
                <a:gd name="connsiteY0" fmla="*/ 44271 h 44264"/>
                <a:gd name="connsiteX1" fmla="*/ 30310 w 30285"/>
                <a:gd name="connsiteY1" fmla="*/ 6 h 4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4">
                  <a:moveTo>
                    <a:pt x="24" y="44271"/>
                  </a:moveTo>
                  <a:cubicBezTo>
                    <a:pt x="10190" y="29657"/>
                    <a:pt x="20144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31" name="Freeform: Shape 117">
              <a:extLst>
                <a:ext uri="{FF2B5EF4-FFF2-40B4-BE49-F238E27FC236}">
                  <a16:creationId xmlns:a16="http://schemas.microsoft.com/office/drawing/2014/main" id="{26F0E5B9-844F-607F-AFD1-871C08965FA2}"/>
                </a:ext>
              </a:extLst>
            </p:cNvPr>
            <p:cNvSpPr/>
            <p:nvPr/>
          </p:nvSpPr>
          <p:spPr>
            <a:xfrm>
              <a:off x="5620960" y="435670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32" name="Freeform: Shape 118">
              <a:extLst>
                <a:ext uri="{FF2B5EF4-FFF2-40B4-BE49-F238E27FC236}">
                  <a16:creationId xmlns:a16="http://schemas.microsoft.com/office/drawing/2014/main" id="{5E8548AB-7850-D219-199F-2459A5AB62FD}"/>
                </a:ext>
              </a:extLst>
            </p:cNvPr>
            <p:cNvSpPr/>
            <p:nvPr/>
          </p:nvSpPr>
          <p:spPr>
            <a:xfrm>
              <a:off x="5595334" y="4310112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551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FA29B6-2712-FC8D-A351-729D52C50633}"/>
              </a:ext>
            </a:extLst>
          </p:cNvPr>
          <p:cNvSpPr/>
          <p:nvPr/>
        </p:nvSpPr>
        <p:spPr>
          <a:xfrm>
            <a:off x="844389" y="1740108"/>
            <a:ext cx="10503222" cy="154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vi-VN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Sau khi chọn được khổ giấy, màu giấy phù hợp để làm tấm thiệp (có thể khổ A4 hoặc A3) thì gấp đôi chiều dài của khổ giấy, kẻ một ô gần sát mép gấp (khoảng 3 cm x 5 cm hoặc rộng/ hẹp hơn) và cắt theo đường kẻ.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2779B47-B4D7-7A04-3CA2-1FCB6175D735}"/>
              </a:ext>
            </a:extLst>
          </p:cNvPr>
          <p:cNvGrpSpPr/>
          <p:nvPr/>
        </p:nvGrpSpPr>
        <p:grpSpPr>
          <a:xfrm>
            <a:off x="2382752" y="3809017"/>
            <a:ext cx="5825584" cy="2713042"/>
            <a:chOff x="3494382" y="4686300"/>
            <a:chExt cx="11353800" cy="539597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9C84F18-4207-4210-92A2-2DDC4FCEE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94382" y="4686300"/>
              <a:ext cx="11353800" cy="539431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74FCDB0-590E-A54A-7B18-9022A1DDD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6652">
              <a:off x="11132195" y="7758498"/>
              <a:ext cx="1392046" cy="219942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C8AD803-E278-95D8-B7FD-02364CAC6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2969" y="9771958"/>
              <a:ext cx="1161143" cy="310315"/>
            </a:xfrm>
            <a:prstGeom prst="rect">
              <a:avLst/>
            </a:prstGeom>
          </p:spPr>
        </p:pic>
      </p:grpSp>
      <p:pic>
        <p:nvPicPr>
          <p:cNvPr id="10" name="Picture 14">
            <a:extLst>
              <a:ext uri="{FF2B5EF4-FFF2-40B4-BE49-F238E27FC236}">
                <a16:creationId xmlns:a16="http://schemas.microsoft.com/office/drawing/2014/main" id="{76865781-0145-A489-91FC-C824F8472E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474437">
            <a:off x="11231941" y="6228985"/>
            <a:ext cx="934439" cy="5861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5F0DF73-9D58-9B36-EAE0-B0FD5C9EB98A}"/>
              </a:ext>
            </a:extLst>
          </p:cNvPr>
          <p:cNvSpPr txBox="1"/>
          <p:nvPr/>
        </p:nvSpPr>
        <p:spPr>
          <a:xfrm>
            <a:off x="5460347" y="1205642"/>
            <a:ext cx="143180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>
                <a:latin typeface="UTM Avo" panose="02040603050506020204" pitchFamily="18" charset="0"/>
              </a:rPr>
              <a:t>BƯỚC 1</a:t>
            </a:r>
          </a:p>
        </p:txBody>
      </p:sp>
    </p:spTree>
    <p:extLst>
      <p:ext uri="{BB962C8B-B14F-4D97-AF65-F5344CB8AC3E}">
        <p14:creationId xmlns:p14="http://schemas.microsoft.com/office/powerpoint/2010/main" val="1658087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3E0E40-AA69-5D68-288C-BF6E5A811C6F}"/>
              </a:ext>
            </a:extLst>
          </p:cNvPr>
          <p:cNvSpPr/>
          <p:nvPr/>
        </p:nvSpPr>
        <p:spPr>
          <a:xfrm>
            <a:off x="431800" y="1555517"/>
            <a:ext cx="11328400" cy="655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20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Gập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phần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ô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giấy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vừa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cắt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hướng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khổ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giấy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nếp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en-US" sz="2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A2F8027-AE3D-AE9A-EA46-34E719015913}"/>
              </a:ext>
            </a:extLst>
          </p:cNvPr>
          <p:cNvGrpSpPr/>
          <p:nvPr/>
        </p:nvGrpSpPr>
        <p:grpSpPr>
          <a:xfrm>
            <a:off x="2516963" y="2837550"/>
            <a:ext cx="6584507" cy="3443177"/>
            <a:chOff x="3494382" y="4686300"/>
            <a:chExt cx="11353800" cy="539597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1AE6D99-184A-8D74-5712-BED9F5CD5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94382" y="4686300"/>
              <a:ext cx="11353800" cy="539431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195015A-AB2F-88BD-589C-EB726FAA2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6652">
              <a:off x="11132195" y="7758498"/>
              <a:ext cx="1392046" cy="219942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9BC8D58-2502-D68F-AF09-D47166B08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2969" y="9771958"/>
              <a:ext cx="1161143" cy="310315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E786948-C998-B415-DAE7-C0AAFC550B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45862">
            <a:off x="151583" y="5468802"/>
            <a:ext cx="1820664" cy="10484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AFD184-D20E-D6D7-D7DD-60150CF83209}"/>
              </a:ext>
            </a:extLst>
          </p:cNvPr>
          <p:cNvSpPr txBox="1"/>
          <p:nvPr/>
        </p:nvSpPr>
        <p:spPr>
          <a:xfrm>
            <a:off x="5298558" y="1148316"/>
            <a:ext cx="15948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UTM Avo" panose="02040603050506020204" pitchFamily="18" charset="0"/>
              </a:rPr>
              <a:t>BƯỚC 2</a:t>
            </a:r>
          </a:p>
        </p:txBody>
      </p:sp>
    </p:spTree>
    <p:extLst>
      <p:ext uri="{BB962C8B-B14F-4D97-AF65-F5344CB8AC3E}">
        <p14:creationId xmlns:p14="http://schemas.microsoft.com/office/powerpoint/2010/main" val="315571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37812E-66B3-2EF6-C422-B2EFCD72A757}"/>
              </a:ext>
            </a:extLst>
          </p:cNvPr>
          <p:cNvSpPr/>
          <p:nvPr/>
        </p:nvSpPr>
        <p:spPr>
          <a:xfrm>
            <a:off x="286057" y="2005902"/>
            <a:ext cx="5588000" cy="4489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20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Mở đôi tờ giấy vừa gấp, cắt và đẩy ô vừa cắt vào mặt trong. </a:t>
            </a:r>
          </a:p>
          <a:p>
            <a:pPr marL="381019" indent="-381019" algn="just">
              <a:lnSpc>
                <a:spcPct val="20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Cắt một khổ giấy có màu sắc theo ý thích, kích thước rộng hơn khổ giấy đã cắt ở Bước 1 và dán vào mặt sau của tấm thiệp.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283CF5D-7B12-A74E-78B8-61801B1FBC84}"/>
              </a:ext>
            </a:extLst>
          </p:cNvPr>
          <p:cNvGrpSpPr/>
          <p:nvPr/>
        </p:nvGrpSpPr>
        <p:grpSpPr>
          <a:xfrm>
            <a:off x="6422457" y="1988891"/>
            <a:ext cx="5254887" cy="4506445"/>
            <a:chOff x="9633685" y="2552700"/>
            <a:chExt cx="7882331" cy="675966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B2E06E4-DCC3-D6B0-BBEA-D442316D0E36}"/>
                </a:ext>
              </a:extLst>
            </p:cNvPr>
            <p:cNvGrpSpPr/>
            <p:nvPr/>
          </p:nvGrpSpPr>
          <p:grpSpPr>
            <a:xfrm>
              <a:off x="9633685" y="2552700"/>
              <a:ext cx="7882331" cy="6759667"/>
              <a:chOff x="9633685" y="2552700"/>
              <a:chExt cx="7882331" cy="6759667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8B488310-8FC7-6FED-F1AF-553683E0D1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33685" y="2552700"/>
                <a:ext cx="7872413" cy="6759667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760C755C-68C8-0946-80B0-8DBAF9C7CC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89326">
                <a:off x="16489195" y="6072292"/>
                <a:ext cx="644888" cy="1338319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7307A852-D0B1-77D6-8860-D433DF1FF3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433800" y="5847660"/>
                <a:ext cx="644888" cy="1338319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182A9D5E-8001-8516-AA23-FFE2FEE350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189477" y="5372100"/>
                <a:ext cx="326539" cy="3733800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3107A812-039C-A99A-3CF2-686D1CBD1D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61602">
                <a:off x="17139462" y="6057334"/>
                <a:ext cx="316764" cy="1209675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BCF609AA-CBD9-158C-11FF-424EAF54CA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61602">
                <a:off x="17109358" y="6829515"/>
                <a:ext cx="316764" cy="1209675"/>
              </a:xfrm>
              <a:prstGeom prst="rect">
                <a:avLst/>
              </a:prstGeom>
            </p:spPr>
          </p:pic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A541AA3-97A5-3188-F1E3-F6B87E7F6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535217" y="2552700"/>
              <a:ext cx="800100" cy="45615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661AC44-E4A8-FF24-9094-32C013487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772808" y="8856214"/>
              <a:ext cx="800100" cy="456153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27FECB7-EA65-D525-972A-B6409CC59F2E}"/>
              </a:ext>
            </a:extLst>
          </p:cNvPr>
          <p:cNvSpPr txBox="1"/>
          <p:nvPr/>
        </p:nvSpPr>
        <p:spPr>
          <a:xfrm>
            <a:off x="5316279" y="1286540"/>
            <a:ext cx="143180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>
                <a:latin typeface="UTM Avo" panose="02040603050506020204" pitchFamily="18" charset="0"/>
              </a:rPr>
              <a:t>BƯỚC 3</a:t>
            </a:r>
          </a:p>
        </p:txBody>
      </p:sp>
    </p:spTree>
    <p:extLst>
      <p:ext uri="{BB962C8B-B14F-4D97-AF65-F5344CB8AC3E}">
        <p14:creationId xmlns:p14="http://schemas.microsoft.com/office/powerpoint/2010/main" val="336368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C7DAC8-EBBF-77E4-EFE1-AB6BD01D4ECD}"/>
              </a:ext>
            </a:extLst>
          </p:cNvPr>
          <p:cNvSpPr/>
          <p:nvPr/>
        </p:nvSpPr>
        <p:spPr>
          <a:xfrm>
            <a:off x="251392" y="1585559"/>
            <a:ext cx="10972800" cy="2009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20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Tiếp theo, cắt một số hình để trang trí  (hoa, lá, quả, trái tim, chấm, hình cơ bản,…) có màu đậm, nhạt khác nhau và viết thêm chữ,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 như: ngày kỉ niệm, lời chúc,...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4A8708-1375-951D-108E-C356166AC49A}"/>
              </a:ext>
            </a:extLst>
          </p:cNvPr>
          <p:cNvSpPr/>
          <p:nvPr/>
        </p:nvSpPr>
        <p:spPr>
          <a:xfrm>
            <a:off x="251392" y="3638031"/>
            <a:ext cx="5518484" cy="2686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20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 các hình cắt để trang trí cần có hình có kích thước to hơn, màu sắc nổi bật hơn để làm hình ảnh nổi bật cho tấm thiệp.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8BE8F95-4332-54DD-98FB-9F09DF656927}"/>
              </a:ext>
            </a:extLst>
          </p:cNvPr>
          <p:cNvGrpSpPr/>
          <p:nvPr/>
        </p:nvGrpSpPr>
        <p:grpSpPr>
          <a:xfrm>
            <a:off x="6624084" y="3232298"/>
            <a:ext cx="4986915" cy="3209261"/>
            <a:chOff x="9067800" y="3816060"/>
            <a:chExt cx="8843111" cy="567084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55182D8-4DB8-FC27-40D1-C60D01875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67800" y="3816060"/>
              <a:ext cx="8843111" cy="567084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3A4B50B-8220-82C3-7D18-8E0C758D1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868400" y="3820779"/>
              <a:ext cx="990599" cy="33212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D2C05-AB08-58F3-E0FF-8C55B1CD2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87000" y="8648701"/>
              <a:ext cx="990599" cy="838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9974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2A2283-EBFE-2495-0876-B9CFB1DA4FD1}"/>
              </a:ext>
            </a:extLst>
          </p:cNvPr>
          <p:cNvSpPr/>
          <p:nvPr/>
        </p:nvSpPr>
        <p:spPr>
          <a:xfrm>
            <a:off x="539897" y="1810319"/>
            <a:ext cx="6062922" cy="2440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>
              <a:lnSpc>
                <a:spcPct val="20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667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Dán các hình vừa cắt vào mặt trong của khổ giấy và phần ô đã cắt ở</a:t>
            </a:r>
            <a:r>
              <a:rPr lang="en-US" sz="2667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667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Bước 1, Bước 2 để hoàn thiện sản phẩm. </a:t>
            </a:r>
          </a:p>
        </p:txBody>
      </p:sp>
      <p:pic>
        <p:nvPicPr>
          <p:cNvPr id="3" name="Picture 15">
            <a:extLst>
              <a:ext uri="{FF2B5EF4-FFF2-40B4-BE49-F238E27FC236}">
                <a16:creationId xmlns:a16="http://schemas.microsoft.com/office/drawing/2014/main" id="{596443C9-FA5B-B14A-475B-8AA292E7EF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7556" y="5667153"/>
            <a:ext cx="1108075" cy="109976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D4B5B43-4EF7-0BFF-5677-C7DB20C26F60}"/>
              </a:ext>
            </a:extLst>
          </p:cNvPr>
          <p:cNvGrpSpPr/>
          <p:nvPr/>
        </p:nvGrpSpPr>
        <p:grpSpPr>
          <a:xfrm>
            <a:off x="7038753" y="1488558"/>
            <a:ext cx="4749209" cy="4483986"/>
            <a:chOff x="7038753" y="1488558"/>
            <a:chExt cx="4749209" cy="448398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EA918CB-3EFA-D5B9-94AE-90014F8AF007}"/>
                </a:ext>
              </a:extLst>
            </p:cNvPr>
            <p:cNvGrpSpPr/>
            <p:nvPr/>
          </p:nvGrpSpPr>
          <p:grpSpPr>
            <a:xfrm>
              <a:off x="7038753" y="1488558"/>
              <a:ext cx="4749209" cy="4483986"/>
              <a:chOff x="7620000" y="876300"/>
              <a:chExt cx="9982200" cy="8643971"/>
            </a:xfrm>
          </p:grpSpPr>
          <p:pic>
            <p:nvPicPr>
              <p:cNvPr id="7" name="Picture 6">
                <a:hlinkClick r:id="rId5"/>
                <a:extLst>
                  <a:ext uri="{FF2B5EF4-FFF2-40B4-BE49-F238E27FC236}">
                    <a16:creationId xmlns:a16="http://schemas.microsoft.com/office/drawing/2014/main" id="{15BBEF3B-A9BE-6847-C558-D0532978E1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20000" y="876300"/>
                <a:ext cx="9982200" cy="8643971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F3D1B8F3-A2C1-7D1E-F3D2-4FAF345A7C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rot="5400000">
                <a:off x="14731264" y="-574043"/>
                <a:ext cx="201392" cy="3102079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46619024-BF99-762A-8694-0A1166F998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rot="5400000">
                <a:off x="16573498" y="7391400"/>
                <a:ext cx="1143001" cy="914400"/>
              </a:xfrm>
              <a:prstGeom prst="rect">
                <a:avLst/>
              </a:prstGeom>
            </p:spPr>
          </p:pic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97D471E-2189-11FF-1DD5-391401D45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461680" y="1488558"/>
              <a:ext cx="326282" cy="803215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4355155" y="4368973"/>
            <a:ext cx="2052286" cy="2065733"/>
            <a:chOff x="6734456" y="1026165"/>
            <a:chExt cx="2052286" cy="1905000"/>
          </a:xfrm>
        </p:grpSpPr>
        <p:pic>
          <p:nvPicPr>
            <p:cNvPr id="12" name="Picture 11" descr="Youtube PNG Free Images with Transparent Background - (410 Free Downloads)">
              <a:hlinkClick r:id="rId9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0671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895B78-B956-C69C-3AB5-DF776C98C671}"/>
              </a:ext>
            </a:extLst>
          </p:cNvPr>
          <p:cNvSpPr/>
          <p:nvPr/>
        </p:nvSpPr>
        <p:spPr>
          <a:xfrm>
            <a:off x="4085447" y="1020819"/>
            <a:ext cx="464277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23" indent="-457223">
              <a:buFont typeface="Arial" panose="020B0604020202020204" pitchFamily="34" charset="0"/>
              <a:buChar char="•"/>
            </a:pPr>
            <a:r>
              <a:rPr lang="en-US" sz="2200" b="1" i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200" b="1" i="1" dirty="0">
                <a:solidFill>
                  <a:srgbClr val="FF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200" b="1" i="1" dirty="0">
                <a:solidFill>
                  <a:srgbClr val="FF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sản</a:t>
            </a:r>
            <a:r>
              <a:rPr lang="en-US" sz="2200" b="1" i="1" dirty="0">
                <a:solidFill>
                  <a:srgbClr val="FF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phẩm</a:t>
            </a:r>
            <a:r>
              <a:rPr lang="en-US" sz="2200" b="1" i="1" dirty="0">
                <a:solidFill>
                  <a:srgbClr val="FF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tham</a:t>
            </a:r>
            <a:r>
              <a:rPr lang="en-US" sz="2200" b="1" i="1" dirty="0">
                <a:solidFill>
                  <a:srgbClr val="FF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khảo</a:t>
            </a:r>
            <a:r>
              <a:rPr lang="en-US" sz="2200" b="1" i="1" dirty="0">
                <a:solidFill>
                  <a:srgbClr val="FF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2200" b="1" i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AF08EC-CFD8-1979-1F1C-8FFCD16A0979}"/>
              </a:ext>
            </a:extLst>
          </p:cNvPr>
          <p:cNvSpPr txBox="1"/>
          <p:nvPr/>
        </p:nvSpPr>
        <p:spPr>
          <a:xfrm>
            <a:off x="659198" y="5606693"/>
            <a:ext cx="2947602" cy="1036117"/>
          </a:xfrm>
          <a:prstGeom prst="rect">
            <a:avLst/>
          </a:prstGeom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>
                <a:latin typeface="UTM Avo" panose="02040603050506020204" pitchFamily="18" charset="0"/>
                <a:cs typeface="Arial" panose="020B0604020202020204" pitchFamily="34" charset="0"/>
              </a:rPr>
              <a:t>Sản phẩm vẽ của Trịnh Bảo Nhi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EF04D1-F09C-5AA9-3E43-C44204252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198" y="2216234"/>
            <a:ext cx="3233479" cy="28665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D10ED2-A90D-FE6C-EC65-A70F869BE9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5354" y="3541216"/>
            <a:ext cx="3209776" cy="31897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2EC00D0-730C-260A-4FBB-78895921A121}"/>
              </a:ext>
            </a:extLst>
          </p:cNvPr>
          <p:cNvSpPr txBox="1"/>
          <p:nvPr/>
        </p:nvSpPr>
        <p:spPr>
          <a:xfrm>
            <a:off x="4746441" y="1762959"/>
            <a:ext cx="2947602" cy="1036117"/>
          </a:xfrm>
          <a:prstGeom prst="rect">
            <a:avLst/>
          </a:prstGeom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cắt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dán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Trọng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Nguyên</a:t>
            </a:r>
            <a:endParaRPr lang="en-US" sz="2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AAE786-359D-50E4-DA24-C17362BA09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8224" y="3551092"/>
            <a:ext cx="2971306" cy="317990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62C66AF-6AE9-D907-C2EF-43C06E6E875C}"/>
              </a:ext>
            </a:extLst>
          </p:cNvPr>
          <p:cNvSpPr txBox="1"/>
          <p:nvPr/>
        </p:nvSpPr>
        <p:spPr>
          <a:xfrm>
            <a:off x="8489025" y="1762959"/>
            <a:ext cx="3449703" cy="1543949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đan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nong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mốt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cắt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dán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Trọng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Khôi</a:t>
            </a:r>
            <a:endParaRPr lang="en-US" sz="2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743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8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>
            <a:extLst>
              <a:ext uri="{FF2B5EF4-FFF2-40B4-BE49-F238E27FC236}">
                <a16:creationId xmlns:a16="http://schemas.microsoft.com/office/drawing/2014/main" id="{2B016036-CDB7-18C2-8400-27EB052432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39061" y="1883747"/>
            <a:ext cx="370773" cy="3679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EE8C3A3-FB91-88A0-665D-E6FBF2775E1B}"/>
              </a:ext>
            </a:extLst>
          </p:cNvPr>
          <p:cNvSpPr/>
          <p:nvPr/>
        </p:nvSpPr>
        <p:spPr>
          <a:xfrm>
            <a:off x="901373" y="1671085"/>
            <a:ext cx="10131600" cy="4717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Xác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định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sự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kiện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vui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vẻ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thiệp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chúc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mừng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ý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thích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n-US" sz="2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Xác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định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phẩm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2D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hoặc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3D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bằng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in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hoặc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gấp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cắt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dán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vận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bước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hành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minh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họa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hướng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dẫn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SGK tr29.</a:t>
            </a:r>
            <a:endParaRPr lang="en-US" sz="2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đổi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chia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sẻ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ý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tưởng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hành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tìm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hiểu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ý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tưởng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hành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như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xác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định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sự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kiện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màu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sắc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liệu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thức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hành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nổi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bật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,…</a:t>
            </a:r>
            <a:endParaRPr lang="en-US" sz="2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4">
            <a:extLst>
              <a:ext uri="{FF2B5EF4-FFF2-40B4-BE49-F238E27FC236}">
                <a16:creationId xmlns:a16="http://schemas.microsoft.com/office/drawing/2014/main" id="{A4DEEA25-6458-2B30-A0E9-D15C73C013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74410" y="2654154"/>
            <a:ext cx="370773" cy="367992"/>
          </a:xfrm>
          <a:prstGeom prst="rect">
            <a:avLst/>
          </a:prstGeom>
        </p:spPr>
      </p:pic>
      <p:pic>
        <p:nvPicPr>
          <p:cNvPr id="5" name="Picture 14">
            <a:extLst>
              <a:ext uri="{FF2B5EF4-FFF2-40B4-BE49-F238E27FC236}">
                <a16:creationId xmlns:a16="http://schemas.microsoft.com/office/drawing/2014/main" id="{8A3770FB-D2BC-D922-AC0D-5ED6853829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39061" y="4674191"/>
            <a:ext cx="370773" cy="36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53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402535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614D20-883B-F617-C153-C8735BF8F81C}"/>
              </a:ext>
            </a:extLst>
          </p:cNvPr>
          <p:cNvSpPr/>
          <p:nvPr/>
        </p:nvSpPr>
        <p:spPr>
          <a:xfrm>
            <a:off x="1097154" y="1633280"/>
            <a:ext cx="8577199" cy="2922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1252" indent="-381019" algn="just">
              <a:lnSpc>
                <a:spcPct val="200000"/>
              </a:lnSpc>
              <a:buFont typeface="Arial" panose="020B0604020202020204" pitchFamily="34" charset="0"/>
              <a:buChar char="•"/>
              <a:tabLst>
                <a:tab pos="60116" algn="l"/>
                <a:tab pos="120233" algn="l"/>
              </a:tabLst>
            </a:pPr>
            <a:r>
              <a:rPr lang="en-US" sz="2400" b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 và nhóm em:</a:t>
            </a:r>
          </a:p>
          <a:p>
            <a:pPr marL="615557" indent="-495325" algn="just">
              <a:lnSpc>
                <a:spcPct val="200000"/>
              </a:lnSpc>
              <a:buFont typeface="Wingdings" panose="05000000000000000000" pitchFamily="2" charset="2"/>
              <a:buChar char="ü"/>
              <a:tabLst>
                <a:tab pos="60116" algn="l"/>
                <a:tab pos="120233" algn="l"/>
              </a:tabLst>
            </a:pPr>
            <a:r>
              <a:rPr lang="en-US" sz="24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Làm thiệp chúc mừng bằng cách nào?</a:t>
            </a:r>
          </a:p>
          <a:p>
            <a:pPr marL="501252" indent="-381019" algn="just">
              <a:lnSpc>
                <a:spcPct val="200000"/>
              </a:lnSpc>
              <a:buFont typeface="Wingdings" panose="05000000000000000000" pitchFamily="2" charset="2"/>
              <a:buChar char="ü"/>
              <a:tabLst>
                <a:tab pos="60116" algn="l"/>
                <a:tab pos="120233" algn="l"/>
              </a:tabLst>
            </a:pPr>
            <a:r>
              <a:rPr lang="en-US" sz="24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Thiệp chúc mừng có hình ảnh nào nổi bật nhất?</a:t>
            </a:r>
          </a:p>
          <a:p>
            <a:pPr marL="501252" indent="-381019" algn="just">
              <a:lnSpc>
                <a:spcPct val="200000"/>
              </a:lnSpc>
              <a:buFont typeface="Wingdings" panose="05000000000000000000" pitchFamily="2" charset="2"/>
              <a:buChar char="ü"/>
              <a:tabLst>
                <a:tab pos="60116" algn="l"/>
                <a:tab pos="120233" algn="l"/>
              </a:tabLst>
            </a:pPr>
            <a:r>
              <a:rPr lang="en-US" sz="24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Sử dụng thiệp chúc mừng vào dịp nào, tặng cho ai?</a:t>
            </a: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0B1A0319-ABB7-2165-E104-076D55D7B4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22597" y="4976037"/>
            <a:ext cx="3116880" cy="172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94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402535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C0531B2-9919-F01E-C2DA-164B79C0E1D4}"/>
              </a:ext>
            </a:extLst>
          </p:cNvPr>
          <p:cNvGrpSpPr/>
          <p:nvPr/>
        </p:nvGrpSpPr>
        <p:grpSpPr>
          <a:xfrm>
            <a:off x="5767348" y="2716571"/>
            <a:ext cx="4437855" cy="3842338"/>
            <a:chOff x="8763000" y="2781300"/>
            <a:chExt cx="8182429" cy="729752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8ED28F6-7D57-4414-B193-A72F1D32C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96786" y="2781300"/>
              <a:ext cx="7748643" cy="7297521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9A79B2A-3A29-241A-5CB8-C28252864DC7}"/>
                </a:ext>
              </a:extLst>
            </p:cNvPr>
            <p:cNvSpPr/>
            <p:nvPr/>
          </p:nvSpPr>
          <p:spPr>
            <a:xfrm>
              <a:off x="8763000" y="6444341"/>
              <a:ext cx="1600200" cy="990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>
                <a:latin typeface="UTM Avo" panose="02040603050506020204" pitchFamily="18" charset="0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BEE3E61C-3AFC-55DC-7BEE-562297791C62}"/>
              </a:ext>
            </a:extLst>
          </p:cNvPr>
          <p:cNvSpPr/>
          <p:nvPr/>
        </p:nvSpPr>
        <p:spPr>
          <a:xfrm>
            <a:off x="973928" y="1976507"/>
            <a:ext cx="10658687" cy="5877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50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Chúng mình có thể làm thiệp chúc mừng bằng cách nào khác?</a:t>
            </a:r>
            <a:endParaRPr lang="en-US" sz="250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3B24455-FF36-D672-F125-C42ACCEAA1A8}"/>
              </a:ext>
            </a:extLst>
          </p:cNvPr>
          <p:cNvGrpSpPr/>
          <p:nvPr/>
        </p:nvGrpSpPr>
        <p:grpSpPr>
          <a:xfrm>
            <a:off x="2126879" y="3221665"/>
            <a:ext cx="3200033" cy="3380514"/>
            <a:chOff x="3695700" y="3695700"/>
            <a:chExt cx="5829300" cy="64008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A10EC9F-17A2-8647-C606-41EA46184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95700" y="3695700"/>
              <a:ext cx="5771446" cy="6342579"/>
            </a:xfrm>
            <a:prstGeom prst="rect">
              <a:avLst/>
            </a:prstGeom>
          </p:spPr>
        </p:pic>
        <p:sp>
          <p:nvSpPr>
            <p:cNvPr id="8" name="Rounded Rectangle 8">
              <a:extLst>
                <a:ext uri="{FF2B5EF4-FFF2-40B4-BE49-F238E27FC236}">
                  <a16:creationId xmlns:a16="http://schemas.microsoft.com/office/drawing/2014/main" id="{9D340DE8-456F-4B42-8F5A-9A31FB5F50DA}"/>
                </a:ext>
              </a:extLst>
            </p:cNvPr>
            <p:cNvSpPr/>
            <p:nvPr/>
          </p:nvSpPr>
          <p:spPr>
            <a:xfrm>
              <a:off x="8496300" y="9468921"/>
              <a:ext cx="1028700" cy="6275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56F08C-0D06-9E95-27DB-535FA75840E5}"/>
              </a:ext>
            </a:extLst>
          </p:cNvPr>
          <p:cNvSpPr txBox="1"/>
          <p:nvPr/>
        </p:nvSpPr>
        <p:spPr>
          <a:xfrm>
            <a:off x="3850107" y="1521756"/>
            <a:ext cx="4209372" cy="726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KẾT LUẬN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F9274B-E7D8-92F8-22CC-BD76617666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98" y="5178056"/>
            <a:ext cx="1611818" cy="17331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CD7E02-C0AD-1DB8-B54E-737B6FB9C9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14" t="12168" r="2513" b="28028"/>
          <a:stretch/>
        </p:blipFill>
        <p:spPr>
          <a:xfrm flipH="1">
            <a:off x="10562620" y="749394"/>
            <a:ext cx="1436782" cy="210232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4DFE1D7-DA07-73AE-B363-78837C9206CE}"/>
              </a:ext>
            </a:extLst>
          </p:cNvPr>
          <p:cNvGrpSpPr/>
          <p:nvPr/>
        </p:nvGrpSpPr>
        <p:grpSpPr>
          <a:xfrm>
            <a:off x="1913216" y="2626232"/>
            <a:ext cx="7553436" cy="2699128"/>
            <a:chOff x="1885650" y="2626232"/>
            <a:chExt cx="7553436" cy="269912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A9410A8-2AA4-BEF0-2F2E-62DE5FDF8108}"/>
                </a:ext>
              </a:extLst>
            </p:cNvPr>
            <p:cNvGrpSpPr/>
            <p:nvPr/>
          </p:nvGrpSpPr>
          <p:grpSpPr>
            <a:xfrm>
              <a:off x="1885650" y="2626232"/>
              <a:ext cx="7553436" cy="2699128"/>
              <a:chOff x="1885650" y="2626232"/>
              <a:chExt cx="7553436" cy="2699128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749158EC-0C22-56D4-63D9-FEE92D91A9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85650" y="2655933"/>
                <a:ext cx="7553436" cy="2669427"/>
              </a:xfrm>
              <a:prstGeom prst="rect">
                <a:avLst/>
              </a:prstGeom>
            </p:spPr>
          </p:pic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95392F2-4717-FF64-A1DD-6D69966E3A05}"/>
                  </a:ext>
                </a:extLst>
              </p:cNvPr>
              <p:cNvSpPr/>
              <p:nvPr/>
            </p:nvSpPr>
            <p:spPr>
              <a:xfrm>
                <a:off x="4061637" y="2626232"/>
                <a:ext cx="4209372" cy="88250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AB57C09-59E9-4264-8F81-921735960801}"/>
                </a:ext>
              </a:extLst>
            </p:cNvPr>
            <p:cNvSpPr/>
            <p:nvPr/>
          </p:nvSpPr>
          <p:spPr>
            <a:xfrm>
              <a:off x="9133367" y="3987209"/>
              <a:ext cx="305719" cy="2339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25301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10B2A26C-E8DF-AAA1-9E2E-0C50B657072D}"/>
              </a:ext>
            </a:extLst>
          </p:cNvPr>
          <p:cNvSpPr txBox="1"/>
          <p:nvPr/>
        </p:nvSpPr>
        <p:spPr>
          <a:xfrm>
            <a:off x="6924842" y="3207806"/>
            <a:ext cx="4712265" cy="634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3200" b="1" dirty="0"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047BF8E5-DEDB-C103-F625-AE6189A828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882247" y="2303953"/>
            <a:ext cx="696507" cy="543276"/>
          </a:xfrm>
          <a:prstGeom prst="rect">
            <a:avLst/>
          </a:prstGeom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59AB7862-0AFD-4C58-2A42-AF8C5D7164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855136" y="5706356"/>
            <a:ext cx="723944" cy="1066584"/>
          </a:xfrm>
          <a:prstGeom prst="rect">
            <a:avLst/>
          </a:prstGeom>
        </p:spPr>
      </p:pic>
      <p:pic>
        <p:nvPicPr>
          <p:cNvPr id="5" name="Picture 15">
            <a:extLst>
              <a:ext uri="{FF2B5EF4-FFF2-40B4-BE49-F238E27FC236}">
                <a16:creationId xmlns:a16="http://schemas.microsoft.com/office/drawing/2014/main" id="{947D63E8-AC3E-CDD9-4C98-FC687C2E3A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493714" y="5706356"/>
            <a:ext cx="723944" cy="1066584"/>
          </a:xfrm>
          <a:prstGeom prst="rect">
            <a:avLst/>
          </a:prstGeom>
        </p:spPr>
      </p:pic>
      <p:pic>
        <p:nvPicPr>
          <p:cNvPr id="6" name="Picture 16">
            <a:extLst>
              <a:ext uri="{FF2B5EF4-FFF2-40B4-BE49-F238E27FC236}">
                <a16:creationId xmlns:a16="http://schemas.microsoft.com/office/drawing/2014/main" id="{BAF5D58E-070C-5C30-C13D-3F787EE68B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770" y="5706356"/>
            <a:ext cx="723944" cy="106658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16B6973-9EB6-1088-9847-51E172583779}"/>
              </a:ext>
            </a:extLst>
          </p:cNvPr>
          <p:cNvSpPr/>
          <p:nvPr/>
        </p:nvSpPr>
        <p:spPr>
          <a:xfrm>
            <a:off x="1499191" y="1625009"/>
            <a:ext cx="5082362" cy="12077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Ôn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lại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kiến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thức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1E4785-4D8B-AD07-AB6E-2BC9F7991A8F}"/>
              </a:ext>
            </a:extLst>
          </p:cNvPr>
          <p:cNvSpPr/>
          <p:nvPr/>
        </p:nvSpPr>
        <p:spPr>
          <a:xfrm>
            <a:off x="1299784" y="4063409"/>
            <a:ext cx="5481176" cy="12182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chuẩn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bị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600" b="1" i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600" b="1" i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8 – </a:t>
            </a:r>
            <a:r>
              <a:rPr lang="en-US" sz="2600" b="1" i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lang="en-US" sz="2600" b="1" i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hội</a:t>
            </a:r>
            <a:r>
              <a:rPr lang="en-US" sz="2600" b="1" i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en-US" sz="2600" b="1" i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en-US" sz="2600" b="1" i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600" b="1" i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766</Words>
  <Application>Microsoft Office PowerPoint</Application>
  <PresentationFormat>Widescreen</PresentationFormat>
  <Paragraphs>57</Paragraphs>
  <Slides>28</Slides>
  <Notes>13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16</cp:revision>
  <dcterms:modified xsi:type="dcterms:W3CDTF">2023-08-18T03:40:37Z</dcterms:modified>
</cp:coreProperties>
</file>