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0" r:id="rId7"/>
    <p:sldId id="300" r:id="rId8"/>
    <p:sldId id="299" r:id="rId9"/>
    <p:sldId id="298" r:id="rId10"/>
    <p:sldId id="297" r:id="rId11"/>
    <p:sldId id="296" r:id="rId12"/>
    <p:sldId id="295" r:id="rId13"/>
    <p:sldId id="294" r:id="rId14"/>
    <p:sldId id="293" r:id="rId15"/>
    <p:sldId id="272" r:id="rId16"/>
    <p:sldId id="273" r:id="rId17"/>
    <p:sldId id="315" r:id="rId18"/>
    <p:sldId id="314" r:id="rId19"/>
    <p:sldId id="313" r:id="rId20"/>
    <p:sldId id="312" r:id="rId21"/>
    <p:sldId id="311" r:id="rId22"/>
    <p:sldId id="310" r:id="rId23"/>
    <p:sldId id="309" r:id="rId24"/>
    <p:sldId id="308" r:id="rId25"/>
    <p:sldId id="307" r:id="rId26"/>
    <p:sldId id="306" r:id="rId27"/>
    <p:sldId id="274" r:id="rId28"/>
    <p:sldId id="275" r:id="rId29"/>
    <p:sldId id="261" r:id="rId30"/>
    <p:sldId id="320" r:id="rId31"/>
    <p:sldId id="262" r:id="rId32"/>
    <p:sldId id="271" r:id="rId33"/>
    <p:sldId id="267" r:id="rId34"/>
    <p:sldId id="321" r:id="rId3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28"/>
  </p:normalViewPr>
  <p:slideViewPr>
    <p:cSldViewPr snapToGrid="0">
      <p:cViewPr varScale="1">
        <p:scale>
          <a:sx n="78" d="100"/>
          <a:sy n="78" d="100"/>
        </p:scale>
        <p:origin x="9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986704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4426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50541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715717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62035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69855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66277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6195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0471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118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6583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6917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12239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91838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62858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90523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90664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3493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54870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07867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5229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0491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08595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6479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52772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1111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76169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9865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4864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38137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3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3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32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wwDJC-SUrA&amp;ab_channel=H%E1%BB%8Dc1bi%E1%BA%BFt10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hyperlink" Target="https://youtu.be/UwwDJC-SUrA" TargetMode="External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3/1/126/34/" TargetMode="External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3/1/126/34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3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1633072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4</a:t>
            </a:r>
          </a:p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Sự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kiện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vui</a:t>
            </a:r>
            <a:r>
              <a:rPr lang="en-US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002060"/>
                </a:solidFill>
                <a:latin typeface="UTM Avo" panose="02040603050506020204" pitchFamily="18" charset="0"/>
              </a:rPr>
              <a:t>vẻ</a:t>
            </a:r>
            <a:endParaRPr lang="en-US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749511" y="3243963"/>
            <a:ext cx="9412679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Ngày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hội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trường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185336" y="137395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ái trường mến yêu - Âm nhạc lớp 7 - có lời hát">
            <a:hlinkClick r:id="" action="ppaction://media"/>
            <a:extLst>
              <a:ext uri="{FF2B5EF4-FFF2-40B4-BE49-F238E27FC236}">
                <a16:creationId xmlns:a16="http://schemas.microsoft.com/office/drawing/2014/main" id="{A406E19C-18F6-8225-0503-9033905EAC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21453" y="1701208"/>
            <a:ext cx="9645515" cy="50191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762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455457" y="125965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74105B-3ADB-DB88-9C98-C5B41F699D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6085" y="2624012"/>
            <a:ext cx="6188817" cy="3954587"/>
          </a:xfrm>
          <a:prstGeom prst="rect">
            <a:avLst/>
          </a:prstGeom>
        </p:spPr>
      </p:pic>
      <p:sp>
        <p:nvSpPr>
          <p:cNvPr id="3" name="TextBox 23">
            <a:extLst>
              <a:ext uri="{FF2B5EF4-FFF2-40B4-BE49-F238E27FC236}">
                <a16:creationId xmlns:a16="http://schemas.microsoft.com/office/drawing/2014/main" id="{58B40603-A985-C4C0-D93F-B9791C97B0B7}"/>
              </a:ext>
            </a:extLst>
          </p:cNvPr>
          <p:cNvSpPr txBox="1"/>
          <p:nvPr/>
        </p:nvSpPr>
        <p:spPr>
          <a:xfrm>
            <a:off x="1082137" y="1793841"/>
            <a:ext cx="9238035" cy="51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6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 em quan sát hình ảnh SGK/tr31 và trả lời câu hỏi: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B4A5F924-723D-3038-0461-58BCDF228AFC}"/>
              </a:ext>
            </a:extLst>
          </p:cNvPr>
          <p:cNvSpPr txBox="1"/>
          <p:nvPr/>
        </p:nvSpPr>
        <p:spPr>
          <a:xfrm>
            <a:off x="1006801" y="1665882"/>
            <a:ext cx="9238035" cy="495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SGK/tr31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trả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lời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lang="en-US" sz="25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3" name="Cloud Callout 17">
            <a:extLst>
              <a:ext uri="{FF2B5EF4-FFF2-40B4-BE49-F238E27FC236}">
                <a16:creationId xmlns:a16="http://schemas.microsoft.com/office/drawing/2014/main" id="{FCCCDBB6-975E-1F4A-8A55-DD8F6292BE51}"/>
              </a:ext>
            </a:extLst>
          </p:cNvPr>
          <p:cNvSpPr/>
          <p:nvPr/>
        </p:nvSpPr>
        <p:spPr>
          <a:xfrm>
            <a:off x="6948383" y="2420303"/>
            <a:ext cx="4561953" cy="3225621"/>
          </a:xfrm>
          <a:prstGeom prst="cloudCallout">
            <a:avLst>
              <a:gd name="adj1" fmla="val -63130"/>
              <a:gd name="adj2" fmla="val 22092"/>
            </a:avLst>
          </a:prstGeom>
          <a:solidFill>
            <a:schemeClr val="bg1"/>
          </a:solidFill>
          <a:ln w="38100">
            <a:solidFill>
              <a:srgbClr val="E873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latin typeface="UTM Avo" panose="02040603050506020204" pitchFamily="18" charset="0"/>
            </a:endParaRPr>
          </a:p>
        </p:txBody>
      </p:sp>
      <p:sp>
        <p:nvSpPr>
          <p:cNvPr id="4" name="Rounded Rectangular Callout 20">
            <a:extLst>
              <a:ext uri="{FF2B5EF4-FFF2-40B4-BE49-F238E27FC236}">
                <a16:creationId xmlns:a16="http://schemas.microsoft.com/office/drawing/2014/main" id="{AC60E87B-6290-DBED-9F9D-1912CD618122}"/>
              </a:ext>
            </a:extLst>
          </p:cNvPr>
          <p:cNvSpPr/>
          <p:nvPr/>
        </p:nvSpPr>
        <p:spPr>
          <a:xfrm flipH="1">
            <a:off x="588335" y="2471103"/>
            <a:ext cx="4368800" cy="2657437"/>
          </a:xfrm>
          <a:prstGeom prst="wedgeRoundRectCallout">
            <a:avLst>
              <a:gd name="adj1" fmla="val -60501"/>
              <a:gd name="adj2" fmla="val 37446"/>
              <a:gd name="adj3" fmla="val 16667"/>
            </a:avLst>
          </a:prstGeom>
          <a:solidFill>
            <a:schemeClr val="bg1"/>
          </a:solidFill>
          <a:ln w="57150">
            <a:solidFill>
              <a:schemeClr val="accent5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00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DBF2F9-A4C1-9DBE-D6CB-ADA7EDBE89D1}"/>
              </a:ext>
            </a:extLst>
          </p:cNvPr>
          <p:cNvSpPr/>
          <p:nvPr/>
        </p:nvSpPr>
        <p:spPr>
          <a:xfrm>
            <a:off x="7527567" y="2979103"/>
            <a:ext cx="3423969" cy="1741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hãy kể thêm các hoạt động khác ở trường mà em biết.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5FD5E0-BB4E-BE06-441F-E0FD8660C21E}"/>
              </a:ext>
            </a:extLst>
          </p:cNvPr>
          <p:cNvGrpSpPr/>
          <p:nvPr/>
        </p:nvGrpSpPr>
        <p:grpSpPr>
          <a:xfrm>
            <a:off x="4735890" y="3842703"/>
            <a:ext cx="2808016" cy="3015297"/>
            <a:chOff x="7356088" y="4811554"/>
            <a:chExt cx="4212024" cy="4522946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A15ADB9F-0CC9-230D-0EDB-D8E4B7D2EF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1156" r="28102" b="22486"/>
            <a:stretch/>
          </p:blipFill>
          <p:spPr>
            <a:xfrm>
              <a:off x="7356088" y="4811554"/>
              <a:ext cx="3921512" cy="4495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BBF0767-D483-4302-DEE5-709FB22354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987087" y="8801100"/>
              <a:ext cx="581025" cy="533400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92EEDA9D-2D5C-3784-27A3-F582F5DD9AC1}"/>
              </a:ext>
            </a:extLst>
          </p:cNvPr>
          <p:cNvSpPr/>
          <p:nvPr/>
        </p:nvSpPr>
        <p:spPr>
          <a:xfrm>
            <a:off x="807192" y="2485423"/>
            <a:ext cx="3895943" cy="2318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cho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biết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đang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nói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năm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5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5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12831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754724-87A0-3BDB-3B31-A8C495173B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4000" y="2793438"/>
            <a:ext cx="5467498" cy="39233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8514F0B-1FD9-23F7-9A78-E324C691D311}"/>
              </a:ext>
            </a:extLst>
          </p:cNvPr>
          <p:cNvSpPr/>
          <p:nvPr/>
        </p:nvSpPr>
        <p:spPr>
          <a:xfrm>
            <a:off x="499213" y="1671592"/>
            <a:ext cx="1082398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6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Lễ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khai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Nam 20-11,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hội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năm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25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F50B86F-8956-9002-ECA2-4D2F57F9769F}"/>
              </a:ext>
            </a:extLst>
          </p:cNvPr>
          <p:cNvGrpSpPr/>
          <p:nvPr/>
        </p:nvGrpSpPr>
        <p:grpSpPr>
          <a:xfrm>
            <a:off x="925425" y="1738504"/>
            <a:ext cx="3910419" cy="2389372"/>
            <a:chOff x="1066800" y="4305300"/>
            <a:chExt cx="7162800" cy="44196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697BF60-2199-9B8A-A674-ED972CF83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6800" y="4305300"/>
              <a:ext cx="7162800" cy="44196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106A69B-EE4C-DEB9-C413-824D0A6E676B}"/>
                </a:ext>
              </a:extLst>
            </p:cNvPr>
            <p:cNvSpPr txBox="1"/>
            <p:nvPr/>
          </p:nvSpPr>
          <p:spPr>
            <a:xfrm>
              <a:off x="1828800" y="4435614"/>
              <a:ext cx="5638800" cy="740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NGÀY HỘI THỂ THAO</a:t>
              </a:r>
            </a:p>
          </p:txBody>
        </p:sp>
      </p:grpSp>
      <p:pic>
        <p:nvPicPr>
          <p:cNvPr id="5" name="Picture 2" descr="Vẽ tranh đề tài 20 - 11 - 2021 auto giật giải &quot;vô địch&quot;">
            <a:extLst>
              <a:ext uri="{FF2B5EF4-FFF2-40B4-BE49-F238E27FC236}">
                <a16:creationId xmlns:a16="http://schemas.microsoft.com/office/drawing/2014/main" id="{720597C3-6ADC-533A-87A2-C86FE63F4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025" y="1507062"/>
            <a:ext cx="3902099" cy="262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3C3BFCF-1985-2C2C-2CC8-DD089D89D257}"/>
              </a:ext>
            </a:extLst>
          </p:cNvPr>
          <p:cNvGrpSpPr/>
          <p:nvPr/>
        </p:nvGrpSpPr>
        <p:grpSpPr>
          <a:xfrm>
            <a:off x="922004" y="4366680"/>
            <a:ext cx="3987393" cy="2313519"/>
            <a:chOff x="925805" y="5295900"/>
            <a:chExt cx="7303795" cy="4648200"/>
          </a:xfrm>
        </p:grpSpPr>
        <p:pic>
          <p:nvPicPr>
            <p:cNvPr id="7" name="Picture 4" descr="Tổng hợp 75 bức tranh vẽ tết Trung thu đơn giản và ấn tượng nhất">
              <a:extLst>
                <a:ext uri="{FF2B5EF4-FFF2-40B4-BE49-F238E27FC236}">
                  <a16:creationId xmlns:a16="http://schemas.microsoft.com/office/drawing/2014/main" id="{3B6C4457-925B-34FA-77A4-D680DC39BF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5805" y="5295900"/>
              <a:ext cx="7139990" cy="464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07F10E7-45D7-C089-3471-BD5FC2A3AB28}"/>
                </a:ext>
              </a:extLst>
            </p:cNvPr>
            <p:cNvSpPr txBox="1"/>
            <p:nvPr/>
          </p:nvSpPr>
          <p:spPr>
            <a:xfrm>
              <a:off x="990600" y="5578613"/>
              <a:ext cx="7239000" cy="803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NGÀY HỘI TẾT TRUNG THU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15F4FF1-1DCF-CD17-6AFE-A3C29051C09E}"/>
              </a:ext>
            </a:extLst>
          </p:cNvPr>
          <p:cNvGrpSpPr/>
          <p:nvPr/>
        </p:nvGrpSpPr>
        <p:grpSpPr>
          <a:xfrm>
            <a:off x="6690360" y="4336670"/>
            <a:ext cx="3902099" cy="2404385"/>
            <a:chOff x="10035540" y="5280818"/>
            <a:chExt cx="7147560" cy="483076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2F3C5C0-F168-BDDE-3F5F-8B67254C1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35540" y="5280818"/>
              <a:ext cx="7147560" cy="483076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A2C8A5-E3ED-9FEC-72B6-24D16F3E579A}"/>
                </a:ext>
              </a:extLst>
            </p:cNvPr>
            <p:cNvSpPr txBox="1"/>
            <p:nvPr/>
          </p:nvSpPr>
          <p:spPr>
            <a:xfrm>
              <a:off x="10363200" y="5654815"/>
              <a:ext cx="3810000" cy="803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LỄ BẾ GIẢNG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1240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ABC53C1C-A5F5-9665-7FDB-27810B4CC0C6}"/>
              </a:ext>
            </a:extLst>
          </p:cNvPr>
          <p:cNvSpPr txBox="1"/>
          <p:nvPr/>
        </p:nvSpPr>
        <p:spPr>
          <a:xfrm>
            <a:off x="1131336" y="1805630"/>
            <a:ext cx="9652000" cy="1115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Theo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dưới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đây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biểu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đạt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thường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thấy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4B1B65-C1C6-0615-F282-D8ECEA6519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336" y="3429000"/>
            <a:ext cx="9929328" cy="314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80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B80923-4D07-AF0E-6CB3-20244693F6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3503447"/>
            <a:ext cx="2640419" cy="31767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47AA934-B89E-7C0D-3E51-D3596BE86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1100" y="1299766"/>
            <a:ext cx="2640419" cy="32227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AE6A30-B12A-54EB-C03C-34DC21F33C93}"/>
              </a:ext>
            </a:extLst>
          </p:cNvPr>
          <p:cNvSpPr/>
          <p:nvPr/>
        </p:nvSpPr>
        <p:spPr>
          <a:xfrm>
            <a:off x="4729649" y="4660785"/>
            <a:ext cx="5596270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cầm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Thường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xuất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giáo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Việt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Nam,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8/3...</a:t>
            </a:r>
            <a:endParaRPr lang="en-US" sz="22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1A497D-309F-E528-3596-8A9693BFB2E7}"/>
              </a:ext>
            </a:extLst>
          </p:cNvPr>
          <p:cNvSpPr/>
          <p:nvPr/>
        </p:nvSpPr>
        <p:spPr>
          <a:xfrm>
            <a:off x="635590" y="1762423"/>
            <a:ext cx="4680755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cầm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cờ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Thường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xuất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khai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giảng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/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tựu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en-US" sz="22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75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9CBA281-820E-6C49-C6C9-532ACA3FB4B2}"/>
              </a:ext>
            </a:extLst>
          </p:cNvPr>
          <p:cNvSpPr/>
          <p:nvPr/>
        </p:nvSpPr>
        <p:spPr>
          <a:xfrm>
            <a:off x="6096000" y="1281746"/>
            <a:ext cx="5232400" cy="154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Dáng người đá bóng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Thường xuất hiện trong các hoạt động: vui chơi, thể thao,...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69925A-DA5E-7DF0-B92F-B2704C1E2194}"/>
              </a:ext>
            </a:extLst>
          </p:cNvPr>
          <p:cNvSpPr/>
          <p:nvPr/>
        </p:nvSpPr>
        <p:spPr>
          <a:xfrm>
            <a:off x="274674" y="4628420"/>
            <a:ext cx="5343451" cy="2051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Dáng người đánh trống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Thường xuất hiện trong các hoạt động được tổ chức mừng ngày: khai giảng, thành lập trường,...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6EDFFF-47E4-1358-7D9F-A8663828CB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785" y="1670948"/>
            <a:ext cx="2532093" cy="30551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1FCA90-5B03-711F-5205-07AAB91224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0186" y="3148378"/>
            <a:ext cx="2862521" cy="353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9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C4B0039-94DA-1225-9DE0-C7808D69AFB0}"/>
              </a:ext>
            </a:extLst>
          </p:cNvPr>
          <p:cNvSpPr txBox="1"/>
          <p:nvPr/>
        </p:nvSpPr>
        <p:spPr>
          <a:xfrm>
            <a:off x="4499363" y="1582484"/>
            <a:ext cx="3538852" cy="589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3200" b="1" dirty="0"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6C8D4B-6F0E-2AB5-4E11-FDF4A5E715E8}"/>
              </a:ext>
            </a:extLst>
          </p:cNvPr>
          <p:cNvGrpSpPr/>
          <p:nvPr/>
        </p:nvGrpSpPr>
        <p:grpSpPr>
          <a:xfrm>
            <a:off x="425303" y="2690478"/>
            <a:ext cx="9658096" cy="4286128"/>
            <a:chOff x="362344" y="3052864"/>
            <a:chExt cx="16972489" cy="7587485"/>
          </a:xfrm>
        </p:grpSpPr>
        <p:pic>
          <p:nvPicPr>
            <p:cNvPr id="9" name="Picture 3">
              <a:extLst>
                <a:ext uri="{FF2B5EF4-FFF2-40B4-BE49-F238E27FC236}">
                  <a16:creationId xmlns:a16="http://schemas.microsoft.com/office/drawing/2014/main" id="{AF6583AC-2EA9-3527-6BA8-612DEB1DA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21395478">
              <a:off x="3320459" y="3052864"/>
              <a:ext cx="14014374" cy="521755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C7A43E0-A055-BC68-BAC4-326F8F7FED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23" r="30547"/>
            <a:stretch/>
          </p:blipFill>
          <p:spPr>
            <a:xfrm>
              <a:off x="362344" y="3484994"/>
              <a:ext cx="3077972" cy="7155355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5B1C865-AE6C-24B5-CC4C-A5AB94C9211E}"/>
                </a:ext>
              </a:extLst>
            </p:cNvPr>
            <p:cNvSpPr/>
            <p:nvPr/>
          </p:nvSpPr>
          <p:spPr>
            <a:xfrm>
              <a:off x="4041389" y="4686300"/>
              <a:ext cx="11524566" cy="21535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6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Nhiều hoạt động thú vị được tổ chức trong năm học ở trường. </a:t>
              </a:r>
              <a:r>
                <a:rPr lang="vi-VN" sz="2600" dirty="0"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endParaRPr lang="en-US" sz="2600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428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9521D16-BFA6-2BC5-9EEF-5DCE9E9C6A97}"/>
              </a:ext>
            </a:extLst>
          </p:cNvPr>
          <p:cNvGrpSpPr/>
          <p:nvPr/>
        </p:nvGrpSpPr>
        <p:grpSpPr>
          <a:xfrm>
            <a:off x="6928884" y="3174529"/>
            <a:ext cx="5263116" cy="3681069"/>
            <a:chOff x="9867850" y="4838700"/>
            <a:chExt cx="7353350" cy="524303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22FB0DC-8BC1-AD1F-A129-D0C94DDF0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67850" y="4838700"/>
              <a:ext cx="7353350" cy="524303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BB718D2-BE18-5534-9170-B7F4680A17AA}"/>
                </a:ext>
              </a:extLst>
            </p:cNvPr>
            <p:cNvSpPr/>
            <p:nvPr/>
          </p:nvSpPr>
          <p:spPr>
            <a:xfrm>
              <a:off x="10069286" y="5268511"/>
              <a:ext cx="3494314" cy="44469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4914056-4C9F-3A77-E6C7-C59BC41602FB}"/>
                </a:ext>
              </a:extLst>
            </p:cNvPr>
            <p:cNvSpPr/>
            <p:nvPr/>
          </p:nvSpPr>
          <p:spPr>
            <a:xfrm>
              <a:off x="13411200" y="5564071"/>
              <a:ext cx="762000" cy="11034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7709DC0-5953-47FB-C04E-468F158DEFDD}"/>
                </a:ext>
              </a:extLst>
            </p:cNvPr>
            <p:cNvSpPr/>
            <p:nvPr/>
          </p:nvSpPr>
          <p:spPr>
            <a:xfrm>
              <a:off x="16154400" y="8761255"/>
              <a:ext cx="762000" cy="11034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1600C887-3ABC-5AB3-C6A4-A730BE8F03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8498" y="4071155"/>
            <a:ext cx="2531282" cy="26826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AE5A7B-5DFA-C224-BB33-810A6D92FB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948" y="1706613"/>
            <a:ext cx="3022550" cy="30225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CCD3B31-1CD2-3897-AD83-4711427F0CF7}"/>
              </a:ext>
            </a:extLst>
          </p:cNvPr>
          <p:cNvGrpSpPr/>
          <p:nvPr/>
        </p:nvGrpSpPr>
        <p:grpSpPr>
          <a:xfrm>
            <a:off x="6498370" y="729098"/>
            <a:ext cx="4251146" cy="3175064"/>
            <a:chOff x="10363200" y="-7620"/>
            <a:chExt cx="6629400" cy="48006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759C1D03-1DD9-A243-D547-0D47715195A3}"/>
                </a:ext>
              </a:extLst>
            </p:cNvPr>
            <p:cNvGrpSpPr/>
            <p:nvPr/>
          </p:nvGrpSpPr>
          <p:grpSpPr>
            <a:xfrm>
              <a:off x="10363200" y="-7620"/>
              <a:ext cx="6629400" cy="4800600"/>
              <a:chOff x="3124200" y="2476500"/>
              <a:chExt cx="8534400" cy="55118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1E40C74A-06A9-5CFB-61E1-65DAB75128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124200" y="2476500"/>
                <a:ext cx="8534400" cy="5511800"/>
              </a:xfrm>
              <a:prstGeom prst="rect">
                <a:avLst/>
              </a:prstGeom>
            </p:spPr>
          </p:pic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BE66FB5-EF09-C23B-7963-11749A446EE1}"/>
                  </a:ext>
                </a:extLst>
              </p:cNvPr>
              <p:cNvSpPr/>
              <p:nvPr/>
            </p:nvSpPr>
            <p:spPr>
              <a:xfrm>
                <a:off x="3200400" y="2582406"/>
                <a:ext cx="3505200" cy="9144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UTM Avo" panose="02040603050506020204" pitchFamily="18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D09BB4B-4A0A-2315-D136-155E69861A5D}"/>
                  </a:ext>
                </a:extLst>
              </p:cNvPr>
              <p:cNvSpPr/>
              <p:nvPr/>
            </p:nvSpPr>
            <p:spPr>
              <a:xfrm>
                <a:off x="3352800" y="3039606"/>
                <a:ext cx="762000" cy="96089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CA1210D-99F6-C2A7-8375-AAF017DB1F0D}"/>
                </a:ext>
              </a:extLst>
            </p:cNvPr>
            <p:cNvSpPr/>
            <p:nvPr/>
          </p:nvSpPr>
          <p:spPr>
            <a:xfrm>
              <a:off x="10540773" y="647700"/>
              <a:ext cx="2604407" cy="41452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E74BD88B-E4E1-8A9A-7C1C-533700D153E0}"/>
              </a:ext>
            </a:extLst>
          </p:cNvPr>
          <p:cNvSpPr txBox="1"/>
          <p:nvPr/>
        </p:nvSpPr>
        <p:spPr>
          <a:xfrm>
            <a:off x="2757779" y="2953837"/>
            <a:ext cx="1786483" cy="950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Dáng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múa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lân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8D4513-5AEA-4757-AB7A-3FE78A357878}"/>
              </a:ext>
            </a:extLst>
          </p:cNvPr>
          <p:cNvSpPr txBox="1"/>
          <p:nvPr/>
        </p:nvSpPr>
        <p:spPr>
          <a:xfrm>
            <a:off x="1903360" y="5379879"/>
            <a:ext cx="1786483" cy="950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Dáng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thổi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kèn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AFF3A5-0CA3-046C-F81D-A0ECC1D8281F}"/>
              </a:ext>
            </a:extLst>
          </p:cNvPr>
          <p:cNvSpPr txBox="1"/>
          <p:nvPr/>
        </p:nvSpPr>
        <p:spPr>
          <a:xfrm>
            <a:off x="6459161" y="2296631"/>
            <a:ext cx="1786483" cy="9503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Dáng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ném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endParaRPr lang="en-US" sz="20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CB21F3-306A-5D4B-E83E-B56EE2F2EE93}"/>
              </a:ext>
            </a:extLst>
          </p:cNvPr>
          <p:cNvSpPr txBox="1"/>
          <p:nvPr/>
        </p:nvSpPr>
        <p:spPr>
          <a:xfrm>
            <a:off x="7348858" y="4904717"/>
            <a:ext cx="1699266" cy="9503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Dáng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US" sz="2000" dirty="0">
                <a:latin typeface="UTM Avo" panose="02040603050506020204" pitchFamily="18" charset="0"/>
                <a:cs typeface="Arial" panose="020B0604020202020204" pitchFamily="34" charset="0"/>
              </a:rPr>
              <a:t> co</a:t>
            </a:r>
          </a:p>
        </p:txBody>
      </p:sp>
    </p:spTree>
    <p:extLst>
      <p:ext uri="{BB962C8B-B14F-4D97-AF65-F5344CB8AC3E}">
        <p14:creationId xmlns:p14="http://schemas.microsoft.com/office/powerpoint/2010/main" val="2496603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25966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3DA9229-958D-F36A-1A3B-BDD785E5D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957" y="2704620"/>
            <a:ext cx="7241043" cy="39755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A1696F-9E3C-E39B-6330-DC0ACDA723CC}"/>
              </a:ext>
            </a:extLst>
          </p:cNvPr>
          <p:cNvSpPr/>
          <p:nvPr/>
        </p:nvSpPr>
        <p:spPr>
          <a:xfrm>
            <a:off x="916355" y="1751419"/>
            <a:ext cx="7047431" cy="607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SGK/tr32:</a:t>
            </a:r>
          </a:p>
        </p:txBody>
      </p:sp>
    </p:spTree>
    <p:extLst>
      <p:ext uri="{BB962C8B-B14F-4D97-AF65-F5344CB8AC3E}">
        <p14:creationId xmlns:p14="http://schemas.microsoft.com/office/powerpoint/2010/main" val="313993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64D6C612-0671-733E-CC6B-517A1E533ADF}"/>
              </a:ext>
            </a:extLst>
          </p:cNvPr>
          <p:cNvSpPr txBox="1"/>
          <p:nvPr/>
        </p:nvSpPr>
        <p:spPr>
          <a:xfrm>
            <a:off x="369484" y="1572027"/>
            <a:ext cx="7296591" cy="51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SGK/tr32:</a:t>
            </a:r>
          </a:p>
        </p:txBody>
      </p:sp>
      <p:sp>
        <p:nvSpPr>
          <p:cNvPr id="3" name="Rounded Rectangular Callout 20">
            <a:extLst>
              <a:ext uri="{FF2B5EF4-FFF2-40B4-BE49-F238E27FC236}">
                <a16:creationId xmlns:a16="http://schemas.microsoft.com/office/drawing/2014/main" id="{C969945E-1789-9DA2-67D1-930E8E5088BC}"/>
              </a:ext>
            </a:extLst>
          </p:cNvPr>
          <p:cNvSpPr/>
          <p:nvPr/>
        </p:nvSpPr>
        <p:spPr>
          <a:xfrm flipH="1">
            <a:off x="620233" y="2292740"/>
            <a:ext cx="9652000" cy="4405181"/>
          </a:xfrm>
          <a:prstGeom prst="wedgeRoundRectCallout">
            <a:avLst>
              <a:gd name="adj1" fmla="val -56437"/>
              <a:gd name="adj2" fmla="val -24529"/>
              <a:gd name="adj3" fmla="val 16667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440C9C-DF6F-ABE7-CC83-82ACDEFB1C32}"/>
              </a:ext>
            </a:extLst>
          </p:cNvPr>
          <p:cNvSpPr/>
          <p:nvPr/>
        </p:nvSpPr>
        <p:spPr>
          <a:xfrm>
            <a:off x="925034" y="2288315"/>
            <a:ext cx="7874000" cy="4208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 thể hiện;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bước thực hành;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Hình ảnh chính, hình ảnh phụ xuất hiện trong tranh;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ảnh nào rõ nhất;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Có những màu sắc nào được sử dụng, màu nào đậm, màu nào nhạt;…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CC9D01-D2AD-D731-EE58-138833181A4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4" t="12168" r="2513" b="28028"/>
          <a:stretch/>
        </p:blipFill>
        <p:spPr>
          <a:xfrm flipH="1">
            <a:off x="8732602" y="1892807"/>
            <a:ext cx="1182387" cy="160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91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05B38408-0652-BD59-A7E9-63FD6B777F4F}"/>
              </a:ext>
            </a:extLst>
          </p:cNvPr>
          <p:cNvSpPr txBox="1"/>
          <p:nvPr/>
        </p:nvSpPr>
        <p:spPr>
          <a:xfrm>
            <a:off x="4803356" y="1296732"/>
            <a:ext cx="2562775" cy="566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23" indent="-45722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CHUẨN BỊ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2149B7-6BE7-770E-F635-D3A5122D9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7400" y="2628354"/>
            <a:ext cx="954049" cy="160609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34288FB-18D2-FF0B-6BF6-193F9E16A6C5}"/>
              </a:ext>
            </a:extLst>
          </p:cNvPr>
          <p:cNvGrpSpPr/>
          <p:nvPr/>
        </p:nvGrpSpPr>
        <p:grpSpPr>
          <a:xfrm>
            <a:off x="1981201" y="4093032"/>
            <a:ext cx="3300139" cy="2587168"/>
            <a:chOff x="10186829" y="1846203"/>
            <a:chExt cx="5419739" cy="5419739"/>
          </a:xfrm>
        </p:grpSpPr>
        <p:pic>
          <p:nvPicPr>
            <p:cNvPr id="6" name="Picture 2" descr="Cây bút chì và cục tẩy">
              <a:extLst>
                <a:ext uri="{FF2B5EF4-FFF2-40B4-BE49-F238E27FC236}">
                  <a16:creationId xmlns:a16="http://schemas.microsoft.com/office/drawing/2014/main" id="{50EFF1FB-E839-BD6E-4A02-999062F6DA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86829" y="1846203"/>
              <a:ext cx="5419739" cy="54197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616E5D9-0BE9-424C-52C5-5921E7566539}"/>
                </a:ext>
              </a:extLst>
            </p:cNvPr>
            <p:cNvSpPr/>
            <p:nvPr/>
          </p:nvSpPr>
          <p:spPr>
            <a:xfrm>
              <a:off x="10441684" y="2436132"/>
              <a:ext cx="2254600" cy="377416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>
                <a:latin typeface="UTM Avo" panose="02040603050506020204" pitchFamily="18" charset="0"/>
              </a:endParaRPr>
            </a:p>
          </p:txBody>
        </p:sp>
      </p:grpSp>
      <p:pic>
        <p:nvPicPr>
          <p:cNvPr id="8" name="Picture 10">
            <a:extLst>
              <a:ext uri="{FF2B5EF4-FFF2-40B4-BE49-F238E27FC236}">
                <a16:creationId xmlns:a16="http://schemas.microsoft.com/office/drawing/2014/main" id="{20DF1D5F-1D25-D3B7-C387-348F9610FD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95001" y="4979005"/>
            <a:ext cx="1243399" cy="11423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E71FF8-DE36-143B-5A60-733873E03F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8014" y="2057400"/>
            <a:ext cx="3405186" cy="34051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3D8447-DFD6-7F2B-5310-0026CF460B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1635" y="2362200"/>
            <a:ext cx="1854539" cy="19128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CB216C-4399-F059-9F5F-2E11405713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1862" y="3055333"/>
            <a:ext cx="1828538" cy="2675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45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ular Callout 18">
            <a:extLst>
              <a:ext uri="{FF2B5EF4-FFF2-40B4-BE49-F238E27FC236}">
                <a16:creationId xmlns:a16="http://schemas.microsoft.com/office/drawing/2014/main" id="{C5B58AD4-A2E5-1071-EC27-639FB7170CCB}"/>
              </a:ext>
            </a:extLst>
          </p:cNvPr>
          <p:cNvSpPr/>
          <p:nvPr/>
        </p:nvSpPr>
        <p:spPr>
          <a:xfrm>
            <a:off x="692297" y="1812380"/>
            <a:ext cx="10998251" cy="4928663"/>
          </a:xfrm>
          <a:prstGeom prst="wedgeRoundRectCallout">
            <a:avLst>
              <a:gd name="adj1" fmla="val -54367"/>
              <a:gd name="adj2" fmla="val -6536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20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C86B67-C806-E5F2-9A05-269B5DA10AE9}"/>
              </a:ext>
            </a:extLst>
          </p:cNvPr>
          <p:cNvSpPr/>
          <p:nvPr/>
        </p:nvSpPr>
        <p:spPr>
          <a:xfrm>
            <a:off x="2368697" y="1895077"/>
            <a:ext cx="8737600" cy="528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Chọn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thích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dịp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kỉ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niệm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8/3.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8D9E7-EF99-0E05-6E03-6017A2BA3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0" y="3298981"/>
            <a:ext cx="3596442" cy="32878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542862F-F6B8-6CAB-7FEB-F13D5B0A97A4}"/>
              </a:ext>
            </a:extLst>
          </p:cNvPr>
          <p:cNvSpPr/>
          <p:nvPr/>
        </p:nvSpPr>
        <p:spPr>
          <a:xfrm>
            <a:off x="823158" y="3259710"/>
            <a:ext cx="6726295" cy="3067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 ở trung tâm bức tranh hình ảnh cô giáo và học sinh tặng hoa; vẽ thêm học sinh và các hình ảnh khác (đám mây, bầu trời, cây cối, sân khấu, khẩu hiệu, bục giảng,…). 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 dáng người cần ở tư thế/động tác khác nhau.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066947-91D3-ACF2-E58A-47E94C3F3975}"/>
              </a:ext>
            </a:extLst>
          </p:cNvPr>
          <p:cNvSpPr/>
          <p:nvPr/>
        </p:nvSpPr>
        <p:spPr>
          <a:xfrm>
            <a:off x="823158" y="2546224"/>
            <a:ext cx="9990153" cy="5357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bút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chì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bút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nét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vi-VN" sz="2200" dirty="0">
                <a:solidFill>
                  <a:prstClr val="black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2200" dirty="0">
              <a:solidFill>
                <a:prstClr val="black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430C2E-A261-238F-9671-DC1D95D85D32}"/>
              </a:ext>
            </a:extLst>
          </p:cNvPr>
          <p:cNvSpPr txBox="1"/>
          <p:nvPr/>
        </p:nvSpPr>
        <p:spPr>
          <a:xfrm>
            <a:off x="5818234" y="1135270"/>
            <a:ext cx="143180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BƯỚC 1</a:t>
            </a:r>
          </a:p>
        </p:txBody>
      </p:sp>
    </p:spTree>
    <p:extLst>
      <p:ext uri="{BB962C8B-B14F-4D97-AF65-F5344CB8AC3E}">
        <p14:creationId xmlns:p14="http://schemas.microsoft.com/office/powerpoint/2010/main" val="3399094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3B1932-1081-13A4-6734-C5576D1AAD3E}"/>
              </a:ext>
            </a:extLst>
          </p:cNvPr>
          <p:cNvSpPr/>
          <p:nvPr/>
        </p:nvSpPr>
        <p:spPr>
          <a:xfrm>
            <a:off x="253703" y="1585905"/>
            <a:ext cx="8599236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Vẽ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chính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phụ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nền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xung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thiện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CFE625-AB58-334A-10B9-C5E4653D075A}"/>
              </a:ext>
            </a:extLst>
          </p:cNvPr>
          <p:cNvSpPr/>
          <p:nvPr/>
        </p:nvSpPr>
        <p:spPr>
          <a:xfrm>
            <a:off x="253702" y="2769032"/>
            <a:ext cx="6646827" cy="3575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 sắc cần tươi sáng, sử dụng màu đậm, màu nhạt đa dạng. 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Màu sắc vẽ hình ảnh chính cần tươi sáng hơn màu vẽ các hình ảnh khác. </a:t>
            </a:r>
          </a:p>
          <a:p>
            <a:pPr marL="381019" indent="-38101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Nên sử dụng các màu cơ bản, màu thứ cấp và một số màu khác theo ý thích để tạo sự vui tươi cho các</a:t>
            </a:r>
            <a:r>
              <a:rPr lang="en-US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ảnh và bức tranh. </a:t>
            </a:r>
          </a:p>
        </p:txBody>
      </p:sp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E6586EEE-A115-B935-AE04-D0D389B5ED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00" y="2618604"/>
            <a:ext cx="4264837" cy="39091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3236D0-833F-EB43-D503-0EAD1E28BB41}"/>
              </a:ext>
            </a:extLst>
          </p:cNvPr>
          <p:cNvSpPr txBox="1"/>
          <p:nvPr/>
        </p:nvSpPr>
        <p:spPr>
          <a:xfrm>
            <a:off x="5688419" y="1093462"/>
            <a:ext cx="16087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BƯỚC 2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1B235BE-71F1-3CAF-4DC8-773BC641B1A0}"/>
              </a:ext>
            </a:extLst>
          </p:cNvPr>
          <p:cNvGrpSpPr/>
          <p:nvPr/>
        </p:nvGrpSpPr>
        <p:grpSpPr>
          <a:xfrm>
            <a:off x="9670105" y="805159"/>
            <a:ext cx="2052286" cy="2065733"/>
            <a:chOff x="6734456" y="1026165"/>
            <a:chExt cx="2052286" cy="1905000"/>
          </a:xfrm>
        </p:grpSpPr>
        <p:pic>
          <p:nvPicPr>
            <p:cNvPr id="7" name="Picture 6" descr="Youtube PNG Free Images with Transparent Background - (410 Free Downloads)">
              <a:hlinkClick r:id="rId5"/>
              <a:extLst>
                <a:ext uri="{FF2B5EF4-FFF2-40B4-BE49-F238E27FC236}">
                  <a16:creationId xmlns:a16="http://schemas.microsoft.com/office/drawing/2014/main" id="{40B7008B-C644-5999-4817-F0C037A411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30C3381-A1BF-FF01-883E-D497F2624524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650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99823D-C0B4-13C6-62A9-DFAB5D604B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1016" y="1377195"/>
            <a:ext cx="4378102" cy="5399543"/>
          </a:xfrm>
          <a:prstGeom prst="rect">
            <a:avLst/>
          </a:prstGeom>
        </p:spPr>
      </p:pic>
      <p:sp>
        <p:nvSpPr>
          <p:cNvPr id="3" name="TextBox 23">
            <a:extLst>
              <a:ext uri="{FF2B5EF4-FFF2-40B4-BE49-F238E27FC236}">
                <a16:creationId xmlns:a16="http://schemas.microsoft.com/office/drawing/2014/main" id="{5633E96B-3C74-3AE3-F5E5-D6787FF72E28}"/>
              </a:ext>
            </a:extLst>
          </p:cNvPr>
          <p:cNvSpPr txBox="1"/>
          <p:nvPr/>
        </p:nvSpPr>
        <p:spPr>
          <a:xfrm>
            <a:off x="457200" y="1802594"/>
            <a:ext cx="5638800" cy="2315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SGK/tr33: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cắt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xé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chủ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đề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“</a:t>
            </a:r>
            <a:r>
              <a:rPr lang="en-US" sz="26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Chào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mừng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b="1" i="1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600" b="1" i="1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20-11”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9B2DA3-51DC-3527-CBAC-E9779A39EE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115" y="4439176"/>
            <a:ext cx="1834685" cy="201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38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3">
            <a:extLst>
              <a:ext uri="{FF2B5EF4-FFF2-40B4-BE49-F238E27FC236}">
                <a16:creationId xmlns:a16="http://schemas.microsoft.com/office/drawing/2014/main" id="{79ED359A-0A25-1163-514B-93B3BE72CFAD}"/>
              </a:ext>
            </a:extLst>
          </p:cNvPr>
          <p:cNvSpPr txBox="1"/>
          <p:nvPr/>
        </p:nvSpPr>
        <p:spPr>
          <a:xfrm>
            <a:off x="702451" y="1598955"/>
            <a:ext cx="7112480" cy="51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81019" indent="-381019"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ảnh</a:t>
            </a:r>
            <a:r>
              <a:rPr lang="en-US" sz="26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SGK/tr32:</a:t>
            </a:r>
          </a:p>
        </p:txBody>
      </p:sp>
      <p:sp>
        <p:nvSpPr>
          <p:cNvPr id="3" name="Rounded Rectangular Callout 20">
            <a:extLst>
              <a:ext uri="{FF2B5EF4-FFF2-40B4-BE49-F238E27FC236}">
                <a16:creationId xmlns:a16="http://schemas.microsoft.com/office/drawing/2014/main" id="{DA688C8C-B354-86BE-4D97-094A5FCD3BF5}"/>
              </a:ext>
            </a:extLst>
          </p:cNvPr>
          <p:cNvSpPr/>
          <p:nvPr/>
        </p:nvSpPr>
        <p:spPr>
          <a:xfrm flipH="1">
            <a:off x="609600" y="2265629"/>
            <a:ext cx="9652000" cy="4354381"/>
          </a:xfrm>
          <a:prstGeom prst="wedgeRoundRectCallout">
            <a:avLst>
              <a:gd name="adj1" fmla="val -56437"/>
              <a:gd name="adj2" fmla="val -24529"/>
              <a:gd name="adj3" fmla="val 16667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2F63E9-7911-2BB9-9542-79EC3C328EBB}"/>
              </a:ext>
            </a:extLst>
          </p:cNvPr>
          <p:cNvSpPr/>
          <p:nvPr/>
        </p:nvSpPr>
        <p:spPr>
          <a:xfrm>
            <a:off x="914401" y="2265629"/>
            <a:ext cx="8014446" cy="363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 thể hiện;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bước thực hành;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Hình ảnh chính, hình ảnh phụ xuất hiện trong tranh;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 ảnh nào rõ nhất;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Có những màu sắc nào được sử dụng, màu nào đậm, màu nào nhạt;…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D24FEF-A398-1F6A-9CB8-53E61E2D0C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4" t="12168" r="2513" b="28028"/>
          <a:stretch/>
        </p:blipFill>
        <p:spPr>
          <a:xfrm flipH="1">
            <a:off x="9079213" y="1461682"/>
            <a:ext cx="1182387" cy="160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04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F11AA64E-8FAA-3666-2979-930DEB9687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24512"/>
          <a:stretch>
            <a:fillRect/>
          </a:stretch>
        </p:blipFill>
        <p:spPr>
          <a:xfrm>
            <a:off x="10373140" y="702500"/>
            <a:ext cx="1594933" cy="1304122"/>
          </a:xfrm>
          <a:prstGeom prst="rect">
            <a:avLst/>
          </a:prstGeom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5F21BF84-6CB3-5A30-C713-7272D3C186FA}"/>
              </a:ext>
            </a:extLst>
          </p:cNvPr>
          <p:cNvSpPr txBox="1"/>
          <p:nvPr/>
        </p:nvSpPr>
        <p:spPr>
          <a:xfrm>
            <a:off x="5157483" y="1723371"/>
            <a:ext cx="2753140" cy="566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23" indent="-45722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 BỊ</a:t>
            </a:r>
            <a:endParaRPr lang="en-US" sz="2800" b="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2893C3-FB62-CB25-A73B-5DC74707F7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3201" y="2949574"/>
            <a:ext cx="3084383" cy="30843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5BF7D2-48A5-7E2D-D6B9-E0961AED9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9192">
            <a:off x="7559017" y="3888022"/>
            <a:ext cx="2398715" cy="13873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0EE076-4AB3-2A32-D72D-B99566727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372218">
            <a:off x="9247453" y="3733429"/>
            <a:ext cx="1416873" cy="11322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E80CA00-7FB8-C0E7-7559-861C13ED26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18861" y="3395918"/>
            <a:ext cx="3010112" cy="2791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936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A300A42-EB69-1241-3B05-B56FE3A97B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842" y="4638468"/>
            <a:ext cx="2761335" cy="1930560"/>
          </a:xfrm>
          <a:prstGeom prst="rect">
            <a:avLst/>
          </a:prstGeom>
        </p:spPr>
      </p:pic>
      <p:sp>
        <p:nvSpPr>
          <p:cNvPr id="3" name="Rounded Rectangular Callout 1">
            <a:extLst>
              <a:ext uri="{FF2B5EF4-FFF2-40B4-BE49-F238E27FC236}">
                <a16:creationId xmlns:a16="http://schemas.microsoft.com/office/drawing/2014/main" id="{9D2E5093-5AAD-88DE-E929-7B2E93F2D58C}"/>
              </a:ext>
            </a:extLst>
          </p:cNvPr>
          <p:cNvSpPr/>
          <p:nvPr/>
        </p:nvSpPr>
        <p:spPr>
          <a:xfrm>
            <a:off x="1016000" y="1759622"/>
            <a:ext cx="9956800" cy="2652890"/>
          </a:xfrm>
          <a:prstGeom prst="wedgeRoundRectCallout">
            <a:avLst>
              <a:gd name="adj1" fmla="val -56110"/>
              <a:gd name="adj2" fmla="val 44689"/>
              <a:gd name="adj3" fmla="val 16667"/>
            </a:avLst>
          </a:prstGeom>
          <a:solidFill>
            <a:srgbClr val="FFEBAB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34FAB3-4D1D-1970-394E-354BAB45E76A}"/>
              </a:ext>
            </a:extLst>
          </p:cNvPr>
          <p:cNvSpPr/>
          <p:nvPr/>
        </p:nvSpPr>
        <p:spPr>
          <a:xfrm>
            <a:off x="1219200" y="1788321"/>
            <a:ext cx="9550400" cy="252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18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Chọn màu giấy để tạo màu cho trang phục và các bộ phận của cơ thể người (khuôn mặt, tóc, tay, chân,…).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18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Xé và tạo hình (tư thế, động tác,…) theo ý thích.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18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Xé tạo hình ảnh chính, hình ảnh phụ và phần nền.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18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 ảnh chính cần sử dụng màu tươi sáng so với hình ảnh phụ và phần nền, tỉ lệ thầy/cô giáo cần to hơn học sinh.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63B518-4871-B0D9-56B6-93819747421E}"/>
              </a:ext>
            </a:extLst>
          </p:cNvPr>
          <p:cNvGrpSpPr/>
          <p:nvPr/>
        </p:nvGrpSpPr>
        <p:grpSpPr>
          <a:xfrm>
            <a:off x="7096642" y="4627251"/>
            <a:ext cx="1707116" cy="2135448"/>
            <a:chOff x="8991600" y="6286500"/>
            <a:chExt cx="3352800" cy="40386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B7FAF1E-E152-3B02-DE50-C074E92615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296400" y="6307282"/>
              <a:ext cx="3048000" cy="401781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C95DFBB-F9F3-1A75-C5B3-C59AA47F3729}"/>
                </a:ext>
              </a:extLst>
            </p:cNvPr>
            <p:cNvSpPr/>
            <p:nvPr/>
          </p:nvSpPr>
          <p:spPr>
            <a:xfrm>
              <a:off x="10896600" y="6286500"/>
              <a:ext cx="1371600" cy="1066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559926-56A9-8A49-D196-2DA857374ED3}"/>
                </a:ext>
              </a:extLst>
            </p:cNvPr>
            <p:cNvSpPr/>
            <p:nvPr/>
          </p:nvSpPr>
          <p:spPr>
            <a:xfrm>
              <a:off x="9212943" y="8343900"/>
              <a:ext cx="1219200" cy="346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3D5E268-6000-316B-D3F8-51BA5C474EED}"/>
                </a:ext>
              </a:extLst>
            </p:cNvPr>
            <p:cNvSpPr/>
            <p:nvPr/>
          </p:nvSpPr>
          <p:spPr>
            <a:xfrm>
              <a:off x="8991600" y="8690813"/>
              <a:ext cx="1219200" cy="34691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A41DB9-2B31-E55D-9CBD-6E160FA9E740}"/>
              </a:ext>
            </a:extLst>
          </p:cNvPr>
          <p:cNvGrpSpPr/>
          <p:nvPr/>
        </p:nvGrpSpPr>
        <p:grpSpPr>
          <a:xfrm>
            <a:off x="5494530" y="5273723"/>
            <a:ext cx="1850685" cy="1080786"/>
            <a:chOff x="9405169" y="7745011"/>
            <a:chExt cx="3634771" cy="2044004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933C35DA-BAF7-3120-5F26-AEE4538FB4FE}"/>
                </a:ext>
              </a:extLst>
            </p:cNvPr>
            <p:cNvGrpSpPr/>
            <p:nvPr/>
          </p:nvGrpSpPr>
          <p:grpSpPr>
            <a:xfrm>
              <a:off x="9916720" y="7745011"/>
              <a:ext cx="3123220" cy="2044004"/>
              <a:chOff x="9916720" y="7745011"/>
              <a:chExt cx="3123220" cy="2044004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57216671-DCFD-FABB-C385-C4816A2E0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8890958">
                <a:off x="10025307" y="7636424"/>
                <a:ext cx="2044004" cy="2261178"/>
              </a:xfrm>
              <a:prstGeom prst="rect">
                <a:avLst/>
              </a:prstGeom>
            </p:spPr>
          </p:pic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3403EBF-913A-1220-29CE-1370F9BF5609}"/>
                  </a:ext>
                </a:extLst>
              </p:cNvPr>
              <p:cNvSpPr/>
              <p:nvPr/>
            </p:nvSpPr>
            <p:spPr>
              <a:xfrm rot="18681695">
                <a:off x="12023745" y="7538644"/>
                <a:ext cx="693057" cy="133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96CF0B6-7068-8BAE-56D2-DB3D797AD5EA}"/>
                </a:ext>
              </a:extLst>
            </p:cNvPr>
            <p:cNvSpPr/>
            <p:nvPr/>
          </p:nvSpPr>
          <p:spPr>
            <a:xfrm rot="2288384">
              <a:off x="9405169" y="8058435"/>
              <a:ext cx="477954" cy="62803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54E7002C-95AC-F740-1066-D31DF42E0E54}"/>
              </a:ext>
            </a:extLst>
          </p:cNvPr>
          <p:cNvSpPr txBox="1"/>
          <p:nvPr/>
        </p:nvSpPr>
        <p:spPr>
          <a:xfrm>
            <a:off x="5320548" y="1108513"/>
            <a:ext cx="155090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BƯỚC 1</a:t>
            </a:r>
          </a:p>
        </p:txBody>
      </p:sp>
    </p:spTree>
    <p:extLst>
      <p:ext uri="{BB962C8B-B14F-4D97-AF65-F5344CB8AC3E}">
        <p14:creationId xmlns:p14="http://schemas.microsoft.com/office/powerpoint/2010/main" val="1281844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AAA6FD-91CE-1F90-CFC3-1C0B1B40A787}"/>
              </a:ext>
            </a:extLst>
          </p:cNvPr>
          <p:cNvSpPr/>
          <p:nvPr/>
        </p:nvSpPr>
        <p:spPr>
          <a:xfrm>
            <a:off x="1006510" y="2026388"/>
            <a:ext cx="9919199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dirty="0">
                <a:solidFill>
                  <a:prstClr val="black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Dán các chi tiết: cơ thể, trang phục, thiệp chúc mừng, sách,… để hoàn thành các dáng người ở tư thế, động tác cụ thể.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FD3E46C-B952-225E-CD3E-85D6058AB7F8}"/>
              </a:ext>
            </a:extLst>
          </p:cNvPr>
          <p:cNvGrpSpPr/>
          <p:nvPr/>
        </p:nvGrpSpPr>
        <p:grpSpPr>
          <a:xfrm>
            <a:off x="3688534" y="3551274"/>
            <a:ext cx="4424108" cy="3101934"/>
            <a:chOff x="5484024" y="4089212"/>
            <a:chExt cx="7649799" cy="597931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C541C3F1-4BB8-412F-5A1E-25673E024B2E}"/>
                </a:ext>
              </a:extLst>
            </p:cNvPr>
            <p:cNvGrpSpPr/>
            <p:nvPr/>
          </p:nvGrpSpPr>
          <p:grpSpPr>
            <a:xfrm>
              <a:off x="5484024" y="4089212"/>
              <a:ext cx="7458271" cy="5979312"/>
              <a:chOff x="5487132" y="3964788"/>
              <a:chExt cx="7458271" cy="597931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D18964B7-5DF0-89DE-D2BD-CACA8F6ABD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68472">
                <a:off x="5487132" y="3964788"/>
                <a:ext cx="7458271" cy="5800114"/>
              </a:xfrm>
              <a:prstGeom prst="rect">
                <a:avLst/>
              </a:prstGeom>
            </p:spPr>
          </p:pic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D1684C5-28AF-DDCE-894A-8338F40A47C5}"/>
                  </a:ext>
                </a:extLst>
              </p:cNvPr>
              <p:cNvSpPr/>
              <p:nvPr/>
            </p:nvSpPr>
            <p:spPr>
              <a:xfrm>
                <a:off x="6814456" y="9548794"/>
                <a:ext cx="653144" cy="39530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4BC5A1D-ACC0-9D83-C36F-4F1C1A3EC0BA}"/>
                </a:ext>
              </a:extLst>
            </p:cNvPr>
            <p:cNvSpPr/>
            <p:nvPr/>
          </p:nvSpPr>
          <p:spPr>
            <a:xfrm>
              <a:off x="12852432" y="7200900"/>
              <a:ext cx="281391" cy="609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UTM Avo" panose="02040603050506020204" pitchFamily="18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7AF1128-D29E-FE99-5F5A-0092A55B0C0F}"/>
              </a:ext>
            </a:extLst>
          </p:cNvPr>
          <p:cNvSpPr txBox="1"/>
          <p:nvPr/>
        </p:nvSpPr>
        <p:spPr>
          <a:xfrm>
            <a:off x="5315527" y="1298586"/>
            <a:ext cx="15609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BƯỚC 2</a:t>
            </a:r>
          </a:p>
        </p:txBody>
      </p:sp>
    </p:spTree>
    <p:extLst>
      <p:ext uri="{BB962C8B-B14F-4D97-AF65-F5344CB8AC3E}">
        <p14:creationId xmlns:p14="http://schemas.microsoft.com/office/powerpoint/2010/main" val="34548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6EBFF6F-409A-9E88-1BB8-6CA375F2CC7F}"/>
              </a:ext>
            </a:extLst>
          </p:cNvPr>
          <p:cNvGrpSpPr/>
          <p:nvPr/>
        </p:nvGrpSpPr>
        <p:grpSpPr>
          <a:xfrm>
            <a:off x="248931" y="4125431"/>
            <a:ext cx="2100866" cy="2633921"/>
            <a:chOff x="7356088" y="4811554"/>
            <a:chExt cx="4212024" cy="4522946"/>
          </a:xfrm>
        </p:grpSpPr>
        <p:pic>
          <p:nvPicPr>
            <p:cNvPr id="3" name="Picture 5">
              <a:extLst>
                <a:ext uri="{FF2B5EF4-FFF2-40B4-BE49-F238E27FC236}">
                  <a16:creationId xmlns:a16="http://schemas.microsoft.com/office/drawing/2014/main" id="{196F46E7-CA05-E46D-B962-250F65372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156" r="28102" b="22486"/>
            <a:stretch/>
          </p:blipFill>
          <p:spPr>
            <a:xfrm>
              <a:off x="7356088" y="4811554"/>
              <a:ext cx="3921512" cy="44958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62E657F-AE71-DBBE-87AD-A987A5450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87087" y="8801100"/>
              <a:ext cx="581025" cy="533400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FB6E385-0079-92DA-9332-DA6B4AA5A78E}"/>
              </a:ext>
            </a:extLst>
          </p:cNvPr>
          <p:cNvSpPr/>
          <p:nvPr/>
        </p:nvSpPr>
        <p:spPr>
          <a:xfrm>
            <a:off x="881321" y="1725995"/>
            <a:ext cx="9927903" cy="616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Sắp xếp các dáng người trên khổ giấy để tạo bức tranh. </a:t>
            </a:r>
            <a:r>
              <a:rPr lang="vi-VN" sz="26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05B722-CB2F-4D72-6D48-D257FC4BB6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2970950"/>
            <a:ext cx="5135526" cy="3690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43350FD-C816-7D4B-62E3-FF6B8A152497}"/>
              </a:ext>
            </a:extLst>
          </p:cNvPr>
          <p:cNvSpPr txBox="1"/>
          <p:nvPr/>
        </p:nvSpPr>
        <p:spPr>
          <a:xfrm>
            <a:off x="5241852" y="1233552"/>
            <a:ext cx="15236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BƯỚC 3</a:t>
            </a:r>
          </a:p>
        </p:txBody>
      </p:sp>
    </p:spTree>
    <p:extLst>
      <p:ext uri="{BB962C8B-B14F-4D97-AF65-F5344CB8AC3E}">
        <p14:creationId xmlns:p14="http://schemas.microsoft.com/office/powerpoint/2010/main" val="136115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25966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Callout 18">
            <a:extLst>
              <a:ext uri="{FF2B5EF4-FFF2-40B4-BE49-F238E27FC236}">
                <a16:creationId xmlns:a16="http://schemas.microsoft.com/office/drawing/2014/main" id="{5D096678-2BA1-BB0F-A1CF-1CBC120A144E}"/>
              </a:ext>
            </a:extLst>
          </p:cNvPr>
          <p:cNvSpPr/>
          <p:nvPr/>
        </p:nvSpPr>
        <p:spPr>
          <a:xfrm>
            <a:off x="864220" y="1768309"/>
            <a:ext cx="5130180" cy="2930691"/>
          </a:xfrm>
          <a:prstGeom prst="cloudCallout">
            <a:avLst>
              <a:gd name="adj1" fmla="val 52834"/>
              <a:gd name="adj2" fmla="val 45103"/>
            </a:avLst>
          </a:prstGeom>
          <a:solidFill>
            <a:schemeClr val="bg1"/>
          </a:solidFill>
          <a:ln w="38100">
            <a:solidFill>
              <a:srgbClr val="E873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05D811-B974-0323-74A5-7C5953EF383C}"/>
              </a:ext>
            </a:extLst>
          </p:cNvPr>
          <p:cNvSpPr/>
          <p:nvPr/>
        </p:nvSpPr>
        <p:spPr>
          <a:xfrm>
            <a:off x="1371600" y="2219504"/>
            <a:ext cx="3954691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" name="Rounded Rectangular Callout 20">
            <a:extLst>
              <a:ext uri="{FF2B5EF4-FFF2-40B4-BE49-F238E27FC236}">
                <a16:creationId xmlns:a16="http://schemas.microsoft.com/office/drawing/2014/main" id="{2C4AEF76-EAA4-99EF-23E7-F630CDD7794A}"/>
              </a:ext>
            </a:extLst>
          </p:cNvPr>
          <p:cNvSpPr/>
          <p:nvPr/>
        </p:nvSpPr>
        <p:spPr>
          <a:xfrm>
            <a:off x="7482789" y="1957058"/>
            <a:ext cx="4212800" cy="2188184"/>
          </a:xfrm>
          <a:prstGeom prst="wedgeRoundRectCallout">
            <a:avLst>
              <a:gd name="adj1" fmla="val -60501"/>
              <a:gd name="adj2" fmla="val 37446"/>
              <a:gd name="adj3" fmla="val 16667"/>
            </a:avLst>
          </a:prstGeom>
          <a:solidFill>
            <a:schemeClr val="bg1"/>
          </a:solidFill>
          <a:ln w="57150"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06FF4E-EF98-448C-643D-DFE988C2357A}"/>
              </a:ext>
            </a:extLst>
          </p:cNvPr>
          <p:cNvSpPr/>
          <p:nvPr/>
        </p:nvSpPr>
        <p:spPr>
          <a:xfrm>
            <a:off x="7793383" y="2259334"/>
            <a:ext cx="3591611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hay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C21DB67-1B39-BFD2-92C8-59DDB39D2CCF}"/>
              </a:ext>
            </a:extLst>
          </p:cNvPr>
          <p:cNvGrpSpPr/>
          <p:nvPr/>
        </p:nvGrpSpPr>
        <p:grpSpPr>
          <a:xfrm>
            <a:off x="5195837" y="3632200"/>
            <a:ext cx="2728963" cy="2946400"/>
            <a:chOff x="7356088" y="4811554"/>
            <a:chExt cx="4212024" cy="4522946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94DBF489-0E3D-C814-F074-651D18C80C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1156" r="28102" b="22486"/>
            <a:stretch/>
          </p:blipFill>
          <p:spPr>
            <a:xfrm>
              <a:off x="7356088" y="4811554"/>
              <a:ext cx="3921512" cy="4495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48DED51-B3C7-4BBB-BFFA-4C67ADB9A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987087" y="8801100"/>
              <a:ext cx="581025" cy="533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556811" y="125966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BD3ACA3-10C0-AFEE-CFA6-9701BE5BBE80}"/>
              </a:ext>
            </a:extLst>
          </p:cNvPr>
          <p:cNvGrpSpPr/>
          <p:nvPr/>
        </p:nvGrpSpPr>
        <p:grpSpPr>
          <a:xfrm>
            <a:off x="4699051" y="2318502"/>
            <a:ext cx="6299199" cy="1508715"/>
            <a:chOff x="6763829" y="3803803"/>
            <a:chExt cx="9448799" cy="2263072"/>
          </a:xfrm>
        </p:grpSpPr>
        <p:sp>
          <p:nvSpPr>
            <p:cNvPr id="3" name="Rounded Rectangular Callout 20">
              <a:extLst>
                <a:ext uri="{FF2B5EF4-FFF2-40B4-BE49-F238E27FC236}">
                  <a16:creationId xmlns:a16="http://schemas.microsoft.com/office/drawing/2014/main" id="{6E5731FC-2083-ACE8-F875-1B4F9067927F}"/>
                </a:ext>
              </a:extLst>
            </p:cNvPr>
            <p:cNvSpPr/>
            <p:nvPr/>
          </p:nvSpPr>
          <p:spPr>
            <a:xfrm>
              <a:off x="6763829" y="3803803"/>
              <a:ext cx="9448799" cy="2263072"/>
            </a:xfrm>
            <a:prstGeom prst="wedgeRoundRectCallout">
              <a:avLst/>
            </a:prstGeom>
            <a:ln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DBB41BF-61B3-06A8-79E6-AD38A543C69A}"/>
                </a:ext>
              </a:extLst>
            </p:cNvPr>
            <p:cNvSpPr/>
            <p:nvPr/>
          </p:nvSpPr>
          <p:spPr>
            <a:xfrm>
              <a:off x="7122692" y="3874175"/>
              <a:ext cx="8422107" cy="1811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1019" indent="-381019" algn="just">
                <a:lnSpc>
                  <a:spcPct val="150000"/>
                </a:lnSpc>
                <a:spcAft>
                  <a:spcPts val="667"/>
                </a:spcAft>
                <a:buFont typeface="Arial" panose="020B0604020202020204" pitchFamily="34" charset="0"/>
                <a:buChar char="•"/>
              </a:pPr>
              <a:r>
                <a:rPr lang="en-US" sz="2600">
                  <a:solidFill>
                    <a:schemeClr val="bg1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Em có thể tạo thêm sản phẩm về hoạt động gì?</a:t>
              </a:r>
              <a:endParaRPr lang="en-US" sz="2600">
                <a:solidFill>
                  <a:schemeClr val="bg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95AABA3-92F5-4404-ABAD-508315D0CDFC}"/>
              </a:ext>
            </a:extLst>
          </p:cNvPr>
          <p:cNvGrpSpPr/>
          <p:nvPr/>
        </p:nvGrpSpPr>
        <p:grpSpPr>
          <a:xfrm>
            <a:off x="4673600" y="4438880"/>
            <a:ext cx="6315241" cy="1580921"/>
            <a:chOff x="6763829" y="6636665"/>
            <a:chExt cx="9982200" cy="2362200"/>
          </a:xfrm>
        </p:grpSpPr>
        <p:sp>
          <p:nvSpPr>
            <p:cNvPr id="6" name="Rounded Rectangular Callout 25">
              <a:extLst>
                <a:ext uri="{FF2B5EF4-FFF2-40B4-BE49-F238E27FC236}">
                  <a16:creationId xmlns:a16="http://schemas.microsoft.com/office/drawing/2014/main" id="{D1D61497-612C-4697-7C08-50F911B5160A}"/>
                </a:ext>
              </a:extLst>
            </p:cNvPr>
            <p:cNvSpPr/>
            <p:nvPr/>
          </p:nvSpPr>
          <p:spPr>
            <a:xfrm>
              <a:off x="6763829" y="6636665"/>
              <a:ext cx="9982200" cy="2362200"/>
            </a:xfrm>
            <a:prstGeom prst="wedgeRoundRectCallout">
              <a:avLst/>
            </a:prstGeom>
            <a:solidFill>
              <a:schemeClr val="accent6">
                <a:lumMod val="75000"/>
              </a:schemeClr>
            </a:solidFill>
            <a:ln/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60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B2C8B89-7120-B993-34CE-550E4740C06C}"/>
                </a:ext>
              </a:extLst>
            </p:cNvPr>
            <p:cNvSpPr/>
            <p:nvPr/>
          </p:nvSpPr>
          <p:spPr>
            <a:xfrm>
              <a:off x="7221030" y="6744949"/>
              <a:ext cx="8991599" cy="1804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81019" indent="-381019" algn="just">
                <a:lnSpc>
                  <a:spcPct val="150000"/>
                </a:lnSpc>
                <a:spcAft>
                  <a:spcPts val="667"/>
                </a:spcAft>
                <a:buFont typeface="Arial" panose="020B0604020202020204" pitchFamily="34" charset="0"/>
                <a:buChar char="•"/>
              </a:pPr>
              <a:r>
                <a:rPr lang="vi-VN" sz="2600" dirty="0">
                  <a:solidFill>
                    <a:schemeClr val="bg1"/>
                  </a:solidFill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Em có ý tưởng sử dụng sản phẩm để trang trí ở đâu?</a:t>
              </a:r>
            </a:p>
          </p:txBody>
        </p:sp>
      </p:grpSp>
      <p:pic>
        <p:nvPicPr>
          <p:cNvPr id="8" name="Picture 16">
            <a:extLst>
              <a:ext uri="{FF2B5EF4-FFF2-40B4-BE49-F238E27FC236}">
                <a16:creationId xmlns:a16="http://schemas.microsoft.com/office/drawing/2014/main" id="{DC3C9DF7-508A-9188-7630-B411058FAC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524000" y="2314617"/>
            <a:ext cx="1860267" cy="369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7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53825A2-2957-D27B-992B-4F00BA53E5F7}"/>
              </a:ext>
            </a:extLst>
          </p:cNvPr>
          <p:cNvGrpSpPr/>
          <p:nvPr/>
        </p:nvGrpSpPr>
        <p:grpSpPr>
          <a:xfrm>
            <a:off x="0" y="1855699"/>
            <a:ext cx="6146800" cy="3515242"/>
            <a:chOff x="533400" y="3384132"/>
            <a:chExt cx="9220200" cy="5735621"/>
          </a:xfrm>
          <a:solidFill>
            <a:schemeClr val="accent6">
              <a:lumMod val="20000"/>
              <a:lumOff val="80000"/>
            </a:schemeClr>
          </a:solidFill>
        </p:grpSpPr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E0CF3AF5-4166-39CD-6E78-4D7175F12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533400" y="3384132"/>
              <a:ext cx="9220200" cy="5735621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3D359E9-9D57-29CD-8A05-29EC9FB18BA4}"/>
                </a:ext>
              </a:extLst>
            </p:cNvPr>
            <p:cNvSpPr/>
            <p:nvPr/>
          </p:nvSpPr>
          <p:spPr>
            <a:xfrm>
              <a:off x="1806515" y="4755774"/>
              <a:ext cx="6956486" cy="291977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67"/>
                </a:spcAft>
              </a:pP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Thể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hiện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những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dáng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người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hoạt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động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khác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nhau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sẽ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làm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tăng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thêm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sự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hấp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dẫn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thú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vị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cho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sản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phẩm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. </a:t>
              </a:r>
              <a:endPara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BCF2E81-2E95-69DA-332C-DDC66ED9119A}"/>
              </a:ext>
            </a:extLst>
          </p:cNvPr>
          <p:cNvGrpSpPr/>
          <p:nvPr/>
        </p:nvGrpSpPr>
        <p:grpSpPr>
          <a:xfrm>
            <a:off x="6045200" y="3391786"/>
            <a:ext cx="5958457" cy="3200562"/>
            <a:chOff x="533400" y="3238500"/>
            <a:chExt cx="10820400" cy="5735621"/>
          </a:xfrm>
          <a:solidFill>
            <a:schemeClr val="accent5">
              <a:lumMod val="20000"/>
              <a:lumOff val="80000"/>
            </a:schemeClr>
          </a:solidFill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BB9C28EE-1B13-B967-598E-8AFE50C3A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33400" y="3238500"/>
              <a:ext cx="10820400" cy="5735621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C027DDF-8638-1917-9D18-A4AF763EFC52}"/>
                </a:ext>
              </a:extLst>
            </p:cNvPr>
            <p:cNvSpPr/>
            <p:nvPr/>
          </p:nvSpPr>
          <p:spPr>
            <a:xfrm>
              <a:off x="2129730" y="4613244"/>
              <a:ext cx="8182324" cy="292237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667"/>
                </a:spcAft>
              </a:pP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Sáng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tạo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sản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phẩm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mĩ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thuật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là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một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trong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những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hoạt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động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ý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nghĩa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vào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các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dịp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lễ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,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tết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truyền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 </a:t>
              </a:r>
              <a:r>
                <a:rPr lang="en-US" sz="2200" dirty="0" err="1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thống</a:t>
              </a:r>
              <a:r>
                <a:rPr lang="en-US" sz="2200" dirty="0">
                  <a:latin typeface="UTM Avo" panose="02040603050506020204" pitchFamily="18" charset="0"/>
                  <a:ea typeface="Times New Roman" panose="02020603050405020304" pitchFamily="18" charset="0"/>
                  <a:cs typeface="Arial" panose="020B0604020202020204" pitchFamily="34" charset="0"/>
                </a:rPr>
                <a:t>.</a:t>
              </a:r>
              <a:endParaRPr lang="en-US" sz="22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B4A6B5D-2126-65AA-27CF-39545C9577E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6680" y="5002301"/>
            <a:ext cx="1636295" cy="18878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5856D4C-EDC5-DCE5-7116-514296A1B3A4}"/>
              </a:ext>
            </a:extLst>
          </p:cNvPr>
          <p:cNvSpPr txBox="1"/>
          <p:nvPr/>
        </p:nvSpPr>
        <p:spPr>
          <a:xfrm>
            <a:off x="5443870" y="1150778"/>
            <a:ext cx="197021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latin typeface="UTM Avo" panose="02040603050506020204" pitchFamily="18" charset="0"/>
              </a:rPr>
              <a:t>KẾT LUẬN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F2EE15A-67EF-BD4A-E321-14B5B9E0C037}"/>
              </a:ext>
            </a:extLst>
          </p:cNvPr>
          <p:cNvSpPr txBox="1"/>
          <p:nvPr/>
        </p:nvSpPr>
        <p:spPr>
          <a:xfrm>
            <a:off x="4550735" y="1515230"/>
            <a:ext cx="5027028" cy="600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334"/>
              </a:lnSpc>
            </a:pPr>
            <a:r>
              <a:rPr lang="en-US" sz="3200" b="1" dirty="0">
                <a:solidFill>
                  <a:schemeClr val="accent5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B90A33-0CE4-7A17-4BC5-C2658EA4F102}"/>
              </a:ext>
            </a:extLst>
          </p:cNvPr>
          <p:cNvSpPr txBox="1"/>
          <p:nvPr/>
        </p:nvSpPr>
        <p:spPr>
          <a:xfrm>
            <a:off x="7625296" y="2881660"/>
            <a:ext cx="2476136" cy="12305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Ôn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lại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nội</a:t>
            </a:r>
            <a:r>
              <a:rPr lang="en-US" sz="2600" dirty="0">
                <a:latin typeface="UTM Avo" panose="02040603050506020204" pitchFamily="18" charset="0"/>
              </a:rPr>
              <a:t> dung </a:t>
            </a: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EBAC8D-2101-1A57-7260-3954F7C57D0E}"/>
              </a:ext>
            </a:extLst>
          </p:cNvPr>
          <p:cNvSpPr txBox="1"/>
          <p:nvPr/>
        </p:nvSpPr>
        <p:spPr>
          <a:xfrm>
            <a:off x="858767" y="2881660"/>
            <a:ext cx="5631324" cy="12182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chuẩn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  <a:p>
            <a:pPr lvl="0" algn="ctr">
              <a:lnSpc>
                <a:spcPct val="150000"/>
              </a:lnSpc>
            </a:pP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 –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Cùng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kì</a:t>
            </a:r>
            <a:r>
              <a:rPr lang="en-US" sz="26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9EB650-4761-1B92-6E81-AA7664EEA6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4" r="25662"/>
          <a:stretch/>
        </p:blipFill>
        <p:spPr>
          <a:xfrm>
            <a:off x="140702" y="4338083"/>
            <a:ext cx="1343087" cy="237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920</Words>
  <Application>Microsoft Office PowerPoint</Application>
  <PresentationFormat>Widescreen</PresentationFormat>
  <Paragraphs>85</Paragraphs>
  <Slides>33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20</cp:revision>
  <dcterms:modified xsi:type="dcterms:W3CDTF">2023-08-18T03:42:54Z</dcterms:modified>
</cp:coreProperties>
</file>