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77" r:id="rId8"/>
    <p:sldId id="278" r:id="rId9"/>
    <p:sldId id="279" r:id="rId10"/>
    <p:sldId id="281" r:id="rId11"/>
    <p:sldId id="280" r:id="rId12"/>
    <p:sldId id="282" r:id="rId13"/>
    <p:sldId id="272" r:id="rId14"/>
    <p:sldId id="273" r:id="rId15"/>
    <p:sldId id="283" r:id="rId16"/>
    <p:sldId id="284" r:id="rId17"/>
    <p:sldId id="285" r:id="rId18"/>
    <p:sldId id="287" r:id="rId19"/>
    <p:sldId id="286" r:id="rId20"/>
    <p:sldId id="288" r:id="rId21"/>
    <p:sldId id="274" r:id="rId22"/>
    <p:sldId id="275" r:id="rId23"/>
    <p:sldId id="261" r:id="rId24"/>
    <p:sldId id="289" r:id="rId25"/>
    <p:sldId id="262" r:id="rId26"/>
    <p:sldId id="271" r:id="rId27"/>
    <p:sldId id="267" r:id="rId28"/>
    <p:sldId id="290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83189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8909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2043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6925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019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1821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7428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1827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7894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4292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8557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9378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9862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222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797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8950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646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914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5843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151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1046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3706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881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1667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3786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7320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178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9324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3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3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41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MlRT8n2Poc&amp;ab_channel=H%E1%BB%8Dc1bi%E1%BA%BFt10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MlRT8n2Poc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13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9.png"/><Relationship Id="rId5" Type="http://schemas.openxmlformats.org/officeDocument/2006/relationships/image" Target="../media/image26.svg"/><Relationship Id="rId10" Type="http://schemas.openxmlformats.org/officeDocument/2006/relationships/hyperlink" Target="https://www.youtube.com/watch?v=0Q92yUuO8IM&amp;feature=youtu.be&amp;ab_channel=H%E1%BB%8Dc1bi%E1%BA%BFt10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Q92yUuO8I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4.png"/><Relationship Id="rId4" Type="http://schemas.openxmlformats.org/officeDocument/2006/relationships/image" Target="../media/image3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42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42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57.png"/><Relationship Id="rId18" Type="http://schemas.openxmlformats.org/officeDocument/2006/relationships/image" Target="../media/image62.sv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" Type="http://schemas.openxmlformats.org/officeDocument/2006/relationships/image" Target="../media/image46.jpg"/><Relationship Id="rId16" Type="http://schemas.openxmlformats.org/officeDocument/2006/relationships/image" Target="../media/image60.svg"/><Relationship Id="rId20" Type="http://schemas.openxmlformats.org/officeDocument/2006/relationships/image" Target="../media/image6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sv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svg"/><Relationship Id="rId19" Type="http://schemas.openxmlformats.org/officeDocument/2006/relationships/image" Target="../media/image63.png"/><Relationship Id="rId4" Type="http://schemas.openxmlformats.org/officeDocument/2006/relationships/image" Target="../media/image48.svg"/><Relationship Id="rId9" Type="http://schemas.openxmlformats.org/officeDocument/2006/relationships/image" Target="../media/image53.png"/><Relationship Id="rId14" Type="http://schemas.openxmlformats.org/officeDocument/2006/relationships/image" Target="../media/image58.svg"/><Relationship Id="rId22" Type="http://schemas.openxmlformats.org/officeDocument/2006/relationships/image" Target="../media/image6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41841" y="1789591"/>
            <a:ext cx="12108318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Sự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kết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hợp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khối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khác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nhau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521891" y="3149735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10: </a:t>
            </a:r>
            <a:r>
              <a:rPr lang="vi-VN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quen với hình tương phản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681753" y="135462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C00BEAE2-0D0B-06E1-7622-BEDE6B10E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631848">
            <a:off x="723674" y="4321558"/>
            <a:ext cx="2504185" cy="1680080"/>
          </a:xfrm>
          <a:prstGeom prst="rect">
            <a:avLst/>
          </a:prstGeom>
        </p:spPr>
      </p:pic>
      <p:sp>
        <p:nvSpPr>
          <p:cNvPr id="3" name="TextBox 17">
            <a:extLst>
              <a:ext uri="{FF2B5EF4-FFF2-40B4-BE49-F238E27FC236}">
                <a16:creationId xmlns:a16="http://schemas.microsoft.com/office/drawing/2014/main" id="{2EE6E1D1-E7F9-6C6C-51D4-FFB5F46DADCD}"/>
              </a:ext>
            </a:extLst>
          </p:cNvPr>
          <p:cNvSpPr txBox="1"/>
          <p:nvPr/>
        </p:nvSpPr>
        <p:spPr>
          <a:xfrm>
            <a:off x="140732" y="2682669"/>
            <a:ext cx="3220313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>
                <a:solidFill>
                  <a:srgbClr val="6C7E7C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 CHƠI</a:t>
            </a:r>
          </a:p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AI NHANH AI ĐÚNG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6E9879-B00B-85BC-7E3C-33A2DBCA57C3}"/>
              </a:ext>
            </a:extLst>
          </p:cNvPr>
          <p:cNvSpPr txBox="1"/>
          <p:nvPr/>
        </p:nvSpPr>
        <p:spPr>
          <a:xfrm rot="10800000" flipV="1">
            <a:off x="3473370" y="1983599"/>
            <a:ext cx="6953330" cy="2427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Luật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tổ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hát, viết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xuất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giấy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phút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237999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>
            <a:extLst>
              <a:ext uri="{FF2B5EF4-FFF2-40B4-BE49-F238E27FC236}">
                <a16:creationId xmlns:a16="http://schemas.microsoft.com/office/drawing/2014/main" id="{34AC4140-2303-92AC-9282-10DC9895B34D}"/>
              </a:ext>
            </a:extLst>
          </p:cNvPr>
          <p:cNvSpPr txBox="1"/>
          <p:nvPr/>
        </p:nvSpPr>
        <p:spPr>
          <a:xfrm>
            <a:off x="369620" y="5452333"/>
            <a:ext cx="2222578" cy="13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xuất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?</a:t>
            </a:r>
            <a:endParaRPr lang="en-US" sz="20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E9C24AF1-0008-81B0-1B09-5CF8DC624826}"/>
              </a:ext>
            </a:extLst>
          </p:cNvPr>
          <p:cNvSpPr txBox="1"/>
          <p:nvPr/>
        </p:nvSpPr>
        <p:spPr>
          <a:xfrm>
            <a:off x="3074306" y="5452332"/>
            <a:ext cx="2386811" cy="131965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0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6A58138A-3882-F2B0-DAB2-F8BF8FA093B9}"/>
              </a:ext>
            </a:extLst>
          </p:cNvPr>
          <p:cNvSpPr txBox="1"/>
          <p:nvPr/>
        </p:nvSpPr>
        <p:spPr>
          <a:xfrm>
            <a:off x="5861619" y="5417127"/>
            <a:ext cx="2930935" cy="13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2. </a:t>
            </a:r>
            <a:endParaRPr lang="en-US" sz="20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62792F-05D0-3F43-67E0-652D9249E42C}"/>
              </a:ext>
            </a:extLst>
          </p:cNvPr>
          <p:cNvSpPr txBox="1"/>
          <p:nvPr/>
        </p:nvSpPr>
        <p:spPr>
          <a:xfrm>
            <a:off x="540895" y="1826260"/>
            <a:ext cx="10247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x-none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26A0EA-B3BB-BE90-FFF3-FB7BAA85489D}"/>
              </a:ext>
            </a:extLst>
          </p:cNvPr>
          <p:cNvSpPr txBox="1"/>
          <p:nvPr/>
        </p:nvSpPr>
        <p:spPr>
          <a:xfrm>
            <a:off x="540895" y="2308486"/>
            <a:ext cx="11347358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D4CF9B-0920-5AB6-D883-A4A3B55562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006657"/>
            <a:ext cx="1398619" cy="2319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B0293D-042F-FEDC-598A-37AE18743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070" y="3244812"/>
            <a:ext cx="2157677" cy="17246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:a16="http://schemas.microsoft.com/office/drawing/2014/main" id="{C6A8C485-F7AD-C99F-C778-B0B29700BB02}"/>
              </a:ext>
            </a:extLst>
          </p:cNvPr>
          <p:cNvSpPr txBox="1"/>
          <p:nvPr/>
        </p:nvSpPr>
        <p:spPr>
          <a:xfrm>
            <a:off x="400997" y="5712143"/>
            <a:ext cx="4495798" cy="85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vuông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66032938-6655-B70A-B39B-C86A25288CB2}"/>
              </a:ext>
            </a:extLst>
          </p:cNvPr>
          <p:cNvSpPr txBox="1"/>
          <p:nvPr/>
        </p:nvSpPr>
        <p:spPr>
          <a:xfrm>
            <a:off x="5216064" y="5712143"/>
            <a:ext cx="3620311" cy="85799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(to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000" kern="1200" dirty="0">
              <a:solidFill>
                <a:srgbClr val="6B8174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A75E73-6538-DD66-6BB5-95F5EEF25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211" y="1939154"/>
            <a:ext cx="2133975" cy="3539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DE3CD4-579D-1D99-7A17-00921C384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624" y="2689674"/>
            <a:ext cx="3197192" cy="25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4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15C0CEF5-DE00-34EB-C09A-8F79AF8D8DB1}"/>
              </a:ext>
            </a:extLst>
          </p:cNvPr>
          <p:cNvSpPr txBox="1"/>
          <p:nvPr/>
        </p:nvSpPr>
        <p:spPr>
          <a:xfrm>
            <a:off x="1130327" y="2742626"/>
            <a:ext cx="10329033" cy="1372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Sự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dạng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kích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thước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sự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tương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99939E66-3B38-0511-DAD0-9C4C7E404C8B}"/>
              </a:ext>
            </a:extLst>
          </p:cNvPr>
          <p:cNvSpPr txBox="1"/>
          <p:nvPr/>
        </p:nvSpPr>
        <p:spPr>
          <a:xfrm>
            <a:off x="3845528" y="1950272"/>
            <a:ext cx="4500944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44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lang="en-US" sz="44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4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endParaRPr lang="en-US" sz="4400" b="1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62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D937BB3-F03A-5F9D-326B-6F1191C28A4E}"/>
              </a:ext>
            </a:extLst>
          </p:cNvPr>
          <p:cNvSpPr txBox="1"/>
          <p:nvPr/>
        </p:nvSpPr>
        <p:spPr>
          <a:xfrm>
            <a:off x="2972236" y="1759087"/>
            <a:ext cx="6580326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vi-VN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 CHƠI: “Nhanh tay nhanh mắt”</a:t>
            </a:r>
          </a:p>
        </p:txBody>
      </p:sp>
      <p:sp>
        <p:nvSpPr>
          <p:cNvPr id="3" name="TextBox 51">
            <a:extLst>
              <a:ext uri="{FF2B5EF4-FFF2-40B4-BE49-F238E27FC236}">
                <a16:creationId xmlns:a16="http://schemas.microsoft.com/office/drawing/2014/main" id="{C4A93877-89FA-3675-DA6B-AC2F08308F1E}"/>
              </a:ext>
            </a:extLst>
          </p:cNvPr>
          <p:cNvSpPr txBox="1"/>
          <p:nvPr/>
        </p:nvSpPr>
        <p:spPr>
          <a:xfrm>
            <a:off x="1084048" y="2432657"/>
            <a:ext cx="10356701" cy="85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phút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đáp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sẽ chiến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C4A038-CF57-3A8E-8BA1-33E9E784B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44" y="3567352"/>
            <a:ext cx="6031148" cy="298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4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44E17B4-50E2-1328-A473-F794F57407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9761">
            <a:off x="242053" y="4513585"/>
            <a:ext cx="3673374" cy="955077"/>
          </a:xfrm>
          <a:prstGeom prst="rect">
            <a:avLst/>
          </a:prstGeom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2F3AA0D-A7A1-1FE4-9BD9-1796CB312287}"/>
              </a:ext>
            </a:extLst>
          </p:cNvPr>
          <p:cNvSpPr txBox="1"/>
          <p:nvPr/>
        </p:nvSpPr>
        <p:spPr>
          <a:xfrm>
            <a:off x="3972772" y="2893147"/>
            <a:ext cx="6098183" cy="1790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1</a:t>
            </a:r>
            <a:r>
              <a:rPr lang="en-US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- 8 tương phản màu sắc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2</a:t>
            </a:r>
            <a:r>
              <a:rPr lang="en-US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- 7 tương phản hình dạng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3</a:t>
            </a:r>
            <a:r>
              <a:rPr lang="en-US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</a:t>
            </a:r>
            <a:r>
              <a:rPr lang="en-US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5 tương phản kích thước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4 </a:t>
            </a:r>
            <a:r>
              <a:rPr lang="en-US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-</a:t>
            </a:r>
            <a:r>
              <a:rPr lang="vi-VN" sz="2000" b="1" kern="1200" spc="271" dirty="0">
                <a:solidFill>
                  <a:srgbClr val="214582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6 tương phản kích thước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6C1E1F-7E1E-E2AE-2379-C329ED1DC3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8622794">
            <a:off x="10245233" y="2587418"/>
            <a:ext cx="578240" cy="2131758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0213B013-741A-C0D6-1D5C-1C38D3EFD9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447467" y="2279273"/>
            <a:ext cx="2525305" cy="33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0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3">
            <a:extLst>
              <a:ext uri="{FF2B5EF4-FFF2-40B4-BE49-F238E27FC236}">
                <a16:creationId xmlns:a16="http://schemas.microsoft.com/office/drawing/2014/main" id="{43A921AE-3E02-25D5-B999-ECE4EEC58BEB}"/>
              </a:ext>
            </a:extLst>
          </p:cNvPr>
          <p:cNvGrpSpPr/>
          <p:nvPr/>
        </p:nvGrpSpPr>
        <p:grpSpPr>
          <a:xfrm rot="-10800000">
            <a:off x="1066795" y="1756647"/>
            <a:ext cx="5124279" cy="1369402"/>
            <a:chOff x="0" y="0"/>
            <a:chExt cx="15040163" cy="15916723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65091D7F-0C3C-4691-BEB1-741A9D178FB9}"/>
                </a:ext>
              </a:extLst>
            </p:cNvPr>
            <p:cNvSpPr/>
            <p:nvPr/>
          </p:nvSpPr>
          <p:spPr>
            <a:xfrm>
              <a:off x="0" y="-4262"/>
              <a:ext cx="15047908" cy="15923210"/>
            </a:xfrm>
            <a:custGeom>
              <a:avLst/>
              <a:gdLst/>
              <a:ahLst/>
              <a:cxnLst/>
              <a:rect l="l" t="t" r="r" b="b"/>
              <a:pathLst>
                <a:path w="15047908" h="15923210">
                  <a:moveTo>
                    <a:pt x="14109009" y="15912021"/>
                  </a:moveTo>
                  <a:cubicBezTo>
                    <a:pt x="14109009" y="15912021"/>
                    <a:pt x="13689256" y="15923210"/>
                    <a:pt x="13226672" y="15920588"/>
                  </a:cubicBezTo>
                  <a:cubicBezTo>
                    <a:pt x="4710410" y="15918426"/>
                    <a:pt x="1057073" y="15910601"/>
                    <a:pt x="1057073" y="15910601"/>
                  </a:cubicBezTo>
                  <a:cubicBezTo>
                    <a:pt x="812931" y="15901766"/>
                    <a:pt x="565145" y="15884786"/>
                    <a:pt x="398404" y="15826608"/>
                  </a:cubicBezTo>
                  <a:cubicBezTo>
                    <a:pt x="120505" y="15729646"/>
                    <a:pt x="0" y="15552118"/>
                    <a:pt x="0" y="4794363"/>
                  </a:cubicBezTo>
                  <a:lnTo>
                    <a:pt x="0" y="479424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0638329" y="7673"/>
                  </a:cubicBezTo>
                  <a:cubicBezTo>
                    <a:pt x="13470330" y="0"/>
                    <a:pt x="13934256" y="7673"/>
                    <a:pt x="13934256" y="7673"/>
                  </a:cubicBezTo>
                  <a:cubicBezTo>
                    <a:pt x="14302564" y="15152"/>
                    <a:pt x="14665877" y="84484"/>
                    <a:pt x="14863617" y="207066"/>
                  </a:cubicBezTo>
                  <a:cubicBezTo>
                    <a:pt x="15014634" y="300683"/>
                    <a:pt x="15047908" y="425358"/>
                    <a:pt x="15038769" y="4794364"/>
                  </a:cubicBezTo>
                  <a:lnTo>
                    <a:pt x="15038769" y="4794487"/>
                  </a:lnTo>
                  <a:cubicBezTo>
                    <a:pt x="15038769" y="15670083"/>
                    <a:pt x="14755772" y="15884181"/>
                    <a:pt x="14109009" y="15912021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9ACB33FE-46D5-92CC-1F4E-05B7C041D276}"/>
              </a:ext>
            </a:extLst>
          </p:cNvPr>
          <p:cNvGrpSpPr/>
          <p:nvPr/>
        </p:nvGrpSpPr>
        <p:grpSpPr>
          <a:xfrm rot="-10800000">
            <a:off x="4098141" y="5007786"/>
            <a:ext cx="4445119" cy="1369402"/>
            <a:chOff x="0" y="0"/>
            <a:chExt cx="15040163" cy="15916723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F405170-D292-C2CF-4426-2C9966B52128}"/>
                </a:ext>
              </a:extLst>
            </p:cNvPr>
            <p:cNvSpPr/>
            <p:nvPr/>
          </p:nvSpPr>
          <p:spPr>
            <a:xfrm>
              <a:off x="0" y="-4262"/>
              <a:ext cx="15047908" cy="15923210"/>
            </a:xfrm>
            <a:custGeom>
              <a:avLst/>
              <a:gdLst/>
              <a:ahLst/>
              <a:cxnLst/>
              <a:rect l="l" t="t" r="r" b="b"/>
              <a:pathLst>
                <a:path w="15047908" h="15923210">
                  <a:moveTo>
                    <a:pt x="14109009" y="15912021"/>
                  </a:moveTo>
                  <a:cubicBezTo>
                    <a:pt x="14109009" y="15912021"/>
                    <a:pt x="13689256" y="15923210"/>
                    <a:pt x="13226672" y="15920588"/>
                  </a:cubicBezTo>
                  <a:cubicBezTo>
                    <a:pt x="4710410" y="15918426"/>
                    <a:pt x="1057073" y="15910601"/>
                    <a:pt x="1057073" y="15910601"/>
                  </a:cubicBezTo>
                  <a:cubicBezTo>
                    <a:pt x="812931" y="15901766"/>
                    <a:pt x="565145" y="15884786"/>
                    <a:pt x="398404" y="15826608"/>
                  </a:cubicBezTo>
                  <a:cubicBezTo>
                    <a:pt x="120505" y="15729646"/>
                    <a:pt x="0" y="15552118"/>
                    <a:pt x="0" y="4794363"/>
                  </a:cubicBezTo>
                  <a:lnTo>
                    <a:pt x="0" y="479424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0638329" y="7673"/>
                  </a:cubicBezTo>
                  <a:cubicBezTo>
                    <a:pt x="13470330" y="0"/>
                    <a:pt x="13934256" y="7673"/>
                    <a:pt x="13934256" y="7673"/>
                  </a:cubicBezTo>
                  <a:cubicBezTo>
                    <a:pt x="14302564" y="15152"/>
                    <a:pt x="14665877" y="84484"/>
                    <a:pt x="14863617" y="207066"/>
                  </a:cubicBezTo>
                  <a:cubicBezTo>
                    <a:pt x="15014634" y="300683"/>
                    <a:pt x="15047908" y="425358"/>
                    <a:pt x="15038769" y="4794364"/>
                  </a:cubicBezTo>
                  <a:lnTo>
                    <a:pt x="15038769" y="4794487"/>
                  </a:lnTo>
                  <a:cubicBezTo>
                    <a:pt x="15038769" y="15670083"/>
                    <a:pt x="14755772" y="15884181"/>
                    <a:pt x="14109009" y="15912021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F2AB3CD-D897-1DA6-722A-310EBF7A1C54}"/>
              </a:ext>
            </a:extLst>
          </p:cNvPr>
          <p:cNvGrpSpPr/>
          <p:nvPr/>
        </p:nvGrpSpPr>
        <p:grpSpPr>
          <a:xfrm rot="-10800000">
            <a:off x="2232068" y="3382312"/>
            <a:ext cx="4445119" cy="1369402"/>
            <a:chOff x="0" y="0"/>
            <a:chExt cx="15040163" cy="15916723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16C91B70-4561-6593-F785-25B293D513CA}"/>
                </a:ext>
              </a:extLst>
            </p:cNvPr>
            <p:cNvSpPr/>
            <p:nvPr/>
          </p:nvSpPr>
          <p:spPr>
            <a:xfrm>
              <a:off x="0" y="-4262"/>
              <a:ext cx="15047908" cy="15923210"/>
            </a:xfrm>
            <a:custGeom>
              <a:avLst/>
              <a:gdLst/>
              <a:ahLst/>
              <a:cxnLst/>
              <a:rect l="l" t="t" r="r" b="b"/>
              <a:pathLst>
                <a:path w="15047908" h="15923210">
                  <a:moveTo>
                    <a:pt x="14109009" y="15912021"/>
                  </a:moveTo>
                  <a:cubicBezTo>
                    <a:pt x="14109009" y="15912021"/>
                    <a:pt x="13689256" y="15923210"/>
                    <a:pt x="13226672" y="15920588"/>
                  </a:cubicBezTo>
                  <a:cubicBezTo>
                    <a:pt x="4710410" y="15918426"/>
                    <a:pt x="1057073" y="15910601"/>
                    <a:pt x="1057073" y="15910601"/>
                  </a:cubicBezTo>
                  <a:cubicBezTo>
                    <a:pt x="812931" y="15901766"/>
                    <a:pt x="565145" y="15884786"/>
                    <a:pt x="398404" y="15826608"/>
                  </a:cubicBezTo>
                  <a:cubicBezTo>
                    <a:pt x="120505" y="15729646"/>
                    <a:pt x="0" y="15552118"/>
                    <a:pt x="0" y="4794363"/>
                  </a:cubicBezTo>
                  <a:lnTo>
                    <a:pt x="0" y="479424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0638329" y="7673"/>
                  </a:cubicBezTo>
                  <a:cubicBezTo>
                    <a:pt x="13470330" y="0"/>
                    <a:pt x="13934256" y="7673"/>
                    <a:pt x="13934256" y="7673"/>
                  </a:cubicBezTo>
                  <a:cubicBezTo>
                    <a:pt x="14302564" y="15152"/>
                    <a:pt x="14665877" y="84484"/>
                    <a:pt x="14863617" y="207066"/>
                  </a:cubicBezTo>
                  <a:cubicBezTo>
                    <a:pt x="15014634" y="300683"/>
                    <a:pt x="15047908" y="425358"/>
                    <a:pt x="15038769" y="4794364"/>
                  </a:cubicBezTo>
                  <a:lnTo>
                    <a:pt x="15038769" y="4794487"/>
                  </a:lnTo>
                  <a:cubicBezTo>
                    <a:pt x="15038769" y="15670083"/>
                    <a:pt x="14755772" y="15884181"/>
                    <a:pt x="14109009" y="15912021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2">
            <a:extLst>
              <a:ext uri="{FF2B5EF4-FFF2-40B4-BE49-F238E27FC236}">
                <a16:creationId xmlns:a16="http://schemas.microsoft.com/office/drawing/2014/main" id="{78F5FDE8-29AC-3189-0E70-0A29C48FA82B}"/>
              </a:ext>
            </a:extLst>
          </p:cNvPr>
          <p:cNvSpPr txBox="1"/>
          <p:nvPr/>
        </p:nvSpPr>
        <p:spPr>
          <a:xfrm>
            <a:off x="1226780" y="2012351"/>
            <a:ext cx="4561624" cy="85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hươu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cổ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hươu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cổ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0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79C4A545-47AA-B486-ACEF-1341CE06B5D0}"/>
              </a:ext>
            </a:extLst>
          </p:cNvPr>
          <p:cNvSpPr txBox="1"/>
          <p:nvPr/>
        </p:nvSpPr>
        <p:spPr>
          <a:xfrm>
            <a:off x="2334216" y="3638016"/>
            <a:ext cx="4122867" cy="85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vuông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0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9F2ECD45-E331-8CD8-2C1F-AF696EBD0006}"/>
              </a:ext>
            </a:extLst>
          </p:cNvPr>
          <p:cNvSpPr txBox="1"/>
          <p:nvPr/>
        </p:nvSpPr>
        <p:spPr>
          <a:xfrm>
            <a:off x="4420397" y="5492079"/>
            <a:ext cx="4122867" cy="4008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0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99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9CE5D34-452E-6975-7D67-BA91D2741A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41883" y="1979834"/>
            <a:ext cx="7940518" cy="471764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BF3E044C-D906-6ED0-2D1A-87AA1BDA8FB2}"/>
              </a:ext>
            </a:extLst>
          </p:cNvPr>
          <p:cNvSpPr txBox="1"/>
          <p:nvPr/>
        </p:nvSpPr>
        <p:spPr>
          <a:xfrm>
            <a:off x="1758683" y="3429000"/>
            <a:ext cx="6306918" cy="2111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tương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phản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xuất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sống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mĩ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i="1" kern="1200" dirty="0" err="1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en-US" sz="3200" i="1" kern="1200" dirty="0">
                <a:solidFill>
                  <a:prstClr val="white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13093C-C21C-FF4E-FF6A-CD22D11F0E74}"/>
              </a:ext>
            </a:extLst>
          </p:cNvPr>
          <p:cNvSpPr txBox="1"/>
          <p:nvPr/>
        </p:nvSpPr>
        <p:spPr>
          <a:xfrm>
            <a:off x="2778542" y="2556804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x-none" sz="36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212449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97152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C1390C-B7B6-FF7C-495B-7320C322F350}"/>
              </a:ext>
            </a:extLst>
          </p:cNvPr>
          <p:cNvSpPr txBox="1"/>
          <p:nvPr/>
        </p:nvSpPr>
        <p:spPr>
          <a:xfrm>
            <a:off x="755515" y="1884184"/>
            <a:ext cx="8462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ClrTx/>
              <a:buFont typeface="Wingdings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đổi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A85F78-43C9-E3D0-3268-524ABFE749A4}"/>
              </a:ext>
            </a:extLst>
          </p:cNvPr>
          <p:cNvSpPr txBox="1"/>
          <p:nvPr/>
        </p:nvSpPr>
        <p:spPr>
          <a:xfrm>
            <a:off x="134257" y="2605480"/>
            <a:ext cx="6578454" cy="2078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spcAft>
                <a:spcPts val="800"/>
              </a:spcAft>
              <a:buClrTx/>
              <a:buFont typeface="Wingdings" pitchFamily="2" charset="2"/>
              <a:buChar char="§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 algn="just">
              <a:lnSpc>
                <a:spcPct val="150000"/>
              </a:lnSpc>
              <a:spcAft>
                <a:spcPts val="800"/>
              </a:spcAft>
              <a:buClrTx/>
              <a:buFont typeface="Wingdings" pitchFamily="2" charset="2"/>
              <a:buChar char="§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A7867E88-B240-B6DA-F9EF-F45B5B18E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017" y="2497727"/>
            <a:ext cx="3466074" cy="274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7C02EBE5-6A94-3A13-D893-C88FE783EFC8}"/>
              </a:ext>
            </a:extLst>
          </p:cNvPr>
          <p:cNvGrpSpPr/>
          <p:nvPr/>
        </p:nvGrpSpPr>
        <p:grpSpPr>
          <a:xfrm rot="-10800000">
            <a:off x="3580138" y="3153712"/>
            <a:ext cx="3079226" cy="2186636"/>
            <a:chOff x="0" y="0"/>
            <a:chExt cx="11538770" cy="11849767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F12546D4-5374-71C9-3EC8-F9E181F4852F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A14DAF6B-DC69-BB44-B7DA-D13EFFA53BC3}"/>
              </a:ext>
            </a:extLst>
          </p:cNvPr>
          <p:cNvGrpSpPr/>
          <p:nvPr/>
        </p:nvGrpSpPr>
        <p:grpSpPr>
          <a:xfrm rot="-10800000">
            <a:off x="6819280" y="3153302"/>
            <a:ext cx="3081294" cy="2174092"/>
            <a:chOff x="0" y="0"/>
            <a:chExt cx="11538770" cy="11849767"/>
          </a:xfrm>
        </p:grpSpPr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825542E1-CB6D-97E7-2FCB-C82EBFE9196B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8">
            <a:extLst>
              <a:ext uri="{FF2B5EF4-FFF2-40B4-BE49-F238E27FC236}">
                <a16:creationId xmlns:a16="http://schemas.microsoft.com/office/drawing/2014/main" id="{DD00FEEE-8401-CB07-97D3-8E8CBE59D997}"/>
              </a:ext>
            </a:extLst>
          </p:cNvPr>
          <p:cNvGrpSpPr/>
          <p:nvPr/>
        </p:nvGrpSpPr>
        <p:grpSpPr>
          <a:xfrm rot="-10800000">
            <a:off x="343063" y="3152894"/>
            <a:ext cx="3077159" cy="2206450"/>
            <a:chOff x="0" y="0"/>
            <a:chExt cx="11538770" cy="11849767"/>
          </a:xfrm>
        </p:grpSpPr>
        <p:sp>
          <p:nvSpPr>
            <p:cNvPr id="7" name="Freeform 19">
              <a:extLst>
                <a:ext uri="{FF2B5EF4-FFF2-40B4-BE49-F238E27FC236}">
                  <a16:creationId xmlns:a16="http://schemas.microsoft.com/office/drawing/2014/main" id="{68E943D6-F530-FBEC-8BE2-8E98958FBDD8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26">
            <a:extLst>
              <a:ext uri="{FF2B5EF4-FFF2-40B4-BE49-F238E27FC236}">
                <a16:creationId xmlns:a16="http://schemas.microsoft.com/office/drawing/2014/main" id="{FCEF3E03-0C42-1DB1-4801-17D21A5C2491}"/>
              </a:ext>
            </a:extLst>
          </p:cNvPr>
          <p:cNvSpPr txBox="1"/>
          <p:nvPr/>
        </p:nvSpPr>
        <p:spPr>
          <a:xfrm>
            <a:off x="1966835" y="1699781"/>
            <a:ext cx="7014964" cy="1208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Đàn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sự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tương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phản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kích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thước</a:t>
            </a:r>
            <a:r>
              <a:rPr lang="en-US" sz="2800" b="1" kern="1200" dirty="0">
                <a:solidFill>
                  <a:srgbClr val="373E56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FD8010-4C91-B672-B56C-613C10DBDBF5}"/>
              </a:ext>
            </a:extLst>
          </p:cNvPr>
          <p:cNvSpPr txBox="1"/>
          <p:nvPr/>
        </p:nvSpPr>
        <p:spPr>
          <a:xfrm>
            <a:off x="660355" y="3559432"/>
            <a:ext cx="2330035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trung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FF9939-2C39-9B4E-E5AE-62DC1BA3F4B2}"/>
              </a:ext>
            </a:extLst>
          </p:cNvPr>
          <p:cNvSpPr txBox="1"/>
          <p:nvPr/>
        </p:nvSpPr>
        <p:spPr>
          <a:xfrm>
            <a:off x="3655786" y="3539642"/>
            <a:ext cx="2927930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5D68B7-6933-1E33-F1D9-2245A47F2939}"/>
              </a:ext>
            </a:extLst>
          </p:cNvPr>
          <p:cNvSpPr txBox="1"/>
          <p:nvPr/>
        </p:nvSpPr>
        <p:spPr>
          <a:xfrm>
            <a:off x="6963408" y="3560254"/>
            <a:ext cx="2793038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nền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tô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đậm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916354" y="694221"/>
            <a:ext cx="2052286" cy="2065733"/>
            <a:chOff x="6734456" y="1026165"/>
            <a:chExt cx="2052286" cy="1905000"/>
          </a:xfrm>
        </p:grpSpPr>
        <p:pic>
          <p:nvPicPr>
            <p:cNvPr id="13" name="Picture 12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26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1C7131-FBF7-A7F8-0180-6272DB42F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5" y="1946442"/>
            <a:ext cx="932312" cy="9068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71147B-E95E-BB47-026B-5F4AC000BE43}"/>
              </a:ext>
            </a:extLst>
          </p:cNvPr>
          <p:cNvSpPr txBox="1"/>
          <p:nvPr/>
        </p:nvSpPr>
        <p:spPr>
          <a:xfrm>
            <a:off x="1140406" y="2106875"/>
            <a:ext cx="72378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3200" b="1" kern="1200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+mn-cs"/>
              </a:rPr>
              <a:t>Quan sát hình minh hoạ và cho biết:</a:t>
            </a:r>
            <a:endParaRPr lang="en-US" sz="32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C6ACDD4-F02D-1DFE-B7D7-70921560A9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991779" y="3723102"/>
            <a:ext cx="2097436" cy="930737"/>
          </a:xfrm>
          <a:prstGeom prst="rect">
            <a:avLst/>
          </a:prstGeom>
        </p:spPr>
      </p:pic>
      <p:pic>
        <p:nvPicPr>
          <p:cNvPr id="5" name="Picture 22">
            <a:extLst>
              <a:ext uri="{FF2B5EF4-FFF2-40B4-BE49-F238E27FC236}">
                <a16:creationId xmlns:a16="http://schemas.microsoft.com/office/drawing/2014/main" id="{0E8D2F47-26A2-6A73-AEC2-6FE521388A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99568" y="5788506"/>
            <a:ext cx="2070530" cy="9117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240D65-9CFF-F69C-4BD5-30902A92F79A}"/>
              </a:ext>
            </a:extLst>
          </p:cNvPr>
          <p:cNvSpPr/>
          <p:nvPr/>
        </p:nvSpPr>
        <p:spPr>
          <a:xfrm>
            <a:off x="3180882" y="2628621"/>
            <a:ext cx="8395033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bởi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tương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lang="x-none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BB5D0380-8AB9-5F5A-7244-54716BFF58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26435" y="3980051"/>
            <a:ext cx="1827942" cy="2264343"/>
          </a:xfrm>
          <a:prstGeom prst="rect">
            <a:avLst/>
          </a:prstGeom>
        </p:spPr>
      </p:pic>
      <p:pic>
        <p:nvPicPr>
          <p:cNvPr id="8" name="Picture 7">
            <a:hlinkClick r:id="rId10"/>
            <a:extLst>
              <a:ext uri="{FF2B5EF4-FFF2-40B4-BE49-F238E27FC236}">
                <a16:creationId xmlns:a16="http://schemas.microsoft.com/office/drawing/2014/main" id="{F4EB3E4B-E251-4B08-95FD-39FA4D5F48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59" y="4156975"/>
            <a:ext cx="4744692" cy="270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:a16="http://schemas.microsoft.com/office/drawing/2014/main" id="{6C5D210D-8DFD-8994-392F-3E6D598DDA64}"/>
              </a:ext>
            </a:extLst>
          </p:cNvPr>
          <p:cNvGrpSpPr/>
          <p:nvPr/>
        </p:nvGrpSpPr>
        <p:grpSpPr>
          <a:xfrm rot="-10800000">
            <a:off x="266280" y="3100223"/>
            <a:ext cx="2783544" cy="2464114"/>
            <a:chOff x="0" y="0"/>
            <a:chExt cx="11538770" cy="11849767"/>
          </a:xfrm>
        </p:grpSpPr>
        <p:sp>
          <p:nvSpPr>
            <p:cNvPr id="3" name="Freeform 19">
              <a:extLst>
                <a:ext uri="{FF2B5EF4-FFF2-40B4-BE49-F238E27FC236}">
                  <a16:creationId xmlns:a16="http://schemas.microsoft.com/office/drawing/2014/main" id="{18DADB9F-0D13-81EA-DB7B-6ED816942009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0">
            <a:extLst>
              <a:ext uri="{FF2B5EF4-FFF2-40B4-BE49-F238E27FC236}">
                <a16:creationId xmlns:a16="http://schemas.microsoft.com/office/drawing/2014/main" id="{0095299D-60EA-DF52-14AA-F7F4D738C833}"/>
              </a:ext>
            </a:extLst>
          </p:cNvPr>
          <p:cNvGrpSpPr/>
          <p:nvPr/>
        </p:nvGrpSpPr>
        <p:grpSpPr>
          <a:xfrm rot="-10800000">
            <a:off x="3199572" y="3853720"/>
            <a:ext cx="2627457" cy="2465462"/>
            <a:chOff x="0" y="0"/>
            <a:chExt cx="11538770" cy="11849767"/>
          </a:xfrm>
        </p:grpSpPr>
        <p:sp>
          <p:nvSpPr>
            <p:cNvPr id="5" name="Freeform 21">
              <a:extLst>
                <a:ext uri="{FF2B5EF4-FFF2-40B4-BE49-F238E27FC236}">
                  <a16:creationId xmlns:a16="http://schemas.microsoft.com/office/drawing/2014/main" id="{3CF17837-A20A-3172-14B7-513476DD0152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2">
            <a:extLst>
              <a:ext uri="{FF2B5EF4-FFF2-40B4-BE49-F238E27FC236}">
                <a16:creationId xmlns:a16="http://schemas.microsoft.com/office/drawing/2014/main" id="{56FA3BD6-6C49-C441-FA90-D6529E4B75DC}"/>
              </a:ext>
            </a:extLst>
          </p:cNvPr>
          <p:cNvGrpSpPr/>
          <p:nvPr/>
        </p:nvGrpSpPr>
        <p:grpSpPr>
          <a:xfrm rot="-10800000">
            <a:off x="5967563" y="3098413"/>
            <a:ext cx="2714606" cy="2466811"/>
            <a:chOff x="0" y="0"/>
            <a:chExt cx="11538770" cy="11849767"/>
          </a:xfrm>
        </p:grpSpPr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54A6BFCD-B703-9CF9-60E6-175C4858CE74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24">
            <a:extLst>
              <a:ext uri="{FF2B5EF4-FFF2-40B4-BE49-F238E27FC236}">
                <a16:creationId xmlns:a16="http://schemas.microsoft.com/office/drawing/2014/main" id="{57124F0B-3C4A-23A7-3BCE-CD980454B36A}"/>
              </a:ext>
            </a:extLst>
          </p:cNvPr>
          <p:cNvGrpSpPr/>
          <p:nvPr/>
        </p:nvGrpSpPr>
        <p:grpSpPr>
          <a:xfrm rot="-10800000">
            <a:off x="8820881" y="3853257"/>
            <a:ext cx="2716428" cy="2465462"/>
            <a:chOff x="0" y="0"/>
            <a:chExt cx="11538770" cy="11849767"/>
          </a:xfrm>
        </p:grpSpPr>
        <p:sp>
          <p:nvSpPr>
            <p:cNvPr id="9" name="Freeform 25">
              <a:extLst>
                <a:ext uri="{FF2B5EF4-FFF2-40B4-BE49-F238E27FC236}">
                  <a16:creationId xmlns:a16="http://schemas.microsoft.com/office/drawing/2014/main" id="{F73A9C0A-9CE3-65B8-0824-D49A121ED393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26">
            <a:extLst>
              <a:ext uri="{FF2B5EF4-FFF2-40B4-BE49-F238E27FC236}">
                <a16:creationId xmlns:a16="http://schemas.microsoft.com/office/drawing/2014/main" id="{AFBE5440-9F66-B51F-9D20-4FDD50ECB3BF}"/>
              </a:ext>
            </a:extLst>
          </p:cNvPr>
          <p:cNvSpPr txBox="1"/>
          <p:nvPr/>
        </p:nvSpPr>
        <p:spPr>
          <a:xfrm>
            <a:off x="1976216" y="1664067"/>
            <a:ext cx="8239568" cy="1207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Chậu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xương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x-none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8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1657BD-3F42-A610-C69E-6C5741B1D7C1}"/>
              </a:ext>
            </a:extLst>
          </p:cNvPr>
          <p:cNvSpPr txBox="1"/>
          <p:nvPr/>
        </p:nvSpPr>
        <p:spPr>
          <a:xfrm>
            <a:off x="294643" y="3853720"/>
            <a:ext cx="262922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vi-VN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 1: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 các hình dạng của cây.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A7F58C-9A1F-042E-3CB6-9B62813A1408}"/>
              </a:ext>
            </a:extLst>
          </p:cNvPr>
          <p:cNvSpPr txBox="1"/>
          <p:nvPr/>
        </p:nvSpPr>
        <p:spPr>
          <a:xfrm>
            <a:off x="3290109" y="4377057"/>
            <a:ext cx="2468034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vi-VN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 2: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 các hoạ tiết trên hình dạng đã vẽ.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7AF640-99B5-523A-6D9E-9164945E26DD}"/>
              </a:ext>
            </a:extLst>
          </p:cNvPr>
          <p:cNvSpPr txBox="1"/>
          <p:nvPr/>
        </p:nvSpPr>
        <p:spPr>
          <a:xfrm>
            <a:off x="6148069" y="3853258"/>
            <a:ext cx="2468034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vi-VN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 3: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Tô màu cho bức tranh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7C9E0A-8F29-1591-F09D-C26FBA3A3A49}"/>
              </a:ext>
            </a:extLst>
          </p:cNvPr>
          <p:cNvSpPr txBox="1"/>
          <p:nvPr/>
        </p:nvSpPr>
        <p:spPr>
          <a:xfrm>
            <a:off x="9041568" y="4376595"/>
            <a:ext cx="233341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vi-VN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Bước 4: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Tô nền và hoàn thiện sản phẩm.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916354" y="694221"/>
            <a:ext cx="2052286" cy="2065733"/>
            <a:chOff x="6734456" y="1026165"/>
            <a:chExt cx="2052286" cy="1905000"/>
          </a:xfrm>
        </p:grpSpPr>
        <p:pic>
          <p:nvPicPr>
            <p:cNvPr id="16" name="Picture 15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654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of Rectangle 31">
            <a:extLst>
              <a:ext uri="{FF2B5EF4-FFF2-40B4-BE49-F238E27FC236}">
                <a16:creationId xmlns:a16="http://schemas.microsoft.com/office/drawing/2014/main" id="{152D6DA5-534B-4B2B-F7F0-14D4432A519F}"/>
              </a:ext>
            </a:extLst>
          </p:cNvPr>
          <p:cNvSpPr/>
          <p:nvPr/>
        </p:nvSpPr>
        <p:spPr>
          <a:xfrm>
            <a:off x="2217682" y="3574491"/>
            <a:ext cx="8023643" cy="1425762"/>
          </a:xfrm>
          <a:prstGeom prst="round2Diag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F85B9DE7-35F9-849A-16CE-AA5B062AEB31}"/>
              </a:ext>
            </a:extLst>
          </p:cNvPr>
          <p:cNvSpPr txBox="1"/>
          <p:nvPr/>
        </p:nvSpPr>
        <p:spPr>
          <a:xfrm>
            <a:off x="2332120" y="3973594"/>
            <a:ext cx="7794766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4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”.</a:t>
            </a:r>
            <a:r>
              <a:rPr lang="x-none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4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7C3BFFD-85A4-0975-CD76-C6942F21A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250769" y="1601041"/>
            <a:ext cx="1342112" cy="1159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321B0F-E16B-277C-B5E2-774FFE2C0979}"/>
              </a:ext>
            </a:extLst>
          </p:cNvPr>
          <p:cNvSpPr txBox="1"/>
          <p:nvPr/>
        </p:nvSpPr>
        <p:spPr>
          <a:xfrm>
            <a:off x="4515984" y="2760290"/>
            <a:ext cx="2811683" cy="52322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6820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F9253834-587B-9DC0-F7F2-6A499CBB4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00413" y="-143294"/>
            <a:ext cx="2118163" cy="18295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5F48B6-1E80-C6F8-69FC-07F1F60C9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61" y="1786105"/>
            <a:ext cx="932312" cy="9068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0A0B9B-FA18-83EF-BB90-36D094623B7B}"/>
              </a:ext>
            </a:extLst>
          </p:cNvPr>
          <p:cNvSpPr txBox="1"/>
          <p:nvPr/>
        </p:nvSpPr>
        <p:spPr>
          <a:xfrm>
            <a:off x="1295400" y="1977914"/>
            <a:ext cx="3653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vi-VN" sz="2800" b="1" kern="1200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+mn-cs"/>
              </a:rPr>
              <a:t>Giới thiệu sản phẩm</a:t>
            </a:r>
            <a:endParaRPr lang="en-US" sz="28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DCB3F-C0F7-1335-9E23-CB8C733FAF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12" y="2692943"/>
            <a:ext cx="3057895" cy="2733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82CAB4-1505-688E-C954-2FF389AD5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373" y="2692943"/>
            <a:ext cx="3172178" cy="26410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2FC500-FF56-55CC-EBFF-1D707470D54E}"/>
              </a:ext>
            </a:extLst>
          </p:cNvPr>
          <p:cNvSpPr txBox="1"/>
          <p:nvPr/>
        </p:nvSpPr>
        <p:spPr>
          <a:xfrm>
            <a:off x="395242" y="5426768"/>
            <a:ext cx="4155633" cy="1280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buClrTx/>
              <a:buFontTx/>
              <a:buNone/>
            </a:pP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cối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,…)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x-none" sz="18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EEF2D-8914-D704-49AE-57CC7579DB2E}"/>
              </a:ext>
            </a:extLst>
          </p:cNvPr>
          <p:cNvSpPr txBox="1"/>
          <p:nvPr/>
        </p:nvSpPr>
        <p:spPr>
          <a:xfrm>
            <a:off x="4948964" y="5453366"/>
            <a:ext cx="4399293" cy="12800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.</a:t>
            </a:r>
            <a:endParaRPr lang="x-none" sz="1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50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AF18C79-D1BB-A2F9-8390-6FBF27B8C9F8}"/>
              </a:ext>
            </a:extLst>
          </p:cNvPr>
          <p:cNvGrpSpPr/>
          <p:nvPr/>
        </p:nvGrpSpPr>
        <p:grpSpPr>
          <a:xfrm rot="-10800000">
            <a:off x="5609441" y="2691767"/>
            <a:ext cx="4780176" cy="3703492"/>
            <a:chOff x="0" y="0"/>
            <a:chExt cx="23914345" cy="2042243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00419C-0F0C-3971-B364-EDC63BDE4138}"/>
                </a:ext>
              </a:extLst>
            </p:cNvPr>
            <p:cNvSpPr/>
            <p:nvPr/>
          </p:nvSpPr>
          <p:spPr>
            <a:xfrm>
              <a:off x="0" y="-4262"/>
              <a:ext cx="23922092" cy="20428918"/>
            </a:xfrm>
            <a:custGeom>
              <a:avLst/>
              <a:gdLst/>
              <a:ahLst/>
              <a:cxnLst/>
              <a:rect l="l" t="t" r="r" b="b"/>
              <a:pathLst>
                <a:path w="23922092" h="20428918">
                  <a:moveTo>
                    <a:pt x="22983192" y="20417729"/>
                  </a:moveTo>
                  <a:cubicBezTo>
                    <a:pt x="22983192" y="20417729"/>
                    <a:pt x="22563438" y="20428918"/>
                    <a:pt x="22100854" y="20426296"/>
                  </a:cubicBezTo>
                  <a:cubicBezTo>
                    <a:pt x="7100544" y="20424133"/>
                    <a:pt x="1057073" y="20416308"/>
                    <a:pt x="1057073" y="20416308"/>
                  </a:cubicBezTo>
                  <a:cubicBezTo>
                    <a:pt x="812931" y="20407474"/>
                    <a:pt x="565145" y="20390494"/>
                    <a:pt x="398404" y="20332316"/>
                  </a:cubicBezTo>
                  <a:cubicBezTo>
                    <a:pt x="120505" y="20235354"/>
                    <a:pt x="0" y="20057826"/>
                    <a:pt x="0" y="6080107"/>
                  </a:cubicBezTo>
                  <a:lnTo>
                    <a:pt x="0" y="6079947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7561536" y="7673"/>
                  </a:cubicBezTo>
                  <a:cubicBezTo>
                    <a:pt x="22344512" y="0"/>
                    <a:pt x="22808440" y="7673"/>
                    <a:pt x="22808440" y="7673"/>
                  </a:cubicBezTo>
                  <a:cubicBezTo>
                    <a:pt x="23176747" y="15152"/>
                    <a:pt x="23540059" y="84484"/>
                    <a:pt x="23737801" y="207066"/>
                  </a:cubicBezTo>
                  <a:cubicBezTo>
                    <a:pt x="23888818" y="300683"/>
                    <a:pt x="23922092" y="425358"/>
                    <a:pt x="23912951" y="6080107"/>
                  </a:cubicBezTo>
                  <a:lnTo>
                    <a:pt x="23912951" y="6080267"/>
                  </a:lnTo>
                  <a:cubicBezTo>
                    <a:pt x="23912951" y="20175790"/>
                    <a:pt x="23629955" y="20389889"/>
                    <a:pt x="22983192" y="20417729"/>
                  </a:cubicBezTo>
                  <a:close/>
                </a:path>
              </a:pathLst>
            </a:custGeom>
            <a:solidFill>
              <a:srgbClr val="DE7D3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118">
            <a:extLst>
              <a:ext uri="{FF2B5EF4-FFF2-40B4-BE49-F238E27FC236}">
                <a16:creationId xmlns:a16="http://schemas.microsoft.com/office/drawing/2014/main" id="{0C27B495-A8DF-15D1-D3FA-9E7994D2C405}"/>
              </a:ext>
            </a:extLst>
          </p:cNvPr>
          <p:cNvSpPr txBox="1"/>
          <p:nvPr/>
        </p:nvSpPr>
        <p:spPr>
          <a:xfrm>
            <a:off x="2344781" y="1756960"/>
            <a:ext cx="777626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8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Group 119">
            <a:extLst>
              <a:ext uri="{FF2B5EF4-FFF2-40B4-BE49-F238E27FC236}">
                <a16:creationId xmlns:a16="http://schemas.microsoft.com/office/drawing/2014/main" id="{F3CBBEF7-0803-9F3D-49F8-E94EDA835F0B}"/>
              </a:ext>
            </a:extLst>
          </p:cNvPr>
          <p:cNvGrpSpPr/>
          <p:nvPr/>
        </p:nvGrpSpPr>
        <p:grpSpPr>
          <a:xfrm rot="-10800000">
            <a:off x="388242" y="2704836"/>
            <a:ext cx="4781724" cy="1448328"/>
            <a:chOff x="0" y="0"/>
            <a:chExt cx="24863924" cy="3083735"/>
          </a:xfrm>
        </p:grpSpPr>
        <p:sp>
          <p:nvSpPr>
            <p:cNvPr id="6" name="Freeform 120">
              <a:extLst>
                <a:ext uri="{FF2B5EF4-FFF2-40B4-BE49-F238E27FC236}">
                  <a16:creationId xmlns:a16="http://schemas.microsoft.com/office/drawing/2014/main" id="{F5C6969A-C20A-C8AF-632A-78FCA30AD5E5}"/>
                </a:ext>
              </a:extLst>
            </p:cNvPr>
            <p:cNvSpPr/>
            <p:nvPr/>
          </p:nvSpPr>
          <p:spPr>
            <a:xfrm>
              <a:off x="0" y="-4262"/>
              <a:ext cx="24871669" cy="3090220"/>
            </a:xfrm>
            <a:custGeom>
              <a:avLst/>
              <a:gdLst/>
              <a:ahLst/>
              <a:cxnLst/>
              <a:rect l="l" t="t" r="r" b="b"/>
              <a:pathLst>
                <a:path w="24871669" h="3090220">
                  <a:moveTo>
                    <a:pt x="23932770" y="3079033"/>
                  </a:moveTo>
                  <a:cubicBezTo>
                    <a:pt x="23932770" y="3079033"/>
                    <a:pt x="23513018" y="3090220"/>
                    <a:pt x="23050433" y="3087599"/>
                  </a:cubicBezTo>
                  <a:cubicBezTo>
                    <a:pt x="7356299" y="3085436"/>
                    <a:pt x="1057073" y="3077612"/>
                    <a:pt x="1057073" y="3077612"/>
                  </a:cubicBezTo>
                  <a:cubicBezTo>
                    <a:pt x="812931" y="3068778"/>
                    <a:pt x="565145" y="3051797"/>
                    <a:pt x="398404" y="2993619"/>
                  </a:cubicBezTo>
                  <a:cubicBezTo>
                    <a:pt x="120505" y="2896657"/>
                    <a:pt x="0" y="2719129"/>
                    <a:pt x="0" y="1132357"/>
                  </a:cubicBezTo>
                  <a:lnTo>
                    <a:pt x="0" y="1132340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8302351" y="7673"/>
                  </a:cubicBezTo>
                  <a:cubicBezTo>
                    <a:pt x="23294091" y="0"/>
                    <a:pt x="23758018" y="7673"/>
                    <a:pt x="23758018" y="7673"/>
                  </a:cubicBezTo>
                  <a:cubicBezTo>
                    <a:pt x="24126326" y="15152"/>
                    <a:pt x="24489639" y="84484"/>
                    <a:pt x="24687378" y="207066"/>
                  </a:cubicBezTo>
                  <a:cubicBezTo>
                    <a:pt x="24838396" y="300683"/>
                    <a:pt x="24871669" y="425358"/>
                    <a:pt x="24862529" y="1132357"/>
                  </a:cubicBezTo>
                  <a:lnTo>
                    <a:pt x="24862529" y="1132375"/>
                  </a:lnTo>
                  <a:cubicBezTo>
                    <a:pt x="24862529" y="2837094"/>
                    <a:pt x="24579532" y="3051192"/>
                    <a:pt x="23932770" y="3079033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121">
            <a:extLst>
              <a:ext uri="{FF2B5EF4-FFF2-40B4-BE49-F238E27FC236}">
                <a16:creationId xmlns:a16="http://schemas.microsoft.com/office/drawing/2014/main" id="{B01CDCE8-6273-352A-DB3A-41C8440EF701}"/>
              </a:ext>
            </a:extLst>
          </p:cNvPr>
          <p:cNvSpPr txBox="1"/>
          <p:nvPr/>
        </p:nvSpPr>
        <p:spPr>
          <a:xfrm>
            <a:off x="826227" y="2922622"/>
            <a:ext cx="4092466" cy="85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US" sz="2000" kern="1200" dirty="0">
              <a:solidFill>
                <a:srgbClr val="373E56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925F70-9C9E-4012-DEBB-782AC13177FC}"/>
              </a:ext>
            </a:extLst>
          </p:cNvPr>
          <p:cNvSpPr txBox="1"/>
          <p:nvPr/>
        </p:nvSpPr>
        <p:spPr>
          <a:xfrm>
            <a:off x="5926243" y="3024390"/>
            <a:ext cx="4565915" cy="2796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khảo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(tr.42 SGK)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tưởng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76D70F-A546-1130-9EE4-36E5F84CC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71" y="4543698"/>
            <a:ext cx="2329814" cy="20829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28925D-BB91-44F8-1FF2-274418486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077" y="4671112"/>
            <a:ext cx="2168616" cy="180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6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264894" y="124705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2">
            <a:extLst>
              <a:ext uri="{FF2B5EF4-FFF2-40B4-BE49-F238E27FC236}">
                <a16:creationId xmlns:a16="http://schemas.microsoft.com/office/drawing/2014/main" id="{54C48DF1-0159-774D-8508-73C9D138D85C}"/>
              </a:ext>
            </a:extLst>
          </p:cNvPr>
          <p:cNvGrpSpPr/>
          <p:nvPr/>
        </p:nvGrpSpPr>
        <p:grpSpPr>
          <a:xfrm rot="-10800000">
            <a:off x="6389514" y="3429000"/>
            <a:ext cx="4055677" cy="1576587"/>
            <a:chOff x="0" y="0"/>
            <a:chExt cx="11538770" cy="11849767"/>
          </a:xfrm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96C279A1-95B9-6010-A5A1-8E7E963B2984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10">
            <a:extLst>
              <a:ext uri="{FF2B5EF4-FFF2-40B4-BE49-F238E27FC236}">
                <a16:creationId xmlns:a16="http://schemas.microsoft.com/office/drawing/2014/main" id="{C94FFCF9-961E-8989-A4B5-2C3ADC9F61C8}"/>
              </a:ext>
            </a:extLst>
          </p:cNvPr>
          <p:cNvGrpSpPr/>
          <p:nvPr/>
        </p:nvGrpSpPr>
        <p:grpSpPr>
          <a:xfrm rot="-10800000">
            <a:off x="1391414" y="1786337"/>
            <a:ext cx="9409171" cy="1131960"/>
            <a:chOff x="0" y="0"/>
            <a:chExt cx="11538770" cy="11849767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92017FAA-B137-D0DD-2EB0-35A2EEA89BEA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2">
            <a:extLst>
              <a:ext uri="{FF2B5EF4-FFF2-40B4-BE49-F238E27FC236}">
                <a16:creationId xmlns:a16="http://schemas.microsoft.com/office/drawing/2014/main" id="{C303B49A-9498-3DED-D3E8-FE46311A8938}"/>
              </a:ext>
            </a:extLst>
          </p:cNvPr>
          <p:cNvGrpSpPr/>
          <p:nvPr/>
        </p:nvGrpSpPr>
        <p:grpSpPr>
          <a:xfrm rot="-10800000">
            <a:off x="1697441" y="3430428"/>
            <a:ext cx="4055677" cy="1575727"/>
            <a:chOff x="0" y="0"/>
            <a:chExt cx="11538770" cy="11849767"/>
          </a:xfrm>
        </p:grpSpPr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91745967-501E-6231-DCD8-AA8883F17AFC}"/>
                </a:ext>
              </a:extLst>
            </p:cNvPr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1694418-2E4E-20A7-A74C-5304CF549370}"/>
              </a:ext>
            </a:extLst>
          </p:cNvPr>
          <p:cNvSpPr txBox="1"/>
          <p:nvPr/>
        </p:nvSpPr>
        <p:spPr>
          <a:xfrm>
            <a:off x="1730962" y="2068161"/>
            <a:ext cx="8775515" cy="568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x-none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Trưng bày sản phẩm và chia sẻ cảm nhận theo gợi ý sau: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FDDFCE-3455-9208-E380-189D519EDBED}"/>
              </a:ext>
            </a:extLst>
          </p:cNvPr>
          <p:cNvSpPr txBox="1"/>
          <p:nvPr/>
        </p:nvSpPr>
        <p:spPr>
          <a:xfrm>
            <a:off x="1816124" y="3680266"/>
            <a:ext cx="3936994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GB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 đặt tên sản phẩm mĩ thuật của mình là gì?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69D848-0E9C-13A9-F4F7-D3DBF5ED5854}"/>
              </a:ext>
            </a:extLst>
          </p:cNvPr>
          <p:cNvSpPr txBox="1"/>
          <p:nvPr/>
        </p:nvSpPr>
        <p:spPr>
          <a:xfrm>
            <a:off x="6448075" y="3680266"/>
            <a:ext cx="4058402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GB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</a:t>
            </a:r>
            <a:r>
              <a:rPr lang="x-none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hững hình tương phản nào có trong SPMT của em?</a:t>
            </a: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87622" y="136807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A7F049-5712-B79B-F3CE-913F010FF098}"/>
              </a:ext>
            </a:extLst>
          </p:cNvPr>
          <p:cNvSpPr/>
          <p:nvPr/>
        </p:nvSpPr>
        <p:spPr>
          <a:xfrm>
            <a:off x="609677" y="1860925"/>
            <a:ext cx="10402705" cy="49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algn="just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vi-VN" sz="2000" b="1" kern="1200" dirty="0">
                <a:solidFill>
                  <a:srgbClr val="C0504D">
                    <a:lumMod val="50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 thể xé, cắt, dán các hình tương phản để tạo nên sản phẩm mĩ thuật.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463496-AB9E-44F1-CD28-0A21F4E70E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12168" r="2513" b="28028"/>
          <a:stretch/>
        </p:blipFill>
        <p:spPr>
          <a:xfrm flipH="1">
            <a:off x="-51444" y="3602920"/>
            <a:ext cx="1600844" cy="23423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4427D4-CF26-2D43-EB04-6CBB92458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02" y="2724859"/>
            <a:ext cx="2475975" cy="3432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0D401-2BC8-F228-E352-2B722F857D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005" y="2724859"/>
            <a:ext cx="2773517" cy="35811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0E6DC7-8DCB-8B88-D39E-C54FAC9F54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5" y="4004954"/>
            <a:ext cx="2805116" cy="301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3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26520D2-DC08-BD9B-754B-DE6061A9E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19"/>
          <a:stretch/>
        </p:blipFill>
        <p:spPr>
          <a:xfrm>
            <a:off x="1652362" y="1884996"/>
            <a:ext cx="8887276" cy="2815636"/>
          </a:xfrm>
          <a:prstGeom prst="rect">
            <a:avLst/>
          </a:prstGeom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4B7089D3-E5A3-34CF-2E85-D87699D51B66}"/>
              </a:ext>
            </a:extLst>
          </p:cNvPr>
          <p:cNvSpPr txBox="1"/>
          <p:nvPr/>
        </p:nvSpPr>
        <p:spPr>
          <a:xfrm>
            <a:off x="3194402" y="1762811"/>
            <a:ext cx="580319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3600" b="1" kern="1200" spc="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LUẬN</a:t>
            </a:r>
            <a:endParaRPr lang="en-US" sz="3600" b="1" kern="1200" spc="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24BC2B1E-90B1-32B5-11F4-03BBB7D2F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9033912">
            <a:off x="7608440" y="4372141"/>
            <a:ext cx="523601" cy="1930324"/>
          </a:xfrm>
          <a:prstGeom prst="rect">
            <a:avLst/>
          </a:prstGeom>
        </p:spPr>
      </p:pic>
      <p:pic>
        <p:nvPicPr>
          <p:cNvPr id="5" name="Picture 18">
            <a:extLst>
              <a:ext uri="{FF2B5EF4-FFF2-40B4-BE49-F238E27FC236}">
                <a16:creationId xmlns:a16="http://schemas.microsoft.com/office/drawing/2014/main" id="{AE568F21-F278-4155-C38E-26EAA51EFC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0513369">
            <a:off x="3957434" y="5975450"/>
            <a:ext cx="3508176" cy="6621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4C4BF-60CB-4826-8061-87610E3276C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0" r="18947" b="12676"/>
          <a:stretch/>
        </p:blipFill>
        <p:spPr>
          <a:xfrm>
            <a:off x="927712" y="3428999"/>
            <a:ext cx="2028238" cy="28156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ECDF187-22ED-EA23-2A2D-2BAEFF03AA1F}"/>
              </a:ext>
            </a:extLst>
          </p:cNvPr>
          <p:cNvGrpSpPr/>
          <p:nvPr/>
        </p:nvGrpSpPr>
        <p:grpSpPr>
          <a:xfrm>
            <a:off x="841137" y="1420570"/>
            <a:ext cx="9191863" cy="5132630"/>
            <a:chOff x="-200263" y="125170"/>
            <a:chExt cx="19482924" cy="10230338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88E366A8-6AC1-8F3B-EB8B-CE95DF035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b="16517"/>
            <a:stretch>
              <a:fillRect/>
            </a:stretch>
          </p:blipFill>
          <p:spPr>
            <a:xfrm rot="4872728">
              <a:off x="15895676" y="3835813"/>
              <a:ext cx="4149750" cy="2624220"/>
            </a:xfrm>
            <a:prstGeom prst="rect">
              <a:avLst/>
            </a:prstGeom>
          </p:spPr>
        </p:pic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070BAD37-8EBC-8D73-0CBB-338402442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14899" t="412" r="2470"/>
            <a:stretch>
              <a:fillRect/>
            </a:stretch>
          </p:blipFill>
          <p:spPr>
            <a:xfrm rot="21507948">
              <a:off x="9195784" y="833315"/>
              <a:ext cx="7048044" cy="8537176"/>
            </a:xfrm>
            <a:prstGeom prst="rect">
              <a:avLst/>
            </a:prstGeom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3813EA02-B64C-C609-5C32-77C07F458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r="14172"/>
            <a:stretch>
              <a:fillRect/>
            </a:stretch>
          </p:blipFill>
          <p:spPr>
            <a:xfrm rot="-92052">
              <a:off x="2001122" y="817179"/>
              <a:ext cx="7396745" cy="8661488"/>
            </a:xfrm>
            <a:prstGeom prst="rect">
              <a:avLst/>
            </a:prstGeom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23766712-E0F0-DC02-5F68-6434C6646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46379"/>
            <a:stretch>
              <a:fillRect/>
            </a:stretch>
          </p:blipFill>
          <p:spPr>
            <a:xfrm>
              <a:off x="3696198" y="3790338"/>
              <a:ext cx="11406237" cy="544883"/>
            </a:xfrm>
            <a:prstGeom prst="rect">
              <a:avLst/>
            </a:prstGeom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F4B381C9-42F7-8BF5-4A3C-34E99C258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6556796" y="7699345"/>
              <a:ext cx="1405009" cy="1558955"/>
            </a:xfrm>
            <a:prstGeom prst="rect">
              <a:avLst/>
            </a:prstGeom>
          </p:spPr>
        </p:pic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D8729A86-5C2C-1DC9-FE25-2E93AF0C3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442219">
              <a:off x="278813" y="1116292"/>
              <a:ext cx="1499774" cy="2083019"/>
            </a:xfrm>
            <a:prstGeom prst="rect">
              <a:avLst/>
            </a:prstGeom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5AE9DE3D-FC6C-BDBA-5B77-5BE751DB8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 rot="1268083">
              <a:off x="15510151" y="125170"/>
              <a:ext cx="1486968" cy="4279044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E9AB5DE3-025E-8F3F-28D0-E67EDA044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 rot="1132667">
              <a:off x="-200263" y="4073952"/>
              <a:ext cx="1589861" cy="5389361"/>
            </a:xfrm>
            <a:prstGeom prst="rect">
              <a:avLst/>
            </a:prstGeom>
          </p:spPr>
        </p:pic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73D60456-32E1-844C-7FE2-F4BF8EA5B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4109739" y="4945473"/>
              <a:ext cx="1109602" cy="1000029"/>
            </a:xfrm>
            <a:prstGeom prst="rect">
              <a:avLst/>
            </a:prstGeom>
          </p:spPr>
        </p:pic>
        <p:pic>
          <p:nvPicPr>
            <p:cNvPr id="12" name="Picture 16">
              <a:extLst>
                <a:ext uri="{FF2B5EF4-FFF2-40B4-BE49-F238E27FC236}">
                  <a16:creationId xmlns:a16="http://schemas.microsoft.com/office/drawing/2014/main" id="{48D779DD-9980-228A-C291-F8D083EFA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>
              <a:fillRect/>
            </a:stretch>
          </p:blipFill>
          <p:spPr>
            <a:xfrm>
              <a:off x="4447960" y="4521953"/>
              <a:ext cx="1050520" cy="1168868"/>
            </a:xfrm>
            <a:prstGeom prst="rect">
              <a:avLst/>
            </a:prstGeom>
          </p:spPr>
        </p:pic>
        <p:pic>
          <p:nvPicPr>
            <p:cNvPr id="13" name="Picture 13">
              <a:extLst>
                <a:ext uri="{FF2B5EF4-FFF2-40B4-BE49-F238E27FC236}">
                  <a16:creationId xmlns:a16="http://schemas.microsoft.com/office/drawing/2014/main" id="{C3D500B1-30A6-1097-B1B5-C9E88057F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>
              <a:fillRect/>
            </a:stretch>
          </p:blipFill>
          <p:spPr>
            <a:xfrm flipH="1">
              <a:off x="138017" y="6977395"/>
              <a:ext cx="3260468" cy="337811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1E28E5-0167-7962-AC4B-03D7C23A330A}"/>
                </a:ext>
              </a:extLst>
            </p:cNvPr>
            <p:cNvSpPr txBox="1"/>
            <p:nvPr/>
          </p:nvSpPr>
          <p:spPr>
            <a:xfrm>
              <a:off x="5685075" y="4945473"/>
              <a:ext cx="32271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20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Ôn lại kiến thức bài học.</a:t>
              </a:r>
              <a:endPara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15" name="Picture 15">
              <a:extLst>
                <a:ext uri="{FF2B5EF4-FFF2-40B4-BE49-F238E27FC236}">
                  <a16:creationId xmlns:a16="http://schemas.microsoft.com/office/drawing/2014/main" id="{0C210931-C3E2-F06D-A05A-815DCD50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4227651" y="6537861"/>
              <a:ext cx="1109602" cy="1000029"/>
            </a:xfrm>
            <a:prstGeom prst="rect">
              <a:avLst/>
            </a:prstGeom>
          </p:spPr>
        </p:pic>
        <p:pic>
          <p:nvPicPr>
            <p:cNvPr id="16" name="Picture 16">
              <a:extLst>
                <a:ext uri="{FF2B5EF4-FFF2-40B4-BE49-F238E27FC236}">
                  <a16:creationId xmlns:a16="http://schemas.microsoft.com/office/drawing/2014/main" id="{B3E49F34-B811-AE1F-6AB7-E43CCCEA4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>
              <a:fillRect/>
            </a:stretch>
          </p:blipFill>
          <p:spPr>
            <a:xfrm>
              <a:off x="4565872" y="6114341"/>
              <a:ext cx="1050520" cy="116886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CB7793-C964-DB70-E55F-B0C32B4A5353}"/>
                </a:ext>
              </a:extLst>
            </p:cNvPr>
            <p:cNvSpPr txBox="1"/>
            <p:nvPr/>
          </p:nvSpPr>
          <p:spPr>
            <a:xfrm>
              <a:off x="5745223" y="5975105"/>
              <a:ext cx="7640701" cy="18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  <a:buClrTx/>
                <a:buFontTx/>
                <a:buNone/>
              </a:pP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Học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chuẩn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i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Bài</a:t>
              </a:r>
              <a:r>
                <a:rPr lang="en-US" sz="2000" i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11 – </a:t>
              </a:r>
              <a:r>
                <a:rPr lang="en-US" sz="2000" i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Bạn</a:t>
              </a:r>
              <a:r>
                <a:rPr lang="en-US" sz="2000" i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Robot </a:t>
              </a:r>
              <a:r>
                <a:rPr lang="en-US" sz="2000" i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của</a:t>
              </a:r>
              <a:r>
                <a:rPr lang="en-US" sz="2000" i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000" i="1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em</a:t>
              </a:r>
              <a:r>
                <a:rPr lang="en-US" sz="2000" i="1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57BAB11-366A-C04C-1B98-481A20AE732E}"/>
              </a:ext>
            </a:extLst>
          </p:cNvPr>
          <p:cNvSpPr/>
          <p:nvPr/>
        </p:nvSpPr>
        <p:spPr>
          <a:xfrm>
            <a:off x="2755307" y="244592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Template_Mĩ thuật 3</Template>
  <TotalTime>62</TotalTime>
  <Words>836</Words>
  <Application>Microsoft Office PowerPoint</Application>
  <PresentationFormat>Widescreen</PresentationFormat>
  <Paragraphs>72</Paragraphs>
  <Slides>27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18</cp:revision>
  <dcterms:created xsi:type="dcterms:W3CDTF">2023-06-27T08:24:28Z</dcterms:created>
  <dcterms:modified xsi:type="dcterms:W3CDTF">2023-08-18T03:42:32Z</dcterms:modified>
</cp:coreProperties>
</file>