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91" r:id="rId6"/>
    <p:sldId id="259" r:id="rId7"/>
    <p:sldId id="260" r:id="rId8"/>
    <p:sldId id="277" r:id="rId9"/>
    <p:sldId id="272" r:id="rId10"/>
    <p:sldId id="273" r:id="rId11"/>
    <p:sldId id="283" r:id="rId12"/>
    <p:sldId id="284" r:id="rId13"/>
    <p:sldId id="285" r:id="rId14"/>
    <p:sldId id="287" r:id="rId15"/>
    <p:sldId id="286" r:id="rId16"/>
    <p:sldId id="274" r:id="rId17"/>
    <p:sldId id="275" r:id="rId18"/>
    <p:sldId id="290" r:id="rId19"/>
    <p:sldId id="261" r:id="rId20"/>
    <p:sldId id="289" r:id="rId21"/>
    <p:sldId id="262" r:id="rId22"/>
    <p:sldId id="271" r:id="rId23"/>
    <p:sldId id="267" r:id="rId24"/>
    <p:sldId id="292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0969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2875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4042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0994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2040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751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8808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428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957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22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3195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8215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2738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2143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1926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9169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2158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0236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354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893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2864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5698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5850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27661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1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52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3ot6hp3dfU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3ot6hp3dfU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DAjKH542Uk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23.svg"/><Relationship Id="rId9" Type="http://schemas.openxmlformats.org/officeDocument/2006/relationships/hyperlink" Target="https://youtu.be/BDAjKH542Uk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53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53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52.png"/><Relationship Id="rId18" Type="http://schemas.openxmlformats.org/officeDocument/2006/relationships/image" Target="../media/image57.sv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17" Type="http://schemas.openxmlformats.org/officeDocument/2006/relationships/image" Target="../media/image56.png"/><Relationship Id="rId2" Type="http://schemas.openxmlformats.org/officeDocument/2006/relationships/image" Target="../media/image41.jpg"/><Relationship Id="rId16" Type="http://schemas.openxmlformats.org/officeDocument/2006/relationships/image" Target="../media/image55.svg"/><Relationship Id="rId20" Type="http://schemas.openxmlformats.org/officeDocument/2006/relationships/image" Target="../media/image5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svg"/><Relationship Id="rId19" Type="http://schemas.openxmlformats.org/officeDocument/2006/relationships/image" Target="../media/image58.png"/><Relationship Id="rId4" Type="http://schemas.openxmlformats.org/officeDocument/2006/relationships/image" Target="../media/image43.svg"/><Relationship Id="rId9" Type="http://schemas.openxmlformats.org/officeDocument/2006/relationships/image" Target="../media/image48.png"/><Relationship Id="rId14" Type="http://schemas.openxmlformats.org/officeDocument/2006/relationships/image" Target="../media/image53.svg"/><Relationship Id="rId22" Type="http://schemas.openxmlformats.org/officeDocument/2006/relationships/image" Target="../media/image6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41841" y="1789591"/>
            <a:ext cx="12108318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6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mặt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khác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nhau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liệu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826110" y="3429000"/>
            <a:ext cx="10539780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nặn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8910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D9CA24-B1FB-D592-EC8B-EAE5FE0FEBA9}"/>
              </a:ext>
            </a:extLst>
          </p:cNvPr>
          <p:cNvSpPr txBox="1"/>
          <p:nvPr/>
        </p:nvSpPr>
        <p:spPr>
          <a:xfrm>
            <a:off x="3579779" y="1624391"/>
            <a:ext cx="7840493" cy="2146191"/>
          </a:xfrm>
          <a:prstGeom prst="wedgeRoundRectCallout">
            <a:avLst>
              <a:gd name="adj1" fmla="val -37338"/>
              <a:gd name="adj2" fmla="val 74285"/>
              <a:gd name="adj3" fmla="val 16667"/>
            </a:avLst>
          </a:prstGeom>
          <a:solidFill>
            <a:srgbClr val="FFCCCC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Nghe </a:t>
            </a:r>
            <a:r>
              <a:rPr lang="en-US" sz="28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hát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8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Vườn</a:t>
            </a:r>
            <a:r>
              <a:rPr lang="en-US" sz="28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8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8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nhạc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sĩ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Phan </a:t>
            </a:r>
            <a:r>
              <a:rPr lang="en-US" sz="28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8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nhẵn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x-none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7C1A6C-8A3A-A385-B275-43B92969C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21" y="342900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yt1s.com - Vườn Cây Của Ba  Thần Đồng Âm Nhạc Việt Nam Bé MAI VY  Nhạc thiếu nhi hay nhất cho bé">
            <a:hlinkClick r:id="" action="ppaction://media"/>
            <a:extLst>
              <a:ext uri="{FF2B5EF4-FFF2-40B4-BE49-F238E27FC236}">
                <a16:creationId xmlns:a16="http://schemas.microsoft.com/office/drawing/2014/main" id="{C4C55834-2E6C-FDE2-C2C1-FEC335C66A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7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8910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>
            <a:extLst>
              <a:ext uri="{FF2B5EF4-FFF2-40B4-BE49-F238E27FC236}">
                <a16:creationId xmlns:a16="http://schemas.microsoft.com/office/drawing/2014/main" id="{740C88DA-DDA2-F2EB-F38E-B59DA1240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616441" y="-1695373"/>
            <a:ext cx="3476765" cy="30624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350724-F2F4-8B51-CCE5-BD75CB23E5FB}"/>
              </a:ext>
            </a:extLst>
          </p:cNvPr>
          <p:cNvSpPr txBox="1"/>
          <p:nvPr/>
        </p:nvSpPr>
        <p:spPr>
          <a:xfrm>
            <a:off x="801953" y="1757856"/>
            <a:ext cx="7135817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ClrTx/>
              <a:buFontTx/>
              <a:buNone/>
              <a:tabLst>
                <a:tab pos="3767455" algn="l"/>
              </a:tabLst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Wingdings" pitchFamily="2" charset="2"/>
              <a:buChar char="§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1, 2, 4, 6.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buClrTx/>
              <a:buFont typeface="Wingdings" pitchFamily="2" charset="2"/>
              <a:buChar char="§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1, 2, 4, 6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643C9B-5EFE-15B2-06E1-786CBFAFB0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88" y="3898790"/>
            <a:ext cx="2771416" cy="14048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A4CB42-1C6C-5849-188A-A3997BC0E5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21" y="3762008"/>
            <a:ext cx="1940311" cy="16784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62DF1A-4D8F-4B51-7EF3-EFCDC993B4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337" y="3715567"/>
            <a:ext cx="2120400" cy="17713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C9B823B-DA08-6386-144D-1BC4C5A5DD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669" y="1236216"/>
            <a:ext cx="2086602" cy="13198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8A92D2-EBB2-6D38-89D8-8790FC7C7F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26" y="2739642"/>
            <a:ext cx="1943645" cy="18480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B420DC6-AB78-0EE8-AF7C-932BE237E6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02" y="1907762"/>
            <a:ext cx="1897510" cy="166375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637337-C381-8839-CD18-81095424076A}"/>
              </a:ext>
            </a:extLst>
          </p:cNvPr>
          <p:cNvSpPr txBox="1"/>
          <p:nvPr/>
        </p:nvSpPr>
        <p:spPr>
          <a:xfrm>
            <a:off x="1546896" y="5624023"/>
            <a:ext cx="6701786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=&gt;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mềm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nặn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>
            <a:extLst>
              <a:ext uri="{FF2B5EF4-FFF2-40B4-BE49-F238E27FC236}">
                <a16:creationId xmlns:a16="http://schemas.microsoft.com/office/drawing/2014/main" id="{BE7414F9-F16D-4E95-6B02-64ECAEEDFCCA}"/>
              </a:ext>
            </a:extLst>
          </p:cNvPr>
          <p:cNvSpPr txBox="1"/>
          <p:nvPr/>
        </p:nvSpPr>
        <p:spPr>
          <a:xfrm>
            <a:off x="69374" y="2024743"/>
            <a:ext cx="5682151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ctr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§"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6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nhẵn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endParaRPr lang="en-US" sz="2400" kern="1200" dirty="0">
              <a:solidFill>
                <a:srgbClr val="F47C5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BBA7FF7F-5EA7-FA46-51ED-19D29B617CD6}"/>
              </a:ext>
            </a:extLst>
          </p:cNvPr>
          <p:cNvSpPr txBox="1"/>
          <p:nvPr/>
        </p:nvSpPr>
        <p:spPr>
          <a:xfrm>
            <a:off x="626533" y="3021278"/>
            <a:ext cx="9386321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§"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3, 5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6,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vê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xoa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lăn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nặn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kern="1200" dirty="0">
              <a:solidFill>
                <a:srgbClr val="F47C5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D8731B-C35F-141A-4025-002F6A42639E}"/>
              </a:ext>
            </a:extLst>
          </p:cNvPr>
          <p:cNvSpPr txBox="1"/>
          <p:nvPr/>
        </p:nvSpPr>
        <p:spPr>
          <a:xfrm>
            <a:off x="535883" y="4395843"/>
            <a:ext cx="8671617" cy="1675843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1, 2, 4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gồ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tre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que, que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vạch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nét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sỏi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nắp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chai in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xuống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nặn</a:t>
            </a:r>
            <a:r>
              <a:rPr lang="x-none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44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8910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445733-A816-8850-4E09-01F1473085F2}"/>
              </a:ext>
            </a:extLst>
          </p:cNvPr>
          <p:cNvSpPr txBox="1"/>
          <p:nvPr/>
        </p:nvSpPr>
        <p:spPr>
          <a:xfrm>
            <a:off x="745789" y="1907965"/>
            <a:ext cx="82620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mềm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r>
              <a:rPr lang="x-none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987E52-D8CF-AE74-7828-40743C9A82A7}"/>
              </a:ext>
            </a:extLst>
          </p:cNvPr>
          <p:cNvSpPr txBox="1"/>
          <p:nvPr/>
        </p:nvSpPr>
        <p:spPr>
          <a:xfrm>
            <a:off x="289372" y="3006847"/>
            <a:ext cx="5323154" cy="219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ClrTx/>
              <a:buFontTx/>
              <a:buNone/>
              <a:tabLst>
                <a:tab pos="3767455" algn="l"/>
              </a:tabLst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3"/>
            <a:extLst>
              <a:ext uri="{FF2B5EF4-FFF2-40B4-BE49-F238E27FC236}">
                <a16:creationId xmlns:a16="http://schemas.microsoft.com/office/drawing/2014/main" id="{E07A8845-F954-73CE-6229-5B77F9AA2A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48" t="20426" r="1760" b="4397"/>
          <a:stretch/>
        </p:blipFill>
        <p:spPr>
          <a:xfrm>
            <a:off x="5612526" y="2627636"/>
            <a:ext cx="4897206" cy="264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0">
            <a:extLst>
              <a:ext uri="{FF2B5EF4-FFF2-40B4-BE49-F238E27FC236}">
                <a16:creationId xmlns:a16="http://schemas.microsoft.com/office/drawing/2014/main" id="{C65A3E46-66C1-FA81-C3FC-9936C905F466}"/>
              </a:ext>
            </a:extLst>
          </p:cNvPr>
          <p:cNvGrpSpPr/>
          <p:nvPr/>
        </p:nvGrpSpPr>
        <p:grpSpPr>
          <a:xfrm rot="-10800000">
            <a:off x="3803576" y="3225146"/>
            <a:ext cx="2674593" cy="2387811"/>
            <a:chOff x="0" y="0"/>
            <a:chExt cx="11538770" cy="11849767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C12C630-8E10-B1A4-7276-DB3D284EF255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BCF28A39-20A7-C658-35BA-5B7BAEE292BA}"/>
              </a:ext>
            </a:extLst>
          </p:cNvPr>
          <p:cNvGrpSpPr/>
          <p:nvPr/>
        </p:nvGrpSpPr>
        <p:grpSpPr>
          <a:xfrm rot="-10800000">
            <a:off x="7377666" y="3224698"/>
            <a:ext cx="3112534" cy="2397572"/>
            <a:chOff x="0" y="0"/>
            <a:chExt cx="11538770" cy="11849767"/>
          </a:xfrm>
        </p:grpSpPr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422777-5F2C-63B8-0FA0-085A2B052E2F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42070580-EA9B-A1AB-34D3-662CE5D5FF06}"/>
              </a:ext>
            </a:extLst>
          </p:cNvPr>
          <p:cNvSpPr txBox="1"/>
          <p:nvPr/>
        </p:nvSpPr>
        <p:spPr>
          <a:xfrm>
            <a:off x="1516584" y="2037867"/>
            <a:ext cx="9158831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trái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cây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bề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mềm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mịn</a:t>
            </a:r>
            <a:endParaRPr lang="en-US" sz="2800" b="1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067A10DE-CC36-D7F6-5A7A-8A7A27B99513}"/>
              </a:ext>
            </a:extLst>
          </p:cNvPr>
          <p:cNvGrpSpPr/>
          <p:nvPr/>
        </p:nvGrpSpPr>
        <p:grpSpPr>
          <a:xfrm rot="-10800000">
            <a:off x="233370" y="3126109"/>
            <a:ext cx="2903530" cy="2485953"/>
            <a:chOff x="0" y="0"/>
            <a:chExt cx="11538770" cy="11849767"/>
          </a:xfrm>
        </p:grpSpPr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560380ED-2CC9-EC81-3DEA-184138C4A2C0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0F42A22-1492-C72A-A12E-0AB511DCFD38}"/>
              </a:ext>
            </a:extLst>
          </p:cNvPr>
          <p:cNvSpPr txBox="1"/>
          <p:nvPr/>
        </p:nvSpPr>
        <p:spPr>
          <a:xfrm>
            <a:off x="3948062" y="3713056"/>
            <a:ext cx="2385620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(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thêm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).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5685C1-08A5-5113-03FF-64307C899133}"/>
              </a:ext>
            </a:extLst>
          </p:cNvPr>
          <p:cNvSpPr txBox="1"/>
          <p:nvPr/>
        </p:nvSpPr>
        <p:spPr>
          <a:xfrm>
            <a:off x="393147" y="3432259"/>
            <a:ext cx="2583977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mềm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mịn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nhẵn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87F0F9-2BBF-EBEF-8B1A-135771142A1B}"/>
              </a:ext>
            </a:extLst>
          </p:cNvPr>
          <p:cNvSpPr txBox="1"/>
          <p:nvPr/>
        </p:nvSpPr>
        <p:spPr>
          <a:xfrm>
            <a:off x="7568239" y="3486657"/>
            <a:ext cx="2731389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Ghép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cuống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,…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023930" y="609128"/>
            <a:ext cx="2052286" cy="2065733"/>
            <a:chOff x="6734456" y="1026165"/>
            <a:chExt cx="2052286" cy="1905000"/>
          </a:xfrm>
        </p:grpSpPr>
        <p:pic>
          <p:nvPicPr>
            <p:cNvPr id="23" name="Picture 22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26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887CF79-23A6-6510-F6CE-88CD19F892AB}"/>
              </a:ext>
            </a:extLst>
          </p:cNvPr>
          <p:cNvSpPr txBox="1"/>
          <p:nvPr/>
        </p:nvSpPr>
        <p:spPr>
          <a:xfrm>
            <a:off x="919905" y="1814262"/>
            <a:ext cx="79517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x-none" sz="24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BC0C8A-CE9B-B071-CDC7-A1A65414AED9}"/>
              </a:ext>
            </a:extLst>
          </p:cNvPr>
          <p:cNvSpPr txBox="1"/>
          <p:nvPr/>
        </p:nvSpPr>
        <p:spPr>
          <a:xfrm>
            <a:off x="180602" y="2698632"/>
            <a:ext cx="5431921" cy="2199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ClrTx/>
              <a:buFontTx/>
              <a:buNone/>
              <a:tabLst>
                <a:tab pos="3767455" algn="l"/>
              </a:tabLst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571500" indent="-57150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hlinkClick r:id="rId3"/>
            <a:extLst>
              <a:ext uri="{FF2B5EF4-FFF2-40B4-BE49-F238E27FC236}">
                <a16:creationId xmlns:a16="http://schemas.microsoft.com/office/drawing/2014/main" id="{521313B5-AC84-46C2-0C7D-E8C18C41CD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15" t="16454" r="6870" b="17447"/>
          <a:stretch/>
        </p:blipFill>
        <p:spPr>
          <a:xfrm>
            <a:off x="5852206" y="2444967"/>
            <a:ext cx="4973513" cy="289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7FDEEB38-F6CC-B262-94CD-5AE7E12E53E8}"/>
              </a:ext>
            </a:extLst>
          </p:cNvPr>
          <p:cNvSpPr txBox="1"/>
          <p:nvPr/>
        </p:nvSpPr>
        <p:spPr>
          <a:xfrm>
            <a:off x="7382561" y="3166719"/>
            <a:ext cx="4809439" cy="3720314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Tx/>
              <a:buFontTx/>
              <a:buNone/>
            </a:pP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Tx/>
              <a:buFontTx/>
              <a:buNone/>
            </a:pPr>
            <a:endParaRPr lang="en-US" sz="2000" b="1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4: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Ghép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chỉnh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buClrTx/>
              <a:buFontTx/>
              <a:buNone/>
            </a:pPr>
            <a:endParaRPr lang="en-US" sz="2000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Tx/>
              <a:buFontTx/>
              <a:buNone/>
            </a:pPr>
            <a:endParaRPr lang="en-US" sz="2000" i="1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Tx/>
              <a:buFontTx/>
              <a:buNone/>
            </a:pP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CFE00A-FBBA-7F44-7304-0C020DC07C66}"/>
              </a:ext>
            </a:extLst>
          </p:cNvPr>
          <p:cNvSpPr txBox="1"/>
          <p:nvPr/>
        </p:nvSpPr>
        <p:spPr>
          <a:xfrm>
            <a:off x="7068898" y="790300"/>
            <a:ext cx="5123101" cy="2335319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3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ráp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gồ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ráp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gồ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gắn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;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nét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que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ấn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gân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E2E13-9653-98CE-C62E-881BEEA97D10}"/>
              </a:ext>
            </a:extLst>
          </p:cNvPr>
          <p:cNvSpPr txBox="1"/>
          <p:nvPr/>
        </p:nvSpPr>
        <p:spPr>
          <a:xfrm>
            <a:off x="3799140" y="3068670"/>
            <a:ext cx="4581921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bước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tạo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hình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trái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cây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bề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mặt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thô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ráp</a:t>
            </a:r>
            <a:r>
              <a:rPr lang="x-none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:</a:t>
            </a:r>
            <a:endParaRPr lang="en-US" sz="2400" b="1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9D1E4BA3-A54A-273A-5D77-0A59B18E7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9339026">
            <a:off x="4657003" y="2485509"/>
            <a:ext cx="1377376" cy="389109"/>
          </a:xfrm>
          <a:prstGeom prst="rect">
            <a:avLst/>
          </a:prstGeom>
        </p:spPr>
      </p:pic>
      <p:pic>
        <p:nvPicPr>
          <p:cNvPr id="18" name="Picture 5">
            <a:extLst>
              <a:ext uri="{FF2B5EF4-FFF2-40B4-BE49-F238E27FC236}">
                <a16:creationId xmlns:a16="http://schemas.microsoft.com/office/drawing/2014/main" id="{F7AB6B7A-56E3-483F-40B1-2FD59D80C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689238" flipH="1">
            <a:off x="5929693" y="2501283"/>
            <a:ext cx="1183778" cy="334417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41490620-6FD7-8559-D75C-539FA148E8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11812">
            <a:off x="15914721" y="8251990"/>
            <a:ext cx="2345094" cy="1739633"/>
          </a:xfrm>
          <a:prstGeom prst="rect">
            <a:avLst/>
          </a:prstGeom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F79DB47C-4FC0-75A3-EF00-A7D11B417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951077">
            <a:off x="2383654" y="3805340"/>
            <a:ext cx="1841930" cy="520345"/>
          </a:xfrm>
          <a:prstGeom prst="rect">
            <a:avLst/>
          </a:prstGeom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7F767B21-90B2-289D-E7C4-EB9F3161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8938104" flipH="1">
            <a:off x="7711010" y="3819868"/>
            <a:ext cx="1340100" cy="3785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C784BC4-29DF-78BF-1187-1226174B7F0C}"/>
              </a:ext>
            </a:extLst>
          </p:cNvPr>
          <p:cNvSpPr txBox="1"/>
          <p:nvPr/>
        </p:nvSpPr>
        <p:spPr>
          <a:xfrm>
            <a:off x="136536" y="1923365"/>
            <a:ext cx="4986567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1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phù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vợi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muốn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0590D2-6C46-2B02-BE63-38E5D0D731BF}"/>
              </a:ext>
            </a:extLst>
          </p:cNvPr>
          <p:cNvSpPr txBox="1"/>
          <p:nvPr/>
        </p:nvSpPr>
        <p:spPr>
          <a:xfrm>
            <a:off x="136536" y="4609105"/>
            <a:ext cx="5006709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Bước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2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(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)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cuống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,… chia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khoảng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hoặc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vị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ráp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gồ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F6344E22-745B-1EAF-D015-DFC5A3463F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70008" y="4302639"/>
            <a:ext cx="1078762" cy="50015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7382561" y="5350226"/>
            <a:ext cx="2052286" cy="2065733"/>
            <a:chOff x="6734456" y="1026165"/>
            <a:chExt cx="2052286" cy="1905000"/>
          </a:xfrm>
        </p:grpSpPr>
        <p:pic>
          <p:nvPicPr>
            <p:cNvPr id="14" name="Picture 13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654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22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AF7B92-D96C-3CF9-38FA-7549106BCEDC}"/>
              </a:ext>
            </a:extLst>
          </p:cNvPr>
          <p:cNvSpPr txBox="1"/>
          <p:nvPr/>
        </p:nvSpPr>
        <p:spPr>
          <a:xfrm>
            <a:off x="444499" y="2442075"/>
            <a:ext cx="9351141" cy="2558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ClrTx/>
              <a:buFontTx/>
              <a:buNone/>
              <a:tabLst>
                <a:tab pos="3767455" algn="l"/>
              </a:tabLst>
            </a:pPr>
            <a:r>
              <a:rPr lang="en-US" sz="2000" b="1" i="1" u="sng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000" b="1" i="1" u="sng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u="sng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000" b="1" i="1" u="sng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514350" indent="-51435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nặn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mềm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50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  <a:tabLst>
                <a:tab pos="3767455" algn="l"/>
              </a:tabLst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đổi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chia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nặn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mềm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E61C31-E282-1F59-6EFD-742AD9F66F87}"/>
              </a:ext>
            </a:extLst>
          </p:cNvPr>
          <p:cNvSpPr txBox="1"/>
          <p:nvPr/>
        </p:nvSpPr>
        <p:spPr>
          <a:xfrm>
            <a:off x="0" y="1757465"/>
            <a:ext cx="11442700" cy="49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bề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mềm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mịn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thô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ráp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nặn</a:t>
            </a:r>
            <a:r>
              <a:rPr lang="en-US" sz="2000" b="1" kern="12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41838C-D2FB-608D-E48A-DAB6AEF7B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25" y="2147793"/>
            <a:ext cx="4901975" cy="3057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7045BC-2104-C195-2864-03E4E7629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647" y="1981311"/>
            <a:ext cx="3656191" cy="322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0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8910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7747F2-B629-DC65-9DCF-1953D7418872}"/>
              </a:ext>
            </a:extLst>
          </p:cNvPr>
          <p:cNvSpPr txBox="1"/>
          <p:nvPr/>
        </p:nvSpPr>
        <p:spPr>
          <a:xfrm>
            <a:off x="517443" y="2314079"/>
            <a:ext cx="1055695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x-none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nhóm trưng bày sản phẩm và chia sẻ cảm nhận theo gợi ý: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x-none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tạo sản phẩm bằng cách nào?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x-none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tạo bề mặt mềm mịn hay thô ráp trên sản phẩm của mình?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x-none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hãy chia sẻ cảm nhận về sản phẩm của mình và của bạn.</a:t>
            </a: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F736C2-B161-F74B-3D53-ECA223C99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99" y="2421035"/>
            <a:ext cx="5646015" cy="2443065"/>
          </a:xfrm>
          <a:prstGeom prst="rect">
            <a:avLst/>
          </a:prstGeom>
        </p:spPr>
      </p:pic>
      <p:pic>
        <p:nvPicPr>
          <p:cNvPr id="1026" name="Picture 2" descr="Trái Cây Bốn Mùa| Cách Nặn Quả Tạo Kho Hình Ảnh Và Sắp Xếp Trưng Bày Sản  Phẩm| Học Vẽ Thật Là Vui - YouTube">
            <a:extLst>
              <a:ext uri="{FF2B5EF4-FFF2-40B4-BE49-F238E27FC236}">
                <a16:creationId xmlns:a16="http://schemas.microsoft.com/office/drawing/2014/main" id="{12A1798E-9EA6-D221-3A0B-6BF6954E6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421035"/>
            <a:ext cx="4635500" cy="260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82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8910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486D0E-AECD-5D96-B073-696ABFCF8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13" y="2820552"/>
            <a:ext cx="2952464" cy="2317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E353E3-12C8-0812-168E-D3379E645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616" y="4125111"/>
            <a:ext cx="2690091" cy="25566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7B83D9-0A64-8330-77AF-CF01802956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46" y="2820552"/>
            <a:ext cx="3457358" cy="1745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7FF7BD-B751-3A36-4C04-165BE5F09023}"/>
              </a:ext>
            </a:extLst>
          </p:cNvPr>
          <p:cNvSpPr txBox="1"/>
          <p:nvPr/>
        </p:nvSpPr>
        <p:spPr>
          <a:xfrm>
            <a:off x="658837" y="1892300"/>
            <a:ext cx="63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itchFamily="2" charset="2"/>
              <a:buChar char="Ø"/>
            </a:pPr>
            <a:r>
              <a:rPr lang="x-none" sz="20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có thể sáng tạo sản phẩm theo ý thích.</a:t>
            </a:r>
          </a:p>
        </p:txBody>
      </p:sp>
    </p:spTree>
    <p:extLst>
      <p:ext uri="{BB962C8B-B14F-4D97-AF65-F5344CB8AC3E}">
        <p14:creationId xmlns:p14="http://schemas.microsoft.com/office/powerpoint/2010/main" val="353183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F8D61F-4D6F-8349-9E8C-6903137F4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450" y="2409291"/>
            <a:ext cx="8547100" cy="23627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1DF2A0-53FA-33C1-B2B3-9E281369F9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r="18947" b="12676"/>
          <a:stretch/>
        </p:blipFill>
        <p:spPr>
          <a:xfrm>
            <a:off x="574612" y="3429000"/>
            <a:ext cx="2309977" cy="32067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ECDF187-22ED-EA23-2A2D-2BAEFF03AA1F}"/>
              </a:ext>
            </a:extLst>
          </p:cNvPr>
          <p:cNvGrpSpPr/>
          <p:nvPr/>
        </p:nvGrpSpPr>
        <p:grpSpPr>
          <a:xfrm>
            <a:off x="841137" y="1420570"/>
            <a:ext cx="9191863" cy="5132630"/>
            <a:chOff x="-200263" y="125170"/>
            <a:chExt cx="19482924" cy="10230338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88E366A8-6AC1-8F3B-EB8B-CE95DF035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16517"/>
            <a:stretch>
              <a:fillRect/>
            </a:stretch>
          </p:blipFill>
          <p:spPr>
            <a:xfrm rot="4872728">
              <a:off x="15895676" y="3835813"/>
              <a:ext cx="4149750" cy="2624220"/>
            </a:xfrm>
            <a:prstGeom prst="rect">
              <a:avLst/>
            </a:prstGeom>
          </p:spPr>
        </p:pic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070BAD37-8EBC-8D73-0CBB-338402442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4899" t="412" r="2470"/>
            <a:stretch>
              <a:fillRect/>
            </a:stretch>
          </p:blipFill>
          <p:spPr>
            <a:xfrm rot="21507948">
              <a:off x="9195784" y="833315"/>
              <a:ext cx="7048044" cy="8537176"/>
            </a:xfrm>
            <a:prstGeom prst="rect">
              <a:avLst/>
            </a:prstGeom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3813EA02-B64C-C609-5C32-77C07F458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14172"/>
            <a:stretch>
              <a:fillRect/>
            </a:stretch>
          </p:blipFill>
          <p:spPr>
            <a:xfrm rot="-92052">
              <a:off x="2001122" y="817179"/>
              <a:ext cx="7396745" cy="8661488"/>
            </a:xfrm>
            <a:prstGeom prst="rect">
              <a:avLst/>
            </a:prstGeom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23766712-E0F0-DC02-5F68-6434C6646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46379"/>
            <a:stretch>
              <a:fillRect/>
            </a:stretch>
          </p:blipFill>
          <p:spPr>
            <a:xfrm>
              <a:off x="3696198" y="3790338"/>
              <a:ext cx="11406237" cy="544883"/>
            </a:xfrm>
            <a:prstGeom prst="rect">
              <a:avLst/>
            </a:prstGeom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F4B381C9-42F7-8BF5-4A3C-34E99C258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6556796" y="7699345"/>
              <a:ext cx="1405009" cy="1558955"/>
            </a:xfrm>
            <a:prstGeom prst="rect">
              <a:avLst/>
            </a:prstGeom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D8729A86-5C2C-1DC9-FE25-2E93AF0C3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442219">
              <a:off x="278813" y="1116292"/>
              <a:ext cx="1499774" cy="2083019"/>
            </a:xfrm>
            <a:prstGeom prst="rect">
              <a:avLst/>
            </a:prstGeom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5AE9DE3D-FC6C-BDBA-5B77-5BE751DB8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rot="1268083">
              <a:off x="15510151" y="125170"/>
              <a:ext cx="1486968" cy="4279044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E9AB5DE3-025E-8F3F-28D0-E67EDA044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 rot="1132667">
              <a:off x="-200263" y="4073952"/>
              <a:ext cx="1589861" cy="5389361"/>
            </a:xfrm>
            <a:prstGeom prst="rect">
              <a:avLst/>
            </a:prstGeom>
          </p:spPr>
        </p:pic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73D60456-32E1-844C-7FE2-F4BF8EA5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4109739" y="4945473"/>
              <a:ext cx="1109602" cy="1000029"/>
            </a:xfrm>
            <a:prstGeom prst="rect">
              <a:avLst/>
            </a:prstGeom>
          </p:spPr>
        </p:pic>
        <p:pic>
          <p:nvPicPr>
            <p:cNvPr id="12" name="Picture 16">
              <a:extLst>
                <a:ext uri="{FF2B5EF4-FFF2-40B4-BE49-F238E27FC236}">
                  <a16:creationId xmlns:a16="http://schemas.microsoft.com/office/drawing/2014/main" id="{48D779DD-9980-228A-C291-F8D083EFA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p:blipFill>
          <p:spPr>
            <a:xfrm>
              <a:off x="4447960" y="4521953"/>
              <a:ext cx="1050520" cy="1168868"/>
            </a:xfrm>
            <a:prstGeom prst="rect">
              <a:avLst/>
            </a:prstGeom>
          </p:spPr>
        </p:pic>
        <p:pic>
          <p:nvPicPr>
            <p:cNvPr id="13" name="Picture 13">
              <a:extLst>
                <a:ext uri="{FF2B5EF4-FFF2-40B4-BE49-F238E27FC236}">
                  <a16:creationId xmlns:a16="http://schemas.microsoft.com/office/drawing/2014/main" id="{C3D500B1-30A6-1097-B1B5-C9E88057F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>
              <a:fillRect/>
            </a:stretch>
          </p:blipFill>
          <p:spPr>
            <a:xfrm flipH="1">
              <a:off x="138017" y="6977395"/>
              <a:ext cx="3260468" cy="337811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1E28E5-0167-7962-AC4B-03D7C23A330A}"/>
                </a:ext>
              </a:extLst>
            </p:cNvPr>
            <p:cNvSpPr txBox="1"/>
            <p:nvPr/>
          </p:nvSpPr>
          <p:spPr>
            <a:xfrm>
              <a:off x="5685075" y="4945473"/>
              <a:ext cx="32271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20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Ôn lại kiến thức bài học.</a:t>
              </a:r>
              <a:endPara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0C210931-C3E2-F06D-A05A-815DCD50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4227651" y="6537861"/>
              <a:ext cx="1109602" cy="1000029"/>
            </a:xfrm>
            <a:prstGeom prst="rect">
              <a:avLst/>
            </a:prstGeom>
          </p:spPr>
        </p:pic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B3E49F34-B811-AE1F-6AB7-E43CCCEA4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p:blipFill>
          <p:spPr>
            <a:xfrm>
              <a:off x="4565872" y="6114341"/>
              <a:ext cx="1050520" cy="116886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CB7793-C964-DB70-E55F-B0C32B4A5353}"/>
                </a:ext>
              </a:extLst>
            </p:cNvPr>
            <p:cNvSpPr txBox="1"/>
            <p:nvPr/>
          </p:nvSpPr>
          <p:spPr>
            <a:xfrm>
              <a:off x="5745223" y="5975105"/>
              <a:ext cx="8619478" cy="1912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buFontTx/>
                <a:buNone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Học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chuẩn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endPara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  <a:p>
              <a:pPr>
                <a:lnSpc>
                  <a:spcPct val="150000"/>
                </a:lnSpc>
                <a:buClrTx/>
                <a:buFontTx/>
                <a:buNone/>
              </a:pPr>
              <a:r>
                <a:rPr lang="en-US" sz="20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Bài</a:t>
              </a:r>
              <a:r>
                <a:rPr lang="en-US" sz="20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14 – Gia </a:t>
              </a:r>
              <a:r>
                <a:rPr lang="en-US" sz="20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đình</a:t>
              </a:r>
              <a:r>
                <a:rPr lang="en-US" sz="20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thân</a:t>
              </a:r>
              <a:r>
                <a:rPr lang="en-US" sz="20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b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yêu</a:t>
              </a:r>
              <a:r>
                <a:rPr lang="en-US" sz="2000" b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57BAB11-366A-C04C-1B98-481A20AE732E}"/>
              </a:ext>
            </a:extLst>
          </p:cNvPr>
          <p:cNvSpPr/>
          <p:nvPr/>
        </p:nvSpPr>
        <p:spPr>
          <a:xfrm>
            <a:off x="2755307" y="24459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12-Tạo sản phẩm có bề mặt mềm mịn hoặc thô ráp_1</Template>
  <TotalTime>57</TotalTime>
  <Words>737</Words>
  <Application>Microsoft Office PowerPoint</Application>
  <PresentationFormat>Widescreen</PresentationFormat>
  <Paragraphs>62</Paragraphs>
  <Slides>23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10</cp:revision>
  <dcterms:created xsi:type="dcterms:W3CDTF">2023-06-28T07:10:29Z</dcterms:created>
  <dcterms:modified xsi:type="dcterms:W3CDTF">2023-08-18T03:51:23Z</dcterms:modified>
</cp:coreProperties>
</file>