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45"/>
  </p:notesMasterIdLst>
  <p:sldIdLst>
    <p:sldId id="256" r:id="rId3"/>
    <p:sldId id="257" r:id="rId4"/>
    <p:sldId id="258" r:id="rId5"/>
    <p:sldId id="291" r:id="rId6"/>
    <p:sldId id="321" r:id="rId7"/>
    <p:sldId id="259" r:id="rId8"/>
    <p:sldId id="260" r:id="rId9"/>
    <p:sldId id="277" r:id="rId10"/>
    <p:sldId id="293" r:id="rId11"/>
    <p:sldId id="325" r:id="rId12"/>
    <p:sldId id="294" r:id="rId13"/>
    <p:sldId id="295" r:id="rId14"/>
    <p:sldId id="333" r:id="rId15"/>
    <p:sldId id="272" r:id="rId16"/>
    <p:sldId id="273" r:id="rId17"/>
    <p:sldId id="334" r:id="rId18"/>
    <p:sldId id="326" r:id="rId19"/>
    <p:sldId id="335" r:id="rId20"/>
    <p:sldId id="327" r:id="rId21"/>
    <p:sldId id="336" r:id="rId22"/>
    <p:sldId id="337" r:id="rId23"/>
    <p:sldId id="328" r:id="rId24"/>
    <p:sldId id="308" r:id="rId25"/>
    <p:sldId id="338" r:id="rId26"/>
    <p:sldId id="339" r:id="rId27"/>
    <p:sldId id="340" r:id="rId28"/>
    <p:sldId id="341" r:id="rId29"/>
    <p:sldId id="342" r:id="rId30"/>
    <p:sldId id="329" r:id="rId31"/>
    <p:sldId id="343" r:id="rId32"/>
    <p:sldId id="330" r:id="rId33"/>
    <p:sldId id="331" r:id="rId34"/>
    <p:sldId id="332" r:id="rId35"/>
    <p:sldId id="274" r:id="rId36"/>
    <p:sldId id="305" r:id="rId37"/>
    <p:sldId id="261" r:id="rId38"/>
    <p:sldId id="289" r:id="rId39"/>
    <p:sldId id="262" r:id="rId40"/>
    <p:sldId id="344" r:id="rId41"/>
    <p:sldId id="271" r:id="rId42"/>
    <p:sldId id="267" r:id="rId43"/>
    <p:sldId id="345" r:id="rId4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2B32"/>
    <a:srgbClr val="F3BB26"/>
    <a:srgbClr val="000000"/>
    <a:srgbClr val="FFFAF7"/>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30" autoAdjust="0"/>
    <p:restoredTop sz="94660"/>
  </p:normalViewPr>
  <p:slideViewPr>
    <p:cSldViewPr snapToGrid="0">
      <p:cViewPr varScale="1">
        <p:scale>
          <a:sx n="83" d="100"/>
          <a:sy n="83" d="100"/>
        </p:scale>
        <p:origin x="62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34761546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920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0892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78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2040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2999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6902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9794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7428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158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73256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8550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7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2437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2911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4222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0846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6109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6098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556620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34195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64882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308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47290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13451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50082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8028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99330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282347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26661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4808679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62/"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6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mi-thuat-3/1/126/63/" TargetMode="External"/><Relationship Id="rId2" Type="http://schemas.openxmlformats.org/officeDocument/2006/relationships/image" Target="../media/image2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27p4MsuQqn8" TargetMode="External"/><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3.gif"/><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hyperlink" Target="https://youtu.be/27p4MsuQqn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hyperlink" Target="https://youtu.be/-MlRT8n2Poc" TargetMode="Externa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14.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hyperlink" Target="https://youtu.be/0z4o1pZpC0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svg"/></Relationships>
</file>

<file path=ppt/slides/_rels/slide34.xml.rels><?xml version="1.0" encoding="UTF-8" standalone="yes"?>
<Relationships xmlns="http://schemas.openxmlformats.org/package/2006/relationships"><Relationship Id="rId3" Type="http://schemas.openxmlformats.org/officeDocument/2006/relationships/hyperlink" Target="https://hoc10.vn/doc-sach/mi-thuat-3/1/126/64/" TargetMode="External"/><Relationship Id="rId2" Type="http://schemas.openxmlformats.org/officeDocument/2006/relationships/image" Target="../media/image3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gif"/></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3/1/126/64/"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3.sv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8.svg"/><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54.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1841" y="1789591"/>
            <a:ext cx="12108318"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7</a:t>
            </a:r>
          </a:p>
          <a:p>
            <a:pPr algn="ctr">
              <a:lnSpc>
                <a:spcPct val="150000"/>
              </a:lnSpc>
              <a:buSzPts val="990"/>
              <a:buFont typeface="Arial"/>
              <a:buNone/>
            </a:pPr>
            <a:r>
              <a:rPr lang="en-US" b="1" dirty="0" err="1">
                <a:solidFill>
                  <a:srgbClr val="002060"/>
                </a:solidFill>
                <a:latin typeface="UTM Avo" panose="02040603050506020204" pitchFamily="18" charset="0"/>
              </a:rPr>
              <a:t>Cùng</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vẽ</a:t>
            </a:r>
            <a:r>
              <a:rPr lang="en-US" b="1" dirty="0">
                <a:solidFill>
                  <a:srgbClr val="002060"/>
                </a:solidFill>
                <a:latin typeface="UTM Avo" panose="02040603050506020204" pitchFamily="18" charset="0"/>
              </a:rPr>
              <a:t>, in, </a:t>
            </a:r>
            <a:r>
              <a:rPr lang="en-US" b="1" dirty="0" err="1">
                <a:solidFill>
                  <a:srgbClr val="002060"/>
                </a:solidFill>
                <a:latin typeface="UTM Avo" panose="02040603050506020204" pitchFamily="18" charset="0"/>
              </a:rPr>
              <a:t>nặn</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826110" y="3429000"/>
            <a:ext cx="10539780"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16: </a:t>
            </a:r>
            <a:r>
              <a:rPr lang="en-US" b="1" dirty="0" err="1">
                <a:solidFill>
                  <a:srgbClr val="FF0000"/>
                </a:solidFill>
                <a:latin typeface="UTM Avo" panose="02040603050506020204" pitchFamily="18" charset="0"/>
                <a:cs typeface="Arial" panose="020B0604020202020204" pitchFamily="34" charset="0"/>
              </a:rPr>
              <a:t>Em</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yêu</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thiên</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nhiên</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49587"/>
            <a:ext cx="2736543" cy="1674349"/>
            <a:chOff x="309542" y="967667"/>
            <a:chExt cx="2878585" cy="167434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93"/>
        <p:cNvGrpSpPr/>
        <p:nvPr/>
      </p:nvGrpSpPr>
      <p:grpSpPr>
        <a:xfrm>
          <a:off x="0" y="0"/>
          <a:ext cx="0" cy="0"/>
          <a:chOff x="0" y="0"/>
          <a:chExt cx="0" cy="0"/>
        </a:xfrm>
      </p:grpSpPr>
      <p:pic>
        <p:nvPicPr>
          <p:cNvPr id="2" name="mot-so-hinh-anh-phong-canh-ve-thien-nhien-dep-hung-vi.wmv">
            <a:hlinkClick r:id="" action="ppaction://media"/>
            <a:extLst>
              <a:ext uri="{FF2B5EF4-FFF2-40B4-BE49-F238E27FC236}">
                <a16:creationId xmlns:a16="http://schemas.microsoft.com/office/drawing/2014/main" id="{6AD6AA15-8D2B-4EA5-F1AB-041255D4592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25500" y="2599495"/>
            <a:ext cx="7848600" cy="4258505"/>
          </a:xfrm>
          <a:prstGeom prst="rect">
            <a:avLst/>
          </a:prstGeom>
        </p:spPr>
      </p:pic>
      <p:sp>
        <p:nvSpPr>
          <p:cNvPr id="9" name="TextBox 8">
            <a:extLst>
              <a:ext uri="{FF2B5EF4-FFF2-40B4-BE49-F238E27FC236}">
                <a16:creationId xmlns:a16="http://schemas.microsoft.com/office/drawing/2014/main" id="{3537DBAF-6628-EA59-418A-B3D96E23A95E}"/>
              </a:ext>
            </a:extLst>
          </p:cNvPr>
          <p:cNvSpPr txBox="1"/>
          <p:nvPr/>
        </p:nvSpPr>
        <p:spPr>
          <a:xfrm>
            <a:off x="825500" y="1911462"/>
            <a:ext cx="4209807" cy="461665"/>
          </a:xfrm>
          <a:prstGeom prst="rect">
            <a:avLst/>
          </a:prstGeom>
          <a:noFill/>
        </p:spPr>
        <p:txBody>
          <a:bodyPr wrap="none" rtlCol="0">
            <a:spAutoFit/>
          </a:bodyPr>
          <a:lstStyle/>
          <a:p>
            <a:r>
              <a:rPr lang="en-US" sz="2400" b="1" dirty="0">
                <a:latin typeface="UTM Avo" panose="02040603050506020204" pitchFamily="18" charset="0"/>
                <a:cs typeface="Arial" pitchFamily="34" charset="0"/>
              </a:rPr>
              <a:t>Quan </a:t>
            </a:r>
            <a:r>
              <a:rPr lang="en-US" sz="2400" b="1" dirty="0" err="1">
                <a:latin typeface="UTM Avo" panose="02040603050506020204" pitchFamily="18" charset="0"/>
                <a:cs typeface="Arial" pitchFamily="34" charset="0"/>
              </a:rPr>
              <a:t>sát</a:t>
            </a:r>
            <a:r>
              <a:rPr lang="en-US" sz="2400" b="1" dirty="0">
                <a:latin typeface="UTM Avo" panose="02040603050506020204" pitchFamily="18" charset="0"/>
                <a:cs typeface="Arial" pitchFamily="34" charset="0"/>
              </a:rPr>
              <a:t> video </a:t>
            </a:r>
            <a:r>
              <a:rPr lang="en-US" sz="2400" b="1" dirty="0" err="1">
                <a:latin typeface="UTM Avo" panose="02040603050506020204" pitchFamily="18" charset="0"/>
                <a:cs typeface="Arial" pitchFamily="34" charset="0"/>
              </a:rPr>
              <a:t>dưới</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đây</a:t>
            </a:r>
            <a:r>
              <a:rPr lang="en-US" sz="2400" b="1" dirty="0">
                <a:latin typeface="UTM Avo" panose="02040603050506020204" pitchFamily="18" charset="0"/>
                <a:cs typeface="Arial" pitchFamily="34"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TextBox 1">
            <a:extLst>
              <a:ext uri="{FF2B5EF4-FFF2-40B4-BE49-F238E27FC236}">
                <a16:creationId xmlns:a16="http://schemas.microsoft.com/office/drawing/2014/main" id="{41DEEF81-F113-74EA-8D89-5BE9E07010E8}"/>
              </a:ext>
            </a:extLst>
          </p:cNvPr>
          <p:cNvSpPr txBox="1"/>
          <p:nvPr/>
        </p:nvSpPr>
        <p:spPr>
          <a:xfrm>
            <a:off x="2913522" y="1929003"/>
            <a:ext cx="4414991" cy="584775"/>
          </a:xfrm>
          <a:prstGeom prst="rect">
            <a:avLst/>
          </a:prstGeom>
          <a:noFill/>
        </p:spPr>
        <p:txBody>
          <a:bodyPr wrap="none" rtlCol="0">
            <a:spAutoFit/>
          </a:bodyPr>
          <a:lstStyle/>
          <a:p>
            <a:pPr>
              <a:buClrTx/>
              <a:buFontTx/>
              <a:buNone/>
            </a:pPr>
            <a:r>
              <a:rPr lang="en-US" sz="3200" b="1" kern="1200" dirty="0">
                <a:solidFill>
                  <a:srgbClr val="C00000"/>
                </a:solidFill>
                <a:latin typeface="UTM Avo" panose="02040603050506020204" pitchFamily="18" charset="0"/>
                <a:ea typeface="+mn-ea"/>
                <a:cs typeface="Arial" pitchFamily="34" charset="0"/>
              </a:rPr>
              <a:t>HOẠT ĐỘNG NHÓM:</a:t>
            </a:r>
          </a:p>
        </p:txBody>
      </p:sp>
      <p:sp>
        <p:nvSpPr>
          <p:cNvPr id="5" name="Rectangle 4">
            <a:extLst>
              <a:ext uri="{FF2B5EF4-FFF2-40B4-BE49-F238E27FC236}">
                <a16:creationId xmlns:a16="http://schemas.microsoft.com/office/drawing/2014/main" id="{A13F43EE-C53E-D043-4B75-1EA3A0EC41D1}"/>
              </a:ext>
            </a:extLst>
          </p:cNvPr>
          <p:cNvSpPr/>
          <p:nvPr/>
        </p:nvSpPr>
        <p:spPr>
          <a:xfrm>
            <a:off x="570985" y="2697605"/>
            <a:ext cx="9443872" cy="1939826"/>
          </a:xfrm>
          <a:prstGeom prst="rect">
            <a:avLst/>
          </a:prstGeom>
        </p:spPr>
        <p:txBody>
          <a:bodyPr wrap="square">
            <a:spAutoFit/>
          </a:bodyPr>
          <a:lstStyle/>
          <a:p>
            <a:pPr algn="just">
              <a:lnSpc>
                <a:spcPct val="150000"/>
              </a:lnSpc>
              <a:buClrTx/>
              <a:buFontTx/>
              <a:buNone/>
            </a:pPr>
            <a:r>
              <a:rPr lang="en-US" sz="2800" kern="1200" dirty="0" err="1">
                <a:solidFill>
                  <a:prstClr val="black"/>
                </a:solidFill>
                <a:latin typeface="UTM Avo" panose="02040603050506020204" pitchFamily="18" charset="0"/>
                <a:ea typeface="+mn-ea"/>
                <a:cs typeface="Arial" pitchFamily="34" charset="0"/>
              </a:rPr>
              <a:t>Viết</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tên</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những</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hình</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ảnh</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có</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trong</a:t>
            </a:r>
            <a:r>
              <a:rPr lang="en-US" sz="2800" kern="1200" dirty="0">
                <a:solidFill>
                  <a:prstClr val="black"/>
                </a:solidFill>
                <a:latin typeface="UTM Avo" panose="02040603050506020204" pitchFamily="18" charset="0"/>
                <a:ea typeface="+mn-ea"/>
                <a:cs typeface="Arial" pitchFamily="34" charset="0"/>
              </a:rPr>
              <a:t> video/clip. Trong </a:t>
            </a:r>
            <a:r>
              <a:rPr lang="en-US" sz="2800" kern="1200" dirty="0" err="1">
                <a:solidFill>
                  <a:prstClr val="black"/>
                </a:solidFill>
                <a:latin typeface="UTM Avo" panose="02040603050506020204" pitchFamily="18" charset="0"/>
                <a:ea typeface="+mn-ea"/>
                <a:cs typeface="Arial" pitchFamily="34" charset="0"/>
              </a:rPr>
              <a:t>thời</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gian</a:t>
            </a:r>
            <a:r>
              <a:rPr lang="en-US" sz="2800" kern="1200" dirty="0">
                <a:solidFill>
                  <a:prstClr val="black"/>
                </a:solidFill>
                <a:latin typeface="UTM Avo" panose="02040603050506020204" pitchFamily="18" charset="0"/>
                <a:ea typeface="+mn-ea"/>
                <a:cs typeface="Arial" pitchFamily="34" charset="0"/>
              </a:rPr>
              <a:t> 2 </a:t>
            </a:r>
            <a:r>
              <a:rPr lang="en-US" sz="2800" kern="1200" dirty="0" err="1">
                <a:solidFill>
                  <a:prstClr val="black"/>
                </a:solidFill>
                <a:latin typeface="UTM Avo" panose="02040603050506020204" pitchFamily="18" charset="0"/>
                <a:ea typeface="+mn-ea"/>
                <a:cs typeface="Arial" pitchFamily="34" charset="0"/>
              </a:rPr>
              <a:t>phút</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nhóm</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nào</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viết</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được</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nhiều</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hình</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ảnh</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đúng</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và</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nhanh</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nhất</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sẽ</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giành</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chiến</a:t>
            </a:r>
            <a:r>
              <a:rPr lang="en-US" sz="2800" kern="1200" dirty="0">
                <a:solidFill>
                  <a:prstClr val="black"/>
                </a:solidFill>
                <a:latin typeface="UTM Avo" panose="02040603050506020204" pitchFamily="18" charset="0"/>
                <a:ea typeface="+mn-ea"/>
                <a:cs typeface="Arial" pitchFamily="34" charset="0"/>
              </a:rPr>
              <a:t> </a:t>
            </a:r>
            <a:r>
              <a:rPr lang="en-US" sz="2800" kern="1200" dirty="0" err="1">
                <a:solidFill>
                  <a:prstClr val="black"/>
                </a:solidFill>
                <a:latin typeface="UTM Avo" panose="02040603050506020204" pitchFamily="18" charset="0"/>
                <a:ea typeface="+mn-ea"/>
                <a:cs typeface="Arial" pitchFamily="34" charset="0"/>
              </a:rPr>
              <a:t>thắng</a:t>
            </a:r>
            <a:r>
              <a:rPr lang="en-US" sz="2800" kern="1200" dirty="0">
                <a:solidFill>
                  <a:prstClr val="black"/>
                </a:solidFill>
                <a:latin typeface="UTM Avo" panose="02040603050506020204" pitchFamily="18" charset="0"/>
                <a:ea typeface="+mn-ea"/>
                <a:cs typeface="Arial" pitchFamily="34" charset="0"/>
              </a:rPr>
              <a:t>. </a:t>
            </a:r>
          </a:p>
        </p:txBody>
      </p:sp>
    </p:spTree>
    <p:extLst>
      <p:ext uri="{BB962C8B-B14F-4D97-AF65-F5344CB8AC3E}">
        <p14:creationId xmlns:p14="http://schemas.microsoft.com/office/powerpoint/2010/main" val="332557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3" name="Rectangle 2">
            <a:extLst>
              <a:ext uri="{FF2B5EF4-FFF2-40B4-BE49-F238E27FC236}">
                <a16:creationId xmlns:a16="http://schemas.microsoft.com/office/drawing/2014/main" id="{1CDBA2BA-9741-CD54-B1A1-567F46E4D359}"/>
              </a:ext>
            </a:extLst>
          </p:cNvPr>
          <p:cNvSpPr/>
          <p:nvPr/>
        </p:nvSpPr>
        <p:spPr>
          <a:xfrm>
            <a:off x="876300" y="1886492"/>
            <a:ext cx="5765800" cy="567848"/>
          </a:xfrm>
          <a:prstGeom prst="rect">
            <a:avLst/>
          </a:prstGeom>
        </p:spPr>
        <p:txBody>
          <a:bodyPr wrap="square">
            <a:spAutoFit/>
          </a:bodyPr>
          <a:lstStyle/>
          <a:p>
            <a:pPr algn="just">
              <a:lnSpc>
                <a:spcPct val="150000"/>
              </a:lnSpc>
              <a:buClrTx/>
              <a:buFontTx/>
              <a:buNone/>
            </a:pPr>
            <a:r>
              <a:rPr lang="en-US" sz="2400" kern="1200" dirty="0" err="1">
                <a:solidFill>
                  <a:prstClr val="black"/>
                </a:solidFill>
                <a:latin typeface="UTM Avo" panose="02040603050506020204" pitchFamily="18" charset="0"/>
                <a:ea typeface="+mn-ea"/>
                <a:cs typeface="Arial" pitchFamily="34" charset="0"/>
              </a:rPr>
              <a:t>Những</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hình</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ảnh</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có</a:t>
            </a:r>
            <a:r>
              <a:rPr lang="en-US" sz="2400" kern="1200" dirty="0">
                <a:solidFill>
                  <a:prstClr val="black"/>
                </a:solidFill>
                <a:latin typeface="UTM Avo" panose="02040603050506020204" pitchFamily="18" charset="0"/>
                <a:ea typeface="+mn-ea"/>
                <a:cs typeface="Arial" pitchFamily="34" charset="0"/>
              </a:rPr>
              <a:t> </a:t>
            </a:r>
            <a:r>
              <a:rPr lang="en-US" sz="2400" kern="1200" dirty="0" err="1">
                <a:solidFill>
                  <a:prstClr val="black"/>
                </a:solidFill>
                <a:latin typeface="UTM Avo" panose="02040603050506020204" pitchFamily="18" charset="0"/>
                <a:ea typeface="+mn-ea"/>
                <a:cs typeface="Arial" pitchFamily="34" charset="0"/>
              </a:rPr>
              <a:t>trong</a:t>
            </a:r>
            <a:r>
              <a:rPr lang="en-US" sz="2400" kern="1200" dirty="0">
                <a:solidFill>
                  <a:prstClr val="black"/>
                </a:solidFill>
                <a:latin typeface="UTM Avo" panose="02040603050506020204" pitchFamily="18" charset="0"/>
                <a:ea typeface="+mn-ea"/>
                <a:cs typeface="Arial" pitchFamily="34" charset="0"/>
              </a:rPr>
              <a:t> video/clip:</a:t>
            </a:r>
          </a:p>
        </p:txBody>
      </p:sp>
      <p:sp>
        <p:nvSpPr>
          <p:cNvPr id="5" name="Plaque 4">
            <a:extLst>
              <a:ext uri="{FF2B5EF4-FFF2-40B4-BE49-F238E27FC236}">
                <a16:creationId xmlns:a16="http://schemas.microsoft.com/office/drawing/2014/main" id="{9C4FECA5-E89A-AD1E-0EDD-10D29A0A946B}"/>
              </a:ext>
            </a:extLst>
          </p:cNvPr>
          <p:cNvSpPr/>
          <p:nvPr/>
        </p:nvSpPr>
        <p:spPr>
          <a:xfrm>
            <a:off x="2755900" y="2648764"/>
            <a:ext cx="2203076" cy="780236"/>
          </a:xfrm>
          <a:prstGeom prst="plaque">
            <a:avLst/>
          </a:prstGeom>
          <a:solidFill>
            <a:srgbClr val="4F81B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Rừng cây</a:t>
            </a:r>
          </a:p>
        </p:txBody>
      </p:sp>
      <p:sp>
        <p:nvSpPr>
          <p:cNvPr id="6" name="Plaque 5">
            <a:extLst>
              <a:ext uri="{FF2B5EF4-FFF2-40B4-BE49-F238E27FC236}">
                <a16:creationId xmlns:a16="http://schemas.microsoft.com/office/drawing/2014/main" id="{5D2DD71F-9DDB-9CB9-379D-F387A1D824D8}"/>
              </a:ext>
            </a:extLst>
          </p:cNvPr>
          <p:cNvSpPr/>
          <p:nvPr/>
        </p:nvSpPr>
        <p:spPr>
          <a:xfrm>
            <a:off x="5432878" y="2648764"/>
            <a:ext cx="2203076" cy="780236"/>
          </a:xfrm>
          <a:prstGeom prst="plaque">
            <a:avLst/>
          </a:prstGeom>
          <a:solidFill>
            <a:srgbClr val="F79646">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Biển</a:t>
            </a:r>
          </a:p>
        </p:txBody>
      </p:sp>
      <p:sp>
        <p:nvSpPr>
          <p:cNvPr id="8" name="Plaque 7">
            <a:extLst>
              <a:ext uri="{FF2B5EF4-FFF2-40B4-BE49-F238E27FC236}">
                <a16:creationId xmlns:a16="http://schemas.microsoft.com/office/drawing/2014/main" id="{111778AD-C3BC-4FFD-AD6B-FF0259423F6D}"/>
              </a:ext>
            </a:extLst>
          </p:cNvPr>
          <p:cNvSpPr/>
          <p:nvPr/>
        </p:nvSpPr>
        <p:spPr>
          <a:xfrm>
            <a:off x="2755900" y="3692637"/>
            <a:ext cx="2203076" cy="780236"/>
          </a:xfrm>
          <a:prstGeom prst="plaque">
            <a:avLst/>
          </a:prstGeom>
          <a:solidFill>
            <a:srgbClr val="C0504D">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Con thuyền</a:t>
            </a:r>
          </a:p>
        </p:txBody>
      </p:sp>
      <p:sp>
        <p:nvSpPr>
          <p:cNvPr id="9" name="Plaque 8">
            <a:extLst>
              <a:ext uri="{FF2B5EF4-FFF2-40B4-BE49-F238E27FC236}">
                <a16:creationId xmlns:a16="http://schemas.microsoft.com/office/drawing/2014/main" id="{DF0B786F-C177-3E9E-1D35-4236884255DD}"/>
              </a:ext>
            </a:extLst>
          </p:cNvPr>
          <p:cNvSpPr/>
          <p:nvPr/>
        </p:nvSpPr>
        <p:spPr>
          <a:xfrm>
            <a:off x="5432878" y="3710206"/>
            <a:ext cx="2203076" cy="780236"/>
          </a:xfrm>
          <a:prstGeom prst="plaque">
            <a:avLst/>
          </a:prstGeom>
          <a:solidFill>
            <a:srgbClr val="9BBB59">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Thác nước</a:t>
            </a:r>
          </a:p>
        </p:txBody>
      </p:sp>
      <p:sp>
        <p:nvSpPr>
          <p:cNvPr id="12" name="Plaque 11">
            <a:extLst>
              <a:ext uri="{FF2B5EF4-FFF2-40B4-BE49-F238E27FC236}">
                <a16:creationId xmlns:a16="http://schemas.microsoft.com/office/drawing/2014/main" id="{B6E33060-3F5D-430F-456B-D9731B7007E7}"/>
              </a:ext>
            </a:extLst>
          </p:cNvPr>
          <p:cNvSpPr/>
          <p:nvPr/>
        </p:nvSpPr>
        <p:spPr>
          <a:xfrm>
            <a:off x="2755900" y="4765151"/>
            <a:ext cx="2203076" cy="780236"/>
          </a:xfrm>
          <a:prstGeom prst="plaque">
            <a:avLst/>
          </a:prstGeom>
          <a:solidFill>
            <a:srgbClr val="EEECE1">
              <a:lumMod val="2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Núi</a:t>
            </a:r>
          </a:p>
        </p:txBody>
      </p:sp>
      <p:sp>
        <p:nvSpPr>
          <p:cNvPr id="14" name="Plaque 13">
            <a:extLst>
              <a:ext uri="{FF2B5EF4-FFF2-40B4-BE49-F238E27FC236}">
                <a16:creationId xmlns:a16="http://schemas.microsoft.com/office/drawing/2014/main" id="{FF84D040-D46D-1C75-9C19-F1139B91FE60}"/>
              </a:ext>
            </a:extLst>
          </p:cNvPr>
          <p:cNvSpPr/>
          <p:nvPr/>
        </p:nvSpPr>
        <p:spPr>
          <a:xfrm>
            <a:off x="5432878" y="4765151"/>
            <a:ext cx="2203076" cy="780236"/>
          </a:xfrm>
          <a:prstGeom prst="plaque">
            <a:avLst/>
          </a:prstGeom>
          <a:solidFill>
            <a:srgbClr val="4BACC6">
              <a:lumMod val="5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Con đường</a:t>
            </a:r>
          </a:p>
        </p:txBody>
      </p:sp>
      <p:sp>
        <p:nvSpPr>
          <p:cNvPr id="15" name="Plaque 14">
            <a:extLst>
              <a:ext uri="{FF2B5EF4-FFF2-40B4-BE49-F238E27FC236}">
                <a16:creationId xmlns:a16="http://schemas.microsoft.com/office/drawing/2014/main" id="{4C8B003E-7CF8-CE1E-8177-07ACAE763C48}"/>
              </a:ext>
            </a:extLst>
          </p:cNvPr>
          <p:cNvSpPr/>
          <p:nvPr/>
        </p:nvSpPr>
        <p:spPr>
          <a:xfrm>
            <a:off x="2755900" y="5739811"/>
            <a:ext cx="2203076" cy="780236"/>
          </a:xfrm>
          <a:prstGeom prst="plaque">
            <a:avLst/>
          </a:prstGeom>
          <a:solidFill>
            <a:srgbClr val="8064A2">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Bãi biển</a:t>
            </a:r>
          </a:p>
        </p:txBody>
      </p:sp>
      <p:sp>
        <p:nvSpPr>
          <p:cNvPr id="16" name="Plaque 15">
            <a:extLst>
              <a:ext uri="{FF2B5EF4-FFF2-40B4-BE49-F238E27FC236}">
                <a16:creationId xmlns:a16="http://schemas.microsoft.com/office/drawing/2014/main" id="{51F476A6-3966-9A0C-44B2-04CF7EC4098D}"/>
              </a:ext>
            </a:extLst>
          </p:cNvPr>
          <p:cNvSpPr/>
          <p:nvPr/>
        </p:nvSpPr>
        <p:spPr>
          <a:xfrm>
            <a:off x="5432878" y="5739811"/>
            <a:ext cx="2203076" cy="780236"/>
          </a:xfrm>
          <a:prstGeom prst="plaque">
            <a:avLst/>
          </a:prstGeom>
          <a:solidFill>
            <a:srgbClr val="00B0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Hồ nước…</a:t>
            </a:r>
          </a:p>
        </p:txBody>
      </p:sp>
    </p:spTree>
    <p:extLst>
      <p:ext uri="{BB962C8B-B14F-4D97-AF65-F5344CB8AC3E}">
        <p14:creationId xmlns:p14="http://schemas.microsoft.com/office/powerpoint/2010/main" val="181393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P spid="8" grpId="0" animBg="1"/>
      <p:bldP spid="9" grpId="0" animBg="1"/>
      <p:bldP spid="12" grpId="0" animBg="1"/>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49587"/>
            <a:ext cx="2736543" cy="1674349"/>
            <a:chOff x="309542" y="967667"/>
            <a:chExt cx="2878585" cy="167434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1181E057-8D3F-0DD7-9990-483D3A2043F0}"/>
              </a:ext>
            </a:extLst>
          </p:cNvPr>
          <p:cNvSpPr txBox="1"/>
          <p:nvPr/>
        </p:nvSpPr>
        <p:spPr>
          <a:xfrm>
            <a:off x="706250" y="1758903"/>
            <a:ext cx="5652248" cy="400110"/>
          </a:xfrm>
          <a:prstGeom prst="rect">
            <a:avLst/>
          </a:prstGeom>
          <a:noFill/>
        </p:spPr>
        <p:txBody>
          <a:bodyPr wrap="square" rtlCol="0">
            <a:spAutoFit/>
          </a:bodyPr>
          <a:lstStyle/>
          <a:p>
            <a:pPr>
              <a:buClrTx/>
              <a:buFontTx/>
              <a:buNone/>
            </a:pPr>
            <a:r>
              <a:rPr lang="en-US" sz="2000" b="1" kern="1200" dirty="0">
                <a:solidFill>
                  <a:prstClr val="black"/>
                </a:solidFill>
                <a:latin typeface="UTM Avo" panose="02040603050506020204" pitchFamily="18" charset="0"/>
                <a:ea typeface="+mn-ea"/>
                <a:cs typeface="Arial" pitchFamily="34" charset="0"/>
              </a:rPr>
              <a:t>Quan </a:t>
            </a:r>
            <a:r>
              <a:rPr lang="en-US" sz="2000" b="1" kern="1200" dirty="0" err="1">
                <a:solidFill>
                  <a:prstClr val="black"/>
                </a:solidFill>
                <a:latin typeface="UTM Avo" panose="02040603050506020204" pitchFamily="18" charset="0"/>
                <a:ea typeface="+mn-ea"/>
                <a:cs typeface="Arial" pitchFamily="34" charset="0"/>
              </a:rPr>
              <a:t>sát</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tranh</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trả</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lời</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câu</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hỏi</a:t>
            </a:r>
            <a:r>
              <a:rPr lang="en-US" sz="2000" b="1" kern="1200" dirty="0">
                <a:solidFill>
                  <a:prstClr val="black"/>
                </a:solidFill>
                <a:latin typeface="UTM Avo" panose="02040603050506020204" pitchFamily="18" charset="0"/>
                <a:ea typeface="+mn-ea"/>
                <a:cs typeface="Arial" pitchFamily="34" charset="0"/>
              </a:rPr>
              <a:t>:</a:t>
            </a:r>
          </a:p>
        </p:txBody>
      </p:sp>
      <p:sp>
        <p:nvSpPr>
          <p:cNvPr id="4" name="Rectangle 3">
            <a:extLst>
              <a:ext uri="{FF2B5EF4-FFF2-40B4-BE49-F238E27FC236}">
                <a16:creationId xmlns:a16="http://schemas.microsoft.com/office/drawing/2014/main" id="{79B0D3FA-FAE1-D525-442A-C17C27D4643C}"/>
              </a:ext>
            </a:extLst>
          </p:cNvPr>
          <p:cNvSpPr/>
          <p:nvPr/>
        </p:nvSpPr>
        <p:spPr>
          <a:xfrm>
            <a:off x="523370" y="2180892"/>
            <a:ext cx="8707257" cy="1411990"/>
          </a:xfrm>
          <a:prstGeom prst="rect">
            <a:avLst/>
          </a:prstGeom>
        </p:spPr>
        <p:txBody>
          <a:bodyPr wrap="square">
            <a:spAutoFit/>
          </a:bodyPr>
          <a:lstStyle/>
          <a:p>
            <a:pPr marL="571500" indent="-571500" algn="just">
              <a:lnSpc>
                <a:spcPct val="150000"/>
              </a:lnSpc>
              <a:buClrTx/>
              <a:buFont typeface="Wingdings" pitchFamily="2" charset="2"/>
              <a:buChar char="Ø"/>
            </a:pP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có</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trong</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mỗi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minh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họa</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chính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phụ</a:t>
            </a:r>
            <a:r>
              <a:rPr lang="en-US" sz="2000" kern="1200" dirty="0">
                <a:solidFill>
                  <a:prstClr val="black"/>
                </a:solidFill>
                <a:latin typeface="UTM Avo" panose="02040603050506020204" pitchFamily="18" charset="0"/>
                <a:ea typeface="+mn-ea"/>
                <a:cs typeface="Arial" pitchFamily="34" charset="0"/>
              </a:rPr>
              <a:t>?</a:t>
            </a:r>
          </a:p>
          <a:p>
            <a:pPr marL="571500" indent="-571500" algn="just">
              <a:lnSpc>
                <a:spcPct val="150000"/>
              </a:lnSpc>
              <a:buClrTx/>
              <a:buFont typeface="Wingdings" pitchFamily="2" charset="2"/>
              <a:buChar char="Ø"/>
            </a:pP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gợi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em</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biết</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đó</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là</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thiên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nhiên</a:t>
            </a:r>
            <a:r>
              <a:rPr lang="en-US" sz="2000" kern="1200" dirty="0">
                <a:solidFill>
                  <a:prstClr val="black"/>
                </a:solidFill>
                <a:latin typeface="UTM Avo" panose="02040603050506020204" pitchFamily="18" charset="0"/>
                <a:ea typeface="+mn-ea"/>
                <a:cs typeface="Arial" pitchFamily="34" charset="0"/>
              </a:rPr>
              <a:t>?</a:t>
            </a:r>
          </a:p>
        </p:txBody>
      </p:sp>
      <p:pic>
        <p:nvPicPr>
          <p:cNvPr id="5" name="Picture 2">
            <a:extLst>
              <a:ext uri="{FF2B5EF4-FFF2-40B4-BE49-F238E27FC236}">
                <a16:creationId xmlns:a16="http://schemas.microsoft.com/office/drawing/2014/main" id="{813B60C9-9417-BE62-F8C5-EE03503854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513" y="3971113"/>
            <a:ext cx="2552206" cy="248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a:extLst>
              <a:ext uri="{FF2B5EF4-FFF2-40B4-BE49-F238E27FC236}">
                <a16:creationId xmlns:a16="http://schemas.microsoft.com/office/drawing/2014/main" id="{AC0CF283-7394-9969-F4D3-E63169B5CF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2115" y="4001176"/>
            <a:ext cx="3513203" cy="2426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a:extLst>
              <a:ext uri="{FF2B5EF4-FFF2-40B4-BE49-F238E27FC236}">
                <a16:creationId xmlns:a16="http://schemas.microsoft.com/office/drawing/2014/main" id="{512B5429-F44D-7BBB-FC50-5BFE35063A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96288" y="4001176"/>
            <a:ext cx="3192604" cy="2352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par>
                                <p:cTn id="16" presetID="16" presetClass="entr" presetSubtype="21"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2">
            <a:extLst>
              <a:ext uri="{FF2B5EF4-FFF2-40B4-BE49-F238E27FC236}">
                <a16:creationId xmlns:a16="http://schemas.microsoft.com/office/drawing/2014/main" id="{3504AB83-4C02-0C3B-4AA2-0D1EFD3AAC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019300"/>
            <a:ext cx="3962400" cy="3348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ound Diagonal Corner Rectangle 2">
            <a:extLst>
              <a:ext uri="{FF2B5EF4-FFF2-40B4-BE49-F238E27FC236}">
                <a16:creationId xmlns:a16="http://schemas.microsoft.com/office/drawing/2014/main" id="{DD2F2959-79CE-4795-E073-6133E77639FB}"/>
              </a:ext>
            </a:extLst>
          </p:cNvPr>
          <p:cNvSpPr/>
          <p:nvPr/>
        </p:nvSpPr>
        <p:spPr>
          <a:xfrm>
            <a:off x="505773" y="5491492"/>
            <a:ext cx="3712853" cy="772085"/>
          </a:xfrm>
          <a:prstGeom prst="round2DiagRect">
            <a:avLst/>
          </a:prstGeom>
          <a:solidFill>
            <a:srgbClr val="4BACC6">
              <a:lumMod val="5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1</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Khu</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vườn</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với</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những</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loài</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động</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vật</a:t>
            </a:r>
            <a:endPar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sp>
        <p:nvSpPr>
          <p:cNvPr id="9" name="Rounded Rectangle 3">
            <a:extLst>
              <a:ext uri="{FF2B5EF4-FFF2-40B4-BE49-F238E27FC236}">
                <a16:creationId xmlns:a16="http://schemas.microsoft.com/office/drawing/2014/main" id="{A87C6972-13CE-EADD-4BA1-6C27F8EA6A35}"/>
              </a:ext>
            </a:extLst>
          </p:cNvPr>
          <p:cNvSpPr/>
          <p:nvPr/>
        </p:nvSpPr>
        <p:spPr>
          <a:xfrm>
            <a:off x="5023922" y="3693342"/>
            <a:ext cx="4409210" cy="841248"/>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ảnh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chính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Các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con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vật</a:t>
            </a: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sp>
        <p:nvSpPr>
          <p:cNvPr id="10" name="Rounded Rectangle 12">
            <a:extLst>
              <a:ext uri="{FF2B5EF4-FFF2-40B4-BE49-F238E27FC236}">
                <a16:creationId xmlns:a16="http://schemas.microsoft.com/office/drawing/2014/main" id="{0E5FBAAD-1193-0C72-6F99-461787FB0EBD}"/>
              </a:ext>
            </a:extLst>
          </p:cNvPr>
          <p:cNvSpPr/>
          <p:nvPr/>
        </p:nvSpPr>
        <p:spPr>
          <a:xfrm>
            <a:off x="5262254" y="4822018"/>
            <a:ext cx="3932546" cy="841248"/>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Hình ảnh phụ: cây cối, núi…</a:t>
            </a:r>
          </a:p>
        </p:txBody>
      </p:sp>
      <p:sp>
        <p:nvSpPr>
          <p:cNvPr id="11" name="Rounded Rectangle 13">
            <a:extLst>
              <a:ext uri="{FF2B5EF4-FFF2-40B4-BE49-F238E27FC236}">
                <a16:creationId xmlns:a16="http://schemas.microsoft.com/office/drawing/2014/main" id="{7063401C-201A-3F13-0BBD-FC66642C32BB}"/>
              </a:ext>
            </a:extLst>
          </p:cNvPr>
          <p:cNvSpPr/>
          <p:nvPr/>
        </p:nvSpPr>
        <p:spPr>
          <a:xfrm>
            <a:off x="5143859" y="2076757"/>
            <a:ext cx="4169335" cy="1352243"/>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ảnh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có</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trong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Các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con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vật</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cây</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cối</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hoa</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núi</a:t>
            </a: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spTree>
    <p:extLst>
      <p:ext uri="{BB962C8B-B14F-4D97-AF65-F5344CB8AC3E}">
        <p14:creationId xmlns:p14="http://schemas.microsoft.com/office/powerpoint/2010/main" val="2154448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ound Diagonal Corner Rectangle 2">
            <a:extLst>
              <a:ext uri="{FF2B5EF4-FFF2-40B4-BE49-F238E27FC236}">
                <a16:creationId xmlns:a16="http://schemas.microsoft.com/office/drawing/2014/main" id="{74795332-1AEB-8FDB-F8A6-EE782027C71F}"/>
              </a:ext>
            </a:extLst>
          </p:cNvPr>
          <p:cNvSpPr/>
          <p:nvPr/>
        </p:nvSpPr>
        <p:spPr>
          <a:xfrm>
            <a:off x="576127" y="5534378"/>
            <a:ext cx="3946739" cy="899128"/>
          </a:xfrm>
          <a:prstGeom prst="round2DiagRect">
            <a:avLst/>
          </a:prstGeom>
          <a:solidFill>
            <a:srgbClr val="4BACC6">
              <a:lumMod val="50000"/>
            </a:srgbClr>
          </a:solidFill>
          <a:ln w="25400" cap="flat" cmpd="sng" algn="ctr">
            <a:solidFill>
              <a:srgbClr val="4F81BD">
                <a:shade val="50000"/>
              </a:srgbClr>
            </a:solidFill>
            <a:prstDash val="solid"/>
          </a:ln>
          <a:effectLst/>
        </p:spPr>
        <p:txBody>
          <a:bodyPr rtlCol="0" anchor="ctr"/>
          <a:lstStyle/>
          <a:p>
            <a:pPr lvl="0" algn="ctr">
              <a:buClrTx/>
            </a:pPr>
            <a:r>
              <a:rPr lang="vi-VN" sz="2000" b="1" kern="1200" dirty="0">
                <a:solidFill>
                  <a:prstClr val="white"/>
                </a:solidFill>
                <a:latin typeface="UTM Avo" panose="02040603050506020204" pitchFamily="18" charset="0"/>
                <a:ea typeface="+mn-ea"/>
                <a:cs typeface="Arial" pitchFamily="34" charset="0"/>
              </a:rPr>
              <a:t>Hình 2. Chạm khắc gỗ vẽ sinh hoạt của con người </a:t>
            </a:r>
          </a:p>
        </p:txBody>
      </p:sp>
      <p:sp>
        <p:nvSpPr>
          <p:cNvPr id="3" name="Rounded Rectangle 3">
            <a:extLst>
              <a:ext uri="{FF2B5EF4-FFF2-40B4-BE49-F238E27FC236}">
                <a16:creationId xmlns:a16="http://schemas.microsoft.com/office/drawing/2014/main" id="{9C5A9CF9-6C49-C206-B95E-CB3BE7C4C1E6}"/>
              </a:ext>
            </a:extLst>
          </p:cNvPr>
          <p:cNvSpPr/>
          <p:nvPr/>
        </p:nvSpPr>
        <p:spPr>
          <a:xfrm>
            <a:off x="5426786" y="3545019"/>
            <a:ext cx="3781960" cy="841248"/>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ảnh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chính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Con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người</a:t>
            </a: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sp>
        <p:nvSpPr>
          <p:cNvPr id="4" name="Rounded Rectangle 12">
            <a:extLst>
              <a:ext uri="{FF2B5EF4-FFF2-40B4-BE49-F238E27FC236}">
                <a16:creationId xmlns:a16="http://schemas.microsoft.com/office/drawing/2014/main" id="{D4434E99-3783-8C85-BC15-A38F5520B253}"/>
              </a:ext>
            </a:extLst>
          </p:cNvPr>
          <p:cNvSpPr/>
          <p:nvPr/>
        </p:nvSpPr>
        <p:spPr>
          <a:xfrm>
            <a:off x="5426786" y="4693130"/>
            <a:ext cx="3781960" cy="841248"/>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Hình ảnh phụ: dụng cụ</a:t>
            </a:r>
          </a:p>
        </p:txBody>
      </p:sp>
      <p:sp>
        <p:nvSpPr>
          <p:cNvPr id="5" name="Rounded Rectangle 13">
            <a:extLst>
              <a:ext uri="{FF2B5EF4-FFF2-40B4-BE49-F238E27FC236}">
                <a16:creationId xmlns:a16="http://schemas.microsoft.com/office/drawing/2014/main" id="{F86363C0-6AEE-0C3A-300F-C43BDC68E1D5}"/>
              </a:ext>
            </a:extLst>
          </p:cNvPr>
          <p:cNvSpPr/>
          <p:nvPr/>
        </p:nvSpPr>
        <p:spPr>
          <a:xfrm>
            <a:off x="4937497" y="2126207"/>
            <a:ext cx="4760538" cy="1186775"/>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ảnh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có</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trong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con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người</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dụng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cụ</a:t>
            </a: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pic>
        <p:nvPicPr>
          <p:cNvPr id="8" name="Picture 3">
            <a:extLst>
              <a:ext uri="{FF2B5EF4-FFF2-40B4-BE49-F238E27FC236}">
                <a16:creationId xmlns:a16="http://schemas.microsoft.com/office/drawing/2014/main" id="{49C70797-500B-8FDD-F7B8-D4F7279709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481" y="2149049"/>
            <a:ext cx="4328033" cy="3224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208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Round Diagonal Corner Rectangle 2">
            <a:extLst>
              <a:ext uri="{FF2B5EF4-FFF2-40B4-BE49-F238E27FC236}">
                <a16:creationId xmlns:a16="http://schemas.microsoft.com/office/drawing/2014/main" id="{833AD58C-9B9C-78D9-C2BD-307F6FED5C5A}"/>
              </a:ext>
            </a:extLst>
          </p:cNvPr>
          <p:cNvSpPr/>
          <p:nvPr/>
        </p:nvSpPr>
        <p:spPr>
          <a:xfrm>
            <a:off x="129666" y="5441505"/>
            <a:ext cx="4680857" cy="1084874"/>
          </a:xfrm>
          <a:prstGeom prst="round2DiagRect">
            <a:avLst/>
          </a:prstGeom>
          <a:solidFill>
            <a:srgbClr val="4BACC6">
              <a:lumMod val="50000"/>
            </a:srgbClr>
          </a:solidFill>
          <a:ln w="25400" cap="flat" cmpd="sng" algn="ctr">
            <a:solidFill>
              <a:srgbClr val="4F81BD">
                <a:shade val="50000"/>
              </a:srgbClr>
            </a:solidFill>
            <a:prstDash val="solid"/>
          </a:ln>
          <a:effectLst/>
        </p:spPr>
        <p:txBody>
          <a:bodyPr rtlCol="0" anchor="ctr"/>
          <a:lstStyle/>
          <a:p>
            <a:pPr lvl="0" algn="ctr">
              <a:lnSpc>
                <a:spcPct val="150000"/>
              </a:lnSpc>
              <a:buClrTx/>
            </a:pPr>
            <a:r>
              <a:rPr lang="vi-VN" sz="2000" b="1" kern="1200">
                <a:solidFill>
                  <a:prstClr val="white"/>
                </a:solidFill>
                <a:latin typeface="UTM Avo" panose="02040603050506020204" pitchFamily="18" charset="0"/>
                <a:ea typeface="+mn-ea"/>
                <a:cs typeface="Arial" pitchFamily="34" charset="0"/>
              </a:rPr>
              <a:t>Hình 3. Con rùa biển đang bơi lội trong đại dương  bao la</a:t>
            </a:r>
            <a:endParaRPr lang="vi-VN" sz="2000" b="1" kern="1200" dirty="0">
              <a:solidFill>
                <a:prstClr val="white"/>
              </a:solidFill>
              <a:latin typeface="UTM Avo" panose="02040603050506020204" pitchFamily="18" charset="0"/>
              <a:ea typeface="+mn-ea"/>
              <a:cs typeface="Arial" pitchFamily="34" charset="0"/>
            </a:endParaRPr>
          </a:p>
        </p:txBody>
      </p:sp>
      <p:sp>
        <p:nvSpPr>
          <p:cNvPr id="5" name="Rounded Rectangle 3">
            <a:extLst>
              <a:ext uri="{FF2B5EF4-FFF2-40B4-BE49-F238E27FC236}">
                <a16:creationId xmlns:a16="http://schemas.microsoft.com/office/drawing/2014/main" id="{8A51596C-88ED-ADE8-89E6-BB9228613208}"/>
              </a:ext>
            </a:extLst>
          </p:cNvPr>
          <p:cNvSpPr/>
          <p:nvPr/>
        </p:nvSpPr>
        <p:spPr>
          <a:xfrm>
            <a:off x="5891937" y="3390900"/>
            <a:ext cx="3792846" cy="841248"/>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Hình ảnh chính: Con rùa</a:t>
            </a:r>
          </a:p>
        </p:txBody>
      </p:sp>
      <p:sp>
        <p:nvSpPr>
          <p:cNvPr id="6" name="Rounded Rectangle 12">
            <a:extLst>
              <a:ext uri="{FF2B5EF4-FFF2-40B4-BE49-F238E27FC236}">
                <a16:creationId xmlns:a16="http://schemas.microsoft.com/office/drawing/2014/main" id="{13BA62F5-963D-A2EC-AFCE-0EA5FC0DA63B}"/>
              </a:ext>
            </a:extLst>
          </p:cNvPr>
          <p:cNvSpPr/>
          <p:nvPr/>
        </p:nvSpPr>
        <p:spPr>
          <a:xfrm>
            <a:off x="5891937" y="4472003"/>
            <a:ext cx="3792846" cy="841248"/>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ảnh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phụ</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Đại</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dương</a:t>
            </a: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sp>
        <p:nvSpPr>
          <p:cNvPr id="7" name="Rounded Rectangle 13">
            <a:extLst>
              <a:ext uri="{FF2B5EF4-FFF2-40B4-BE49-F238E27FC236}">
                <a16:creationId xmlns:a16="http://schemas.microsoft.com/office/drawing/2014/main" id="{9BC4286D-BD24-06B3-A82B-257DDE2A4EE4}"/>
              </a:ext>
            </a:extLst>
          </p:cNvPr>
          <p:cNvSpPr/>
          <p:nvPr/>
        </p:nvSpPr>
        <p:spPr>
          <a:xfrm>
            <a:off x="5156888" y="1923087"/>
            <a:ext cx="4892577" cy="1175674"/>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ảnh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có</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trong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Con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rùa</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rong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biển</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dưới</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đại</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dương</a:t>
            </a: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pic>
        <p:nvPicPr>
          <p:cNvPr id="9" name="Picture 4">
            <a:extLst>
              <a:ext uri="{FF2B5EF4-FFF2-40B4-BE49-F238E27FC236}">
                <a16:creationId xmlns:a16="http://schemas.microsoft.com/office/drawing/2014/main" id="{9A274594-D89C-D508-25C5-5F618DA216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545" y="2050677"/>
            <a:ext cx="3867097" cy="3137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396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13" name="Picture 12">
            <a:extLst>
              <a:ext uri="{FF2B5EF4-FFF2-40B4-BE49-F238E27FC236}">
                <a16:creationId xmlns:a16="http://schemas.microsoft.com/office/drawing/2014/main" id="{75F97650-0C0C-B38E-B78E-3E8442B16A4C}"/>
              </a:ext>
            </a:extLst>
          </p:cNvPr>
          <p:cNvPicPr>
            <a:picLocks noChangeAspect="1"/>
          </p:cNvPicPr>
          <p:nvPr/>
        </p:nvPicPr>
        <p:blipFill rotWithShape="1">
          <a:blip r:embed="rId4"/>
          <a:srcRect l="20756" t="22679" r="21464" b="26818"/>
          <a:stretch/>
        </p:blipFill>
        <p:spPr>
          <a:xfrm>
            <a:off x="3158620" y="2445877"/>
            <a:ext cx="5874759" cy="1966246"/>
          </a:xfrm>
          <a:prstGeom prst="rect">
            <a:avLst/>
          </a:prstGeom>
        </p:spPr>
      </p:pic>
      <p:sp>
        <p:nvSpPr>
          <p:cNvPr id="7" name="TextBox 12">
            <a:extLst>
              <a:ext uri="{FF2B5EF4-FFF2-40B4-BE49-F238E27FC236}">
                <a16:creationId xmlns:a16="http://schemas.microsoft.com/office/drawing/2014/main" id="{A1E75969-7AA7-9F26-85C1-00E44EA881B4}"/>
              </a:ext>
            </a:extLst>
          </p:cNvPr>
          <p:cNvSpPr txBox="1"/>
          <p:nvPr/>
        </p:nvSpPr>
        <p:spPr>
          <a:xfrm>
            <a:off x="4850430" y="1781168"/>
            <a:ext cx="2491140" cy="430887"/>
          </a:xfrm>
          <a:prstGeom prst="rect">
            <a:avLst/>
          </a:prstGeom>
        </p:spPr>
        <p:txBody>
          <a:bodyPr wrap="square" lIns="0" tIns="0" rIns="0" bIns="0" rtlCol="0" anchor="t">
            <a:spAutoFit/>
          </a:bodyPr>
          <a:lstStyle/>
          <a:p>
            <a:pPr algn="ctr">
              <a:buClrTx/>
              <a:buFontTx/>
              <a:buNone/>
            </a:pPr>
            <a:r>
              <a:rPr lang="en-US" sz="2800" b="1" u="sng" kern="1200" dirty="0">
                <a:solidFill>
                  <a:srgbClr val="4BACC6">
                    <a:lumMod val="50000"/>
                  </a:srgbClr>
                </a:solidFill>
                <a:latin typeface="UTM Avo" panose="02040603050506020204" pitchFamily="18" charset="0"/>
                <a:ea typeface="+mn-ea"/>
                <a:cs typeface="Arial" pitchFamily="34" charset="0"/>
              </a:rPr>
              <a:t>KẾT LUẬN</a:t>
            </a:r>
          </a:p>
        </p:txBody>
      </p:sp>
    </p:spTree>
    <p:extLst>
      <p:ext uri="{BB962C8B-B14F-4D97-AF65-F5344CB8AC3E}">
        <p14:creationId xmlns:p14="http://schemas.microsoft.com/office/powerpoint/2010/main" val="157093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3">
            <a:extLst>
              <a:ext uri="{FF2B5EF4-FFF2-40B4-BE49-F238E27FC236}">
                <a16:creationId xmlns:a16="http://schemas.microsoft.com/office/drawing/2014/main" id="{8B8AD56F-2568-0B6E-5437-87123B0B7F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243471" y="1728644"/>
            <a:ext cx="5804640" cy="1072196"/>
          </a:xfrm>
          <a:prstGeom prst="rect">
            <a:avLst/>
          </a:prstGeom>
        </p:spPr>
      </p:pic>
      <p:pic>
        <p:nvPicPr>
          <p:cNvPr id="3" name="Picture 4">
            <a:extLst>
              <a:ext uri="{FF2B5EF4-FFF2-40B4-BE49-F238E27FC236}">
                <a16:creationId xmlns:a16="http://schemas.microsoft.com/office/drawing/2014/main" id="{030F7DC9-5E50-6503-3933-2B5D1327E7CA}"/>
              </a:ext>
            </a:extLst>
          </p:cNvPr>
          <p:cNvPicPr>
            <a:picLocks noChangeAspect="1"/>
          </p:cNvPicPr>
          <p:nvPr/>
        </p:nvPicPr>
        <p:blipFill>
          <a:blip r:embed="rId6"/>
          <a:srcRect l="70069" t="16798" r="1270" b="32781"/>
          <a:stretch>
            <a:fillRect/>
          </a:stretch>
        </p:blipFill>
        <p:spPr>
          <a:xfrm rot="-10800000">
            <a:off x="564435" y="3521570"/>
            <a:ext cx="3654620" cy="3002773"/>
          </a:xfrm>
          <a:prstGeom prst="rect">
            <a:avLst/>
          </a:prstGeom>
        </p:spPr>
      </p:pic>
      <p:pic>
        <p:nvPicPr>
          <p:cNvPr id="4" name="Picture 6">
            <a:extLst>
              <a:ext uri="{FF2B5EF4-FFF2-40B4-BE49-F238E27FC236}">
                <a16:creationId xmlns:a16="http://schemas.microsoft.com/office/drawing/2014/main" id="{72189853-B006-F640-9077-19EA86FFB8E9}"/>
              </a:ext>
            </a:extLst>
          </p:cNvPr>
          <p:cNvPicPr>
            <a:picLocks noChangeAspect="1"/>
          </p:cNvPicPr>
          <p:nvPr/>
        </p:nvPicPr>
        <p:blipFill>
          <a:blip r:embed="rId6"/>
          <a:srcRect l="29860" t="7891" r="41479" b="41688"/>
          <a:stretch>
            <a:fillRect/>
          </a:stretch>
        </p:blipFill>
        <p:spPr>
          <a:xfrm rot="-10800000">
            <a:off x="6121400" y="3424449"/>
            <a:ext cx="3514252" cy="3002773"/>
          </a:xfrm>
          <a:prstGeom prst="rect">
            <a:avLst/>
          </a:prstGeom>
        </p:spPr>
      </p:pic>
      <p:sp>
        <p:nvSpPr>
          <p:cNvPr id="6" name="TextBox 9">
            <a:extLst>
              <a:ext uri="{FF2B5EF4-FFF2-40B4-BE49-F238E27FC236}">
                <a16:creationId xmlns:a16="http://schemas.microsoft.com/office/drawing/2014/main" id="{108C103E-38D3-6951-4354-009C658F3D60}"/>
              </a:ext>
            </a:extLst>
          </p:cNvPr>
          <p:cNvSpPr txBox="1"/>
          <p:nvPr/>
        </p:nvSpPr>
        <p:spPr>
          <a:xfrm>
            <a:off x="2053747" y="2049298"/>
            <a:ext cx="6184088" cy="430887"/>
          </a:xfrm>
          <a:prstGeom prst="rect">
            <a:avLst/>
          </a:prstGeom>
        </p:spPr>
        <p:txBody>
          <a:bodyPr wrap="square" lIns="0" tIns="0" rIns="0" bIns="0" rtlCol="0" anchor="t">
            <a:spAutoFit/>
          </a:bodyPr>
          <a:lstStyle/>
          <a:p>
            <a:pPr algn="ctr">
              <a:spcBef>
                <a:spcPct val="0"/>
              </a:spcBef>
              <a:buClrTx/>
              <a:buFontTx/>
              <a:buNone/>
            </a:pPr>
            <a:r>
              <a:rPr lang="en-US" sz="2800" b="1" kern="1200" dirty="0" err="1">
                <a:solidFill>
                  <a:srgbClr val="124D24"/>
                </a:solidFill>
                <a:latin typeface="UTM Avo" panose="02040603050506020204" pitchFamily="18" charset="0"/>
                <a:ea typeface="+mn-ea"/>
                <a:cs typeface="Arial" pitchFamily="34" charset="0"/>
              </a:rPr>
              <a:t>Một</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số</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hình</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ảnh</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thiên</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nhiên</a:t>
            </a:r>
            <a:endParaRPr lang="en-US" sz="2800" b="1" kern="1200" dirty="0">
              <a:solidFill>
                <a:srgbClr val="124D24"/>
              </a:solidFill>
              <a:latin typeface="UTM Avo" panose="02040603050506020204" pitchFamily="18" charset="0"/>
              <a:ea typeface="+mn-ea"/>
              <a:cs typeface="Arial" pitchFamily="34" charset="0"/>
            </a:endParaRPr>
          </a:p>
        </p:txBody>
      </p:sp>
      <p:pic>
        <p:nvPicPr>
          <p:cNvPr id="8" name="Picture 10">
            <a:extLst>
              <a:ext uri="{FF2B5EF4-FFF2-40B4-BE49-F238E27FC236}">
                <a16:creationId xmlns:a16="http://schemas.microsoft.com/office/drawing/2014/main" id="{982B5EBF-9098-F381-F48B-911EC08146B2}"/>
              </a:ext>
            </a:extLst>
          </p:cNvPr>
          <p:cNvPicPr>
            <a:picLocks noChangeAspect="1"/>
          </p:cNvPicPr>
          <p:nvPr/>
        </p:nvPicPr>
        <p:blipFill>
          <a:blip r:embed="rId7"/>
          <a:srcRect/>
          <a:stretch>
            <a:fillRect/>
          </a:stretch>
        </p:blipFill>
        <p:spPr>
          <a:xfrm rot="8100000">
            <a:off x="1722145" y="2800910"/>
            <a:ext cx="1466990" cy="1441318"/>
          </a:xfrm>
          <a:prstGeom prst="rect">
            <a:avLst/>
          </a:prstGeom>
        </p:spPr>
      </p:pic>
      <p:pic>
        <p:nvPicPr>
          <p:cNvPr id="9" name="Picture 11">
            <a:extLst>
              <a:ext uri="{FF2B5EF4-FFF2-40B4-BE49-F238E27FC236}">
                <a16:creationId xmlns:a16="http://schemas.microsoft.com/office/drawing/2014/main" id="{9510913E-1A9E-605F-6237-6C284179870C}"/>
              </a:ext>
            </a:extLst>
          </p:cNvPr>
          <p:cNvPicPr>
            <a:picLocks noChangeAspect="1"/>
          </p:cNvPicPr>
          <p:nvPr/>
        </p:nvPicPr>
        <p:blipFill>
          <a:blip r:embed="rId7"/>
          <a:srcRect/>
          <a:stretch>
            <a:fillRect/>
          </a:stretch>
        </p:blipFill>
        <p:spPr>
          <a:xfrm rot="8566222">
            <a:off x="7145031" y="2706761"/>
            <a:ext cx="1466990" cy="1441318"/>
          </a:xfrm>
          <a:prstGeom prst="rect">
            <a:avLst/>
          </a:prstGeom>
        </p:spPr>
      </p:pic>
      <p:pic>
        <p:nvPicPr>
          <p:cNvPr id="10" name="Picture 2">
            <a:extLst>
              <a:ext uri="{FF2B5EF4-FFF2-40B4-BE49-F238E27FC236}">
                <a16:creationId xmlns:a16="http://schemas.microsoft.com/office/drawing/2014/main" id="{E773CB46-5223-A5C9-DCBD-90F30B961F7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4567" y="3829083"/>
            <a:ext cx="3454355" cy="265236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a:extLst>
              <a:ext uri="{FF2B5EF4-FFF2-40B4-BE49-F238E27FC236}">
                <a16:creationId xmlns:a16="http://schemas.microsoft.com/office/drawing/2014/main" id="{52A20F71-C5AE-D806-271F-0EFB4E61D30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34981" y="3745103"/>
            <a:ext cx="3487090" cy="264914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0573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par>
                                <p:cTn id="19" presetID="16" presetClass="entr" presetSubtype="21"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par>
                                <p:cTn id="27" presetID="16" presetClass="entr" presetSubtype="21"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inVertical)">
                                      <p:cBhvr>
                                        <p:cTn id="29" dur="500"/>
                                        <p:tgtEl>
                                          <p:spTgt spid="4"/>
                                        </p:tgtEl>
                                      </p:cBhvr>
                                    </p:animEffect>
                                  </p:childTnLst>
                                </p:cTn>
                              </p:par>
                              <p:par>
                                <p:cTn id="30" presetID="16" presetClass="entr" presetSubtype="21"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3">
            <a:extLst>
              <a:ext uri="{FF2B5EF4-FFF2-40B4-BE49-F238E27FC236}">
                <a16:creationId xmlns:a16="http://schemas.microsoft.com/office/drawing/2014/main" id="{8B8AD56F-2568-0B6E-5437-87123B0B7F5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243471" y="1728644"/>
            <a:ext cx="5804640" cy="1072196"/>
          </a:xfrm>
          <a:prstGeom prst="rect">
            <a:avLst/>
          </a:prstGeom>
        </p:spPr>
      </p:pic>
      <p:pic>
        <p:nvPicPr>
          <p:cNvPr id="3" name="Picture 4">
            <a:extLst>
              <a:ext uri="{FF2B5EF4-FFF2-40B4-BE49-F238E27FC236}">
                <a16:creationId xmlns:a16="http://schemas.microsoft.com/office/drawing/2014/main" id="{030F7DC9-5E50-6503-3933-2B5D1327E7CA}"/>
              </a:ext>
            </a:extLst>
          </p:cNvPr>
          <p:cNvPicPr>
            <a:picLocks noChangeAspect="1"/>
          </p:cNvPicPr>
          <p:nvPr/>
        </p:nvPicPr>
        <p:blipFill>
          <a:blip r:embed="rId6"/>
          <a:srcRect l="70069" t="16798" r="1270" b="32781"/>
          <a:stretch>
            <a:fillRect/>
          </a:stretch>
        </p:blipFill>
        <p:spPr>
          <a:xfrm rot="-10800000">
            <a:off x="564435" y="3521570"/>
            <a:ext cx="3654620" cy="3002773"/>
          </a:xfrm>
          <a:prstGeom prst="rect">
            <a:avLst/>
          </a:prstGeom>
        </p:spPr>
      </p:pic>
      <p:pic>
        <p:nvPicPr>
          <p:cNvPr id="4" name="Picture 6">
            <a:extLst>
              <a:ext uri="{FF2B5EF4-FFF2-40B4-BE49-F238E27FC236}">
                <a16:creationId xmlns:a16="http://schemas.microsoft.com/office/drawing/2014/main" id="{72189853-B006-F640-9077-19EA86FFB8E9}"/>
              </a:ext>
            </a:extLst>
          </p:cNvPr>
          <p:cNvPicPr>
            <a:picLocks noChangeAspect="1"/>
          </p:cNvPicPr>
          <p:nvPr/>
        </p:nvPicPr>
        <p:blipFill>
          <a:blip r:embed="rId6"/>
          <a:srcRect l="29860" t="7891" r="41479" b="41688"/>
          <a:stretch>
            <a:fillRect/>
          </a:stretch>
        </p:blipFill>
        <p:spPr>
          <a:xfrm rot="-10800000">
            <a:off x="6121400" y="3424449"/>
            <a:ext cx="3514252" cy="3002773"/>
          </a:xfrm>
          <a:prstGeom prst="rect">
            <a:avLst/>
          </a:prstGeom>
        </p:spPr>
      </p:pic>
      <p:sp>
        <p:nvSpPr>
          <p:cNvPr id="6" name="TextBox 9">
            <a:extLst>
              <a:ext uri="{FF2B5EF4-FFF2-40B4-BE49-F238E27FC236}">
                <a16:creationId xmlns:a16="http://schemas.microsoft.com/office/drawing/2014/main" id="{108C103E-38D3-6951-4354-009C658F3D60}"/>
              </a:ext>
            </a:extLst>
          </p:cNvPr>
          <p:cNvSpPr txBox="1"/>
          <p:nvPr/>
        </p:nvSpPr>
        <p:spPr>
          <a:xfrm>
            <a:off x="2053747" y="2049298"/>
            <a:ext cx="6184088" cy="430887"/>
          </a:xfrm>
          <a:prstGeom prst="rect">
            <a:avLst/>
          </a:prstGeom>
        </p:spPr>
        <p:txBody>
          <a:bodyPr wrap="square" lIns="0" tIns="0" rIns="0" bIns="0" rtlCol="0" anchor="t">
            <a:spAutoFit/>
          </a:bodyPr>
          <a:lstStyle/>
          <a:p>
            <a:pPr algn="ctr">
              <a:spcBef>
                <a:spcPct val="0"/>
              </a:spcBef>
              <a:buClrTx/>
              <a:buFontTx/>
              <a:buNone/>
            </a:pPr>
            <a:r>
              <a:rPr lang="en-US" sz="2800" b="1" kern="1200" dirty="0" err="1">
                <a:solidFill>
                  <a:srgbClr val="124D24"/>
                </a:solidFill>
                <a:latin typeface="UTM Avo" panose="02040603050506020204" pitchFamily="18" charset="0"/>
                <a:ea typeface="+mn-ea"/>
                <a:cs typeface="Arial" pitchFamily="34" charset="0"/>
              </a:rPr>
              <a:t>Một</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số</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hình</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ảnh</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thiên</a:t>
            </a:r>
            <a:r>
              <a:rPr lang="en-US" sz="2800" b="1" kern="1200" dirty="0">
                <a:solidFill>
                  <a:srgbClr val="124D24"/>
                </a:solidFill>
                <a:latin typeface="UTM Avo" panose="02040603050506020204" pitchFamily="18" charset="0"/>
                <a:ea typeface="+mn-ea"/>
                <a:cs typeface="Arial" pitchFamily="34" charset="0"/>
              </a:rPr>
              <a:t> </a:t>
            </a:r>
            <a:r>
              <a:rPr lang="en-US" sz="2800" b="1" kern="1200" dirty="0" err="1">
                <a:solidFill>
                  <a:srgbClr val="124D24"/>
                </a:solidFill>
                <a:latin typeface="UTM Avo" panose="02040603050506020204" pitchFamily="18" charset="0"/>
                <a:ea typeface="+mn-ea"/>
                <a:cs typeface="Arial" pitchFamily="34" charset="0"/>
              </a:rPr>
              <a:t>nhiên</a:t>
            </a:r>
            <a:endParaRPr lang="en-US" sz="2800" b="1" kern="1200" dirty="0">
              <a:solidFill>
                <a:srgbClr val="124D24"/>
              </a:solidFill>
              <a:latin typeface="UTM Avo" panose="02040603050506020204" pitchFamily="18" charset="0"/>
              <a:ea typeface="+mn-ea"/>
              <a:cs typeface="Arial" pitchFamily="34" charset="0"/>
            </a:endParaRPr>
          </a:p>
        </p:txBody>
      </p:sp>
      <p:pic>
        <p:nvPicPr>
          <p:cNvPr id="8" name="Picture 10">
            <a:extLst>
              <a:ext uri="{FF2B5EF4-FFF2-40B4-BE49-F238E27FC236}">
                <a16:creationId xmlns:a16="http://schemas.microsoft.com/office/drawing/2014/main" id="{982B5EBF-9098-F381-F48B-911EC08146B2}"/>
              </a:ext>
            </a:extLst>
          </p:cNvPr>
          <p:cNvPicPr>
            <a:picLocks noChangeAspect="1"/>
          </p:cNvPicPr>
          <p:nvPr/>
        </p:nvPicPr>
        <p:blipFill>
          <a:blip r:embed="rId7"/>
          <a:srcRect/>
          <a:stretch>
            <a:fillRect/>
          </a:stretch>
        </p:blipFill>
        <p:spPr>
          <a:xfrm rot="8100000">
            <a:off x="1722145" y="2800910"/>
            <a:ext cx="1466990" cy="1441318"/>
          </a:xfrm>
          <a:prstGeom prst="rect">
            <a:avLst/>
          </a:prstGeom>
        </p:spPr>
      </p:pic>
      <p:pic>
        <p:nvPicPr>
          <p:cNvPr id="9" name="Picture 11">
            <a:extLst>
              <a:ext uri="{FF2B5EF4-FFF2-40B4-BE49-F238E27FC236}">
                <a16:creationId xmlns:a16="http://schemas.microsoft.com/office/drawing/2014/main" id="{9510913E-1A9E-605F-6237-6C284179870C}"/>
              </a:ext>
            </a:extLst>
          </p:cNvPr>
          <p:cNvPicPr>
            <a:picLocks noChangeAspect="1"/>
          </p:cNvPicPr>
          <p:nvPr/>
        </p:nvPicPr>
        <p:blipFill>
          <a:blip r:embed="rId7"/>
          <a:srcRect/>
          <a:stretch>
            <a:fillRect/>
          </a:stretch>
        </p:blipFill>
        <p:spPr>
          <a:xfrm rot="8566222">
            <a:off x="7145031" y="2706761"/>
            <a:ext cx="1466990" cy="1441318"/>
          </a:xfrm>
          <a:prstGeom prst="rect">
            <a:avLst/>
          </a:prstGeom>
        </p:spPr>
      </p:pic>
      <p:pic>
        <p:nvPicPr>
          <p:cNvPr id="5" name="Picture 2">
            <a:extLst>
              <a:ext uri="{FF2B5EF4-FFF2-40B4-BE49-F238E27FC236}">
                <a16:creationId xmlns:a16="http://schemas.microsoft.com/office/drawing/2014/main" id="{EFA45D30-8DE8-246F-12FF-772D9658087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8304" y="3740310"/>
            <a:ext cx="3586881" cy="268691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a:extLst>
              <a:ext uri="{FF2B5EF4-FFF2-40B4-BE49-F238E27FC236}">
                <a16:creationId xmlns:a16="http://schemas.microsoft.com/office/drawing/2014/main" id="{EFB377A1-9390-3CC3-1862-74CACBDF090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7529" y="3774556"/>
            <a:ext cx="3519651" cy="259850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109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par>
                                <p:cTn id="19" presetID="16" presetClass="entr" presetSubtype="21"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inVertical)">
                                      <p:cBhvr>
                                        <p:cTn id="21" dur="500"/>
                                        <p:tgtEl>
                                          <p:spTgt spid="4"/>
                                        </p:tgtEl>
                                      </p:cBhvr>
                                    </p:animEffect>
                                  </p:childTnLst>
                                </p:cTn>
                              </p:par>
                              <p:par>
                                <p:cTn id="22" presetID="16" presetClass="entr" presetSubtype="21"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349587"/>
            <a:ext cx="2736543" cy="1674349"/>
            <a:chOff x="309542" y="967667"/>
            <a:chExt cx="2878585" cy="167434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6988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DE9C26-F9BD-A9B5-FE9A-BAD206ED27DC}"/>
              </a:ext>
            </a:extLst>
          </p:cNvPr>
          <p:cNvGrpSpPr/>
          <p:nvPr/>
        </p:nvGrpSpPr>
        <p:grpSpPr>
          <a:xfrm>
            <a:off x="0" y="2058845"/>
            <a:ext cx="6468684" cy="842174"/>
            <a:chOff x="-228600" y="1770529"/>
            <a:chExt cx="9318812" cy="1065396"/>
          </a:xfrm>
        </p:grpSpPr>
        <p:sp>
          <p:nvSpPr>
            <p:cNvPr id="3" name="Pentagon 12">
              <a:extLst>
                <a:ext uri="{FF2B5EF4-FFF2-40B4-BE49-F238E27FC236}">
                  <a16:creationId xmlns:a16="http://schemas.microsoft.com/office/drawing/2014/main" id="{CCA3D6C7-5E43-E53D-47D1-03E2FBB448F9}"/>
                </a:ext>
              </a:extLst>
            </p:cNvPr>
            <p:cNvSpPr/>
            <p:nvPr/>
          </p:nvSpPr>
          <p:spPr>
            <a:xfrm>
              <a:off x="-228600" y="1770529"/>
              <a:ext cx="9318811" cy="914400"/>
            </a:xfrm>
            <a:prstGeom prst="homePlate">
              <a:avLst/>
            </a:prstGeom>
            <a:solidFill>
              <a:srgbClr val="4BACC6">
                <a:lumMod val="60000"/>
                <a:lumOff val="40000"/>
              </a:srgbClr>
            </a:solidFill>
            <a:ln w="25400" cap="flat" cmpd="sng" algn="ctr">
              <a:solidFill>
                <a:srgbClr val="4BACC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4" name="Rectangle 3">
              <a:extLst>
                <a:ext uri="{FF2B5EF4-FFF2-40B4-BE49-F238E27FC236}">
                  <a16:creationId xmlns:a16="http://schemas.microsoft.com/office/drawing/2014/main" id="{63A5612B-E3F2-3979-41A8-EC1172ADC85F}"/>
                </a:ext>
              </a:extLst>
            </p:cNvPr>
            <p:cNvSpPr/>
            <p:nvPr/>
          </p:nvSpPr>
          <p:spPr>
            <a:xfrm>
              <a:off x="221608" y="1949498"/>
              <a:ext cx="8868604" cy="88642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NV1:</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Sáng</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tạo</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sản</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phẩm</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Tổ</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chim</a:t>
              </a:r>
              <a:r>
                <a:rPr kumimoji="0" lang="en-US" sz="2400" b="0"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p>
          </p:txBody>
        </p:sp>
      </p:grpSp>
      <p:sp>
        <p:nvSpPr>
          <p:cNvPr id="5" name="Rectangle 4">
            <a:extLst>
              <a:ext uri="{FF2B5EF4-FFF2-40B4-BE49-F238E27FC236}">
                <a16:creationId xmlns:a16="http://schemas.microsoft.com/office/drawing/2014/main" id="{76DAC37A-3845-7933-890D-F4C095FE0722}"/>
              </a:ext>
            </a:extLst>
          </p:cNvPr>
          <p:cNvSpPr/>
          <p:nvPr/>
        </p:nvSpPr>
        <p:spPr>
          <a:xfrm>
            <a:off x="152146" y="3139513"/>
            <a:ext cx="5943854" cy="1873654"/>
          </a:xfrm>
          <a:prstGeom prst="rect">
            <a:avLst/>
          </a:prstGeom>
        </p:spPr>
        <p:txBody>
          <a:bodyPr wrap="square">
            <a:spAutoFit/>
          </a:bodyPr>
          <a:lstStyle/>
          <a:p>
            <a:pPr>
              <a:lnSpc>
                <a:spcPct val="150000"/>
              </a:lnSpc>
              <a:buClrTx/>
              <a:buFontTx/>
              <a:buNone/>
            </a:pPr>
            <a:r>
              <a:rPr lang="en-US" sz="2000" kern="1200" dirty="0">
                <a:solidFill>
                  <a:prstClr val="black"/>
                </a:solidFill>
                <a:latin typeface="UTM Avo" panose="02040603050506020204" pitchFamily="18" charset="0"/>
                <a:ea typeface="+mn-ea"/>
                <a:cs typeface="Arial" pitchFamily="34" charset="0"/>
              </a:rPr>
              <a:t>Quan </a:t>
            </a:r>
            <a:r>
              <a:rPr lang="en-US" sz="2000" kern="1200" dirty="0" err="1">
                <a:solidFill>
                  <a:prstClr val="black"/>
                </a:solidFill>
                <a:latin typeface="UTM Avo" panose="02040603050506020204" pitchFamily="18" charset="0"/>
                <a:ea typeface="+mn-ea"/>
                <a:cs typeface="Arial" pitchFamily="34" charset="0"/>
              </a:rPr>
              <a:t>sát</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tranh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trả</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lời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câu</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hỏi</a:t>
            </a:r>
            <a:r>
              <a:rPr lang="en-US" sz="2000" kern="1200" dirty="0">
                <a:solidFill>
                  <a:prstClr val="black"/>
                </a:solidFill>
                <a:latin typeface="UTM Avo" panose="02040603050506020204" pitchFamily="18" charset="0"/>
                <a:ea typeface="+mn-ea"/>
                <a:cs typeface="Arial" pitchFamily="34" charset="0"/>
              </a:rPr>
              <a:t>:</a:t>
            </a:r>
          </a:p>
          <a:p>
            <a:pPr marL="400050" indent="-400050">
              <a:lnSpc>
                <a:spcPct val="150000"/>
              </a:lnSpc>
              <a:buClrTx/>
              <a:buFont typeface="+mj-lt"/>
              <a:buAutoNum type="arabicPeriod"/>
            </a:pPr>
            <a:r>
              <a:rPr lang="en-US" sz="2000" kern="1200" dirty="0" err="1">
                <a:solidFill>
                  <a:prstClr val="black"/>
                </a:solidFill>
                <a:latin typeface="UTM Avo" panose="02040603050506020204" pitchFamily="18" charset="0"/>
                <a:ea typeface="+mn-ea"/>
                <a:cs typeface="Arial" pitchFamily="34" charset="0"/>
              </a:rPr>
              <a:t>Các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bước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tạo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sản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phẩm</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tổ</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chim</a:t>
            </a:r>
            <a:r>
              <a:rPr lang="en-US" sz="2000" kern="1200" dirty="0">
                <a:solidFill>
                  <a:prstClr val="black"/>
                </a:solidFill>
                <a:latin typeface="UTM Avo" panose="02040603050506020204" pitchFamily="18" charset="0"/>
                <a:ea typeface="+mn-ea"/>
                <a:cs typeface="Arial" pitchFamily="34" charset="0"/>
              </a:rPr>
              <a:t>.</a:t>
            </a:r>
          </a:p>
          <a:p>
            <a:pPr marL="400050" indent="-400050">
              <a:lnSpc>
                <a:spcPct val="150000"/>
              </a:lnSpc>
              <a:buClrTx/>
              <a:buFont typeface="+mj-lt"/>
              <a:buAutoNum type="arabicPeriod"/>
            </a:pP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chính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nào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phụ</a:t>
            </a:r>
            <a:r>
              <a:rPr lang="en-US" sz="2000" kern="1200" dirty="0">
                <a:solidFill>
                  <a:prstClr val="black"/>
                </a:solidFill>
                <a:latin typeface="UTM Avo" panose="02040603050506020204" pitchFamily="18" charset="0"/>
                <a:ea typeface="+mn-ea"/>
                <a:cs typeface="Arial" pitchFamily="34" charset="0"/>
              </a:rPr>
              <a:t>?</a:t>
            </a:r>
          </a:p>
          <a:p>
            <a:pPr marL="400050" indent="-400050">
              <a:lnSpc>
                <a:spcPct val="150000"/>
              </a:lnSpc>
              <a:buClrTx/>
              <a:buFont typeface="+mj-lt"/>
              <a:buAutoNum type="arabicPeriod"/>
            </a:pPr>
            <a:r>
              <a:rPr lang="en-US" sz="2000" kern="1200" dirty="0" err="1">
                <a:solidFill>
                  <a:prstClr val="black"/>
                </a:solidFill>
                <a:latin typeface="UTM Avo" panose="02040603050506020204" pitchFamily="18" charset="0"/>
                <a:ea typeface="+mn-ea"/>
                <a:cs typeface="Arial" pitchFamily="34" charset="0"/>
              </a:rPr>
              <a:t>Màu</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sắc</a:t>
            </a:r>
            <a:r>
              <a:rPr lang="en-US" sz="2000" kern="1200" dirty="0">
                <a:solidFill>
                  <a:prstClr val="black"/>
                </a:solidFill>
                <a:latin typeface="UTM Avo" panose="02040603050506020204" pitchFamily="18" charset="0"/>
                <a:ea typeface="+mn-ea"/>
                <a:cs typeface="Arial" pitchFamily="34" charset="0"/>
              </a:rPr>
              <a:t> ở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chính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phụ</a:t>
            </a:r>
            <a:r>
              <a:rPr lang="en-US" sz="2000" kern="1200" dirty="0">
                <a:solidFill>
                  <a:prstClr val="black"/>
                </a:solidFill>
                <a:latin typeface="UTM Avo" panose="02040603050506020204" pitchFamily="18" charset="0"/>
                <a:ea typeface="+mn-ea"/>
                <a:cs typeface="Arial" pitchFamily="34" charset="0"/>
              </a:rPr>
              <a:t>. </a:t>
            </a:r>
          </a:p>
        </p:txBody>
      </p:sp>
      <p:pic>
        <p:nvPicPr>
          <p:cNvPr id="11" name="Picture 10">
            <a:extLst>
              <a:ext uri="{FF2B5EF4-FFF2-40B4-BE49-F238E27FC236}">
                <a16:creationId xmlns:a16="http://schemas.microsoft.com/office/drawing/2014/main" id="{33EDD4D7-BFCE-FDDC-7128-85F0AE2C707C}"/>
              </a:ext>
            </a:extLst>
          </p:cNvPr>
          <p:cNvPicPr>
            <a:picLocks noChangeAspect="1"/>
          </p:cNvPicPr>
          <p:nvPr/>
        </p:nvPicPr>
        <p:blipFill rotWithShape="1">
          <a:blip r:embed="rId3"/>
          <a:srcRect l="2750" t="19574" r="1786" b="3830"/>
          <a:stretch/>
        </p:blipFill>
        <p:spPr>
          <a:xfrm>
            <a:off x="5878286" y="2918496"/>
            <a:ext cx="4528457" cy="2315689"/>
          </a:xfrm>
          <a:prstGeom prst="rect">
            <a:avLst/>
          </a:prstGeom>
        </p:spPr>
      </p:pic>
    </p:spTree>
    <p:extLst>
      <p:ext uri="{BB962C8B-B14F-4D97-AF65-F5344CB8AC3E}">
        <p14:creationId xmlns:p14="http://schemas.microsoft.com/office/powerpoint/2010/main" val="313993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DE9C26-F9BD-A9B5-FE9A-BAD206ED27DC}"/>
              </a:ext>
            </a:extLst>
          </p:cNvPr>
          <p:cNvGrpSpPr/>
          <p:nvPr/>
        </p:nvGrpSpPr>
        <p:grpSpPr>
          <a:xfrm>
            <a:off x="0" y="2058845"/>
            <a:ext cx="6468684" cy="842174"/>
            <a:chOff x="-228600" y="1770529"/>
            <a:chExt cx="9318812" cy="1065396"/>
          </a:xfrm>
        </p:grpSpPr>
        <p:sp>
          <p:nvSpPr>
            <p:cNvPr id="3" name="Pentagon 12">
              <a:extLst>
                <a:ext uri="{FF2B5EF4-FFF2-40B4-BE49-F238E27FC236}">
                  <a16:creationId xmlns:a16="http://schemas.microsoft.com/office/drawing/2014/main" id="{CCA3D6C7-5E43-E53D-47D1-03E2FBB448F9}"/>
                </a:ext>
              </a:extLst>
            </p:cNvPr>
            <p:cNvSpPr/>
            <p:nvPr/>
          </p:nvSpPr>
          <p:spPr>
            <a:xfrm>
              <a:off x="-228600" y="1770529"/>
              <a:ext cx="9318811" cy="914400"/>
            </a:xfrm>
            <a:prstGeom prst="homePlate">
              <a:avLst/>
            </a:prstGeom>
            <a:solidFill>
              <a:srgbClr val="4BACC6">
                <a:lumMod val="60000"/>
                <a:lumOff val="40000"/>
              </a:srgbClr>
            </a:solidFill>
            <a:ln w="25400" cap="flat" cmpd="sng" algn="ctr">
              <a:solidFill>
                <a:srgbClr val="4BACC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4" name="Rectangle 3">
              <a:extLst>
                <a:ext uri="{FF2B5EF4-FFF2-40B4-BE49-F238E27FC236}">
                  <a16:creationId xmlns:a16="http://schemas.microsoft.com/office/drawing/2014/main" id="{63A5612B-E3F2-3979-41A8-EC1172ADC85F}"/>
                </a:ext>
              </a:extLst>
            </p:cNvPr>
            <p:cNvSpPr/>
            <p:nvPr/>
          </p:nvSpPr>
          <p:spPr>
            <a:xfrm>
              <a:off x="221608" y="1949498"/>
              <a:ext cx="8868604" cy="88642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NV1:</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Sáng</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tạo</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sản</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phẩm</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Tổ</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chim</a:t>
              </a:r>
              <a:r>
                <a:rPr kumimoji="0" lang="en-US" sz="2400" b="0"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p>
          </p:txBody>
        </p:sp>
      </p:grpSp>
      <p:pic>
        <p:nvPicPr>
          <p:cNvPr id="11" name="Picture 10">
            <a:hlinkClick r:id="rId3"/>
            <a:extLst>
              <a:ext uri="{FF2B5EF4-FFF2-40B4-BE49-F238E27FC236}">
                <a16:creationId xmlns:a16="http://schemas.microsoft.com/office/drawing/2014/main" id="{33EDD4D7-BFCE-FDDC-7128-85F0AE2C707C}"/>
              </a:ext>
            </a:extLst>
          </p:cNvPr>
          <p:cNvPicPr>
            <a:picLocks noChangeAspect="1"/>
          </p:cNvPicPr>
          <p:nvPr/>
        </p:nvPicPr>
        <p:blipFill rotWithShape="1">
          <a:blip r:embed="rId4"/>
          <a:srcRect l="2750" t="19574" r="1786" b="3830"/>
          <a:stretch/>
        </p:blipFill>
        <p:spPr>
          <a:xfrm>
            <a:off x="1248881" y="2923131"/>
            <a:ext cx="6468683" cy="3307851"/>
          </a:xfrm>
          <a:prstGeom prst="rect">
            <a:avLst/>
          </a:prstGeom>
        </p:spPr>
      </p:pic>
      <p:grpSp>
        <p:nvGrpSpPr>
          <p:cNvPr id="6" name="Group 5">
            <a:extLst>
              <a:ext uri="{FF2B5EF4-FFF2-40B4-BE49-F238E27FC236}">
                <a16:creationId xmlns:a16="http://schemas.microsoft.com/office/drawing/2014/main" id="{4A8BD7BA-AEE8-CD0D-F963-3263853EDD46}"/>
              </a:ext>
            </a:extLst>
          </p:cNvPr>
          <p:cNvGrpSpPr/>
          <p:nvPr/>
        </p:nvGrpSpPr>
        <p:grpSpPr>
          <a:xfrm>
            <a:off x="8185570" y="1875163"/>
            <a:ext cx="2757549" cy="1812994"/>
            <a:chOff x="915517" y="3498713"/>
            <a:chExt cx="3022058" cy="1812994"/>
          </a:xfrm>
        </p:grpSpPr>
        <p:pic>
          <p:nvPicPr>
            <p:cNvPr id="7" name="Picture 2">
              <a:extLst>
                <a:ext uri="{FF2B5EF4-FFF2-40B4-BE49-F238E27FC236}">
                  <a16:creationId xmlns:a16="http://schemas.microsoft.com/office/drawing/2014/main" id="{15A84D3D-F056-D32D-E4A6-472B0A452F0B}"/>
                </a:ext>
              </a:extLst>
            </p:cNvPr>
            <p:cNvPicPr>
              <a:picLocks noChangeAspect="1"/>
            </p:cNvPicPr>
            <p:nvPr/>
          </p:nvPicPr>
          <p:blipFill>
            <a:blip r:embed="rId5"/>
            <a:srcRect/>
            <a:stretch>
              <a:fillRect/>
            </a:stretch>
          </p:blipFill>
          <p:spPr>
            <a:xfrm>
              <a:off x="915517" y="3498713"/>
              <a:ext cx="3022058" cy="1812994"/>
            </a:xfrm>
            <a:prstGeom prst="rect">
              <a:avLst/>
            </a:prstGeom>
          </p:spPr>
        </p:pic>
        <p:sp>
          <p:nvSpPr>
            <p:cNvPr id="8" name="Rectangle 7">
              <a:extLst>
                <a:ext uri="{FF2B5EF4-FFF2-40B4-BE49-F238E27FC236}">
                  <a16:creationId xmlns:a16="http://schemas.microsoft.com/office/drawing/2014/main" id="{5C48A3B5-8B9D-3970-F3EC-5D479F4EB21E}"/>
                </a:ext>
              </a:extLst>
            </p:cNvPr>
            <p:cNvSpPr/>
            <p:nvPr/>
          </p:nvSpPr>
          <p:spPr>
            <a:xfrm>
              <a:off x="994997" y="3887023"/>
              <a:ext cx="2942578" cy="950325"/>
            </a:xfrm>
            <a:prstGeom prst="rect">
              <a:avLst/>
            </a:prstGeom>
          </p:spPr>
          <p:txBody>
            <a:bodyPr wrap="square">
              <a:spAutoFit/>
            </a:bodyPr>
            <a:lstStyle/>
            <a:p>
              <a:pPr algn="ctr">
                <a:lnSpc>
                  <a:spcPct val="150000"/>
                </a:lnSpc>
              </a:pPr>
              <a:r>
                <a:rPr lang="en-US" sz="2000" dirty="0" err="1">
                  <a:latin typeface="UTM Avo" panose="02040603050506020204" pitchFamily="18" charset="0"/>
                  <a:cs typeface="Arial" pitchFamily="34" charset="0"/>
                </a:rPr>
                <a:t>Các</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bước</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tạo</a:t>
              </a:r>
              <a:r>
                <a:rPr lang="en-US" sz="2000" dirty="0">
                  <a:latin typeface="UTM Avo" panose="02040603050506020204" pitchFamily="18" charset="0"/>
                  <a:cs typeface="Arial" pitchFamily="34" charset="0"/>
                </a:rPr>
                <a:t> </a:t>
              </a:r>
            </a:p>
            <a:p>
              <a:pPr algn="ctr">
                <a:lnSpc>
                  <a:spcPct val="150000"/>
                </a:lnSpc>
              </a:pPr>
              <a:r>
                <a:rPr lang="en-US" sz="2000" dirty="0" err="1">
                  <a:latin typeface="UTM Avo" panose="02040603050506020204" pitchFamily="18" charset="0"/>
                  <a:cs typeface="Arial" pitchFamily="34" charset="0"/>
                </a:rPr>
                <a:t>sản</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phẩm</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tổ</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chim</a:t>
              </a:r>
              <a:r>
                <a:rPr lang="en-US" sz="2000" dirty="0">
                  <a:latin typeface="UTM Avo" panose="02040603050506020204" pitchFamily="18" charset="0"/>
                  <a:cs typeface="Arial" pitchFamily="34" charset="0"/>
                </a:rPr>
                <a:t>?</a:t>
              </a:r>
              <a:endParaRPr lang="en-US" sz="2000" dirty="0">
                <a:latin typeface="UTM Avo" panose="02040603050506020204" pitchFamily="18" charset="0"/>
              </a:endParaRPr>
            </a:p>
          </p:txBody>
        </p:sp>
      </p:grpSp>
      <p:sp>
        <p:nvSpPr>
          <p:cNvPr id="9" name="Oval 8">
            <a:extLst>
              <a:ext uri="{FF2B5EF4-FFF2-40B4-BE49-F238E27FC236}">
                <a16:creationId xmlns:a16="http://schemas.microsoft.com/office/drawing/2014/main" id="{CC92BFF6-B6FB-CFFD-D72B-F92E99155969}"/>
              </a:ext>
            </a:extLst>
          </p:cNvPr>
          <p:cNvSpPr/>
          <p:nvPr/>
        </p:nvSpPr>
        <p:spPr>
          <a:xfrm>
            <a:off x="1605205" y="6099786"/>
            <a:ext cx="618713" cy="623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UTM Avo" panose="02040603050506020204" pitchFamily="18" charset="0"/>
                <a:cs typeface="Arial" pitchFamily="34" charset="0"/>
              </a:rPr>
              <a:t>1</a:t>
            </a:r>
          </a:p>
        </p:txBody>
      </p:sp>
      <p:sp>
        <p:nvSpPr>
          <p:cNvPr id="10" name="Oval 9">
            <a:extLst>
              <a:ext uri="{FF2B5EF4-FFF2-40B4-BE49-F238E27FC236}">
                <a16:creationId xmlns:a16="http://schemas.microsoft.com/office/drawing/2014/main" id="{CF4EE6F0-F31B-42EB-6042-738A56B98BAC}"/>
              </a:ext>
            </a:extLst>
          </p:cNvPr>
          <p:cNvSpPr/>
          <p:nvPr/>
        </p:nvSpPr>
        <p:spPr>
          <a:xfrm>
            <a:off x="2873900" y="5787907"/>
            <a:ext cx="618713" cy="623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UTM Avo" panose="02040603050506020204" pitchFamily="18" charset="0"/>
                <a:cs typeface="Arial" pitchFamily="34" charset="0"/>
              </a:rPr>
              <a:t>2</a:t>
            </a:r>
          </a:p>
        </p:txBody>
      </p:sp>
      <p:sp>
        <p:nvSpPr>
          <p:cNvPr id="12" name="Oval 11">
            <a:extLst>
              <a:ext uri="{FF2B5EF4-FFF2-40B4-BE49-F238E27FC236}">
                <a16:creationId xmlns:a16="http://schemas.microsoft.com/office/drawing/2014/main" id="{AF2F515D-161B-BCA9-2E89-16BF97DDB1F8}"/>
              </a:ext>
            </a:extLst>
          </p:cNvPr>
          <p:cNvSpPr/>
          <p:nvPr/>
        </p:nvSpPr>
        <p:spPr>
          <a:xfrm>
            <a:off x="4173865" y="5476028"/>
            <a:ext cx="618713" cy="623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UTM Avo" panose="02040603050506020204" pitchFamily="18" charset="0"/>
                <a:cs typeface="Arial" pitchFamily="34" charset="0"/>
              </a:rPr>
              <a:t>3</a:t>
            </a:r>
          </a:p>
        </p:txBody>
      </p:sp>
      <p:sp>
        <p:nvSpPr>
          <p:cNvPr id="13" name="Oval 12">
            <a:extLst>
              <a:ext uri="{FF2B5EF4-FFF2-40B4-BE49-F238E27FC236}">
                <a16:creationId xmlns:a16="http://schemas.microsoft.com/office/drawing/2014/main" id="{3D686104-2379-912E-6886-2B1BA2960646}"/>
              </a:ext>
            </a:extLst>
          </p:cNvPr>
          <p:cNvSpPr/>
          <p:nvPr/>
        </p:nvSpPr>
        <p:spPr>
          <a:xfrm>
            <a:off x="6198015" y="5217827"/>
            <a:ext cx="618713" cy="6237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UTM Avo" panose="02040603050506020204" pitchFamily="18" charset="0"/>
                <a:cs typeface="Arial" pitchFamily="34" charset="0"/>
              </a:rPr>
              <a:t>4</a:t>
            </a:r>
          </a:p>
        </p:txBody>
      </p:sp>
    </p:spTree>
    <p:extLst>
      <p:ext uri="{BB962C8B-B14F-4D97-AF65-F5344CB8AC3E}">
        <p14:creationId xmlns:p14="http://schemas.microsoft.com/office/powerpoint/2010/main" val="2517366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D02DD6B-26D6-2BDB-FFF7-B093C194A705}"/>
              </a:ext>
            </a:extLst>
          </p:cNvPr>
          <p:cNvGrpSpPr/>
          <p:nvPr/>
        </p:nvGrpSpPr>
        <p:grpSpPr>
          <a:xfrm>
            <a:off x="608912" y="2990375"/>
            <a:ext cx="5906883" cy="558267"/>
            <a:chOff x="1177401" y="3935022"/>
            <a:chExt cx="5219030" cy="2401248"/>
          </a:xfrm>
        </p:grpSpPr>
        <p:pic>
          <p:nvPicPr>
            <p:cNvPr id="7" name="Picture 2">
              <a:extLst>
                <a:ext uri="{FF2B5EF4-FFF2-40B4-BE49-F238E27FC236}">
                  <a16:creationId xmlns:a16="http://schemas.microsoft.com/office/drawing/2014/main" id="{CFCC8F2C-5C2F-3513-75AC-D581718E60FB}"/>
                </a:ext>
              </a:extLst>
            </p:cNvPr>
            <p:cNvPicPr>
              <a:picLocks noChangeAspect="1"/>
            </p:cNvPicPr>
            <p:nvPr/>
          </p:nvPicPr>
          <p:blipFill>
            <a:blip r:embed="rId3"/>
            <a:srcRect/>
            <a:stretch>
              <a:fillRect/>
            </a:stretch>
          </p:blipFill>
          <p:spPr>
            <a:xfrm>
              <a:off x="1177401" y="4013322"/>
              <a:ext cx="5219030" cy="2322948"/>
            </a:xfrm>
            <a:prstGeom prst="rect">
              <a:avLst/>
            </a:prstGeom>
          </p:spPr>
        </p:pic>
        <p:sp>
          <p:nvSpPr>
            <p:cNvPr id="9" name="Rectangle 8">
              <a:extLst>
                <a:ext uri="{FF2B5EF4-FFF2-40B4-BE49-F238E27FC236}">
                  <a16:creationId xmlns:a16="http://schemas.microsoft.com/office/drawing/2014/main" id="{A13FD412-ABD3-3344-9ACE-78C6984EEC82}"/>
                </a:ext>
              </a:extLst>
            </p:cNvPr>
            <p:cNvSpPr/>
            <p:nvPr/>
          </p:nvSpPr>
          <p:spPr>
            <a:xfrm>
              <a:off x="1177401" y="3935022"/>
              <a:ext cx="5219029" cy="1239775"/>
            </a:xfrm>
            <a:prstGeom prst="rect">
              <a:avLst/>
            </a:prstGeom>
          </p:spPr>
          <p:txBody>
            <a:bodyPr wrap="square">
              <a:spAutoFit/>
            </a:bodyPr>
            <a:lstStyle/>
            <a:p>
              <a:pPr algn="ctr">
                <a:lnSpc>
                  <a:spcPct val="150000"/>
                </a:lnSpc>
                <a:buClrTx/>
                <a:buFontTx/>
                <a:buNone/>
              </a:pPr>
              <a:r>
                <a:rPr lang="en-US" sz="2000" kern="1200">
                  <a:solidFill>
                    <a:prstClr val="black"/>
                  </a:solidFill>
                  <a:latin typeface="UTM Avo" panose="02040603050506020204" pitchFamily="18" charset="0"/>
                  <a:ea typeface="+mn-ea"/>
                  <a:cs typeface="Arial" pitchFamily="34" charset="0"/>
                </a:rPr>
                <a:t>Hình ảnh nào chính? Hình ảnh nào phụ?</a:t>
              </a:r>
              <a:endParaRPr lang="en-US" sz="2000" kern="1200">
                <a:solidFill>
                  <a:prstClr val="black"/>
                </a:solidFill>
                <a:latin typeface="UTM Avo" panose="02040603050506020204" pitchFamily="18" charset="0"/>
                <a:ea typeface="+mn-ea"/>
                <a:cs typeface="+mn-cs"/>
              </a:endParaRPr>
            </a:p>
          </p:txBody>
        </p:sp>
      </p:grpSp>
      <p:sp>
        <p:nvSpPr>
          <p:cNvPr id="10" name="Rounded Rectangle 4">
            <a:extLst>
              <a:ext uri="{FF2B5EF4-FFF2-40B4-BE49-F238E27FC236}">
                <a16:creationId xmlns:a16="http://schemas.microsoft.com/office/drawing/2014/main" id="{1D282788-75B5-3D66-C087-B7BB1997C5F1}"/>
              </a:ext>
            </a:extLst>
          </p:cNvPr>
          <p:cNvSpPr/>
          <p:nvPr/>
        </p:nvSpPr>
        <p:spPr>
          <a:xfrm>
            <a:off x="7479601" y="2838451"/>
            <a:ext cx="2871865" cy="952499"/>
          </a:xfrm>
          <a:prstGeom prst="roundRect">
            <a:avLst/>
          </a:prstGeom>
          <a:solidFill>
            <a:srgbClr val="C0504D">
              <a:lumMod val="40000"/>
              <a:lumOff val="6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C0504D">
                    <a:lumMod val="50000"/>
                  </a:srgbClr>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srgbClr val="C0504D">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C0504D">
                    <a:lumMod val="50000"/>
                  </a:srgbClr>
                </a:solidFill>
                <a:effectLst/>
                <a:uLnTx/>
                <a:uFillTx/>
                <a:latin typeface="UTM Avo" panose="02040603050506020204" pitchFamily="18" charset="0"/>
                <a:ea typeface="+mn-ea"/>
                <a:cs typeface="Arial" pitchFamily="34" charset="0"/>
              </a:rPr>
              <a:t>ảnh</a:t>
            </a:r>
            <a:r>
              <a:rPr kumimoji="0" lang="en-US" sz="2000" b="0" i="0" u="none" strike="noStrike" kern="1200" cap="none" spc="0" normalizeH="0" baseline="0" noProof="0" dirty="0">
                <a:ln>
                  <a:noFill/>
                </a:ln>
                <a:solidFill>
                  <a:srgbClr val="C0504D">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C0504D">
                    <a:lumMod val="50000"/>
                  </a:srgbClr>
                </a:solidFill>
                <a:effectLst/>
                <a:uLnTx/>
                <a:uFillTx/>
                <a:latin typeface="UTM Avo" panose="02040603050506020204" pitchFamily="18" charset="0"/>
                <a:ea typeface="+mn-ea"/>
                <a:cs typeface="Arial" pitchFamily="34" charset="0"/>
              </a:rPr>
              <a:t>chính</a:t>
            </a:r>
            <a:r>
              <a:rPr kumimoji="0" lang="en-US" sz="2000" b="0" i="0" u="none" strike="noStrike" kern="1200" cap="none" spc="0" normalizeH="0" baseline="0" noProof="0" dirty="0">
                <a:ln>
                  <a:noFill/>
                </a:ln>
                <a:solidFill>
                  <a:srgbClr val="C0504D">
                    <a:lumMod val="50000"/>
                  </a:srgbClr>
                </a:solidFill>
                <a:effectLst/>
                <a:uLnTx/>
                <a:uFillTx/>
                <a:latin typeface="UTM Avo" panose="02040603050506020204" pitchFamily="18" charset="0"/>
                <a:ea typeface="+mn-ea"/>
                <a:cs typeface="Arial" pitchFamily="34" charset="0"/>
              </a:rPr>
              <a:t>:</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C0504D">
                    <a:lumMod val="50000"/>
                  </a:srgbClr>
                </a:solidFill>
                <a:effectLst/>
                <a:uLnTx/>
                <a:uFillTx/>
                <a:latin typeface="UTM Avo" panose="02040603050506020204" pitchFamily="18" charset="0"/>
                <a:ea typeface="+mn-ea"/>
                <a:cs typeface="Arial" pitchFamily="34" charset="0"/>
              </a:rPr>
              <a:t>Tổ</a:t>
            </a:r>
            <a:r>
              <a:rPr kumimoji="0" lang="en-US" sz="2000" b="0" i="0" u="none" strike="noStrike" kern="1200" cap="none" spc="0" normalizeH="0" baseline="0" noProof="0" dirty="0">
                <a:ln>
                  <a:noFill/>
                </a:ln>
                <a:solidFill>
                  <a:srgbClr val="C0504D">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C0504D">
                    <a:lumMod val="50000"/>
                  </a:srgbClr>
                </a:solidFill>
                <a:effectLst/>
                <a:uLnTx/>
                <a:uFillTx/>
                <a:latin typeface="UTM Avo" panose="02040603050506020204" pitchFamily="18" charset="0"/>
                <a:ea typeface="+mn-ea"/>
                <a:cs typeface="Arial" pitchFamily="34" charset="0"/>
              </a:rPr>
              <a:t>chim</a:t>
            </a:r>
            <a:endParaRPr kumimoji="0" lang="en-US" sz="2000" b="0" i="0" u="none" strike="noStrike" kern="1200" cap="none" spc="0" normalizeH="0" baseline="0" noProof="0" dirty="0">
              <a:ln>
                <a:noFill/>
              </a:ln>
              <a:solidFill>
                <a:srgbClr val="C0504D">
                  <a:lumMod val="50000"/>
                </a:srgbClr>
              </a:solidFill>
              <a:effectLst/>
              <a:uLnTx/>
              <a:uFillTx/>
              <a:latin typeface="UTM Avo" panose="02040603050506020204" pitchFamily="18" charset="0"/>
              <a:ea typeface="+mn-ea"/>
              <a:cs typeface="Arial" pitchFamily="34" charset="0"/>
            </a:endParaRPr>
          </a:p>
        </p:txBody>
      </p:sp>
      <p:sp>
        <p:nvSpPr>
          <p:cNvPr id="11" name="Rounded Rectangle 23">
            <a:extLst>
              <a:ext uri="{FF2B5EF4-FFF2-40B4-BE49-F238E27FC236}">
                <a16:creationId xmlns:a16="http://schemas.microsoft.com/office/drawing/2014/main" id="{29614875-D666-5B04-2A86-1DD4A3478DFB}"/>
              </a:ext>
            </a:extLst>
          </p:cNvPr>
          <p:cNvSpPr/>
          <p:nvPr/>
        </p:nvSpPr>
        <p:spPr>
          <a:xfrm>
            <a:off x="7479602" y="4019549"/>
            <a:ext cx="2871865" cy="723899"/>
          </a:xfrm>
          <a:prstGeom prst="roundRect">
            <a:avLst/>
          </a:prstGeom>
          <a:solidFill>
            <a:srgbClr val="C0504D">
              <a:lumMod val="40000"/>
              <a:lumOff val="6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C0504D">
                    <a:lumMod val="50000"/>
                  </a:srgbClr>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srgbClr val="C0504D">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C0504D">
                    <a:lumMod val="50000"/>
                  </a:srgbClr>
                </a:solidFill>
                <a:effectLst/>
                <a:uLnTx/>
                <a:uFillTx/>
                <a:latin typeface="UTM Avo" panose="02040603050506020204" pitchFamily="18" charset="0"/>
                <a:ea typeface="+mn-ea"/>
                <a:cs typeface="Arial" pitchFamily="34" charset="0"/>
              </a:rPr>
              <a:t>ảnh</a:t>
            </a:r>
            <a:r>
              <a:rPr kumimoji="0" lang="en-US" sz="2000" b="0" i="0" u="none" strike="noStrike" kern="1200" cap="none" spc="0" normalizeH="0" baseline="0" noProof="0" dirty="0">
                <a:ln>
                  <a:noFill/>
                </a:ln>
                <a:solidFill>
                  <a:srgbClr val="C0504D">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C0504D">
                    <a:lumMod val="50000"/>
                  </a:srgbClr>
                </a:solidFill>
                <a:effectLst/>
                <a:uLnTx/>
                <a:uFillTx/>
                <a:latin typeface="UTM Avo" panose="02040603050506020204" pitchFamily="18" charset="0"/>
                <a:ea typeface="+mn-ea"/>
                <a:cs typeface="Arial" pitchFamily="34" charset="0"/>
              </a:rPr>
              <a:t>phụ</a:t>
            </a:r>
            <a:r>
              <a:rPr kumimoji="0" lang="en-US" sz="2000" b="0" i="0" u="none" strike="noStrike" kern="1200" cap="none" spc="0" normalizeH="0" baseline="0" noProof="0" dirty="0">
                <a:ln>
                  <a:noFill/>
                </a:ln>
                <a:solidFill>
                  <a:srgbClr val="C0504D">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C0504D">
                    <a:lumMod val="50000"/>
                  </a:srgbClr>
                </a:solidFill>
                <a:effectLst/>
                <a:uLnTx/>
                <a:uFillTx/>
                <a:latin typeface="UTM Avo" panose="02040603050506020204" pitchFamily="18" charset="0"/>
                <a:ea typeface="+mn-ea"/>
                <a:cs typeface="Arial" pitchFamily="34" charset="0"/>
              </a:rPr>
              <a:t>Cây</a:t>
            </a:r>
            <a:endParaRPr kumimoji="0" lang="en-US" sz="2000" b="0" i="0" u="none" strike="noStrike" kern="1200" cap="none" spc="0" normalizeH="0" baseline="0" noProof="0" dirty="0">
              <a:ln>
                <a:noFill/>
              </a:ln>
              <a:solidFill>
                <a:srgbClr val="C0504D">
                  <a:lumMod val="50000"/>
                </a:srgbClr>
              </a:solidFill>
              <a:effectLst/>
              <a:uLnTx/>
              <a:uFillTx/>
              <a:latin typeface="UTM Avo" panose="02040603050506020204" pitchFamily="18" charset="0"/>
              <a:ea typeface="+mn-ea"/>
              <a:cs typeface="Arial" pitchFamily="34" charset="0"/>
            </a:endParaRPr>
          </a:p>
        </p:txBody>
      </p:sp>
      <p:pic>
        <p:nvPicPr>
          <p:cNvPr id="12" name="Picture 11">
            <a:extLst>
              <a:ext uri="{FF2B5EF4-FFF2-40B4-BE49-F238E27FC236}">
                <a16:creationId xmlns:a16="http://schemas.microsoft.com/office/drawing/2014/main" id="{5CDA10CE-60CB-A804-1DD2-398D27FE4626}"/>
              </a:ext>
            </a:extLst>
          </p:cNvPr>
          <p:cNvPicPr>
            <a:picLocks noChangeAspect="1"/>
          </p:cNvPicPr>
          <p:nvPr/>
        </p:nvPicPr>
        <p:blipFill rotWithShape="1">
          <a:blip r:embed="rId4"/>
          <a:srcRect l="2750" t="19574" r="1786" b="3830"/>
          <a:stretch/>
        </p:blipFill>
        <p:spPr>
          <a:xfrm>
            <a:off x="706253" y="3790950"/>
            <a:ext cx="5712200" cy="2921013"/>
          </a:xfrm>
          <a:prstGeom prst="rect">
            <a:avLst/>
          </a:prstGeom>
        </p:spPr>
      </p:pic>
      <p:grpSp>
        <p:nvGrpSpPr>
          <p:cNvPr id="13" name="Group 12">
            <a:extLst>
              <a:ext uri="{FF2B5EF4-FFF2-40B4-BE49-F238E27FC236}">
                <a16:creationId xmlns:a16="http://schemas.microsoft.com/office/drawing/2014/main" id="{7C18EAB5-2A96-C4C1-1C75-07BBE6666275}"/>
              </a:ext>
            </a:extLst>
          </p:cNvPr>
          <p:cNvGrpSpPr/>
          <p:nvPr/>
        </p:nvGrpSpPr>
        <p:grpSpPr>
          <a:xfrm>
            <a:off x="0" y="2058845"/>
            <a:ext cx="6468684" cy="842174"/>
            <a:chOff x="-228600" y="1770529"/>
            <a:chExt cx="9318812" cy="1065396"/>
          </a:xfrm>
        </p:grpSpPr>
        <p:sp>
          <p:nvSpPr>
            <p:cNvPr id="14" name="Pentagon 12">
              <a:extLst>
                <a:ext uri="{FF2B5EF4-FFF2-40B4-BE49-F238E27FC236}">
                  <a16:creationId xmlns:a16="http://schemas.microsoft.com/office/drawing/2014/main" id="{CCAB530F-4F1A-6D21-8F6D-5E18F975E7CC}"/>
                </a:ext>
              </a:extLst>
            </p:cNvPr>
            <p:cNvSpPr/>
            <p:nvPr/>
          </p:nvSpPr>
          <p:spPr>
            <a:xfrm>
              <a:off x="-228600" y="1770529"/>
              <a:ext cx="9318811" cy="914400"/>
            </a:xfrm>
            <a:prstGeom prst="homePlate">
              <a:avLst/>
            </a:prstGeom>
            <a:solidFill>
              <a:srgbClr val="4BACC6">
                <a:lumMod val="60000"/>
                <a:lumOff val="40000"/>
              </a:srgbClr>
            </a:solidFill>
            <a:ln w="25400" cap="flat" cmpd="sng" algn="ctr">
              <a:solidFill>
                <a:srgbClr val="4BACC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5" name="Rectangle 14">
              <a:extLst>
                <a:ext uri="{FF2B5EF4-FFF2-40B4-BE49-F238E27FC236}">
                  <a16:creationId xmlns:a16="http://schemas.microsoft.com/office/drawing/2014/main" id="{A5311078-B38A-947F-1114-9CC2F562D666}"/>
                </a:ext>
              </a:extLst>
            </p:cNvPr>
            <p:cNvSpPr/>
            <p:nvPr/>
          </p:nvSpPr>
          <p:spPr>
            <a:xfrm>
              <a:off x="221608" y="1949498"/>
              <a:ext cx="8868604" cy="88642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NV1:</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Sáng</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tạo</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sản</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phẩm</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Tổ</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chim</a:t>
              </a:r>
              <a:r>
                <a:rPr kumimoji="0" lang="en-US" sz="2400" b="0"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p>
          </p:txBody>
        </p:sp>
      </p:grpSp>
    </p:spTree>
    <p:extLst>
      <p:ext uri="{BB962C8B-B14F-4D97-AF65-F5344CB8AC3E}">
        <p14:creationId xmlns:p14="http://schemas.microsoft.com/office/powerpoint/2010/main" val="369037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D02DD6B-26D6-2BDB-FFF7-B093C194A705}"/>
              </a:ext>
            </a:extLst>
          </p:cNvPr>
          <p:cNvGrpSpPr/>
          <p:nvPr/>
        </p:nvGrpSpPr>
        <p:grpSpPr>
          <a:xfrm>
            <a:off x="608912" y="2990375"/>
            <a:ext cx="5906883" cy="558267"/>
            <a:chOff x="1177401" y="3935022"/>
            <a:chExt cx="5219030" cy="2401248"/>
          </a:xfrm>
        </p:grpSpPr>
        <p:pic>
          <p:nvPicPr>
            <p:cNvPr id="7" name="Picture 2">
              <a:extLst>
                <a:ext uri="{FF2B5EF4-FFF2-40B4-BE49-F238E27FC236}">
                  <a16:creationId xmlns:a16="http://schemas.microsoft.com/office/drawing/2014/main" id="{CFCC8F2C-5C2F-3513-75AC-D581718E60FB}"/>
                </a:ext>
              </a:extLst>
            </p:cNvPr>
            <p:cNvPicPr>
              <a:picLocks noChangeAspect="1"/>
            </p:cNvPicPr>
            <p:nvPr/>
          </p:nvPicPr>
          <p:blipFill>
            <a:blip r:embed="rId3"/>
            <a:srcRect/>
            <a:stretch>
              <a:fillRect/>
            </a:stretch>
          </p:blipFill>
          <p:spPr>
            <a:xfrm>
              <a:off x="1177401" y="4013322"/>
              <a:ext cx="5219030" cy="2322948"/>
            </a:xfrm>
            <a:prstGeom prst="rect">
              <a:avLst/>
            </a:prstGeom>
          </p:spPr>
        </p:pic>
        <p:sp>
          <p:nvSpPr>
            <p:cNvPr id="9" name="Rectangle 8">
              <a:extLst>
                <a:ext uri="{FF2B5EF4-FFF2-40B4-BE49-F238E27FC236}">
                  <a16:creationId xmlns:a16="http://schemas.microsoft.com/office/drawing/2014/main" id="{A13FD412-ABD3-3344-9ACE-78C6984EEC82}"/>
                </a:ext>
              </a:extLst>
            </p:cNvPr>
            <p:cNvSpPr/>
            <p:nvPr/>
          </p:nvSpPr>
          <p:spPr>
            <a:xfrm>
              <a:off x="1177401" y="3935022"/>
              <a:ext cx="5219029" cy="2101851"/>
            </a:xfrm>
            <a:prstGeom prst="rect">
              <a:avLst/>
            </a:prstGeom>
          </p:spPr>
          <p:txBody>
            <a:bodyPr wrap="square">
              <a:spAutoFit/>
            </a:bodyPr>
            <a:lstStyle/>
            <a:p>
              <a:pPr algn="ctr">
                <a:lnSpc>
                  <a:spcPct val="150000"/>
                </a:lnSpc>
                <a:buClrTx/>
                <a:buFontTx/>
                <a:buNone/>
              </a:pPr>
              <a:r>
                <a:rPr lang="en-US" sz="2000" kern="1200" dirty="0" err="1">
                  <a:solidFill>
                    <a:prstClr val="black"/>
                  </a:solidFill>
                  <a:latin typeface="UTM Avo" panose="02040603050506020204" pitchFamily="18" charset="0"/>
                  <a:ea typeface="+mn-ea"/>
                  <a:cs typeface="Arial" pitchFamily="34" charset="0"/>
                </a:rPr>
                <a:t>Màu</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sắc</a:t>
              </a:r>
              <a:r>
                <a:rPr lang="en-US" sz="2000" kern="1200" dirty="0">
                  <a:solidFill>
                    <a:prstClr val="black"/>
                  </a:solidFill>
                  <a:latin typeface="UTM Avo" panose="02040603050506020204" pitchFamily="18" charset="0"/>
                  <a:ea typeface="+mn-ea"/>
                  <a:cs typeface="Arial" pitchFamily="34" charset="0"/>
                </a:rPr>
                <a:t> ở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chính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phụ</a:t>
              </a:r>
              <a:r>
                <a:rPr lang="en-US" sz="2000" kern="1200" dirty="0">
                  <a:solidFill>
                    <a:prstClr val="black"/>
                  </a:solidFill>
                  <a:latin typeface="UTM Avo" panose="02040603050506020204" pitchFamily="18" charset="0"/>
                  <a:ea typeface="+mn-ea"/>
                  <a:cs typeface="Arial" pitchFamily="34" charset="0"/>
                </a:rPr>
                <a:t>. </a:t>
              </a:r>
            </a:p>
          </p:txBody>
        </p:sp>
      </p:grpSp>
      <p:sp>
        <p:nvSpPr>
          <p:cNvPr id="10" name="Rounded Rectangle 4">
            <a:extLst>
              <a:ext uri="{FF2B5EF4-FFF2-40B4-BE49-F238E27FC236}">
                <a16:creationId xmlns:a16="http://schemas.microsoft.com/office/drawing/2014/main" id="{1D282788-75B5-3D66-C087-B7BB1997C5F1}"/>
              </a:ext>
            </a:extLst>
          </p:cNvPr>
          <p:cNvSpPr/>
          <p:nvPr/>
        </p:nvSpPr>
        <p:spPr>
          <a:xfrm>
            <a:off x="7156100" y="2857501"/>
            <a:ext cx="2871865" cy="952499"/>
          </a:xfrm>
          <a:prstGeom prst="roundRect">
            <a:avLst/>
          </a:prstGeom>
          <a:solidFill>
            <a:srgbClr val="C0504D">
              <a:lumMod val="40000"/>
              <a:lumOff val="60000"/>
            </a:srgbClr>
          </a:solidFill>
          <a:ln w="25400" cap="flat" cmpd="sng" algn="ctr">
            <a:solidFill>
              <a:srgbClr val="C0504D">
                <a:lumMod val="60000"/>
                <a:lumOff val="40000"/>
              </a:srgbClr>
            </a:solidFill>
            <a:prstDash val="solid"/>
          </a:ln>
          <a:effectLst/>
        </p:spPr>
        <p:txBody>
          <a:bodyPr rtlCol="0" anchor="ctr"/>
          <a:lstStyle/>
          <a:p>
            <a:pPr lvl="0" algn="ctr">
              <a:lnSpc>
                <a:spcPct val="150000"/>
              </a:lnSpc>
              <a:buClrTx/>
              <a:defRPr/>
            </a:pPr>
            <a:r>
              <a:rPr lang="en-US" sz="2000" kern="1200" dirty="0" err="1">
                <a:solidFill>
                  <a:srgbClr val="C0504D">
                    <a:lumMod val="50000"/>
                  </a:srgbClr>
                </a:solidFill>
                <a:latin typeface="UTM Avo" panose="02040603050506020204" pitchFamily="18" charset="0"/>
                <a:ea typeface="+mn-ea"/>
                <a:cs typeface="Arial" pitchFamily="34" charset="0"/>
              </a:rPr>
              <a:t>Hình</a:t>
            </a:r>
            <a:r>
              <a:rPr lang="en-US" sz="2000" kern="1200" dirty="0">
                <a:solidFill>
                  <a:srgbClr val="C0504D">
                    <a:lumMod val="50000"/>
                  </a:srgbClr>
                </a:solidFill>
                <a:latin typeface="UTM Avo" panose="02040603050506020204" pitchFamily="18" charset="0"/>
                <a:ea typeface="+mn-ea"/>
                <a:cs typeface="Arial" pitchFamily="34" charset="0"/>
              </a:rPr>
              <a:t> </a:t>
            </a:r>
            <a:r>
              <a:rPr lang="en-US" sz="2000" kern="1200" dirty="0" err="1">
                <a:solidFill>
                  <a:srgbClr val="C0504D">
                    <a:lumMod val="50000"/>
                  </a:srgbClr>
                </a:solidFill>
                <a:latin typeface="UTM Avo" panose="02040603050506020204" pitchFamily="18" charset="0"/>
                <a:ea typeface="+mn-ea"/>
                <a:cs typeface="Arial" pitchFamily="34" charset="0"/>
              </a:rPr>
              <a:t>ảnh</a:t>
            </a:r>
            <a:r>
              <a:rPr lang="en-US" sz="2000" kern="1200" dirty="0">
                <a:solidFill>
                  <a:srgbClr val="C0504D">
                    <a:lumMod val="50000"/>
                  </a:srgbClr>
                </a:solidFill>
                <a:latin typeface="UTM Avo" panose="02040603050506020204" pitchFamily="18" charset="0"/>
                <a:ea typeface="+mn-ea"/>
                <a:cs typeface="Arial" pitchFamily="34" charset="0"/>
              </a:rPr>
              <a:t> </a:t>
            </a:r>
            <a:r>
              <a:rPr lang="en-US" sz="2000" kern="1200" dirty="0" err="1">
                <a:solidFill>
                  <a:srgbClr val="C0504D">
                    <a:lumMod val="50000"/>
                  </a:srgbClr>
                </a:solidFill>
                <a:latin typeface="UTM Avo" panose="02040603050506020204" pitchFamily="18" charset="0"/>
                <a:ea typeface="+mn-ea"/>
                <a:cs typeface="Arial" pitchFamily="34" charset="0"/>
              </a:rPr>
              <a:t>chính</a:t>
            </a:r>
            <a:r>
              <a:rPr lang="en-US" sz="2000" kern="1200" dirty="0">
                <a:solidFill>
                  <a:srgbClr val="C0504D">
                    <a:lumMod val="50000"/>
                  </a:srgbClr>
                </a:solidFill>
                <a:latin typeface="UTM Avo" panose="02040603050506020204" pitchFamily="18" charset="0"/>
                <a:ea typeface="+mn-ea"/>
                <a:cs typeface="Arial" pitchFamily="34" charset="0"/>
              </a:rPr>
              <a:t>:</a:t>
            </a:r>
          </a:p>
          <a:p>
            <a:pPr lvl="0" algn="ctr">
              <a:lnSpc>
                <a:spcPct val="150000"/>
              </a:lnSpc>
              <a:buClrTx/>
              <a:defRPr/>
            </a:pPr>
            <a:r>
              <a:rPr lang="en-US" sz="2000" kern="1200" dirty="0" err="1">
                <a:solidFill>
                  <a:srgbClr val="C0504D">
                    <a:lumMod val="50000"/>
                  </a:srgbClr>
                </a:solidFill>
                <a:latin typeface="UTM Avo" panose="02040603050506020204" pitchFamily="18" charset="0"/>
                <a:ea typeface="+mn-ea"/>
                <a:cs typeface="Arial" pitchFamily="34" charset="0"/>
              </a:rPr>
              <a:t>Đỏ</a:t>
            </a:r>
            <a:r>
              <a:rPr lang="en-US" sz="2000" kern="1200" dirty="0">
                <a:solidFill>
                  <a:srgbClr val="C0504D">
                    <a:lumMod val="50000"/>
                  </a:srgbClr>
                </a:solidFill>
                <a:latin typeface="UTM Avo" panose="02040603050506020204" pitchFamily="18" charset="0"/>
                <a:ea typeface="+mn-ea"/>
                <a:cs typeface="Arial" pitchFamily="34" charset="0"/>
              </a:rPr>
              <a:t>, </a:t>
            </a:r>
            <a:r>
              <a:rPr lang="en-US" sz="2000" kern="1200" dirty="0" err="1">
                <a:solidFill>
                  <a:srgbClr val="C0504D">
                    <a:lumMod val="50000"/>
                  </a:srgbClr>
                </a:solidFill>
                <a:latin typeface="UTM Avo" panose="02040603050506020204" pitchFamily="18" charset="0"/>
                <a:ea typeface="+mn-ea"/>
                <a:cs typeface="Arial" pitchFamily="34" charset="0"/>
              </a:rPr>
              <a:t>hồng</a:t>
            </a:r>
            <a:r>
              <a:rPr lang="en-US" sz="2000" kern="1200" dirty="0">
                <a:solidFill>
                  <a:srgbClr val="C0504D">
                    <a:lumMod val="50000"/>
                  </a:srgbClr>
                </a:solidFill>
                <a:latin typeface="UTM Avo" panose="02040603050506020204" pitchFamily="18" charset="0"/>
                <a:ea typeface="+mn-ea"/>
                <a:cs typeface="Arial" pitchFamily="34" charset="0"/>
              </a:rPr>
              <a:t>, </a:t>
            </a:r>
            <a:r>
              <a:rPr lang="en-US" sz="2000" kern="1200" dirty="0" err="1">
                <a:solidFill>
                  <a:srgbClr val="C0504D">
                    <a:lumMod val="50000"/>
                  </a:srgbClr>
                </a:solidFill>
                <a:latin typeface="UTM Avo" panose="02040603050506020204" pitchFamily="18" charset="0"/>
                <a:ea typeface="+mn-ea"/>
                <a:cs typeface="Arial" pitchFamily="34" charset="0"/>
              </a:rPr>
              <a:t>vàng</a:t>
            </a:r>
            <a:endParaRPr lang="en-US" sz="2000" kern="1200" dirty="0">
              <a:solidFill>
                <a:srgbClr val="C0504D">
                  <a:lumMod val="50000"/>
                </a:srgbClr>
              </a:solidFill>
              <a:latin typeface="UTM Avo" panose="02040603050506020204" pitchFamily="18" charset="0"/>
              <a:ea typeface="+mn-ea"/>
              <a:cs typeface="Arial" pitchFamily="34" charset="0"/>
            </a:endParaRPr>
          </a:p>
        </p:txBody>
      </p:sp>
      <p:sp>
        <p:nvSpPr>
          <p:cNvPr id="11" name="Rounded Rectangle 23">
            <a:extLst>
              <a:ext uri="{FF2B5EF4-FFF2-40B4-BE49-F238E27FC236}">
                <a16:creationId xmlns:a16="http://schemas.microsoft.com/office/drawing/2014/main" id="{29614875-D666-5B04-2A86-1DD4A3478DFB}"/>
              </a:ext>
            </a:extLst>
          </p:cNvPr>
          <p:cNvSpPr/>
          <p:nvPr/>
        </p:nvSpPr>
        <p:spPr>
          <a:xfrm>
            <a:off x="6832600" y="4019549"/>
            <a:ext cx="3518867" cy="1060451"/>
          </a:xfrm>
          <a:prstGeom prst="roundRect">
            <a:avLst/>
          </a:prstGeom>
          <a:solidFill>
            <a:srgbClr val="C0504D">
              <a:lumMod val="40000"/>
              <a:lumOff val="60000"/>
            </a:srgbClr>
          </a:solidFill>
          <a:ln w="25400" cap="flat" cmpd="sng" algn="ctr">
            <a:solidFill>
              <a:srgbClr val="C0504D">
                <a:lumMod val="60000"/>
                <a:lumOff val="40000"/>
              </a:srgbClr>
            </a:solidFill>
            <a:prstDash val="solid"/>
          </a:ln>
          <a:effectLst/>
        </p:spPr>
        <p:txBody>
          <a:bodyPr rtlCol="0" anchor="ctr"/>
          <a:lstStyle/>
          <a:p>
            <a:pPr lvl="0" algn="ctr">
              <a:lnSpc>
                <a:spcPct val="150000"/>
              </a:lnSpc>
              <a:buClrTx/>
              <a:defRPr/>
            </a:pPr>
            <a:r>
              <a:rPr lang="vi-VN" sz="2000" kern="1200" dirty="0">
                <a:solidFill>
                  <a:srgbClr val="C0504D">
                    <a:lumMod val="50000"/>
                  </a:srgbClr>
                </a:solidFill>
                <a:latin typeface="UTM Avo" panose="02040603050506020204" pitchFamily="18" charset="0"/>
                <a:ea typeface="+mn-ea"/>
                <a:cs typeface="Arial" pitchFamily="34" charset="0"/>
              </a:rPr>
              <a:t>Hình ảnh phụ:</a:t>
            </a:r>
            <a:endParaRPr lang="en-US" sz="2000" kern="1200" dirty="0">
              <a:solidFill>
                <a:srgbClr val="C0504D">
                  <a:lumMod val="50000"/>
                </a:srgbClr>
              </a:solidFill>
              <a:latin typeface="UTM Avo" panose="02040603050506020204" pitchFamily="18" charset="0"/>
              <a:ea typeface="+mn-ea"/>
              <a:cs typeface="Arial" pitchFamily="34" charset="0"/>
            </a:endParaRPr>
          </a:p>
          <a:p>
            <a:pPr lvl="0" algn="ctr">
              <a:lnSpc>
                <a:spcPct val="150000"/>
              </a:lnSpc>
              <a:buClrTx/>
              <a:defRPr/>
            </a:pPr>
            <a:r>
              <a:rPr lang="vi-VN" sz="2000" kern="1200" dirty="0">
                <a:solidFill>
                  <a:srgbClr val="C0504D">
                    <a:lumMod val="50000"/>
                  </a:srgbClr>
                </a:solidFill>
                <a:latin typeface="UTM Avo" panose="02040603050506020204" pitchFamily="18" charset="0"/>
                <a:ea typeface="+mn-ea"/>
                <a:cs typeface="Arial" pitchFamily="34" charset="0"/>
              </a:rPr>
              <a:t>Xanh lá, nâu, xanh dương</a:t>
            </a:r>
          </a:p>
        </p:txBody>
      </p:sp>
      <p:pic>
        <p:nvPicPr>
          <p:cNvPr id="12" name="Picture 11">
            <a:extLst>
              <a:ext uri="{FF2B5EF4-FFF2-40B4-BE49-F238E27FC236}">
                <a16:creationId xmlns:a16="http://schemas.microsoft.com/office/drawing/2014/main" id="{5CDA10CE-60CB-A804-1DD2-398D27FE4626}"/>
              </a:ext>
            </a:extLst>
          </p:cNvPr>
          <p:cNvPicPr>
            <a:picLocks noChangeAspect="1"/>
          </p:cNvPicPr>
          <p:nvPr/>
        </p:nvPicPr>
        <p:blipFill rotWithShape="1">
          <a:blip r:embed="rId4"/>
          <a:srcRect l="2750" t="19574" r="1786" b="3830"/>
          <a:stretch/>
        </p:blipFill>
        <p:spPr>
          <a:xfrm>
            <a:off x="706253" y="3790950"/>
            <a:ext cx="5712200" cy="2921013"/>
          </a:xfrm>
          <a:prstGeom prst="rect">
            <a:avLst/>
          </a:prstGeom>
        </p:spPr>
      </p:pic>
      <p:grpSp>
        <p:nvGrpSpPr>
          <p:cNvPr id="13" name="Group 12">
            <a:extLst>
              <a:ext uri="{FF2B5EF4-FFF2-40B4-BE49-F238E27FC236}">
                <a16:creationId xmlns:a16="http://schemas.microsoft.com/office/drawing/2014/main" id="{7C18EAB5-2A96-C4C1-1C75-07BBE6666275}"/>
              </a:ext>
            </a:extLst>
          </p:cNvPr>
          <p:cNvGrpSpPr/>
          <p:nvPr/>
        </p:nvGrpSpPr>
        <p:grpSpPr>
          <a:xfrm>
            <a:off x="0" y="2058845"/>
            <a:ext cx="6468684" cy="842174"/>
            <a:chOff x="-228600" y="1770529"/>
            <a:chExt cx="9318812" cy="1065396"/>
          </a:xfrm>
        </p:grpSpPr>
        <p:sp>
          <p:nvSpPr>
            <p:cNvPr id="14" name="Pentagon 12">
              <a:extLst>
                <a:ext uri="{FF2B5EF4-FFF2-40B4-BE49-F238E27FC236}">
                  <a16:creationId xmlns:a16="http://schemas.microsoft.com/office/drawing/2014/main" id="{CCAB530F-4F1A-6D21-8F6D-5E18F975E7CC}"/>
                </a:ext>
              </a:extLst>
            </p:cNvPr>
            <p:cNvSpPr/>
            <p:nvPr/>
          </p:nvSpPr>
          <p:spPr>
            <a:xfrm>
              <a:off x="-228600" y="1770529"/>
              <a:ext cx="9318811" cy="914400"/>
            </a:xfrm>
            <a:prstGeom prst="homePlate">
              <a:avLst/>
            </a:prstGeom>
            <a:solidFill>
              <a:srgbClr val="4BACC6">
                <a:lumMod val="60000"/>
                <a:lumOff val="40000"/>
              </a:srgbClr>
            </a:solidFill>
            <a:ln w="25400" cap="flat" cmpd="sng" algn="ctr">
              <a:solidFill>
                <a:srgbClr val="4BACC6">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5" name="Rectangle 14">
              <a:extLst>
                <a:ext uri="{FF2B5EF4-FFF2-40B4-BE49-F238E27FC236}">
                  <a16:creationId xmlns:a16="http://schemas.microsoft.com/office/drawing/2014/main" id="{A5311078-B38A-947F-1114-9CC2F562D666}"/>
                </a:ext>
              </a:extLst>
            </p:cNvPr>
            <p:cNvSpPr/>
            <p:nvPr/>
          </p:nvSpPr>
          <p:spPr>
            <a:xfrm>
              <a:off x="221608" y="1949498"/>
              <a:ext cx="8868604" cy="88642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NV1:</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Sáng</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tạo</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sản</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phẩm</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Tổ</a:t>
              </a:r>
              <a:r>
                <a:rPr kumimoji="0" lang="en-US" sz="2400" b="1"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srgbClr val="EEECE1">
                      <a:lumMod val="25000"/>
                    </a:srgbClr>
                  </a:solidFill>
                  <a:effectLst/>
                  <a:uLnTx/>
                  <a:uFillTx/>
                  <a:latin typeface="UTM Avo" panose="02040603050506020204" pitchFamily="18" charset="0"/>
                  <a:ea typeface="+mn-ea"/>
                  <a:cs typeface="Arial" pitchFamily="34" charset="0"/>
                </a:rPr>
                <a:t>chim</a:t>
              </a:r>
              <a:r>
                <a:rPr kumimoji="0" lang="en-US" sz="2400" b="0" i="0" u="none" strike="noStrike" kern="1200" cap="none" spc="0" normalizeH="0" baseline="0" noProof="0" dirty="0">
                  <a:ln>
                    <a:noFill/>
                  </a:ln>
                  <a:solidFill>
                    <a:srgbClr val="EEECE1">
                      <a:lumMod val="25000"/>
                    </a:srgbClr>
                  </a:solidFill>
                  <a:effectLst/>
                  <a:uLnTx/>
                  <a:uFillTx/>
                  <a:latin typeface="UTM Avo" panose="02040603050506020204" pitchFamily="18" charset="0"/>
                  <a:ea typeface="+mn-ea"/>
                  <a:cs typeface="Arial" pitchFamily="34" charset="0"/>
                </a:rPr>
                <a:t> </a:t>
              </a:r>
            </a:p>
          </p:txBody>
        </p:sp>
      </p:grpSp>
    </p:spTree>
    <p:extLst>
      <p:ext uri="{BB962C8B-B14F-4D97-AF65-F5344CB8AC3E}">
        <p14:creationId xmlns:p14="http://schemas.microsoft.com/office/powerpoint/2010/main" val="4181258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5EFDBD82-FF50-B778-684B-6997C33406F6}"/>
              </a:ext>
            </a:extLst>
          </p:cNvPr>
          <p:cNvSpPr txBox="1"/>
          <p:nvPr/>
        </p:nvSpPr>
        <p:spPr>
          <a:xfrm>
            <a:off x="295847" y="1866390"/>
            <a:ext cx="9405361" cy="369332"/>
          </a:xfrm>
          <a:prstGeom prst="rect">
            <a:avLst/>
          </a:prstGeom>
        </p:spPr>
        <p:txBody>
          <a:bodyPr wrap="square" lIns="0" tIns="0" rIns="0" bIns="0" rtlCol="0" anchor="t">
            <a:spAutoFit/>
          </a:bodyPr>
          <a:lstStyle/>
          <a:p>
            <a:pPr marL="0" lvl="0" indent="0" algn="ctr">
              <a:spcBef>
                <a:spcPct val="0"/>
              </a:spcBef>
            </a:pPr>
            <a:r>
              <a:rPr lang="en-US" sz="2400" b="1" u="none" dirty="0" err="1">
                <a:solidFill>
                  <a:srgbClr val="124D24"/>
                </a:solidFill>
                <a:latin typeface="UTM Avo" panose="02040603050506020204" pitchFamily="18" charset="0"/>
                <a:cs typeface="Arial" pitchFamily="34" charset="0"/>
              </a:rPr>
              <a:t>Thực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hiện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các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bước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tạo</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sản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phẩm</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tổ</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chim</a:t>
            </a:r>
            <a:r>
              <a:rPr lang="en-US" sz="2400" b="1" u="none" dirty="0">
                <a:solidFill>
                  <a:srgbClr val="124D24"/>
                </a:solidFill>
                <a:latin typeface="UTM Avo" panose="02040603050506020204" pitchFamily="18" charset="0"/>
                <a:cs typeface="Arial" pitchFamily="34" charset="0"/>
              </a:rPr>
              <a:t>:</a:t>
            </a:r>
          </a:p>
        </p:txBody>
      </p:sp>
      <p:grpSp>
        <p:nvGrpSpPr>
          <p:cNvPr id="3" name="Group 2">
            <a:extLst>
              <a:ext uri="{FF2B5EF4-FFF2-40B4-BE49-F238E27FC236}">
                <a16:creationId xmlns:a16="http://schemas.microsoft.com/office/drawing/2014/main" id="{C0E46CDF-9B94-D85A-AA83-6B897B879C3E}"/>
              </a:ext>
            </a:extLst>
          </p:cNvPr>
          <p:cNvGrpSpPr/>
          <p:nvPr/>
        </p:nvGrpSpPr>
        <p:grpSpPr>
          <a:xfrm>
            <a:off x="785812" y="2517228"/>
            <a:ext cx="1804091" cy="492672"/>
            <a:chOff x="600647" y="1409700"/>
            <a:chExt cx="3361753" cy="914400"/>
          </a:xfrm>
        </p:grpSpPr>
        <p:sp>
          <p:nvSpPr>
            <p:cNvPr id="7" name="Snip Single Corner Rectangle 15">
              <a:extLst>
                <a:ext uri="{FF2B5EF4-FFF2-40B4-BE49-F238E27FC236}">
                  <a16:creationId xmlns:a16="http://schemas.microsoft.com/office/drawing/2014/main" id="{539590C3-1FD4-6E60-448C-E05951CFB491}"/>
                </a:ext>
              </a:extLst>
            </p:cNvPr>
            <p:cNvSpPr/>
            <p:nvPr/>
          </p:nvSpPr>
          <p:spPr>
            <a:xfrm>
              <a:off x="600647" y="1409700"/>
              <a:ext cx="3361753" cy="914400"/>
            </a:xfrm>
            <a:prstGeom prst="snip1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UTM Avo" panose="02040603050506020204" pitchFamily="18" charset="0"/>
                <a:cs typeface="Arial" pitchFamily="34" charset="0"/>
              </a:endParaRPr>
            </a:p>
          </p:txBody>
        </p:sp>
        <p:sp>
          <p:nvSpPr>
            <p:cNvPr id="9" name="Rectangle 8">
              <a:extLst>
                <a:ext uri="{FF2B5EF4-FFF2-40B4-BE49-F238E27FC236}">
                  <a16:creationId xmlns:a16="http://schemas.microsoft.com/office/drawing/2014/main" id="{8F547DBA-7C51-811D-FFE8-9892342061C9}"/>
                </a:ext>
              </a:extLst>
            </p:cNvPr>
            <p:cNvSpPr/>
            <p:nvPr/>
          </p:nvSpPr>
          <p:spPr>
            <a:xfrm>
              <a:off x="1543981" y="1512957"/>
              <a:ext cx="1475084" cy="400110"/>
            </a:xfrm>
            <a:prstGeom prst="rect">
              <a:avLst/>
            </a:prstGeom>
          </p:spPr>
          <p:txBody>
            <a:bodyPr wrap="none">
              <a:spAutoFit/>
            </a:bodyPr>
            <a:lstStyle/>
            <a:p>
              <a:pPr algn="ctr"/>
              <a:r>
                <a:rPr lang="en-US" sz="2000" b="1">
                  <a:solidFill>
                    <a:schemeClr val="bg1"/>
                  </a:solidFill>
                  <a:latin typeface="UTM Avo" panose="02040603050506020204" pitchFamily="18" charset="0"/>
                  <a:cs typeface="Arial" pitchFamily="34" charset="0"/>
                </a:rPr>
                <a:t>Chuẩn bị:</a:t>
              </a:r>
            </a:p>
          </p:txBody>
        </p:sp>
      </p:grpSp>
      <p:pic>
        <p:nvPicPr>
          <p:cNvPr id="10" name="Picture 4">
            <a:extLst>
              <a:ext uri="{FF2B5EF4-FFF2-40B4-BE49-F238E27FC236}">
                <a16:creationId xmlns:a16="http://schemas.microsoft.com/office/drawing/2014/main" id="{D63663A9-F2A4-01B1-2F54-BBA1C3D6C4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509" y="3203580"/>
            <a:ext cx="3760788" cy="223836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a:extLst>
              <a:ext uri="{FF2B5EF4-FFF2-40B4-BE49-F238E27FC236}">
                <a16:creationId xmlns:a16="http://schemas.microsoft.com/office/drawing/2014/main" id="{1E923486-4275-88ED-EB4A-11ED6F7453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499" y="3203580"/>
            <a:ext cx="3413557" cy="223836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ounded Rectangle 18">
            <a:extLst>
              <a:ext uri="{FF2B5EF4-FFF2-40B4-BE49-F238E27FC236}">
                <a16:creationId xmlns:a16="http://schemas.microsoft.com/office/drawing/2014/main" id="{E122AF77-92EC-6260-2B64-7EEC048126BB}"/>
              </a:ext>
            </a:extLst>
          </p:cNvPr>
          <p:cNvSpPr/>
          <p:nvPr/>
        </p:nvSpPr>
        <p:spPr>
          <a:xfrm>
            <a:off x="1752677" y="5550908"/>
            <a:ext cx="1674451" cy="5043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latin typeface="UTM Avo" panose="02040603050506020204" pitchFamily="18" charset="0"/>
                <a:cs typeface="Arial" pitchFamily="34" charset="0"/>
              </a:rPr>
              <a:t>Đất</a:t>
            </a:r>
            <a:r>
              <a:rPr lang="en-US" sz="2000" b="1" dirty="0">
                <a:latin typeface="UTM Avo" panose="02040603050506020204" pitchFamily="18" charset="0"/>
                <a:cs typeface="Arial" pitchFamily="34" charset="0"/>
              </a:rPr>
              <a:t> </a:t>
            </a:r>
            <a:r>
              <a:rPr lang="en-US" sz="2000" b="1" dirty="0" err="1">
                <a:latin typeface="UTM Avo" panose="02040603050506020204" pitchFamily="18" charset="0"/>
                <a:cs typeface="Arial" pitchFamily="34" charset="0"/>
              </a:rPr>
              <a:t>nặn</a:t>
            </a:r>
            <a:endParaRPr lang="en-US" sz="2000" b="1" dirty="0">
              <a:latin typeface="UTM Avo" panose="02040603050506020204" pitchFamily="18" charset="0"/>
              <a:cs typeface="Arial" pitchFamily="34" charset="0"/>
            </a:endParaRPr>
          </a:p>
        </p:txBody>
      </p:sp>
      <p:sp>
        <p:nvSpPr>
          <p:cNvPr id="13" name="Rounded Rectangle 23">
            <a:extLst>
              <a:ext uri="{FF2B5EF4-FFF2-40B4-BE49-F238E27FC236}">
                <a16:creationId xmlns:a16="http://schemas.microsoft.com/office/drawing/2014/main" id="{B51DCE7C-ECA6-8165-9A2E-5760B6875F5D}"/>
              </a:ext>
            </a:extLst>
          </p:cNvPr>
          <p:cNvSpPr/>
          <p:nvPr/>
        </p:nvSpPr>
        <p:spPr>
          <a:xfrm>
            <a:off x="5884678" y="5550908"/>
            <a:ext cx="2698930" cy="5043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UTM Avo" panose="02040603050506020204" pitchFamily="18" charset="0"/>
                <a:cs typeface="Arial" pitchFamily="34" charset="0"/>
              </a:rPr>
              <a:t>Dao </a:t>
            </a:r>
            <a:r>
              <a:rPr lang="en-US" sz="2000" b="1" dirty="0" err="1">
                <a:latin typeface="UTM Avo" panose="02040603050506020204" pitchFamily="18" charset="0"/>
                <a:cs typeface="Arial" pitchFamily="34" charset="0"/>
              </a:rPr>
              <a:t>cắt</a:t>
            </a:r>
            <a:r>
              <a:rPr lang="en-US" sz="2000" b="1" dirty="0">
                <a:latin typeface="UTM Avo" panose="02040603050506020204" pitchFamily="18" charset="0"/>
                <a:cs typeface="Arial" pitchFamily="34" charset="0"/>
              </a:rPr>
              <a:t> </a:t>
            </a:r>
            <a:r>
              <a:rPr lang="en-US" sz="2000" b="1" dirty="0" err="1">
                <a:latin typeface="UTM Avo" panose="02040603050506020204" pitchFamily="18" charset="0"/>
                <a:cs typeface="Arial" pitchFamily="34" charset="0"/>
              </a:rPr>
              <a:t>đất</a:t>
            </a:r>
            <a:r>
              <a:rPr lang="en-US" sz="2000" b="1" dirty="0">
                <a:latin typeface="UTM Avo" panose="02040603050506020204" pitchFamily="18" charset="0"/>
                <a:cs typeface="Arial" pitchFamily="34" charset="0"/>
              </a:rPr>
              <a:t> </a:t>
            </a:r>
            <a:r>
              <a:rPr lang="en-US" sz="2000" b="1" dirty="0" err="1">
                <a:latin typeface="UTM Avo" panose="02040603050506020204" pitchFamily="18" charset="0"/>
                <a:cs typeface="Arial" pitchFamily="34" charset="0"/>
              </a:rPr>
              <a:t>nặn</a:t>
            </a:r>
            <a:endParaRPr lang="en-US" sz="2000" b="1" dirty="0">
              <a:latin typeface="UTM Avo" panose="02040603050506020204" pitchFamily="18" charset="0"/>
              <a:cs typeface="Arial" pitchFamily="34" charset="0"/>
            </a:endParaRPr>
          </a:p>
        </p:txBody>
      </p:sp>
    </p:spTree>
    <p:extLst>
      <p:ext uri="{BB962C8B-B14F-4D97-AF65-F5344CB8AC3E}">
        <p14:creationId xmlns:p14="http://schemas.microsoft.com/office/powerpoint/2010/main" val="67329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5EFDBD82-FF50-B778-684B-6997C33406F6}"/>
              </a:ext>
            </a:extLst>
          </p:cNvPr>
          <p:cNvSpPr txBox="1"/>
          <p:nvPr/>
        </p:nvSpPr>
        <p:spPr>
          <a:xfrm>
            <a:off x="295847" y="1866390"/>
            <a:ext cx="9405361" cy="369332"/>
          </a:xfrm>
          <a:prstGeom prst="rect">
            <a:avLst/>
          </a:prstGeom>
        </p:spPr>
        <p:txBody>
          <a:bodyPr wrap="square" lIns="0" tIns="0" rIns="0" bIns="0" rtlCol="0" anchor="t">
            <a:spAutoFit/>
          </a:bodyPr>
          <a:lstStyle/>
          <a:p>
            <a:pPr marL="0" lvl="0" indent="0" algn="ctr">
              <a:spcBef>
                <a:spcPct val="0"/>
              </a:spcBef>
            </a:pPr>
            <a:r>
              <a:rPr lang="en-US" sz="2400" b="1" u="none" dirty="0" err="1">
                <a:solidFill>
                  <a:srgbClr val="124D24"/>
                </a:solidFill>
                <a:latin typeface="UTM Avo" panose="02040603050506020204" pitchFamily="18" charset="0"/>
                <a:cs typeface="Arial" pitchFamily="34" charset="0"/>
              </a:rPr>
              <a:t>Thực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hiện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các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bước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tạo</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sản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phẩm</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tổ</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chim</a:t>
            </a:r>
            <a:r>
              <a:rPr lang="en-US" sz="2400" b="1" u="none" dirty="0">
                <a:solidFill>
                  <a:srgbClr val="124D24"/>
                </a:solidFill>
                <a:latin typeface="UTM Avo" panose="02040603050506020204" pitchFamily="18" charset="0"/>
                <a:cs typeface="Arial" pitchFamily="34" charset="0"/>
              </a:rPr>
              <a:t>:</a:t>
            </a:r>
          </a:p>
        </p:txBody>
      </p:sp>
      <p:pic>
        <p:nvPicPr>
          <p:cNvPr id="4" name="Picture 3">
            <a:extLst>
              <a:ext uri="{FF2B5EF4-FFF2-40B4-BE49-F238E27FC236}">
                <a16:creationId xmlns:a16="http://schemas.microsoft.com/office/drawing/2014/main" id="{76F3B943-F371-C79F-0154-DE28E2CD9249}"/>
              </a:ext>
            </a:extLst>
          </p:cNvPr>
          <p:cNvPicPr>
            <a:picLocks noChangeAspect="1"/>
          </p:cNvPicPr>
          <p:nvPr/>
        </p:nvPicPr>
        <p:blipFill rotWithShape="1">
          <a:blip r:embed="rId3"/>
          <a:srcRect l="5742" t="57705" r="78277" b="9788"/>
          <a:stretch/>
        </p:blipFill>
        <p:spPr>
          <a:xfrm>
            <a:off x="911413" y="2706205"/>
            <a:ext cx="2125846" cy="2755827"/>
          </a:xfrm>
          <a:prstGeom prst="rect">
            <a:avLst/>
          </a:prstGeom>
        </p:spPr>
      </p:pic>
      <p:sp>
        <p:nvSpPr>
          <p:cNvPr id="5" name="Rounded Rectangle 7">
            <a:extLst>
              <a:ext uri="{FF2B5EF4-FFF2-40B4-BE49-F238E27FC236}">
                <a16:creationId xmlns:a16="http://schemas.microsoft.com/office/drawing/2014/main" id="{83BCA379-E20D-57A8-806C-68C8572F2858}"/>
              </a:ext>
            </a:extLst>
          </p:cNvPr>
          <p:cNvSpPr/>
          <p:nvPr/>
        </p:nvSpPr>
        <p:spPr>
          <a:xfrm>
            <a:off x="295847" y="5635901"/>
            <a:ext cx="3447665" cy="942699"/>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Bước</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1</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thân</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cành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cây</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a:t>
            </a:r>
          </a:p>
        </p:txBody>
      </p:sp>
      <p:sp>
        <p:nvSpPr>
          <p:cNvPr id="6" name="Rounded Rectangle 9">
            <a:extLst>
              <a:ext uri="{FF2B5EF4-FFF2-40B4-BE49-F238E27FC236}">
                <a16:creationId xmlns:a16="http://schemas.microsoft.com/office/drawing/2014/main" id="{02A95BB9-5BAB-EC03-C3F0-8AD430CCCBCD}"/>
              </a:ext>
            </a:extLst>
          </p:cNvPr>
          <p:cNvSpPr/>
          <p:nvPr/>
        </p:nvSpPr>
        <p:spPr>
          <a:xfrm>
            <a:off x="4975325" y="5640603"/>
            <a:ext cx="4192483" cy="937997"/>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Bước</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2</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tán</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lá</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cây</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hoặc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từng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chiếc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lá</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cây</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a:t>
            </a:r>
          </a:p>
        </p:txBody>
      </p:sp>
      <p:pic>
        <p:nvPicPr>
          <p:cNvPr id="8" name="Picture 7">
            <a:extLst>
              <a:ext uri="{FF2B5EF4-FFF2-40B4-BE49-F238E27FC236}">
                <a16:creationId xmlns:a16="http://schemas.microsoft.com/office/drawing/2014/main" id="{FBD2C2C3-761B-EE4C-2FAD-16B97FC3BC1E}"/>
              </a:ext>
            </a:extLst>
          </p:cNvPr>
          <p:cNvPicPr>
            <a:picLocks noChangeAspect="1"/>
          </p:cNvPicPr>
          <p:nvPr/>
        </p:nvPicPr>
        <p:blipFill rotWithShape="1">
          <a:blip r:embed="rId3"/>
          <a:srcRect l="21566" t="55653" r="59462" b="9401"/>
          <a:stretch/>
        </p:blipFill>
        <p:spPr>
          <a:xfrm>
            <a:off x="5562600" y="2706205"/>
            <a:ext cx="2347553" cy="2755827"/>
          </a:xfrm>
          <a:prstGeom prst="rect">
            <a:avLst/>
          </a:prstGeom>
        </p:spPr>
      </p:pic>
    </p:spTree>
    <p:extLst>
      <p:ext uri="{BB962C8B-B14F-4D97-AF65-F5344CB8AC3E}">
        <p14:creationId xmlns:p14="http://schemas.microsoft.com/office/powerpoint/2010/main" val="4243681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5EFDBD82-FF50-B778-684B-6997C33406F6}"/>
              </a:ext>
            </a:extLst>
          </p:cNvPr>
          <p:cNvSpPr txBox="1"/>
          <p:nvPr/>
        </p:nvSpPr>
        <p:spPr>
          <a:xfrm>
            <a:off x="295847" y="1866390"/>
            <a:ext cx="9405361" cy="369332"/>
          </a:xfrm>
          <a:prstGeom prst="rect">
            <a:avLst/>
          </a:prstGeom>
        </p:spPr>
        <p:txBody>
          <a:bodyPr wrap="square" lIns="0" tIns="0" rIns="0" bIns="0" rtlCol="0" anchor="t">
            <a:spAutoFit/>
          </a:bodyPr>
          <a:lstStyle/>
          <a:p>
            <a:pPr marL="0" lvl="0" indent="0" algn="ctr">
              <a:spcBef>
                <a:spcPct val="0"/>
              </a:spcBef>
            </a:pPr>
            <a:r>
              <a:rPr lang="en-US" sz="2400" b="1" u="none" dirty="0" err="1">
                <a:solidFill>
                  <a:srgbClr val="124D24"/>
                </a:solidFill>
                <a:latin typeface="UTM Avo" panose="02040603050506020204" pitchFamily="18" charset="0"/>
                <a:cs typeface="Arial" pitchFamily="34" charset="0"/>
              </a:rPr>
              <a:t>Thực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hiện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các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bước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tạo</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sản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phẩm</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tổ</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chim</a:t>
            </a:r>
            <a:r>
              <a:rPr lang="en-US" sz="2400" b="1" u="none" dirty="0">
                <a:solidFill>
                  <a:srgbClr val="124D24"/>
                </a:solidFill>
                <a:latin typeface="UTM Avo" panose="02040603050506020204" pitchFamily="18" charset="0"/>
                <a:cs typeface="Arial" pitchFamily="34" charset="0"/>
              </a:rPr>
              <a:t>:</a:t>
            </a:r>
          </a:p>
        </p:txBody>
      </p:sp>
      <p:pic>
        <p:nvPicPr>
          <p:cNvPr id="4" name="Picture 3">
            <a:extLst>
              <a:ext uri="{FF2B5EF4-FFF2-40B4-BE49-F238E27FC236}">
                <a16:creationId xmlns:a16="http://schemas.microsoft.com/office/drawing/2014/main" id="{76F3B943-F371-C79F-0154-DE28E2CD9249}"/>
              </a:ext>
            </a:extLst>
          </p:cNvPr>
          <p:cNvPicPr>
            <a:picLocks noChangeAspect="1"/>
          </p:cNvPicPr>
          <p:nvPr/>
        </p:nvPicPr>
        <p:blipFill rotWithShape="1">
          <a:blip r:embed="rId3"/>
          <a:srcRect l="39855" t="43461" r="39023" b="18223"/>
          <a:stretch/>
        </p:blipFill>
        <p:spPr>
          <a:xfrm>
            <a:off x="1085932" y="2681399"/>
            <a:ext cx="2383711" cy="2755827"/>
          </a:xfrm>
          <a:prstGeom prst="rect">
            <a:avLst/>
          </a:prstGeom>
        </p:spPr>
      </p:pic>
      <p:sp>
        <p:nvSpPr>
          <p:cNvPr id="5" name="Rounded Rectangle 7">
            <a:extLst>
              <a:ext uri="{FF2B5EF4-FFF2-40B4-BE49-F238E27FC236}">
                <a16:creationId xmlns:a16="http://schemas.microsoft.com/office/drawing/2014/main" id="{83BCA379-E20D-57A8-806C-68C8572F2858}"/>
              </a:ext>
            </a:extLst>
          </p:cNvPr>
          <p:cNvSpPr/>
          <p:nvPr/>
        </p:nvSpPr>
        <p:spPr>
          <a:xfrm>
            <a:off x="181547" y="5640603"/>
            <a:ext cx="4192483" cy="11049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lvl="0" algn="ctr">
              <a:buClrTx/>
              <a:defRPr/>
            </a:pPr>
            <a:r>
              <a:rPr lang="vi-VN" sz="2000" b="1" kern="1200" dirty="0">
                <a:solidFill>
                  <a:prstClr val="white"/>
                </a:solidFill>
                <a:latin typeface="UTM Avo" panose="02040603050506020204" pitchFamily="18" charset="0"/>
                <a:ea typeface="+mn-ea"/>
                <a:cs typeface="Arial" pitchFamily="34" charset="0"/>
              </a:rPr>
              <a:t>Bước 3. </a:t>
            </a:r>
            <a:r>
              <a:rPr lang="vi-VN" sz="2000" kern="1200" dirty="0">
                <a:solidFill>
                  <a:prstClr val="white"/>
                </a:solidFill>
                <a:latin typeface="UTM Avo" panose="02040603050506020204" pitchFamily="18" charset="0"/>
                <a:ea typeface="+mn-ea"/>
                <a:cs typeface="Arial" pitchFamily="34" charset="0"/>
              </a:rPr>
              <a:t>Tạo hình chim mẹ, chim con, sắp đặt chim mẹ, con ở giữa các cành cây. </a:t>
            </a:r>
          </a:p>
        </p:txBody>
      </p:sp>
      <p:sp>
        <p:nvSpPr>
          <p:cNvPr id="6" name="Rounded Rectangle 9">
            <a:extLst>
              <a:ext uri="{FF2B5EF4-FFF2-40B4-BE49-F238E27FC236}">
                <a16:creationId xmlns:a16="http://schemas.microsoft.com/office/drawing/2014/main" id="{02A95BB9-5BAB-EC03-C3F0-8AD430CCCBCD}"/>
              </a:ext>
            </a:extLst>
          </p:cNvPr>
          <p:cNvSpPr/>
          <p:nvPr/>
        </p:nvSpPr>
        <p:spPr>
          <a:xfrm>
            <a:off x="4859684" y="5640603"/>
            <a:ext cx="3406675" cy="110490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lvl="0" algn="ctr">
              <a:buClrTx/>
              <a:defRPr/>
            </a:pPr>
            <a:r>
              <a:rPr lang="vi-VN" sz="2000" b="1" kern="1200" dirty="0">
                <a:solidFill>
                  <a:prstClr val="white"/>
                </a:solidFill>
                <a:latin typeface="UTM Avo" panose="02040603050506020204" pitchFamily="18" charset="0"/>
                <a:ea typeface="+mn-ea"/>
                <a:cs typeface="Arial" pitchFamily="34" charset="0"/>
              </a:rPr>
              <a:t>Bước 4. </a:t>
            </a:r>
            <a:r>
              <a:rPr lang="vi-VN" sz="2000" kern="1200" dirty="0">
                <a:solidFill>
                  <a:prstClr val="white"/>
                </a:solidFill>
                <a:latin typeface="UTM Avo" panose="02040603050506020204" pitchFamily="18" charset="0"/>
                <a:ea typeface="+mn-ea"/>
                <a:cs typeface="Arial" pitchFamily="34" charset="0"/>
              </a:rPr>
              <a:t>Tạo hình tổ chim và điều chỉnh vị trí các hình ảnh theo ý thích. </a:t>
            </a:r>
          </a:p>
        </p:txBody>
      </p:sp>
      <p:pic>
        <p:nvPicPr>
          <p:cNvPr id="8" name="Picture 7">
            <a:extLst>
              <a:ext uri="{FF2B5EF4-FFF2-40B4-BE49-F238E27FC236}">
                <a16:creationId xmlns:a16="http://schemas.microsoft.com/office/drawing/2014/main" id="{FBD2C2C3-761B-EE4C-2FAD-16B97FC3BC1E}"/>
              </a:ext>
            </a:extLst>
          </p:cNvPr>
          <p:cNvPicPr>
            <a:picLocks noChangeAspect="1"/>
          </p:cNvPicPr>
          <p:nvPr/>
        </p:nvPicPr>
        <p:blipFill rotWithShape="1">
          <a:blip r:embed="rId3"/>
          <a:srcRect l="61176" t="25684" r="1875" b="8931"/>
          <a:stretch/>
        </p:blipFill>
        <p:spPr>
          <a:xfrm>
            <a:off x="5613399" y="2744863"/>
            <a:ext cx="2387317" cy="2692363"/>
          </a:xfrm>
          <a:prstGeom prst="rect">
            <a:avLst/>
          </a:prstGeom>
        </p:spPr>
      </p:pic>
      <p:grpSp>
        <p:nvGrpSpPr>
          <p:cNvPr id="7" name="Group 6">
            <a:extLst>
              <a:ext uri="{FF2B5EF4-FFF2-40B4-BE49-F238E27FC236}">
                <a16:creationId xmlns:a16="http://schemas.microsoft.com/office/drawing/2014/main" id="{31B235BE-71F1-3CAF-4DC8-773BC641B1A0}"/>
              </a:ext>
            </a:extLst>
          </p:cNvPr>
          <p:cNvGrpSpPr/>
          <p:nvPr/>
        </p:nvGrpSpPr>
        <p:grpSpPr>
          <a:xfrm>
            <a:off x="9118329" y="1202855"/>
            <a:ext cx="2052286" cy="2065733"/>
            <a:chOff x="6734456" y="1026165"/>
            <a:chExt cx="2052286" cy="1905000"/>
          </a:xfrm>
        </p:grpSpPr>
        <p:pic>
          <p:nvPicPr>
            <p:cNvPr id="9" name="Picture 8" descr="Youtube PNG Free Images with Transparent Background - (410 Free Downloads)">
              <a:hlinkClick r:id="rId4"/>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8944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63315AE9-5293-A756-588D-552690864533}"/>
              </a:ext>
            </a:extLst>
          </p:cNvPr>
          <p:cNvPicPr>
            <a:picLocks noChangeAspect="1"/>
          </p:cNvPicPr>
          <p:nvPr/>
        </p:nvPicPr>
        <p:blipFill>
          <a:blip r:embed="rId3"/>
          <a:srcRect l="58001" t="2080" r="26234" b="25652"/>
          <a:stretch>
            <a:fillRect/>
          </a:stretch>
        </p:blipFill>
        <p:spPr>
          <a:xfrm rot="5400000">
            <a:off x="1592876" y="1140240"/>
            <a:ext cx="3166935" cy="5504366"/>
          </a:xfrm>
          <a:prstGeom prst="rect">
            <a:avLst/>
          </a:prstGeom>
        </p:spPr>
      </p:pic>
      <p:pic>
        <p:nvPicPr>
          <p:cNvPr id="6" name="Picture 8">
            <a:extLst>
              <a:ext uri="{FF2B5EF4-FFF2-40B4-BE49-F238E27FC236}">
                <a16:creationId xmlns:a16="http://schemas.microsoft.com/office/drawing/2014/main" id="{09E3AB4D-3E73-0134-6A0F-E017229C85FB}"/>
              </a:ext>
            </a:extLst>
          </p:cNvPr>
          <p:cNvPicPr>
            <a:picLocks noChangeAspect="1"/>
          </p:cNvPicPr>
          <p:nvPr/>
        </p:nvPicPr>
        <p:blipFill>
          <a:blip r:embed="rId4"/>
          <a:srcRect t="17371"/>
          <a:stretch>
            <a:fillRect/>
          </a:stretch>
        </p:blipFill>
        <p:spPr>
          <a:xfrm rot="18441567">
            <a:off x="61227" y="2393441"/>
            <a:ext cx="1226448" cy="344554"/>
          </a:xfrm>
          <a:prstGeom prst="rect">
            <a:avLst/>
          </a:prstGeom>
        </p:spPr>
      </p:pic>
      <p:pic>
        <p:nvPicPr>
          <p:cNvPr id="7" name="Picture 9">
            <a:extLst>
              <a:ext uri="{FF2B5EF4-FFF2-40B4-BE49-F238E27FC236}">
                <a16:creationId xmlns:a16="http://schemas.microsoft.com/office/drawing/2014/main" id="{6D3F9A64-ED74-44BC-E76A-B2210FAAE395}"/>
              </a:ext>
            </a:extLst>
          </p:cNvPr>
          <p:cNvPicPr>
            <a:picLocks noChangeAspect="1"/>
          </p:cNvPicPr>
          <p:nvPr/>
        </p:nvPicPr>
        <p:blipFill>
          <a:blip r:embed="rId5"/>
          <a:srcRect l="15379" t="12406"/>
          <a:stretch>
            <a:fillRect/>
          </a:stretch>
        </p:blipFill>
        <p:spPr>
          <a:xfrm rot="-2348709">
            <a:off x="4502251" y="5094157"/>
            <a:ext cx="1340948" cy="381716"/>
          </a:xfrm>
          <a:prstGeom prst="rect">
            <a:avLst/>
          </a:prstGeom>
        </p:spPr>
      </p:pic>
      <p:sp>
        <p:nvSpPr>
          <p:cNvPr id="9" name="Rectangle 8">
            <a:extLst>
              <a:ext uri="{FF2B5EF4-FFF2-40B4-BE49-F238E27FC236}">
                <a16:creationId xmlns:a16="http://schemas.microsoft.com/office/drawing/2014/main" id="{22CDAE22-5FEF-3590-921F-EE600CB9EF1B}"/>
              </a:ext>
            </a:extLst>
          </p:cNvPr>
          <p:cNvSpPr/>
          <p:nvPr/>
        </p:nvSpPr>
        <p:spPr>
          <a:xfrm>
            <a:off x="674451" y="2736968"/>
            <a:ext cx="4678827" cy="1411990"/>
          </a:xfrm>
          <a:prstGeom prst="rect">
            <a:avLst/>
          </a:prstGeom>
        </p:spPr>
        <p:txBody>
          <a:bodyPr wrap="square">
            <a:spAutoFit/>
          </a:bodyPr>
          <a:lstStyle/>
          <a:p>
            <a:pPr>
              <a:lnSpc>
                <a:spcPct val="150000"/>
              </a:lnSpc>
              <a:buClrTx/>
              <a:buFontTx/>
              <a:buNone/>
            </a:pPr>
            <a:r>
              <a:rPr lang="en-US" sz="2000" b="1" u="sng" kern="1200">
                <a:solidFill>
                  <a:prstClr val="black"/>
                </a:solidFill>
                <a:latin typeface="UTM Avo" panose="02040603050506020204" pitchFamily="18" charset="0"/>
                <a:ea typeface="+mn-ea"/>
                <a:cs typeface="Arial" pitchFamily="34" charset="0"/>
              </a:rPr>
              <a:t>Gợi ý</a:t>
            </a:r>
            <a:r>
              <a:rPr lang="en-US" sz="2000" kern="1200">
                <a:solidFill>
                  <a:prstClr val="black"/>
                </a:solidFill>
                <a:latin typeface="UTM Avo" panose="02040603050506020204" pitchFamily="18" charset="0"/>
                <a:ea typeface="+mn-ea"/>
                <a:cs typeface="Arial" pitchFamily="34" charset="0"/>
              </a:rPr>
              <a:t>: Có thể tạo hình hoa, quả trên cây, sự vận động của đàn chim (bay ra, bay vào,…) </a:t>
            </a:r>
          </a:p>
        </p:txBody>
      </p:sp>
      <p:sp>
        <p:nvSpPr>
          <p:cNvPr id="10" name="Rectangle 9">
            <a:extLst>
              <a:ext uri="{FF2B5EF4-FFF2-40B4-BE49-F238E27FC236}">
                <a16:creationId xmlns:a16="http://schemas.microsoft.com/office/drawing/2014/main" id="{2E13512A-51FF-46F5-DF20-D3012070C4B8}"/>
              </a:ext>
            </a:extLst>
          </p:cNvPr>
          <p:cNvSpPr/>
          <p:nvPr/>
        </p:nvSpPr>
        <p:spPr>
          <a:xfrm>
            <a:off x="674451" y="4238572"/>
            <a:ext cx="4804374" cy="950325"/>
          </a:xfrm>
          <a:prstGeom prst="rect">
            <a:avLst/>
          </a:prstGeom>
        </p:spPr>
        <p:txBody>
          <a:bodyPr wrap="square">
            <a:spAutoFit/>
          </a:bodyPr>
          <a:lstStyle/>
          <a:p>
            <a:pPr>
              <a:lnSpc>
                <a:spcPct val="150000"/>
              </a:lnSpc>
              <a:buClrTx/>
              <a:buFontTx/>
              <a:buNone/>
            </a:pPr>
            <a:r>
              <a:rPr lang="en-US" sz="2000" kern="1200" dirty="0" err="1">
                <a:solidFill>
                  <a:prstClr val="black"/>
                </a:solidFill>
                <a:latin typeface="UTM Avo" panose="02040603050506020204" pitchFamily="18" charset="0"/>
                <a:ea typeface="+mn-ea"/>
                <a:cs typeface="Arial" pitchFamily="34" charset="0"/>
              </a:rPr>
              <a:t>Tạo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gân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trên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lá</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tạo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bề</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mặt</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gồ</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ghề</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trên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thân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cây</a:t>
            </a:r>
            <a:r>
              <a:rPr lang="en-US" sz="2000" kern="1200" dirty="0">
                <a:solidFill>
                  <a:prstClr val="black"/>
                </a:solidFill>
                <a:latin typeface="UTM Avo" panose="02040603050506020204" pitchFamily="18" charset="0"/>
                <a:ea typeface="+mn-ea"/>
                <a:cs typeface="Arial" pitchFamily="34" charset="0"/>
              </a:rPr>
              <a:t>.</a:t>
            </a:r>
          </a:p>
        </p:txBody>
      </p:sp>
      <p:pic>
        <p:nvPicPr>
          <p:cNvPr id="11" name="Picture 17">
            <a:extLst>
              <a:ext uri="{FF2B5EF4-FFF2-40B4-BE49-F238E27FC236}">
                <a16:creationId xmlns:a16="http://schemas.microsoft.com/office/drawing/2014/main" id="{A571CA08-F30C-4881-93D0-0791462D0E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05453" y="1848688"/>
            <a:ext cx="5112096" cy="4600540"/>
          </a:xfrm>
          <a:prstGeom prst="rect">
            <a:avLst/>
          </a:prstGeom>
        </p:spPr>
      </p:pic>
    </p:spTree>
    <p:extLst>
      <p:ext uri="{BB962C8B-B14F-4D97-AF65-F5344CB8AC3E}">
        <p14:creationId xmlns:p14="http://schemas.microsoft.com/office/powerpoint/2010/main" val="2157961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hlinkClick r:id="rId3"/>
            <a:extLst>
              <a:ext uri="{FF2B5EF4-FFF2-40B4-BE49-F238E27FC236}">
                <a16:creationId xmlns:a16="http://schemas.microsoft.com/office/drawing/2014/main" id="{9F119DFA-C016-722E-E311-4F62793A00BD}"/>
              </a:ext>
            </a:extLst>
          </p:cNvPr>
          <p:cNvPicPr>
            <a:picLocks noChangeAspect="1"/>
          </p:cNvPicPr>
          <p:nvPr/>
        </p:nvPicPr>
        <p:blipFill rotWithShape="1">
          <a:blip r:embed="rId4"/>
          <a:srcRect l="3296" t="3174" r="3529" b="8731"/>
          <a:stretch/>
        </p:blipFill>
        <p:spPr>
          <a:xfrm>
            <a:off x="6741456" y="2641613"/>
            <a:ext cx="5450544" cy="3771885"/>
          </a:xfrm>
          <a:prstGeom prst="rect">
            <a:avLst/>
          </a:prstGeom>
        </p:spPr>
      </p:pic>
      <p:pic>
        <p:nvPicPr>
          <p:cNvPr id="5" name="Picture 3">
            <a:extLst>
              <a:ext uri="{FF2B5EF4-FFF2-40B4-BE49-F238E27FC236}">
                <a16:creationId xmlns:a16="http://schemas.microsoft.com/office/drawing/2014/main" id="{A34529F2-9A98-3C13-47F2-D620D1CBC401}"/>
              </a:ext>
            </a:extLst>
          </p:cNvPr>
          <p:cNvPicPr>
            <a:picLocks noChangeAspect="1"/>
          </p:cNvPicPr>
          <p:nvPr/>
        </p:nvPicPr>
        <p:blipFill>
          <a:blip r:embed="rId5"/>
          <a:srcRect l="21120" t="15992" r="6218" b="22016"/>
          <a:stretch>
            <a:fillRect/>
          </a:stretch>
        </p:blipFill>
        <p:spPr>
          <a:xfrm>
            <a:off x="216666" y="3156857"/>
            <a:ext cx="6349482" cy="2388250"/>
          </a:xfrm>
          <a:prstGeom prst="rect">
            <a:avLst/>
          </a:prstGeom>
        </p:spPr>
      </p:pic>
      <p:pic>
        <p:nvPicPr>
          <p:cNvPr id="8" name="Picture 18">
            <a:extLst>
              <a:ext uri="{FF2B5EF4-FFF2-40B4-BE49-F238E27FC236}">
                <a16:creationId xmlns:a16="http://schemas.microsoft.com/office/drawing/2014/main" id="{597EAEEB-7665-F9D8-1E8E-021A0F75B909}"/>
              </a:ext>
            </a:extLst>
          </p:cNvPr>
          <p:cNvPicPr>
            <a:picLocks noChangeAspect="1"/>
          </p:cNvPicPr>
          <p:nvPr/>
        </p:nvPicPr>
        <p:blipFill>
          <a:blip r:embed="rId6"/>
          <a:srcRect l="12957" t="680" r="12957" b="27020"/>
          <a:stretch>
            <a:fillRect/>
          </a:stretch>
        </p:blipFill>
        <p:spPr>
          <a:xfrm>
            <a:off x="0" y="1850302"/>
            <a:ext cx="7173686" cy="791313"/>
          </a:xfrm>
          <a:prstGeom prst="rect">
            <a:avLst/>
          </a:prstGeom>
        </p:spPr>
      </p:pic>
      <p:sp>
        <p:nvSpPr>
          <p:cNvPr id="11" name="Rectangle 10">
            <a:extLst>
              <a:ext uri="{FF2B5EF4-FFF2-40B4-BE49-F238E27FC236}">
                <a16:creationId xmlns:a16="http://schemas.microsoft.com/office/drawing/2014/main" id="{A78C9950-04FD-F0CB-D278-9592941B6A2B}"/>
              </a:ext>
            </a:extLst>
          </p:cNvPr>
          <p:cNvSpPr/>
          <p:nvPr/>
        </p:nvSpPr>
        <p:spPr>
          <a:xfrm>
            <a:off x="482479" y="2015125"/>
            <a:ext cx="6585457" cy="461665"/>
          </a:xfrm>
          <a:prstGeom prst="rect">
            <a:avLst/>
          </a:prstGeom>
        </p:spPr>
        <p:txBody>
          <a:bodyPr wrap="none">
            <a:spAutoFit/>
          </a:bodyPr>
          <a:lstStyle/>
          <a:p>
            <a:pPr>
              <a:buClrTx/>
              <a:buFontTx/>
              <a:buNone/>
            </a:pPr>
            <a:r>
              <a:rPr lang="en-US" sz="2400" b="1" u="sng" kern="1200" dirty="0" err="1">
                <a:solidFill>
                  <a:prstClr val="black"/>
                </a:solidFill>
                <a:latin typeface="UTM Avo" panose="02040603050506020204" pitchFamily="18" charset="0"/>
                <a:ea typeface="+mn-ea"/>
                <a:cs typeface="Arial" pitchFamily="34" charset="0"/>
              </a:rPr>
              <a:t>Nhiệm</a:t>
            </a:r>
            <a:r>
              <a:rPr lang="en-US" sz="2400" b="1" u="sng" kern="1200" dirty="0">
                <a:solidFill>
                  <a:prstClr val="black"/>
                </a:solidFill>
                <a:latin typeface="UTM Avo" panose="02040603050506020204" pitchFamily="18" charset="0"/>
                <a:ea typeface="+mn-ea"/>
                <a:cs typeface="Arial" pitchFamily="34" charset="0"/>
              </a:rPr>
              <a:t> </a:t>
            </a:r>
            <a:r>
              <a:rPr lang="en-US" sz="2400" b="1" u="sng" kern="1200" dirty="0" err="1">
                <a:solidFill>
                  <a:prstClr val="black"/>
                </a:solidFill>
                <a:latin typeface="UTM Avo" panose="02040603050506020204" pitchFamily="18" charset="0"/>
                <a:ea typeface="+mn-ea"/>
                <a:cs typeface="Arial" pitchFamily="34" charset="0"/>
              </a:rPr>
              <a:t>vụ</a:t>
            </a:r>
            <a:r>
              <a:rPr lang="en-US" sz="2400" b="1" u="sng" kern="1200" dirty="0">
                <a:solidFill>
                  <a:prstClr val="black"/>
                </a:solidFill>
                <a:latin typeface="UTM Avo" panose="02040603050506020204" pitchFamily="18" charset="0"/>
                <a:ea typeface="+mn-ea"/>
                <a:cs typeface="Arial" pitchFamily="34" charset="0"/>
              </a:rPr>
              <a:t> 2:</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Sáng</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tạo</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sản</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phẩm</a:t>
            </a:r>
            <a:r>
              <a:rPr lang="en-US" sz="2400" b="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Đàn</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cá</a:t>
            </a:r>
            <a:r>
              <a:rPr lang="en-US" sz="2400" kern="1200" dirty="0">
                <a:solidFill>
                  <a:prstClr val="black"/>
                </a:solidFill>
                <a:latin typeface="UTM Avo" panose="02040603050506020204" pitchFamily="18" charset="0"/>
                <a:ea typeface="+mn-ea"/>
                <a:cs typeface="Arial" pitchFamily="34" charset="0"/>
              </a:rPr>
              <a:t> </a:t>
            </a:r>
          </a:p>
        </p:txBody>
      </p:sp>
      <p:sp>
        <p:nvSpPr>
          <p:cNvPr id="12" name="Rectangle 11">
            <a:extLst>
              <a:ext uri="{FF2B5EF4-FFF2-40B4-BE49-F238E27FC236}">
                <a16:creationId xmlns:a16="http://schemas.microsoft.com/office/drawing/2014/main" id="{6C86281B-36F4-261A-B1C2-96AFD24DCDA7}"/>
              </a:ext>
            </a:extLst>
          </p:cNvPr>
          <p:cNvSpPr/>
          <p:nvPr/>
        </p:nvSpPr>
        <p:spPr>
          <a:xfrm>
            <a:off x="483679" y="3414155"/>
            <a:ext cx="6082469" cy="1873654"/>
          </a:xfrm>
          <a:prstGeom prst="rect">
            <a:avLst/>
          </a:prstGeom>
        </p:spPr>
        <p:txBody>
          <a:bodyPr wrap="square">
            <a:spAutoFit/>
          </a:bodyPr>
          <a:lstStyle/>
          <a:p>
            <a:pPr algn="just">
              <a:lnSpc>
                <a:spcPct val="150000"/>
              </a:lnSpc>
              <a:buClrTx/>
              <a:buFontTx/>
              <a:buNone/>
            </a:pPr>
            <a:r>
              <a:rPr lang="en-US" sz="2000" kern="1200" dirty="0">
                <a:solidFill>
                  <a:prstClr val="black"/>
                </a:solidFill>
                <a:latin typeface="UTM Avo" panose="02040603050506020204" pitchFamily="18" charset="0"/>
                <a:ea typeface="+mn-ea"/>
                <a:cs typeface="Arial" pitchFamily="34" charset="0"/>
              </a:rPr>
              <a:t>Quan </a:t>
            </a:r>
            <a:r>
              <a:rPr lang="en-US" sz="2000" kern="1200" dirty="0" err="1">
                <a:solidFill>
                  <a:prstClr val="black"/>
                </a:solidFill>
                <a:latin typeface="UTM Avo" panose="02040603050506020204" pitchFamily="18" charset="0"/>
                <a:ea typeface="+mn-ea"/>
                <a:cs typeface="Arial" pitchFamily="34" charset="0"/>
              </a:rPr>
              <a:t>sát</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và</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trả</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lời</a:t>
            </a:r>
            <a:r>
              <a:rPr lang="en-US" sz="2000" kern="1200" dirty="0">
                <a:solidFill>
                  <a:prstClr val="black"/>
                </a:solidFill>
                <a:latin typeface="UTM Avo" panose="02040603050506020204" pitchFamily="18" charset="0"/>
                <a:ea typeface="+mn-ea"/>
                <a:cs typeface="Arial" pitchFamily="34" charset="0"/>
              </a:rPr>
              <a:t>:</a:t>
            </a:r>
          </a:p>
          <a:p>
            <a:pPr marL="742950" indent="-742950" algn="just">
              <a:lnSpc>
                <a:spcPct val="150000"/>
              </a:lnSpc>
              <a:buClrTx/>
              <a:buFont typeface="+mj-lt"/>
              <a:buAutoNum type="arabicPeriod"/>
            </a:pPr>
            <a:r>
              <a:rPr lang="en-US" sz="2000" kern="1200" dirty="0" err="1">
                <a:solidFill>
                  <a:prstClr val="black"/>
                </a:solidFill>
                <a:latin typeface="UTM Avo" panose="02040603050506020204" pitchFamily="18" charset="0"/>
                <a:ea typeface="+mn-ea"/>
                <a:cs typeface="Arial" pitchFamily="34" charset="0"/>
              </a:rPr>
              <a:t>Các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bước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tạo</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sản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phẩm</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đàn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cá</a:t>
            </a:r>
            <a:r>
              <a:rPr lang="en-US" sz="2000" kern="1200" dirty="0">
                <a:solidFill>
                  <a:prstClr val="black"/>
                </a:solidFill>
                <a:latin typeface="UTM Avo" panose="02040603050506020204" pitchFamily="18" charset="0"/>
                <a:ea typeface="+mn-ea"/>
                <a:cs typeface="Arial" pitchFamily="34" charset="0"/>
              </a:rPr>
              <a:t>. </a:t>
            </a:r>
          </a:p>
          <a:p>
            <a:pPr marL="742950" indent="-742950" algn="just">
              <a:lnSpc>
                <a:spcPct val="150000"/>
              </a:lnSpc>
              <a:buClrTx/>
              <a:buFont typeface="+mj-lt"/>
              <a:buAutoNum type="arabicPeriod"/>
            </a:pP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chính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phụ</a:t>
            </a:r>
            <a:r>
              <a:rPr lang="en-US" sz="2000" kern="1200" dirty="0">
                <a:solidFill>
                  <a:prstClr val="black"/>
                </a:solidFill>
                <a:latin typeface="UTM Avo" panose="02040603050506020204" pitchFamily="18" charset="0"/>
                <a:ea typeface="+mn-ea"/>
                <a:cs typeface="Arial" pitchFamily="34" charset="0"/>
              </a:rPr>
              <a:t>. </a:t>
            </a:r>
          </a:p>
          <a:p>
            <a:pPr marL="742950" indent="-742950" algn="just">
              <a:lnSpc>
                <a:spcPct val="150000"/>
              </a:lnSpc>
              <a:buClrTx/>
              <a:buFont typeface="+mj-lt"/>
              <a:buAutoNum type="arabicPeriod"/>
            </a:pPr>
            <a:r>
              <a:rPr lang="en-US" sz="2000" kern="1200" dirty="0" err="1">
                <a:solidFill>
                  <a:prstClr val="black"/>
                </a:solidFill>
                <a:latin typeface="UTM Avo" panose="02040603050506020204" pitchFamily="18" charset="0"/>
                <a:ea typeface="+mn-ea"/>
                <a:cs typeface="Arial" pitchFamily="34" charset="0"/>
              </a:rPr>
              <a:t>Màu</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sắc</a:t>
            </a:r>
            <a:r>
              <a:rPr lang="en-US" sz="2000" kern="1200" dirty="0">
                <a:solidFill>
                  <a:prstClr val="black"/>
                </a:solidFill>
                <a:latin typeface="UTM Avo" panose="02040603050506020204" pitchFamily="18" charset="0"/>
                <a:ea typeface="+mn-ea"/>
                <a:cs typeface="Arial" pitchFamily="34" charset="0"/>
              </a:rPr>
              <a:t> ở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chính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phụ</a:t>
            </a:r>
            <a:r>
              <a:rPr lang="en-US" sz="2000" kern="1200" dirty="0">
                <a:solidFill>
                  <a:prstClr val="black"/>
                </a:solidFill>
                <a:latin typeface="UTM Avo" panose="02040603050506020204" pitchFamily="18" charset="0"/>
                <a:ea typeface="+mn-ea"/>
                <a:cs typeface="Arial" pitchFamily="34" charset="0"/>
              </a:rPr>
              <a:t>. </a:t>
            </a:r>
          </a:p>
        </p:txBody>
      </p:sp>
    </p:spTree>
    <p:extLst>
      <p:ext uri="{BB962C8B-B14F-4D97-AF65-F5344CB8AC3E}">
        <p14:creationId xmlns:p14="http://schemas.microsoft.com/office/powerpoint/2010/main" val="1680165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22C0543-F11A-79B3-EF97-E72F02C4B48E}"/>
              </a:ext>
            </a:extLst>
          </p:cNvPr>
          <p:cNvPicPr>
            <a:picLocks noChangeAspect="1"/>
          </p:cNvPicPr>
          <p:nvPr/>
        </p:nvPicPr>
        <p:blipFill rotWithShape="1">
          <a:blip r:embed="rId3"/>
          <a:srcRect l="44627" t="37684" r="4663" b="10832"/>
          <a:stretch/>
        </p:blipFill>
        <p:spPr>
          <a:xfrm>
            <a:off x="6535735" y="3600175"/>
            <a:ext cx="2768600" cy="2057400"/>
          </a:xfrm>
          <a:prstGeom prst="rect">
            <a:avLst/>
          </a:prstGeom>
        </p:spPr>
      </p:pic>
      <p:pic>
        <p:nvPicPr>
          <p:cNvPr id="14" name="Picture 13">
            <a:extLst>
              <a:ext uri="{FF2B5EF4-FFF2-40B4-BE49-F238E27FC236}">
                <a16:creationId xmlns:a16="http://schemas.microsoft.com/office/drawing/2014/main" id="{9F119DFA-C016-722E-E311-4F62793A00BD}"/>
              </a:ext>
            </a:extLst>
          </p:cNvPr>
          <p:cNvPicPr>
            <a:picLocks noChangeAspect="1"/>
          </p:cNvPicPr>
          <p:nvPr/>
        </p:nvPicPr>
        <p:blipFill rotWithShape="1">
          <a:blip r:embed="rId3"/>
          <a:srcRect l="7324" t="12037" r="53958" b="48795"/>
          <a:stretch/>
        </p:blipFill>
        <p:spPr>
          <a:xfrm>
            <a:off x="320862" y="3606539"/>
            <a:ext cx="2935759" cy="2173817"/>
          </a:xfrm>
          <a:prstGeom prst="rect">
            <a:avLst/>
          </a:prstGeom>
        </p:spPr>
      </p:pic>
      <p:pic>
        <p:nvPicPr>
          <p:cNvPr id="8" name="Picture 18">
            <a:extLst>
              <a:ext uri="{FF2B5EF4-FFF2-40B4-BE49-F238E27FC236}">
                <a16:creationId xmlns:a16="http://schemas.microsoft.com/office/drawing/2014/main" id="{597EAEEB-7665-F9D8-1E8E-021A0F75B909}"/>
              </a:ext>
            </a:extLst>
          </p:cNvPr>
          <p:cNvPicPr>
            <a:picLocks noChangeAspect="1"/>
          </p:cNvPicPr>
          <p:nvPr/>
        </p:nvPicPr>
        <p:blipFill>
          <a:blip r:embed="rId4"/>
          <a:srcRect l="12957" t="680" r="12957" b="27020"/>
          <a:stretch>
            <a:fillRect/>
          </a:stretch>
        </p:blipFill>
        <p:spPr>
          <a:xfrm>
            <a:off x="0" y="1850302"/>
            <a:ext cx="7173686" cy="791313"/>
          </a:xfrm>
          <a:prstGeom prst="rect">
            <a:avLst/>
          </a:prstGeom>
        </p:spPr>
      </p:pic>
      <p:sp>
        <p:nvSpPr>
          <p:cNvPr id="11" name="Rectangle 10">
            <a:extLst>
              <a:ext uri="{FF2B5EF4-FFF2-40B4-BE49-F238E27FC236}">
                <a16:creationId xmlns:a16="http://schemas.microsoft.com/office/drawing/2014/main" id="{A78C9950-04FD-F0CB-D278-9592941B6A2B}"/>
              </a:ext>
            </a:extLst>
          </p:cNvPr>
          <p:cNvSpPr/>
          <p:nvPr/>
        </p:nvSpPr>
        <p:spPr>
          <a:xfrm>
            <a:off x="482479" y="2015125"/>
            <a:ext cx="6585457" cy="461665"/>
          </a:xfrm>
          <a:prstGeom prst="rect">
            <a:avLst/>
          </a:prstGeom>
        </p:spPr>
        <p:txBody>
          <a:bodyPr wrap="none">
            <a:spAutoFit/>
          </a:bodyPr>
          <a:lstStyle/>
          <a:p>
            <a:pPr>
              <a:buClrTx/>
              <a:buFontTx/>
              <a:buNone/>
            </a:pPr>
            <a:r>
              <a:rPr lang="en-US" sz="2400" b="1" u="sng" kern="1200" dirty="0" err="1">
                <a:solidFill>
                  <a:prstClr val="black"/>
                </a:solidFill>
                <a:latin typeface="UTM Avo" panose="02040603050506020204" pitchFamily="18" charset="0"/>
                <a:ea typeface="+mn-ea"/>
                <a:cs typeface="Arial" pitchFamily="34" charset="0"/>
              </a:rPr>
              <a:t>Nhiệm</a:t>
            </a:r>
            <a:r>
              <a:rPr lang="en-US" sz="2400" b="1" u="sng" kern="1200" dirty="0">
                <a:solidFill>
                  <a:prstClr val="black"/>
                </a:solidFill>
                <a:latin typeface="UTM Avo" panose="02040603050506020204" pitchFamily="18" charset="0"/>
                <a:ea typeface="+mn-ea"/>
                <a:cs typeface="Arial" pitchFamily="34" charset="0"/>
              </a:rPr>
              <a:t> </a:t>
            </a:r>
            <a:r>
              <a:rPr lang="en-US" sz="2400" b="1" u="sng" kern="1200" dirty="0" err="1">
                <a:solidFill>
                  <a:prstClr val="black"/>
                </a:solidFill>
                <a:latin typeface="UTM Avo" panose="02040603050506020204" pitchFamily="18" charset="0"/>
                <a:ea typeface="+mn-ea"/>
                <a:cs typeface="Arial" pitchFamily="34" charset="0"/>
              </a:rPr>
              <a:t>vụ</a:t>
            </a:r>
            <a:r>
              <a:rPr lang="en-US" sz="2400" b="1" u="sng" kern="1200" dirty="0">
                <a:solidFill>
                  <a:prstClr val="black"/>
                </a:solidFill>
                <a:latin typeface="UTM Avo" panose="02040603050506020204" pitchFamily="18" charset="0"/>
                <a:ea typeface="+mn-ea"/>
                <a:cs typeface="Arial" pitchFamily="34" charset="0"/>
              </a:rPr>
              <a:t> 2:</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Sáng</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tạo</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sản</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phẩm</a:t>
            </a:r>
            <a:r>
              <a:rPr lang="en-US" sz="2400" b="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Đàn</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cá</a:t>
            </a:r>
            <a:r>
              <a:rPr lang="en-US" sz="2400" kern="1200" dirty="0">
                <a:solidFill>
                  <a:prstClr val="black"/>
                </a:solidFill>
                <a:latin typeface="UTM Avo" panose="02040603050506020204" pitchFamily="18" charset="0"/>
                <a:ea typeface="+mn-ea"/>
                <a:cs typeface="Arial" pitchFamily="34" charset="0"/>
              </a:rPr>
              <a:t> </a:t>
            </a:r>
          </a:p>
        </p:txBody>
      </p:sp>
      <p:sp>
        <p:nvSpPr>
          <p:cNvPr id="7" name="Rounded Rectangle 23">
            <a:extLst>
              <a:ext uri="{FF2B5EF4-FFF2-40B4-BE49-F238E27FC236}">
                <a16:creationId xmlns:a16="http://schemas.microsoft.com/office/drawing/2014/main" id="{7ACB33D0-A827-CE9C-6F37-40009FF4D648}"/>
              </a:ext>
            </a:extLst>
          </p:cNvPr>
          <p:cNvSpPr/>
          <p:nvPr/>
        </p:nvSpPr>
        <p:spPr>
          <a:xfrm>
            <a:off x="224031" y="2795224"/>
            <a:ext cx="4527088" cy="562039"/>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Các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bước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sản</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phẩm</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đàn</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cá</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a:t>
            </a:r>
          </a:p>
        </p:txBody>
      </p:sp>
      <p:sp>
        <p:nvSpPr>
          <p:cNvPr id="9" name="Oval 8">
            <a:extLst>
              <a:ext uri="{FF2B5EF4-FFF2-40B4-BE49-F238E27FC236}">
                <a16:creationId xmlns:a16="http://schemas.microsoft.com/office/drawing/2014/main" id="{ADAD55CE-4F9B-F0F7-36B9-358AFA169F51}"/>
              </a:ext>
            </a:extLst>
          </p:cNvPr>
          <p:cNvSpPr/>
          <p:nvPr/>
        </p:nvSpPr>
        <p:spPr>
          <a:xfrm>
            <a:off x="1507721" y="5463010"/>
            <a:ext cx="562039" cy="566622"/>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1</a:t>
            </a:r>
          </a:p>
        </p:txBody>
      </p:sp>
      <p:sp>
        <p:nvSpPr>
          <p:cNvPr id="13" name="Oval 12">
            <a:extLst>
              <a:ext uri="{FF2B5EF4-FFF2-40B4-BE49-F238E27FC236}">
                <a16:creationId xmlns:a16="http://schemas.microsoft.com/office/drawing/2014/main" id="{E6C0049C-5B85-CFB8-A05A-0842F9E97A3B}"/>
              </a:ext>
            </a:extLst>
          </p:cNvPr>
          <p:cNvSpPr/>
          <p:nvPr/>
        </p:nvSpPr>
        <p:spPr>
          <a:xfrm>
            <a:off x="7639015" y="5381781"/>
            <a:ext cx="562039" cy="566622"/>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3</a:t>
            </a:r>
          </a:p>
        </p:txBody>
      </p:sp>
      <p:pic>
        <p:nvPicPr>
          <p:cNvPr id="16" name="Picture 15">
            <a:extLst>
              <a:ext uri="{FF2B5EF4-FFF2-40B4-BE49-F238E27FC236}">
                <a16:creationId xmlns:a16="http://schemas.microsoft.com/office/drawing/2014/main" id="{29354264-9D93-84F8-370A-3336467A95FA}"/>
              </a:ext>
            </a:extLst>
          </p:cNvPr>
          <p:cNvPicPr>
            <a:picLocks noChangeAspect="1"/>
          </p:cNvPicPr>
          <p:nvPr/>
        </p:nvPicPr>
        <p:blipFill rotWithShape="1">
          <a:blip r:embed="rId3"/>
          <a:srcRect l="7324" t="12037" r="53958" b="48795"/>
          <a:stretch/>
        </p:blipFill>
        <p:spPr>
          <a:xfrm>
            <a:off x="3413165" y="3606539"/>
            <a:ext cx="2935759" cy="2173817"/>
          </a:xfrm>
          <a:prstGeom prst="rect">
            <a:avLst/>
          </a:prstGeom>
        </p:spPr>
      </p:pic>
      <p:sp>
        <p:nvSpPr>
          <p:cNvPr id="10" name="Oval 9">
            <a:extLst>
              <a:ext uri="{FF2B5EF4-FFF2-40B4-BE49-F238E27FC236}">
                <a16:creationId xmlns:a16="http://schemas.microsoft.com/office/drawing/2014/main" id="{D59BB343-128B-C38B-4BD7-25E372AD544C}"/>
              </a:ext>
            </a:extLst>
          </p:cNvPr>
          <p:cNvSpPr/>
          <p:nvPr/>
        </p:nvSpPr>
        <p:spPr>
          <a:xfrm>
            <a:off x="4713878" y="5374264"/>
            <a:ext cx="562039" cy="566622"/>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2</a:t>
            </a:r>
          </a:p>
        </p:txBody>
      </p:sp>
    </p:spTree>
    <p:extLst>
      <p:ext uri="{BB962C8B-B14F-4D97-AF65-F5344CB8AC3E}">
        <p14:creationId xmlns:p14="http://schemas.microsoft.com/office/powerpoint/2010/main" val="2646487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par>
                                <p:cTn id="28" presetID="10"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3"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18">
            <a:extLst>
              <a:ext uri="{FF2B5EF4-FFF2-40B4-BE49-F238E27FC236}">
                <a16:creationId xmlns:a16="http://schemas.microsoft.com/office/drawing/2014/main" id="{597EAEEB-7665-F9D8-1E8E-021A0F75B909}"/>
              </a:ext>
            </a:extLst>
          </p:cNvPr>
          <p:cNvPicPr>
            <a:picLocks noChangeAspect="1"/>
          </p:cNvPicPr>
          <p:nvPr/>
        </p:nvPicPr>
        <p:blipFill>
          <a:blip r:embed="rId3"/>
          <a:srcRect l="12957" t="680" r="12957" b="27020"/>
          <a:stretch>
            <a:fillRect/>
          </a:stretch>
        </p:blipFill>
        <p:spPr>
          <a:xfrm>
            <a:off x="0" y="1850302"/>
            <a:ext cx="7173686" cy="791313"/>
          </a:xfrm>
          <a:prstGeom prst="rect">
            <a:avLst/>
          </a:prstGeom>
        </p:spPr>
      </p:pic>
      <p:sp>
        <p:nvSpPr>
          <p:cNvPr id="11" name="Rectangle 10">
            <a:extLst>
              <a:ext uri="{FF2B5EF4-FFF2-40B4-BE49-F238E27FC236}">
                <a16:creationId xmlns:a16="http://schemas.microsoft.com/office/drawing/2014/main" id="{A78C9950-04FD-F0CB-D278-9592941B6A2B}"/>
              </a:ext>
            </a:extLst>
          </p:cNvPr>
          <p:cNvSpPr/>
          <p:nvPr/>
        </p:nvSpPr>
        <p:spPr>
          <a:xfrm>
            <a:off x="482479" y="2015125"/>
            <a:ext cx="6585457" cy="461665"/>
          </a:xfrm>
          <a:prstGeom prst="rect">
            <a:avLst/>
          </a:prstGeom>
        </p:spPr>
        <p:txBody>
          <a:bodyPr wrap="none">
            <a:spAutoFit/>
          </a:bodyPr>
          <a:lstStyle/>
          <a:p>
            <a:pPr>
              <a:buClrTx/>
              <a:buFontTx/>
              <a:buNone/>
            </a:pPr>
            <a:r>
              <a:rPr lang="en-US" sz="2400" b="1" u="sng" kern="1200" dirty="0" err="1">
                <a:solidFill>
                  <a:prstClr val="black"/>
                </a:solidFill>
                <a:latin typeface="UTM Avo" panose="02040603050506020204" pitchFamily="18" charset="0"/>
                <a:ea typeface="+mn-ea"/>
                <a:cs typeface="Arial" pitchFamily="34" charset="0"/>
              </a:rPr>
              <a:t>Nhiệm</a:t>
            </a:r>
            <a:r>
              <a:rPr lang="en-US" sz="2400" b="1" u="sng" kern="1200" dirty="0">
                <a:solidFill>
                  <a:prstClr val="black"/>
                </a:solidFill>
                <a:latin typeface="UTM Avo" panose="02040603050506020204" pitchFamily="18" charset="0"/>
                <a:ea typeface="+mn-ea"/>
                <a:cs typeface="Arial" pitchFamily="34" charset="0"/>
              </a:rPr>
              <a:t> </a:t>
            </a:r>
            <a:r>
              <a:rPr lang="en-US" sz="2400" b="1" u="sng" kern="1200" dirty="0" err="1">
                <a:solidFill>
                  <a:prstClr val="black"/>
                </a:solidFill>
                <a:latin typeface="UTM Avo" panose="02040603050506020204" pitchFamily="18" charset="0"/>
                <a:ea typeface="+mn-ea"/>
                <a:cs typeface="Arial" pitchFamily="34" charset="0"/>
              </a:rPr>
              <a:t>vụ</a:t>
            </a:r>
            <a:r>
              <a:rPr lang="en-US" sz="2400" b="1" u="sng" kern="1200" dirty="0">
                <a:solidFill>
                  <a:prstClr val="black"/>
                </a:solidFill>
                <a:latin typeface="UTM Avo" panose="02040603050506020204" pitchFamily="18" charset="0"/>
                <a:ea typeface="+mn-ea"/>
                <a:cs typeface="Arial" pitchFamily="34" charset="0"/>
              </a:rPr>
              <a:t> 2:</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Sáng</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tạo</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sản</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phẩm</a:t>
            </a:r>
            <a:r>
              <a:rPr lang="en-US" sz="2400" b="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Đàn</a:t>
            </a:r>
            <a:r>
              <a:rPr lang="en-US" sz="2400" b="1" i="1" kern="1200" dirty="0">
                <a:solidFill>
                  <a:prstClr val="black"/>
                </a:solidFill>
                <a:latin typeface="UTM Avo" panose="02040603050506020204" pitchFamily="18" charset="0"/>
                <a:ea typeface="+mn-ea"/>
                <a:cs typeface="Arial" pitchFamily="34" charset="0"/>
              </a:rPr>
              <a:t> </a:t>
            </a:r>
            <a:r>
              <a:rPr lang="en-US" sz="2400" b="1" i="1" kern="1200" dirty="0" err="1">
                <a:solidFill>
                  <a:prstClr val="black"/>
                </a:solidFill>
                <a:latin typeface="UTM Avo" panose="02040603050506020204" pitchFamily="18" charset="0"/>
                <a:ea typeface="+mn-ea"/>
                <a:cs typeface="Arial" pitchFamily="34" charset="0"/>
              </a:rPr>
              <a:t>cá</a:t>
            </a:r>
            <a:r>
              <a:rPr lang="en-US" sz="2400" kern="1200" dirty="0">
                <a:solidFill>
                  <a:prstClr val="black"/>
                </a:solidFill>
                <a:latin typeface="UTM Avo" panose="02040603050506020204" pitchFamily="18" charset="0"/>
                <a:ea typeface="+mn-ea"/>
                <a:cs typeface="Arial" pitchFamily="34" charset="0"/>
              </a:rPr>
              <a:t> </a:t>
            </a:r>
          </a:p>
        </p:txBody>
      </p:sp>
      <p:pic>
        <p:nvPicPr>
          <p:cNvPr id="2" name="Picture 1">
            <a:extLst>
              <a:ext uri="{FF2B5EF4-FFF2-40B4-BE49-F238E27FC236}">
                <a16:creationId xmlns:a16="http://schemas.microsoft.com/office/drawing/2014/main" id="{1EA1015D-1E03-2A1B-7F9C-5FEC01275F91}"/>
              </a:ext>
            </a:extLst>
          </p:cNvPr>
          <p:cNvPicPr>
            <a:picLocks noChangeAspect="1"/>
          </p:cNvPicPr>
          <p:nvPr/>
        </p:nvPicPr>
        <p:blipFill rotWithShape="1">
          <a:blip r:embed="rId4"/>
          <a:srcRect l="3296" t="3174" r="3529" b="8731"/>
          <a:stretch/>
        </p:blipFill>
        <p:spPr>
          <a:xfrm>
            <a:off x="352706" y="2806438"/>
            <a:ext cx="5087187" cy="3520435"/>
          </a:xfrm>
          <a:prstGeom prst="rect">
            <a:avLst/>
          </a:prstGeom>
        </p:spPr>
      </p:pic>
      <p:sp>
        <p:nvSpPr>
          <p:cNvPr id="17" name="Rounded Rectangle 7">
            <a:extLst>
              <a:ext uri="{FF2B5EF4-FFF2-40B4-BE49-F238E27FC236}">
                <a16:creationId xmlns:a16="http://schemas.microsoft.com/office/drawing/2014/main" id="{35939C89-8724-FD98-CF12-E07BAF003567}"/>
              </a:ext>
            </a:extLst>
          </p:cNvPr>
          <p:cNvSpPr/>
          <p:nvPr/>
        </p:nvSpPr>
        <p:spPr>
          <a:xfrm>
            <a:off x="6096000" y="2952586"/>
            <a:ext cx="4346693" cy="640080"/>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lvl="0" algn="ctr">
              <a:buClrTx/>
            </a:pPr>
            <a:r>
              <a:rPr lang="en-US" sz="2000" kern="1200">
                <a:solidFill>
                  <a:prstClr val="white"/>
                </a:solidFill>
                <a:latin typeface="UTM Avo" panose="02040603050506020204" pitchFamily="18" charset="0"/>
                <a:ea typeface="+mn-ea"/>
                <a:cs typeface="Arial" pitchFamily="34" charset="0"/>
              </a:rPr>
              <a:t>Hình ảnh chính: đàn cá</a:t>
            </a:r>
            <a:endParaRPr lang="en-US" sz="2000" kern="1200" dirty="0" err="1">
              <a:solidFill>
                <a:prstClr val="white"/>
              </a:solidFill>
              <a:latin typeface="UTM Avo" panose="02040603050506020204" pitchFamily="18" charset="0"/>
              <a:ea typeface="+mn-ea"/>
              <a:cs typeface="Arial" pitchFamily="34" charset="0"/>
            </a:endParaRPr>
          </a:p>
        </p:txBody>
      </p:sp>
      <p:sp>
        <p:nvSpPr>
          <p:cNvPr id="18" name="Rounded Rectangle 9">
            <a:extLst>
              <a:ext uri="{FF2B5EF4-FFF2-40B4-BE49-F238E27FC236}">
                <a16:creationId xmlns:a16="http://schemas.microsoft.com/office/drawing/2014/main" id="{FD6FC329-C0C5-88A5-2F84-EA5A18864888}"/>
              </a:ext>
            </a:extLst>
          </p:cNvPr>
          <p:cNvSpPr/>
          <p:nvPr/>
        </p:nvSpPr>
        <p:spPr>
          <a:xfrm>
            <a:off x="6095998" y="3713311"/>
            <a:ext cx="4346693" cy="640080"/>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lvl="0" algn="ctr">
              <a:lnSpc>
                <a:spcPct val="150000"/>
              </a:lnSpc>
              <a:buClrTx/>
            </a:pPr>
            <a:r>
              <a:rPr lang="vi-VN" sz="2000" kern="1200">
                <a:solidFill>
                  <a:prstClr val="white"/>
                </a:solidFill>
                <a:latin typeface="UTM Avo" panose="02040603050506020204" pitchFamily="18" charset="0"/>
                <a:ea typeface="+mn-ea"/>
                <a:cs typeface="Arial" pitchFamily="34" charset="0"/>
              </a:rPr>
              <a:t>Hình ảnh phụ: Rêu, bọt nước</a:t>
            </a:r>
            <a:endParaRPr lang="vi-VN" sz="2000" kern="1200" dirty="0">
              <a:solidFill>
                <a:prstClr val="white"/>
              </a:solidFill>
              <a:latin typeface="UTM Avo" panose="02040603050506020204" pitchFamily="18" charset="0"/>
              <a:ea typeface="+mn-ea"/>
              <a:cs typeface="Arial" pitchFamily="34" charset="0"/>
            </a:endParaRPr>
          </a:p>
        </p:txBody>
      </p:sp>
      <p:sp>
        <p:nvSpPr>
          <p:cNvPr id="19" name="Rounded Rectangle 10">
            <a:extLst>
              <a:ext uri="{FF2B5EF4-FFF2-40B4-BE49-F238E27FC236}">
                <a16:creationId xmlns:a16="http://schemas.microsoft.com/office/drawing/2014/main" id="{B9B50127-60CF-C691-261E-E2B6289DA50C}"/>
              </a:ext>
            </a:extLst>
          </p:cNvPr>
          <p:cNvSpPr/>
          <p:nvPr/>
        </p:nvSpPr>
        <p:spPr>
          <a:xfrm>
            <a:off x="6095998" y="4475788"/>
            <a:ext cx="4346693" cy="640080"/>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Màu</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sắc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chính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Hồng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cam,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đỏ</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a:t>
            </a:r>
          </a:p>
        </p:txBody>
      </p:sp>
      <p:sp>
        <p:nvSpPr>
          <p:cNvPr id="20" name="Rounded Rectangle 11">
            <a:extLst>
              <a:ext uri="{FF2B5EF4-FFF2-40B4-BE49-F238E27FC236}">
                <a16:creationId xmlns:a16="http://schemas.microsoft.com/office/drawing/2014/main" id="{F4B936E1-E4CC-8ADA-FBDF-4534804908F6}"/>
              </a:ext>
            </a:extLst>
          </p:cNvPr>
          <p:cNvSpPr/>
          <p:nvPr/>
        </p:nvSpPr>
        <p:spPr>
          <a:xfrm>
            <a:off x="6095998" y="5282373"/>
            <a:ext cx="4346693" cy="984528"/>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Màu</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sắc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phụ</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xanh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lá</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trắng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xanh</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dương</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a:t>
            </a:r>
          </a:p>
        </p:txBody>
      </p:sp>
    </p:spTree>
    <p:extLst>
      <p:ext uri="{BB962C8B-B14F-4D97-AF65-F5344CB8AC3E}">
        <p14:creationId xmlns:p14="http://schemas.microsoft.com/office/powerpoint/2010/main" val="751296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5EFDBD82-FF50-B778-684B-6997C33406F6}"/>
              </a:ext>
            </a:extLst>
          </p:cNvPr>
          <p:cNvSpPr txBox="1"/>
          <p:nvPr/>
        </p:nvSpPr>
        <p:spPr>
          <a:xfrm>
            <a:off x="295847" y="1866390"/>
            <a:ext cx="9405361" cy="369332"/>
          </a:xfrm>
          <a:prstGeom prst="rect">
            <a:avLst/>
          </a:prstGeom>
        </p:spPr>
        <p:txBody>
          <a:bodyPr wrap="square" lIns="0" tIns="0" rIns="0" bIns="0" rtlCol="0" anchor="t">
            <a:spAutoFit/>
          </a:bodyPr>
          <a:lstStyle/>
          <a:p>
            <a:pPr marL="0" lvl="0" indent="0" algn="ctr">
              <a:spcBef>
                <a:spcPct val="0"/>
              </a:spcBef>
            </a:pPr>
            <a:r>
              <a:rPr lang="en-US" sz="2400" b="1" u="none" dirty="0" err="1">
                <a:solidFill>
                  <a:srgbClr val="124D24"/>
                </a:solidFill>
                <a:latin typeface="UTM Avo" panose="02040603050506020204" pitchFamily="18" charset="0"/>
                <a:cs typeface="Arial" pitchFamily="34" charset="0"/>
              </a:rPr>
              <a:t>Thực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hiện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các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bước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tạo</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sản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phẩm</a:t>
            </a:r>
            <a:r>
              <a:rPr lang="en-US" sz="2400" b="1" u="none" dirty="0">
                <a:solidFill>
                  <a:srgbClr val="124D24"/>
                </a:solidFill>
                <a:latin typeface="UTM Avo" panose="02040603050506020204" pitchFamily="18" charset="0"/>
                <a:cs typeface="Arial" pitchFamily="34" charset="0"/>
              </a:rPr>
              <a:t> </a:t>
            </a:r>
            <a:r>
              <a:rPr lang="en-US" sz="2400" b="1" dirty="0" err="1">
                <a:solidFill>
                  <a:srgbClr val="124D24"/>
                </a:solidFill>
                <a:latin typeface="UTM Avo" panose="02040603050506020204" pitchFamily="18" charset="0"/>
                <a:cs typeface="Arial" pitchFamily="34" charset="0"/>
              </a:rPr>
              <a:t>đàn</a:t>
            </a:r>
            <a:r>
              <a:rPr lang="en-US" sz="2400" b="1" dirty="0">
                <a:solidFill>
                  <a:srgbClr val="124D24"/>
                </a:solidFill>
                <a:latin typeface="UTM Avo" panose="02040603050506020204" pitchFamily="18" charset="0"/>
                <a:cs typeface="Arial" pitchFamily="34" charset="0"/>
              </a:rPr>
              <a:t> </a:t>
            </a:r>
            <a:r>
              <a:rPr lang="en-US" sz="2400" b="1" dirty="0" err="1">
                <a:solidFill>
                  <a:srgbClr val="124D24"/>
                </a:solidFill>
                <a:latin typeface="UTM Avo" panose="02040603050506020204" pitchFamily="18" charset="0"/>
                <a:cs typeface="Arial" pitchFamily="34" charset="0"/>
              </a:rPr>
              <a:t>cá</a:t>
            </a:r>
            <a:r>
              <a:rPr lang="en-US" sz="2400" b="1" dirty="0">
                <a:solidFill>
                  <a:srgbClr val="124D24"/>
                </a:solidFill>
                <a:latin typeface="UTM Avo" panose="02040603050506020204" pitchFamily="18" charset="0"/>
                <a:cs typeface="Arial" pitchFamily="34" charset="0"/>
              </a:rPr>
              <a:t>:</a:t>
            </a:r>
            <a:endParaRPr lang="en-US" sz="2400" b="1" u="none" dirty="0">
              <a:solidFill>
                <a:srgbClr val="124D24"/>
              </a:solidFill>
              <a:latin typeface="UTM Avo" panose="02040603050506020204" pitchFamily="18" charset="0"/>
              <a:cs typeface="Arial" pitchFamily="34" charset="0"/>
            </a:endParaRPr>
          </a:p>
        </p:txBody>
      </p:sp>
      <p:grpSp>
        <p:nvGrpSpPr>
          <p:cNvPr id="3" name="Group 2">
            <a:extLst>
              <a:ext uri="{FF2B5EF4-FFF2-40B4-BE49-F238E27FC236}">
                <a16:creationId xmlns:a16="http://schemas.microsoft.com/office/drawing/2014/main" id="{C0E46CDF-9B94-D85A-AA83-6B897B879C3E}"/>
              </a:ext>
            </a:extLst>
          </p:cNvPr>
          <p:cNvGrpSpPr/>
          <p:nvPr/>
        </p:nvGrpSpPr>
        <p:grpSpPr>
          <a:xfrm>
            <a:off x="785812" y="2517228"/>
            <a:ext cx="1804091" cy="492672"/>
            <a:chOff x="600647" y="1409700"/>
            <a:chExt cx="3361753" cy="914400"/>
          </a:xfrm>
        </p:grpSpPr>
        <p:sp>
          <p:nvSpPr>
            <p:cNvPr id="7" name="Snip Single Corner Rectangle 15">
              <a:extLst>
                <a:ext uri="{FF2B5EF4-FFF2-40B4-BE49-F238E27FC236}">
                  <a16:creationId xmlns:a16="http://schemas.microsoft.com/office/drawing/2014/main" id="{539590C3-1FD4-6E60-448C-E05951CFB491}"/>
                </a:ext>
              </a:extLst>
            </p:cNvPr>
            <p:cNvSpPr/>
            <p:nvPr/>
          </p:nvSpPr>
          <p:spPr>
            <a:xfrm>
              <a:off x="600647" y="1409700"/>
              <a:ext cx="3361753" cy="914400"/>
            </a:xfrm>
            <a:prstGeom prst="snip1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UTM Avo" panose="02040603050506020204" pitchFamily="18" charset="0"/>
                <a:cs typeface="Arial" pitchFamily="34" charset="0"/>
              </a:endParaRPr>
            </a:p>
          </p:txBody>
        </p:sp>
        <p:sp>
          <p:nvSpPr>
            <p:cNvPr id="9" name="Rectangle 8">
              <a:extLst>
                <a:ext uri="{FF2B5EF4-FFF2-40B4-BE49-F238E27FC236}">
                  <a16:creationId xmlns:a16="http://schemas.microsoft.com/office/drawing/2014/main" id="{8F547DBA-7C51-811D-FFE8-9892342061C9}"/>
                </a:ext>
              </a:extLst>
            </p:cNvPr>
            <p:cNvSpPr/>
            <p:nvPr/>
          </p:nvSpPr>
          <p:spPr>
            <a:xfrm>
              <a:off x="1543981" y="1512957"/>
              <a:ext cx="1475084" cy="400110"/>
            </a:xfrm>
            <a:prstGeom prst="rect">
              <a:avLst/>
            </a:prstGeom>
          </p:spPr>
          <p:txBody>
            <a:bodyPr wrap="none">
              <a:spAutoFit/>
            </a:bodyPr>
            <a:lstStyle/>
            <a:p>
              <a:pPr algn="ctr"/>
              <a:r>
                <a:rPr lang="en-US" sz="2000" b="1">
                  <a:solidFill>
                    <a:schemeClr val="bg1"/>
                  </a:solidFill>
                  <a:latin typeface="UTM Avo" panose="02040603050506020204" pitchFamily="18" charset="0"/>
                  <a:cs typeface="Arial" pitchFamily="34" charset="0"/>
                </a:rPr>
                <a:t>Chuẩn bị:</a:t>
              </a:r>
            </a:p>
          </p:txBody>
        </p:sp>
      </p:grpSp>
      <p:pic>
        <p:nvPicPr>
          <p:cNvPr id="10" name="Picture 4">
            <a:extLst>
              <a:ext uri="{FF2B5EF4-FFF2-40B4-BE49-F238E27FC236}">
                <a16:creationId xmlns:a16="http://schemas.microsoft.com/office/drawing/2014/main" id="{D63663A9-F2A4-01B1-2F54-BBA1C3D6C4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509" y="3203580"/>
            <a:ext cx="3760788" cy="223836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a:extLst>
              <a:ext uri="{FF2B5EF4-FFF2-40B4-BE49-F238E27FC236}">
                <a16:creationId xmlns:a16="http://schemas.microsoft.com/office/drawing/2014/main" id="{1E923486-4275-88ED-EB4A-11ED6F7453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499" y="3203580"/>
            <a:ext cx="3413557" cy="223836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ounded Rectangle 18">
            <a:extLst>
              <a:ext uri="{FF2B5EF4-FFF2-40B4-BE49-F238E27FC236}">
                <a16:creationId xmlns:a16="http://schemas.microsoft.com/office/drawing/2014/main" id="{E122AF77-92EC-6260-2B64-7EEC048126BB}"/>
              </a:ext>
            </a:extLst>
          </p:cNvPr>
          <p:cNvSpPr/>
          <p:nvPr/>
        </p:nvSpPr>
        <p:spPr>
          <a:xfrm>
            <a:off x="1752677" y="5550908"/>
            <a:ext cx="1674451" cy="5043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latin typeface="UTM Avo" panose="02040603050506020204" pitchFamily="18" charset="0"/>
                <a:cs typeface="Arial" pitchFamily="34" charset="0"/>
              </a:rPr>
              <a:t>Đất</a:t>
            </a:r>
            <a:r>
              <a:rPr lang="en-US" sz="2000" b="1" dirty="0">
                <a:latin typeface="UTM Avo" panose="02040603050506020204" pitchFamily="18" charset="0"/>
                <a:cs typeface="Arial" pitchFamily="34" charset="0"/>
              </a:rPr>
              <a:t> </a:t>
            </a:r>
            <a:r>
              <a:rPr lang="en-US" sz="2000" b="1" dirty="0" err="1">
                <a:latin typeface="UTM Avo" panose="02040603050506020204" pitchFamily="18" charset="0"/>
                <a:cs typeface="Arial" pitchFamily="34" charset="0"/>
              </a:rPr>
              <a:t>nặn</a:t>
            </a:r>
            <a:endParaRPr lang="en-US" sz="2000" b="1" dirty="0">
              <a:latin typeface="UTM Avo" panose="02040603050506020204" pitchFamily="18" charset="0"/>
              <a:cs typeface="Arial" pitchFamily="34" charset="0"/>
            </a:endParaRPr>
          </a:p>
        </p:txBody>
      </p:sp>
      <p:sp>
        <p:nvSpPr>
          <p:cNvPr id="13" name="Rounded Rectangle 23">
            <a:extLst>
              <a:ext uri="{FF2B5EF4-FFF2-40B4-BE49-F238E27FC236}">
                <a16:creationId xmlns:a16="http://schemas.microsoft.com/office/drawing/2014/main" id="{B51DCE7C-ECA6-8165-9A2E-5760B6875F5D}"/>
              </a:ext>
            </a:extLst>
          </p:cNvPr>
          <p:cNvSpPr/>
          <p:nvPr/>
        </p:nvSpPr>
        <p:spPr>
          <a:xfrm>
            <a:off x="5884678" y="5550908"/>
            <a:ext cx="2698930" cy="5043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UTM Avo" panose="02040603050506020204" pitchFamily="18" charset="0"/>
                <a:cs typeface="Arial" pitchFamily="34" charset="0"/>
              </a:rPr>
              <a:t>Dao </a:t>
            </a:r>
            <a:r>
              <a:rPr lang="en-US" sz="2000" b="1" dirty="0" err="1">
                <a:latin typeface="UTM Avo" panose="02040603050506020204" pitchFamily="18" charset="0"/>
                <a:cs typeface="Arial" pitchFamily="34" charset="0"/>
              </a:rPr>
              <a:t>cắt</a:t>
            </a:r>
            <a:r>
              <a:rPr lang="en-US" sz="2000" b="1" dirty="0">
                <a:latin typeface="UTM Avo" panose="02040603050506020204" pitchFamily="18" charset="0"/>
                <a:cs typeface="Arial" pitchFamily="34" charset="0"/>
              </a:rPr>
              <a:t> </a:t>
            </a:r>
            <a:r>
              <a:rPr lang="en-US" sz="2000" b="1" dirty="0" err="1">
                <a:latin typeface="UTM Avo" panose="02040603050506020204" pitchFamily="18" charset="0"/>
                <a:cs typeface="Arial" pitchFamily="34" charset="0"/>
              </a:rPr>
              <a:t>đất</a:t>
            </a:r>
            <a:r>
              <a:rPr lang="en-US" sz="2000" b="1" dirty="0">
                <a:latin typeface="UTM Avo" panose="02040603050506020204" pitchFamily="18" charset="0"/>
                <a:cs typeface="Arial" pitchFamily="34" charset="0"/>
              </a:rPr>
              <a:t> </a:t>
            </a:r>
            <a:r>
              <a:rPr lang="en-US" sz="2000" b="1" dirty="0" err="1">
                <a:latin typeface="UTM Avo" panose="02040603050506020204" pitchFamily="18" charset="0"/>
                <a:cs typeface="Arial" pitchFamily="34" charset="0"/>
              </a:rPr>
              <a:t>nặn</a:t>
            </a:r>
            <a:endParaRPr lang="en-US" sz="2000" b="1" dirty="0">
              <a:latin typeface="UTM Avo" panose="02040603050506020204" pitchFamily="18" charset="0"/>
              <a:cs typeface="Arial" pitchFamily="34" charset="0"/>
            </a:endParaRPr>
          </a:p>
        </p:txBody>
      </p:sp>
    </p:spTree>
    <p:extLst>
      <p:ext uri="{BB962C8B-B14F-4D97-AF65-F5344CB8AC3E}">
        <p14:creationId xmlns:p14="http://schemas.microsoft.com/office/powerpoint/2010/main" val="744345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5EFDBD82-FF50-B778-684B-6997C33406F6}"/>
              </a:ext>
            </a:extLst>
          </p:cNvPr>
          <p:cNvSpPr txBox="1"/>
          <p:nvPr/>
        </p:nvSpPr>
        <p:spPr>
          <a:xfrm>
            <a:off x="295847" y="1866390"/>
            <a:ext cx="9405361" cy="369332"/>
          </a:xfrm>
          <a:prstGeom prst="rect">
            <a:avLst/>
          </a:prstGeom>
        </p:spPr>
        <p:txBody>
          <a:bodyPr wrap="square" lIns="0" tIns="0" rIns="0" bIns="0" rtlCol="0" anchor="t">
            <a:spAutoFit/>
          </a:bodyPr>
          <a:lstStyle/>
          <a:p>
            <a:pPr marL="0" lvl="0" indent="0" algn="ctr">
              <a:spcBef>
                <a:spcPct val="0"/>
              </a:spcBef>
            </a:pPr>
            <a:r>
              <a:rPr lang="en-US" sz="2400" b="1" u="none" dirty="0" err="1">
                <a:solidFill>
                  <a:srgbClr val="124D24"/>
                </a:solidFill>
                <a:latin typeface="UTM Avo" panose="02040603050506020204" pitchFamily="18" charset="0"/>
                <a:cs typeface="Arial" pitchFamily="34" charset="0"/>
              </a:rPr>
              <a:t>Thực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hiện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các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bước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tạo</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sản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phẩm</a:t>
            </a:r>
            <a:r>
              <a:rPr lang="en-US" sz="2400" b="1" u="none" dirty="0">
                <a:solidFill>
                  <a:srgbClr val="124D24"/>
                </a:solidFill>
                <a:latin typeface="UTM Avo" panose="02040603050506020204" pitchFamily="18" charset="0"/>
                <a:cs typeface="Arial" pitchFamily="34" charset="0"/>
              </a:rPr>
              <a:t> </a:t>
            </a:r>
            <a:r>
              <a:rPr lang="en-US" sz="2400" b="1" dirty="0" err="1">
                <a:solidFill>
                  <a:srgbClr val="124D24"/>
                </a:solidFill>
                <a:latin typeface="UTM Avo" panose="02040603050506020204" pitchFamily="18" charset="0"/>
                <a:cs typeface="Arial" pitchFamily="34" charset="0"/>
              </a:rPr>
              <a:t>đàn</a:t>
            </a:r>
            <a:r>
              <a:rPr lang="en-US" sz="2400" b="1" dirty="0">
                <a:solidFill>
                  <a:srgbClr val="124D24"/>
                </a:solidFill>
                <a:latin typeface="UTM Avo" panose="02040603050506020204" pitchFamily="18" charset="0"/>
                <a:cs typeface="Arial" pitchFamily="34" charset="0"/>
              </a:rPr>
              <a:t> </a:t>
            </a:r>
            <a:r>
              <a:rPr lang="en-US" sz="2400" b="1" dirty="0" err="1">
                <a:solidFill>
                  <a:srgbClr val="124D24"/>
                </a:solidFill>
                <a:latin typeface="UTM Avo" panose="02040603050506020204" pitchFamily="18" charset="0"/>
                <a:cs typeface="Arial" pitchFamily="34" charset="0"/>
              </a:rPr>
              <a:t>cá</a:t>
            </a:r>
            <a:r>
              <a:rPr lang="en-US" sz="2400" b="1" dirty="0">
                <a:solidFill>
                  <a:srgbClr val="124D24"/>
                </a:solidFill>
                <a:latin typeface="UTM Avo" panose="02040603050506020204" pitchFamily="18" charset="0"/>
                <a:cs typeface="Arial" pitchFamily="34" charset="0"/>
              </a:rPr>
              <a:t>:</a:t>
            </a:r>
            <a:endParaRPr lang="en-US" sz="2400" b="1" u="none" dirty="0">
              <a:solidFill>
                <a:srgbClr val="124D24"/>
              </a:solidFill>
              <a:latin typeface="UTM Avo" panose="02040603050506020204" pitchFamily="18" charset="0"/>
              <a:cs typeface="Arial" pitchFamily="34" charset="0"/>
            </a:endParaRPr>
          </a:p>
        </p:txBody>
      </p:sp>
      <p:pic>
        <p:nvPicPr>
          <p:cNvPr id="4" name="Picture 3">
            <a:extLst>
              <a:ext uri="{FF2B5EF4-FFF2-40B4-BE49-F238E27FC236}">
                <a16:creationId xmlns:a16="http://schemas.microsoft.com/office/drawing/2014/main" id="{FAD9F93D-FE8A-41C7-ED87-15F632FDCF83}"/>
              </a:ext>
            </a:extLst>
          </p:cNvPr>
          <p:cNvPicPr>
            <a:picLocks noChangeAspect="1"/>
          </p:cNvPicPr>
          <p:nvPr/>
        </p:nvPicPr>
        <p:blipFill rotWithShape="1">
          <a:blip r:embed="rId3"/>
          <a:srcRect l="7324" t="12037" r="53958" b="48795"/>
          <a:stretch/>
        </p:blipFill>
        <p:spPr>
          <a:xfrm>
            <a:off x="464081" y="2471801"/>
            <a:ext cx="3703731" cy="2742471"/>
          </a:xfrm>
          <a:prstGeom prst="rect">
            <a:avLst/>
          </a:prstGeom>
        </p:spPr>
      </p:pic>
      <p:pic>
        <p:nvPicPr>
          <p:cNvPr id="5" name="Picture 4">
            <a:extLst>
              <a:ext uri="{FF2B5EF4-FFF2-40B4-BE49-F238E27FC236}">
                <a16:creationId xmlns:a16="http://schemas.microsoft.com/office/drawing/2014/main" id="{7BDFBEEE-189C-3A14-B04D-2BEF84F53FB2}"/>
              </a:ext>
            </a:extLst>
          </p:cNvPr>
          <p:cNvPicPr>
            <a:picLocks noChangeAspect="1"/>
          </p:cNvPicPr>
          <p:nvPr/>
        </p:nvPicPr>
        <p:blipFill rotWithShape="1">
          <a:blip r:embed="rId3"/>
          <a:srcRect l="7324" t="12037" r="53958" b="48795"/>
          <a:stretch/>
        </p:blipFill>
        <p:spPr>
          <a:xfrm>
            <a:off x="5374167" y="2471801"/>
            <a:ext cx="3703731" cy="2742471"/>
          </a:xfrm>
          <a:prstGeom prst="rect">
            <a:avLst/>
          </a:prstGeom>
        </p:spPr>
      </p:pic>
      <p:sp>
        <p:nvSpPr>
          <p:cNvPr id="6" name="Rounded Rectangle 7">
            <a:extLst>
              <a:ext uri="{FF2B5EF4-FFF2-40B4-BE49-F238E27FC236}">
                <a16:creationId xmlns:a16="http://schemas.microsoft.com/office/drawing/2014/main" id="{6991EA01-C934-0FED-035D-3FFCBE69BE96}"/>
              </a:ext>
            </a:extLst>
          </p:cNvPr>
          <p:cNvSpPr/>
          <p:nvPr/>
        </p:nvSpPr>
        <p:spPr>
          <a:xfrm>
            <a:off x="514938" y="5757528"/>
            <a:ext cx="3464713" cy="641271"/>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Bước</a:t>
            </a:r>
            <a:r>
              <a:rPr kumimoji="0" lang="en-US" sz="2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1</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các</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con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cá</a:t>
            </a: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sp>
        <p:nvSpPr>
          <p:cNvPr id="8" name="Rounded Rectangle 9">
            <a:extLst>
              <a:ext uri="{FF2B5EF4-FFF2-40B4-BE49-F238E27FC236}">
                <a16:creationId xmlns:a16="http://schemas.microsoft.com/office/drawing/2014/main" id="{5C00FF95-776C-C713-AB6C-817032719D71}"/>
              </a:ext>
            </a:extLst>
          </p:cNvPr>
          <p:cNvSpPr/>
          <p:nvPr/>
        </p:nvSpPr>
        <p:spPr>
          <a:xfrm>
            <a:off x="5194946" y="5506934"/>
            <a:ext cx="4506262" cy="1142461"/>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lvl="0" algn="ctr">
              <a:lnSpc>
                <a:spcPct val="150000"/>
              </a:lnSpc>
              <a:buClrTx/>
            </a:pPr>
            <a:r>
              <a:rPr lang="vi-VN" sz="2000" b="1" kern="1200" dirty="0">
                <a:solidFill>
                  <a:prstClr val="white"/>
                </a:solidFill>
                <a:latin typeface="UTM Avo" panose="02040603050506020204" pitchFamily="18" charset="0"/>
                <a:ea typeface="+mn-ea"/>
                <a:cs typeface="Arial" pitchFamily="34" charset="0"/>
              </a:rPr>
              <a:t>Bước 2. </a:t>
            </a:r>
            <a:r>
              <a:rPr lang="vi-VN" sz="2000" kern="1200" dirty="0">
                <a:solidFill>
                  <a:prstClr val="white"/>
                </a:solidFill>
                <a:latin typeface="UTM Avo" panose="02040603050506020204" pitchFamily="18" charset="0"/>
                <a:ea typeface="+mn-ea"/>
                <a:cs typeface="Arial" pitchFamily="34" charset="0"/>
              </a:rPr>
              <a:t>Tạo thêm các hình cây và đặt vào các vị trí thích hợp.</a:t>
            </a:r>
          </a:p>
        </p:txBody>
      </p:sp>
    </p:spTree>
    <p:extLst>
      <p:ext uri="{BB962C8B-B14F-4D97-AF65-F5344CB8AC3E}">
        <p14:creationId xmlns:p14="http://schemas.microsoft.com/office/powerpoint/2010/main" val="106493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5EFDBD82-FF50-B778-684B-6997C33406F6}"/>
              </a:ext>
            </a:extLst>
          </p:cNvPr>
          <p:cNvSpPr txBox="1"/>
          <p:nvPr/>
        </p:nvSpPr>
        <p:spPr>
          <a:xfrm>
            <a:off x="295847" y="1866390"/>
            <a:ext cx="9405361" cy="369332"/>
          </a:xfrm>
          <a:prstGeom prst="rect">
            <a:avLst/>
          </a:prstGeom>
        </p:spPr>
        <p:txBody>
          <a:bodyPr wrap="square" lIns="0" tIns="0" rIns="0" bIns="0" rtlCol="0" anchor="t">
            <a:spAutoFit/>
          </a:bodyPr>
          <a:lstStyle/>
          <a:p>
            <a:pPr marL="0" lvl="0" indent="0" algn="ctr">
              <a:spcBef>
                <a:spcPct val="0"/>
              </a:spcBef>
            </a:pPr>
            <a:r>
              <a:rPr lang="en-US" sz="2400" b="1" u="none" dirty="0" err="1">
                <a:solidFill>
                  <a:srgbClr val="124D24"/>
                </a:solidFill>
                <a:latin typeface="UTM Avo" panose="02040603050506020204" pitchFamily="18" charset="0"/>
                <a:cs typeface="Arial" pitchFamily="34" charset="0"/>
              </a:rPr>
              <a:t>Thực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hiện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các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bước</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tạo</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sản</a:t>
            </a:r>
            <a:r>
              <a:rPr lang="en-US" sz="2400" b="1" u="none" dirty="0">
                <a:solidFill>
                  <a:srgbClr val="124D24"/>
                </a:solidFill>
                <a:latin typeface="UTM Avo" panose="02040603050506020204" pitchFamily="18" charset="0"/>
                <a:cs typeface="Arial" pitchFamily="34" charset="0"/>
              </a:rPr>
              <a:t> </a:t>
            </a:r>
            <a:r>
              <a:rPr lang="en-US" sz="2400" b="1" u="none" dirty="0" err="1">
                <a:solidFill>
                  <a:srgbClr val="124D24"/>
                </a:solidFill>
                <a:latin typeface="UTM Avo" panose="02040603050506020204" pitchFamily="18" charset="0"/>
                <a:cs typeface="Arial" pitchFamily="34" charset="0"/>
              </a:rPr>
              <a:t>phẩm</a:t>
            </a:r>
            <a:r>
              <a:rPr lang="en-US" sz="2400" b="1" u="none" dirty="0">
                <a:solidFill>
                  <a:srgbClr val="124D24"/>
                </a:solidFill>
                <a:latin typeface="UTM Avo" panose="02040603050506020204" pitchFamily="18" charset="0"/>
                <a:cs typeface="Arial" pitchFamily="34" charset="0"/>
              </a:rPr>
              <a:t> </a:t>
            </a:r>
            <a:r>
              <a:rPr lang="en-US" sz="2400" b="1" dirty="0" err="1">
                <a:solidFill>
                  <a:srgbClr val="124D24"/>
                </a:solidFill>
                <a:latin typeface="UTM Avo" panose="02040603050506020204" pitchFamily="18" charset="0"/>
                <a:cs typeface="Arial" pitchFamily="34" charset="0"/>
              </a:rPr>
              <a:t>đàn</a:t>
            </a:r>
            <a:r>
              <a:rPr lang="en-US" sz="2400" b="1" dirty="0">
                <a:solidFill>
                  <a:srgbClr val="124D24"/>
                </a:solidFill>
                <a:latin typeface="UTM Avo" panose="02040603050506020204" pitchFamily="18" charset="0"/>
                <a:cs typeface="Arial" pitchFamily="34" charset="0"/>
              </a:rPr>
              <a:t> </a:t>
            </a:r>
            <a:r>
              <a:rPr lang="en-US" sz="2400" b="1" dirty="0" err="1">
                <a:solidFill>
                  <a:srgbClr val="124D24"/>
                </a:solidFill>
                <a:latin typeface="UTM Avo" panose="02040603050506020204" pitchFamily="18" charset="0"/>
                <a:cs typeface="Arial" pitchFamily="34" charset="0"/>
              </a:rPr>
              <a:t>cá</a:t>
            </a:r>
            <a:r>
              <a:rPr lang="en-US" sz="2400" b="1" dirty="0">
                <a:solidFill>
                  <a:srgbClr val="124D24"/>
                </a:solidFill>
                <a:latin typeface="UTM Avo" panose="02040603050506020204" pitchFamily="18" charset="0"/>
                <a:cs typeface="Arial" pitchFamily="34" charset="0"/>
              </a:rPr>
              <a:t>:</a:t>
            </a:r>
            <a:endParaRPr lang="en-US" sz="2400" b="1" u="none" dirty="0">
              <a:solidFill>
                <a:srgbClr val="124D24"/>
              </a:solidFill>
              <a:latin typeface="UTM Avo" panose="02040603050506020204" pitchFamily="18" charset="0"/>
              <a:cs typeface="Arial" pitchFamily="34" charset="0"/>
            </a:endParaRPr>
          </a:p>
        </p:txBody>
      </p:sp>
      <p:sp>
        <p:nvSpPr>
          <p:cNvPr id="3" name="Rounded Rectangle 9">
            <a:extLst>
              <a:ext uri="{FF2B5EF4-FFF2-40B4-BE49-F238E27FC236}">
                <a16:creationId xmlns:a16="http://schemas.microsoft.com/office/drawing/2014/main" id="{D8A9C2F2-72C8-54B2-515B-1617F99C3172}"/>
              </a:ext>
            </a:extLst>
          </p:cNvPr>
          <p:cNvSpPr/>
          <p:nvPr/>
        </p:nvSpPr>
        <p:spPr>
          <a:xfrm>
            <a:off x="600648" y="5729016"/>
            <a:ext cx="4624650" cy="946072"/>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lvl="0" algn="ctr">
              <a:lnSpc>
                <a:spcPct val="150000"/>
              </a:lnSpc>
              <a:buClrTx/>
            </a:pPr>
            <a:r>
              <a:rPr lang="vi-VN" sz="2000" b="1" kern="1200" dirty="0">
                <a:solidFill>
                  <a:prstClr val="white"/>
                </a:solidFill>
                <a:latin typeface="UTM Avo" panose="02040603050506020204" pitchFamily="18" charset="0"/>
                <a:ea typeface="+mn-ea"/>
                <a:cs typeface="Arial" pitchFamily="34" charset="0"/>
              </a:rPr>
              <a:t>Bước 3. </a:t>
            </a:r>
            <a:r>
              <a:rPr lang="vi-VN" sz="2000" kern="1200" dirty="0">
                <a:solidFill>
                  <a:prstClr val="white"/>
                </a:solidFill>
                <a:latin typeface="UTM Avo" panose="02040603050506020204" pitchFamily="18" charset="0"/>
                <a:ea typeface="+mn-ea"/>
                <a:cs typeface="Arial" pitchFamily="34" charset="0"/>
              </a:rPr>
              <a:t>Tạo thêm hình bong bóng và hoàn thiện sản phẩm.</a:t>
            </a:r>
          </a:p>
        </p:txBody>
      </p:sp>
      <p:sp>
        <p:nvSpPr>
          <p:cNvPr id="9" name="Snip Single Corner Rectangle 4">
            <a:extLst>
              <a:ext uri="{FF2B5EF4-FFF2-40B4-BE49-F238E27FC236}">
                <a16:creationId xmlns:a16="http://schemas.microsoft.com/office/drawing/2014/main" id="{E3FF8863-D196-9E99-250B-93D36214AE2E}"/>
              </a:ext>
            </a:extLst>
          </p:cNvPr>
          <p:cNvSpPr/>
          <p:nvPr/>
        </p:nvSpPr>
        <p:spPr>
          <a:xfrm>
            <a:off x="5434520" y="2841434"/>
            <a:ext cx="6250444" cy="3222605"/>
          </a:xfrm>
          <a:prstGeom prst="snip1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0" name="Snip Single Corner Rectangle 12">
            <a:extLst>
              <a:ext uri="{FF2B5EF4-FFF2-40B4-BE49-F238E27FC236}">
                <a16:creationId xmlns:a16="http://schemas.microsoft.com/office/drawing/2014/main" id="{8DA9B987-C032-8580-E18A-EF13EBD5DD2B}"/>
              </a:ext>
            </a:extLst>
          </p:cNvPr>
          <p:cNvSpPr/>
          <p:nvPr/>
        </p:nvSpPr>
        <p:spPr>
          <a:xfrm>
            <a:off x="5586920" y="2993835"/>
            <a:ext cx="6307266" cy="3256888"/>
          </a:xfrm>
          <a:prstGeom prst="snip1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1" name="Rectangle 10">
            <a:extLst>
              <a:ext uri="{FF2B5EF4-FFF2-40B4-BE49-F238E27FC236}">
                <a16:creationId xmlns:a16="http://schemas.microsoft.com/office/drawing/2014/main" id="{61FD7EDF-4818-F10D-65B2-ABAB0B78703A}"/>
              </a:ext>
            </a:extLst>
          </p:cNvPr>
          <p:cNvSpPr/>
          <p:nvPr/>
        </p:nvSpPr>
        <p:spPr>
          <a:xfrm>
            <a:off x="5586921" y="3663448"/>
            <a:ext cx="6098044" cy="2335319"/>
          </a:xfrm>
          <a:prstGeom prst="rect">
            <a:avLst/>
          </a:prstGeom>
        </p:spPr>
        <p:txBody>
          <a:bodyPr wrap="square">
            <a:spAutoFit/>
          </a:bodyPr>
          <a:lstStyle/>
          <a:p>
            <a:pPr marL="571500" indent="-571500" algn="just">
              <a:lnSpc>
                <a:spcPct val="150000"/>
              </a:lnSpc>
              <a:buClrTx/>
              <a:buFont typeface="Wingdings" pitchFamily="2" charset="2"/>
              <a:buChar char="Ø"/>
            </a:pPr>
            <a:r>
              <a:rPr lang="en-US" sz="2000" kern="1200" dirty="0" err="1">
                <a:solidFill>
                  <a:prstClr val="black"/>
                </a:solidFill>
                <a:latin typeface="UTM Avo" panose="02040603050506020204" pitchFamily="18" charset="0"/>
                <a:ea typeface="+mn-ea"/>
                <a:cs typeface="Arial" pitchFamily="34" charset="0"/>
              </a:rPr>
              <a:t>Tương</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tác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với</a:t>
            </a:r>
            <a:r>
              <a:rPr lang="en-US" sz="2000" kern="1200" dirty="0">
                <a:solidFill>
                  <a:prstClr val="black"/>
                </a:solidFill>
                <a:latin typeface="UTM Avo" panose="02040603050506020204" pitchFamily="18" charset="0"/>
                <a:ea typeface="+mn-ea"/>
                <a:cs typeface="Arial" pitchFamily="34" charset="0"/>
              </a:rPr>
              <a:t> HS qua </a:t>
            </a:r>
            <a:r>
              <a:rPr lang="en-US" sz="2000" kern="1200" dirty="0" err="1">
                <a:solidFill>
                  <a:prstClr val="black"/>
                </a:solidFill>
                <a:latin typeface="UTM Avo" panose="02040603050506020204" pitchFamily="18" charset="0"/>
                <a:ea typeface="+mn-ea"/>
                <a:cs typeface="Arial" pitchFamily="34" charset="0"/>
              </a:rPr>
              <a:t>các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câu</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hỏi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gợi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mở</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trong</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khi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thị</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phạm</a:t>
            </a:r>
            <a:r>
              <a:rPr lang="en-US" sz="2000" kern="1200" dirty="0">
                <a:solidFill>
                  <a:prstClr val="black"/>
                </a:solidFill>
                <a:latin typeface="UTM Avo" panose="02040603050506020204" pitchFamily="18" charset="0"/>
                <a:ea typeface="+mn-ea"/>
                <a:cs typeface="Arial" pitchFamily="34" charset="0"/>
              </a:rPr>
              <a:t>.</a:t>
            </a:r>
          </a:p>
          <a:p>
            <a:pPr marL="571500" indent="-571500" algn="just">
              <a:lnSpc>
                <a:spcPct val="150000"/>
              </a:lnSpc>
              <a:buClrTx/>
              <a:buFont typeface="Wingdings" pitchFamily="2" charset="2"/>
              <a:buChar char="Ø"/>
            </a:pPr>
            <a:r>
              <a:rPr lang="en-US" sz="2000" kern="1200" dirty="0" err="1">
                <a:solidFill>
                  <a:prstClr val="black"/>
                </a:solidFill>
                <a:latin typeface="UTM Avo" panose="02040603050506020204" pitchFamily="18" charset="0"/>
                <a:ea typeface="+mn-ea"/>
                <a:cs typeface="Arial" pitchFamily="34" charset="0"/>
              </a:rPr>
              <a:t>Lưu</a:t>
            </a:r>
            <a:r>
              <a:rPr lang="en-US" sz="2000" kern="1200" dirty="0">
                <a:solidFill>
                  <a:prstClr val="black"/>
                </a:solidFill>
                <a:latin typeface="UTM Avo" panose="02040603050506020204" pitchFamily="18" charset="0"/>
                <a:ea typeface="+mn-ea"/>
                <a:cs typeface="Arial" pitchFamily="34" charset="0"/>
              </a:rPr>
              <a:t> ý </a:t>
            </a:r>
            <a:r>
              <a:rPr lang="en-US" sz="2000" kern="1200" dirty="0" err="1">
                <a:solidFill>
                  <a:prstClr val="black"/>
                </a:solidFill>
                <a:latin typeface="UTM Avo" panose="02040603050506020204" pitchFamily="18" charset="0"/>
                <a:ea typeface="+mn-ea"/>
                <a:cs typeface="Arial" pitchFamily="34" charset="0"/>
              </a:rPr>
              <a:t>học</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sinh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chọn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màu</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đất</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nặn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phù</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hợp</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với</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chính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hình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ảnh</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phụ</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và</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các</a:t>
            </a:r>
            <a:r>
              <a:rPr lang="en-US" sz="2000" kern="1200" dirty="0">
                <a:solidFill>
                  <a:prstClr val="black"/>
                </a:solidFill>
                <a:latin typeface="UTM Avo" panose="02040603050506020204" pitchFamily="18" charset="0"/>
                <a:ea typeface="+mn-ea"/>
                <a:cs typeface="Arial" pitchFamily="34" charset="0"/>
              </a:rPr>
              <a:t> chi </a:t>
            </a:r>
            <a:r>
              <a:rPr lang="en-US" sz="2000" kern="1200" dirty="0" err="1">
                <a:solidFill>
                  <a:prstClr val="black"/>
                </a:solidFill>
                <a:latin typeface="UTM Avo" panose="02040603050506020204" pitchFamily="18" charset="0"/>
                <a:ea typeface="+mn-ea"/>
                <a:cs typeface="Arial" pitchFamily="34" charset="0"/>
              </a:rPr>
              <a:t>tiết</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trên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sản</a:t>
            </a:r>
            <a:r>
              <a:rPr lang="en-US" sz="2000" kern="1200" dirty="0">
                <a:solidFill>
                  <a:prstClr val="black"/>
                </a:solidFill>
                <a:latin typeface="UTM Avo" panose="02040603050506020204" pitchFamily="18" charset="0"/>
                <a:ea typeface="+mn-ea"/>
                <a:cs typeface="Arial" pitchFamily="34" charset="0"/>
              </a:rPr>
              <a:t> </a:t>
            </a:r>
            <a:r>
              <a:rPr lang="en-US" sz="2000" kern="1200" dirty="0" err="1">
                <a:solidFill>
                  <a:prstClr val="black"/>
                </a:solidFill>
                <a:latin typeface="UTM Avo" panose="02040603050506020204" pitchFamily="18" charset="0"/>
                <a:ea typeface="+mn-ea"/>
                <a:cs typeface="Arial" pitchFamily="34" charset="0"/>
              </a:rPr>
              <a:t>phẩm</a:t>
            </a:r>
            <a:r>
              <a:rPr lang="en-US" sz="2000" kern="1200" dirty="0">
                <a:solidFill>
                  <a:prstClr val="black"/>
                </a:solidFill>
                <a:latin typeface="UTM Avo" panose="02040603050506020204" pitchFamily="18" charset="0"/>
                <a:ea typeface="+mn-ea"/>
                <a:cs typeface="Arial" pitchFamily="34" charset="0"/>
              </a:rPr>
              <a:t>.</a:t>
            </a:r>
          </a:p>
        </p:txBody>
      </p:sp>
      <p:grpSp>
        <p:nvGrpSpPr>
          <p:cNvPr id="12" name="Group 11">
            <a:extLst>
              <a:ext uri="{FF2B5EF4-FFF2-40B4-BE49-F238E27FC236}">
                <a16:creationId xmlns:a16="http://schemas.microsoft.com/office/drawing/2014/main" id="{6A172FBD-963D-92F2-3693-4575AB57DF94}"/>
              </a:ext>
            </a:extLst>
          </p:cNvPr>
          <p:cNvGrpSpPr/>
          <p:nvPr/>
        </p:nvGrpSpPr>
        <p:grpSpPr>
          <a:xfrm>
            <a:off x="7334039" y="3141469"/>
            <a:ext cx="2105760" cy="711223"/>
            <a:chOff x="600647" y="1409700"/>
            <a:chExt cx="2823877" cy="1275678"/>
          </a:xfrm>
        </p:grpSpPr>
        <p:sp>
          <p:nvSpPr>
            <p:cNvPr id="13" name="Snip Single Corner Rectangle 14">
              <a:extLst>
                <a:ext uri="{FF2B5EF4-FFF2-40B4-BE49-F238E27FC236}">
                  <a16:creationId xmlns:a16="http://schemas.microsoft.com/office/drawing/2014/main" id="{E5A35A14-ACC9-3B03-DE60-61105019D707}"/>
                </a:ext>
              </a:extLst>
            </p:cNvPr>
            <p:cNvSpPr/>
            <p:nvPr/>
          </p:nvSpPr>
          <p:spPr>
            <a:xfrm>
              <a:off x="600647" y="1409700"/>
              <a:ext cx="2823877" cy="914400"/>
            </a:xfrm>
            <a:prstGeom prst="snip1Rect">
              <a:avLst/>
            </a:prstGeom>
            <a:solidFill>
              <a:srgbClr val="4F81BD">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4" name="Rectangle 13">
              <a:extLst>
                <a:ext uri="{FF2B5EF4-FFF2-40B4-BE49-F238E27FC236}">
                  <a16:creationId xmlns:a16="http://schemas.microsoft.com/office/drawing/2014/main" id="{66DA331C-1DA2-88BC-E184-1D4B354CE4D6}"/>
                </a:ext>
              </a:extLst>
            </p:cNvPr>
            <p:cNvSpPr/>
            <p:nvPr/>
          </p:nvSpPr>
          <p:spPr>
            <a:xfrm>
              <a:off x="1280407" y="1491501"/>
              <a:ext cx="1464354" cy="1193877"/>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Lưu ý:</a:t>
              </a:r>
            </a:p>
          </p:txBody>
        </p:sp>
      </p:grpSp>
      <p:pic>
        <p:nvPicPr>
          <p:cNvPr id="15" name="Picture 14">
            <a:extLst>
              <a:ext uri="{FF2B5EF4-FFF2-40B4-BE49-F238E27FC236}">
                <a16:creationId xmlns:a16="http://schemas.microsoft.com/office/drawing/2014/main" id="{AE0C9C40-DD0E-D220-6721-1A47BB9CA417}"/>
              </a:ext>
            </a:extLst>
          </p:cNvPr>
          <p:cNvPicPr>
            <a:picLocks noChangeAspect="1"/>
          </p:cNvPicPr>
          <p:nvPr/>
        </p:nvPicPr>
        <p:blipFill rotWithShape="1">
          <a:blip r:embed="rId3"/>
          <a:srcRect l="44627" t="37684" r="4663" b="10832"/>
          <a:stretch/>
        </p:blipFill>
        <p:spPr>
          <a:xfrm>
            <a:off x="875490" y="2528896"/>
            <a:ext cx="4004596" cy="2975892"/>
          </a:xfrm>
          <a:prstGeom prst="rect">
            <a:avLst/>
          </a:prstGeom>
        </p:spPr>
      </p:pic>
      <p:grpSp>
        <p:nvGrpSpPr>
          <p:cNvPr id="16" name="Group 15">
            <a:extLst>
              <a:ext uri="{FF2B5EF4-FFF2-40B4-BE49-F238E27FC236}">
                <a16:creationId xmlns:a16="http://schemas.microsoft.com/office/drawing/2014/main" id="{31B235BE-71F1-3CAF-4DC8-773BC641B1A0}"/>
              </a:ext>
            </a:extLst>
          </p:cNvPr>
          <p:cNvGrpSpPr/>
          <p:nvPr/>
        </p:nvGrpSpPr>
        <p:grpSpPr>
          <a:xfrm>
            <a:off x="9439799" y="851901"/>
            <a:ext cx="2052286" cy="2065733"/>
            <a:chOff x="6734456" y="1026165"/>
            <a:chExt cx="2052286" cy="1905000"/>
          </a:xfrm>
        </p:grpSpPr>
        <p:pic>
          <p:nvPicPr>
            <p:cNvPr id="17" name="Picture 16" descr="Youtube PNG Free Images with Transparent Background - (410 Free Downloads)">
              <a:hlinkClick r:id="rId4"/>
              <a:extLst>
                <a:ext uri="{FF2B5EF4-FFF2-40B4-BE49-F238E27FC236}">
                  <a16:creationId xmlns:a16="http://schemas.microsoft.com/office/drawing/2014/main" id="{40B7008B-C644-5999-4817-F0C037A411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136985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par>
                                <p:cTn id="19" presetID="2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BB99D880-ABF1-66F1-2888-27A8F2C817DF}"/>
              </a:ext>
            </a:extLst>
          </p:cNvPr>
          <p:cNvPicPr>
            <a:picLocks noChangeAspect="1"/>
          </p:cNvPicPr>
          <p:nvPr/>
        </p:nvPicPr>
        <p:blipFill>
          <a:blip r:embed="rId3"/>
          <a:srcRect l="12957" t="680" r="12957" b="27020"/>
          <a:stretch>
            <a:fillRect/>
          </a:stretch>
        </p:blipFill>
        <p:spPr>
          <a:xfrm>
            <a:off x="0" y="1723159"/>
            <a:ext cx="7175260" cy="812897"/>
          </a:xfrm>
          <a:prstGeom prst="rect">
            <a:avLst/>
          </a:prstGeom>
        </p:spPr>
      </p:pic>
      <p:sp>
        <p:nvSpPr>
          <p:cNvPr id="3" name="Rectangle 2">
            <a:extLst>
              <a:ext uri="{FF2B5EF4-FFF2-40B4-BE49-F238E27FC236}">
                <a16:creationId xmlns:a16="http://schemas.microsoft.com/office/drawing/2014/main" id="{B7A74255-2B12-7107-367C-1450A2ECCA2D}"/>
              </a:ext>
            </a:extLst>
          </p:cNvPr>
          <p:cNvSpPr/>
          <p:nvPr/>
        </p:nvSpPr>
        <p:spPr>
          <a:xfrm>
            <a:off x="727774" y="1898774"/>
            <a:ext cx="6269686" cy="461665"/>
          </a:xfrm>
          <a:prstGeom prst="rect">
            <a:avLst/>
          </a:prstGeom>
        </p:spPr>
        <p:txBody>
          <a:bodyPr wrap="square">
            <a:spAutoFit/>
          </a:bodyPr>
          <a:lstStyle/>
          <a:p>
            <a:pPr>
              <a:buClrTx/>
              <a:buFontTx/>
              <a:buNone/>
            </a:pPr>
            <a:r>
              <a:rPr lang="en-US" sz="2400" b="1" u="sng" kern="1200" dirty="0" err="1">
                <a:solidFill>
                  <a:prstClr val="black"/>
                </a:solidFill>
                <a:latin typeface="UTM Avo" panose="02040603050506020204" pitchFamily="18" charset="0"/>
                <a:ea typeface="+mn-ea"/>
                <a:cs typeface="Arial" pitchFamily="34" charset="0"/>
              </a:rPr>
              <a:t>Nhiệm</a:t>
            </a:r>
            <a:r>
              <a:rPr lang="en-US" sz="2400" b="1" u="sng" kern="1200" dirty="0">
                <a:solidFill>
                  <a:prstClr val="black"/>
                </a:solidFill>
                <a:latin typeface="UTM Avo" panose="02040603050506020204" pitchFamily="18" charset="0"/>
                <a:ea typeface="+mn-ea"/>
                <a:cs typeface="Arial" pitchFamily="34" charset="0"/>
              </a:rPr>
              <a:t> </a:t>
            </a:r>
            <a:r>
              <a:rPr lang="en-US" sz="2400" b="1" u="sng" kern="1200" dirty="0" err="1">
                <a:solidFill>
                  <a:prstClr val="black"/>
                </a:solidFill>
                <a:latin typeface="UTM Avo" panose="02040603050506020204" pitchFamily="18" charset="0"/>
                <a:ea typeface="+mn-ea"/>
                <a:cs typeface="Arial" pitchFamily="34" charset="0"/>
              </a:rPr>
              <a:t>vụ</a:t>
            </a:r>
            <a:r>
              <a:rPr lang="en-US" sz="2400" b="1" u="sng" kern="1200" dirty="0">
                <a:solidFill>
                  <a:prstClr val="black"/>
                </a:solidFill>
                <a:latin typeface="UTM Avo" panose="02040603050506020204" pitchFamily="18" charset="0"/>
                <a:ea typeface="+mn-ea"/>
                <a:cs typeface="Arial" pitchFamily="34" charset="0"/>
              </a:rPr>
              <a:t> 3:</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Tạo</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sản</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phẩm</a:t>
            </a:r>
            <a:r>
              <a:rPr lang="en-US" sz="2400" b="1" kern="1200" dirty="0">
                <a:solidFill>
                  <a:prstClr val="black"/>
                </a:solidFill>
                <a:latin typeface="UTM Avo" panose="02040603050506020204" pitchFamily="18" charset="0"/>
                <a:ea typeface="+mn-ea"/>
                <a:cs typeface="Arial" pitchFamily="34" charset="0"/>
              </a:rPr>
              <a:t> in, </a:t>
            </a:r>
            <a:r>
              <a:rPr lang="en-US" sz="2400" b="1" kern="1200" dirty="0" err="1">
                <a:solidFill>
                  <a:prstClr val="black"/>
                </a:solidFill>
                <a:latin typeface="UTM Avo" panose="02040603050506020204" pitchFamily="18" charset="0"/>
                <a:ea typeface="+mn-ea"/>
                <a:cs typeface="Arial" pitchFamily="34" charset="0"/>
              </a:rPr>
              <a:t>vẽ</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nặn</a:t>
            </a:r>
            <a:endParaRPr lang="en-US" sz="2400" kern="1200" dirty="0">
              <a:solidFill>
                <a:prstClr val="black"/>
              </a:solidFill>
              <a:latin typeface="UTM Avo" panose="02040603050506020204" pitchFamily="18" charset="0"/>
              <a:ea typeface="+mn-ea"/>
              <a:cs typeface="Arial" pitchFamily="34" charset="0"/>
            </a:endParaRPr>
          </a:p>
        </p:txBody>
      </p:sp>
      <p:pic>
        <p:nvPicPr>
          <p:cNvPr id="5" name="Picture 4">
            <a:extLst>
              <a:ext uri="{FF2B5EF4-FFF2-40B4-BE49-F238E27FC236}">
                <a16:creationId xmlns:a16="http://schemas.microsoft.com/office/drawing/2014/main" id="{D4D5330B-BCAC-0231-738D-EEB55CC4567D}"/>
              </a:ext>
            </a:extLst>
          </p:cNvPr>
          <p:cNvPicPr>
            <a:picLocks noChangeAspect="1"/>
          </p:cNvPicPr>
          <p:nvPr/>
        </p:nvPicPr>
        <p:blipFill rotWithShape="1">
          <a:blip r:embed="rId4"/>
          <a:srcRect l="8016" t="13116" r="3993" b="5139"/>
          <a:stretch/>
        </p:blipFill>
        <p:spPr>
          <a:xfrm>
            <a:off x="114300" y="2625754"/>
            <a:ext cx="7695555" cy="4105246"/>
          </a:xfrm>
          <a:prstGeom prst="rect">
            <a:avLst/>
          </a:prstGeom>
        </p:spPr>
      </p:pic>
    </p:spTree>
    <p:extLst>
      <p:ext uri="{BB962C8B-B14F-4D97-AF65-F5344CB8AC3E}">
        <p14:creationId xmlns:p14="http://schemas.microsoft.com/office/powerpoint/2010/main" val="135942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BB99D880-ABF1-66F1-2888-27A8F2C817DF}"/>
              </a:ext>
            </a:extLst>
          </p:cNvPr>
          <p:cNvPicPr>
            <a:picLocks noChangeAspect="1"/>
          </p:cNvPicPr>
          <p:nvPr/>
        </p:nvPicPr>
        <p:blipFill>
          <a:blip r:embed="rId3"/>
          <a:srcRect l="12957" t="680" r="12957" b="27020"/>
          <a:stretch>
            <a:fillRect/>
          </a:stretch>
        </p:blipFill>
        <p:spPr>
          <a:xfrm>
            <a:off x="0" y="1723159"/>
            <a:ext cx="7175260" cy="812897"/>
          </a:xfrm>
          <a:prstGeom prst="rect">
            <a:avLst/>
          </a:prstGeom>
        </p:spPr>
      </p:pic>
      <p:sp>
        <p:nvSpPr>
          <p:cNvPr id="3" name="Rectangle 2">
            <a:extLst>
              <a:ext uri="{FF2B5EF4-FFF2-40B4-BE49-F238E27FC236}">
                <a16:creationId xmlns:a16="http://schemas.microsoft.com/office/drawing/2014/main" id="{B7A74255-2B12-7107-367C-1450A2ECCA2D}"/>
              </a:ext>
            </a:extLst>
          </p:cNvPr>
          <p:cNvSpPr/>
          <p:nvPr/>
        </p:nvSpPr>
        <p:spPr>
          <a:xfrm>
            <a:off x="727774" y="1898774"/>
            <a:ext cx="6269686" cy="461665"/>
          </a:xfrm>
          <a:prstGeom prst="rect">
            <a:avLst/>
          </a:prstGeom>
        </p:spPr>
        <p:txBody>
          <a:bodyPr wrap="square">
            <a:spAutoFit/>
          </a:bodyPr>
          <a:lstStyle/>
          <a:p>
            <a:pPr>
              <a:buClrTx/>
              <a:buFontTx/>
              <a:buNone/>
            </a:pPr>
            <a:r>
              <a:rPr lang="en-US" sz="2400" b="1" u="sng" kern="1200" dirty="0" err="1">
                <a:solidFill>
                  <a:prstClr val="black"/>
                </a:solidFill>
                <a:latin typeface="UTM Avo" panose="02040603050506020204" pitchFamily="18" charset="0"/>
                <a:ea typeface="+mn-ea"/>
                <a:cs typeface="Arial" pitchFamily="34" charset="0"/>
              </a:rPr>
              <a:t>Nhiệm</a:t>
            </a:r>
            <a:r>
              <a:rPr lang="en-US" sz="2400" b="1" u="sng" kern="1200" dirty="0">
                <a:solidFill>
                  <a:prstClr val="black"/>
                </a:solidFill>
                <a:latin typeface="UTM Avo" panose="02040603050506020204" pitchFamily="18" charset="0"/>
                <a:ea typeface="+mn-ea"/>
                <a:cs typeface="Arial" pitchFamily="34" charset="0"/>
              </a:rPr>
              <a:t> </a:t>
            </a:r>
            <a:r>
              <a:rPr lang="en-US" sz="2400" b="1" u="sng" kern="1200" dirty="0" err="1">
                <a:solidFill>
                  <a:prstClr val="black"/>
                </a:solidFill>
                <a:latin typeface="UTM Avo" panose="02040603050506020204" pitchFamily="18" charset="0"/>
                <a:ea typeface="+mn-ea"/>
                <a:cs typeface="Arial" pitchFamily="34" charset="0"/>
              </a:rPr>
              <a:t>vụ</a:t>
            </a:r>
            <a:r>
              <a:rPr lang="en-US" sz="2400" b="1" u="sng" kern="1200" dirty="0">
                <a:solidFill>
                  <a:prstClr val="black"/>
                </a:solidFill>
                <a:latin typeface="UTM Avo" panose="02040603050506020204" pitchFamily="18" charset="0"/>
                <a:ea typeface="+mn-ea"/>
                <a:cs typeface="Arial" pitchFamily="34" charset="0"/>
              </a:rPr>
              <a:t> 3:</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Tạo</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sản</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phẩm</a:t>
            </a:r>
            <a:r>
              <a:rPr lang="en-US" sz="2400" b="1" kern="1200" dirty="0">
                <a:solidFill>
                  <a:prstClr val="black"/>
                </a:solidFill>
                <a:latin typeface="UTM Avo" panose="02040603050506020204" pitchFamily="18" charset="0"/>
                <a:ea typeface="+mn-ea"/>
                <a:cs typeface="Arial" pitchFamily="34" charset="0"/>
              </a:rPr>
              <a:t> in, </a:t>
            </a:r>
            <a:r>
              <a:rPr lang="en-US" sz="2400" b="1" kern="1200" dirty="0" err="1">
                <a:solidFill>
                  <a:prstClr val="black"/>
                </a:solidFill>
                <a:latin typeface="UTM Avo" panose="02040603050506020204" pitchFamily="18" charset="0"/>
                <a:ea typeface="+mn-ea"/>
                <a:cs typeface="Arial" pitchFamily="34" charset="0"/>
              </a:rPr>
              <a:t>vẽ</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nặn</a:t>
            </a:r>
            <a:endParaRPr lang="en-US" sz="2400" kern="1200" dirty="0">
              <a:solidFill>
                <a:prstClr val="black"/>
              </a:solidFill>
              <a:latin typeface="UTM Avo" panose="02040603050506020204" pitchFamily="18" charset="0"/>
              <a:ea typeface="+mn-ea"/>
              <a:cs typeface="Arial" pitchFamily="34" charset="0"/>
            </a:endParaRPr>
          </a:p>
        </p:txBody>
      </p:sp>
      <p:pic>
        <p:nvPicPr>
          <p:cNvPr id="5" name="Picture 4">
            <a:extLst>
              <a:ext uri="{FF2B5EF4-FFF2-40B4-BE49-F238E27FC236}">
                <a16:creationId xmlns:a16="http://schemas.microsoft.com/office/drawing/2014/main" id="{D4D5330B-BCAC-0231-738D-EEB55CC4567D}"/>
              </a:ext>
            </a:extLst>
          </p:cNvPr>
          <p:cNvPicPr>
            <a:picLocks noChangeAspect="1"/>
          </p:cNvPicPr>
          <p:nvPr/>
        </p:nvPicPr>
        <p:blipFill rotWithShape="1">
          <a:blip r:embed="rId4"/>
          <a:srcRect l="23118" t="20726" r="7471" b="7920"/>
          <a:stretch/>
        </p:blipFill>
        <p:spPr>
          <a:xfrm>
            <a:off x="6751784" y="3649210"/>
            <a:ext cx="5436042" cy="3208789"/>
          </a:xfrm>
          <a:prstGeom prst="rect">
            <a:avLst/>
          </a:prstGeom>
        </p:spPr>
      </p:pic>
      <p:sp>
        <p:nvSpPr>
          <p:cNvPr id="4" name="Snip Single Corner Rectangle 7">
            <a:extLst>
              <a:ext uri="{FF2B5EF4-FFF2-40B4-BE49-F238E27FC236}">
                <a16:creationId xmlns:a16="http://schemas.microsoft.com/office/drawing/2014/main" id="{6AF05623-FD98-DF4E-9859-6C7CE0732031}"/>
              </a:ext>
            </a:extLst>
          </p:cNvPr>
          <p:cNvSpPr/>
          <p:nvPr/>
        </p:nvSpPr>
        <p:spPr>
          <a:xfrm>
            <a:off x="181674" y="2858284"/>
            <a:ext cx="6077146" cy="3474464"/>
          </a:xfrm>
          <a:prstGeom prst="snip1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6" name="Snip Single Corner Rectangle 8">
            <a:extLst>
              <a:ext uri="{FF2B5EF4-FFF2-40B4-BE49-F238E27FC236}">
                <a16:creationId xmlns:a16="http://schemas.microsoft.com/office/drawing/2014/main" id="{B0316FBF-363C-F294-9101-FC4623A5B74C}"/>
              </a:ext>
            </a:extLst>
          </p:cNvPr>
          <p:cNvSpPr/>
          <p:nvPr/>
        </p:nvSpPr>
        <p:spPr>
          <a:xfrm>
            <a:off x="334074" y="3010683"/>
            <a:ext cx="6278010" cy="3511426"/>
          </a:xfrm>
          <a:prstGeom prst="snip1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7" name="Rectangle 6">
            <a:extLst>
              <a:ext uri="{FF2B5EF4-FFF2-40B4-BE49-F238E27FC236}">
                <a16:creationId xmlns:a16="http://schemas.microsoft.com/office/drawing/2014/main" id="{D78D2F4A-75AA-01CA-89E3-68FBB3459DE5}"/>
              </a:ext>
            </a:extLst>
          </p:cNvPr>
          <p:cNvSpPr/>
          <p:nvPr/>
        </p:nvSpPr>
        <p:spPr>
          <a:xfrm>
            <a:off x="359804" y="3953981"/>
            <a:ext cx="6278010" cy="1280030"/>
          </a:xfrm>
          <a:prstGeom prst="rect">
            <a:avLst/>
          </a:prstGeom>
        </p:spPr>
        <p:txBody>
          <a:bodyPr wrap="square">
            <a:spAutoFit/>
          </a:bodyPr>
          <a:lstStyle/>
          <a:p>
            <a:pPr marL="571500" indent="-571500" algn="just">
              <a:lnSpc>
                <a:spcPct val="150000"/>
              </a:lnSpc>
              <a:buClrTx/>
              <a:buFont typeface="Wingdings" pitchFamily="2" charset="2"/>
              <a:buChar char="Ø"/>
            </a:pPr>
            <a:r>
              <a:rPr lang="en-US" sz="1800" kern="1200" dirty="0" err="1">
                <a:solidFill>
                  <a:prstClr val="black"/>
                </a:solidFill>
                <a:latin typeface="UTM Avo" panose="02040603050506020204" pitchFamily="18" charset="0"/>
                <a:ea typeface="+mn-ea"/>
                <a:cs typeface="Arial" pitchFamily="34" charset="0"/>
              </a:rPr>
              <a:t>Sử</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dụng</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bút</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màu</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vẽ</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thân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cây</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Mặt</a:t>
            </a:r>
            <a:r>
              <a:rPr lang="en-US" sz="1800" kern="1200" dirty="0">
                <a:solidFill>
                  <a:prstClr val="black"/>
                </a:solidFill>
                <a:latin typeface="UTM Avo" panose="02040603050506020204" pitchFamily="18" charset="0"/>
                <a:ea typeface="+mn-ea"/>
                <a:cs typeface="Arial" pitchFamily="34" charset="0"/>
              </a:rPr>
              <a:t> </a:t>
            </a:r>
            <a:r>
              <a:rPr lang="en-US" sz="1800" kern="1200" err="1">
                <a:solidFill>
                  <a:prstClr val="black"/>
                </a:solidFill>
                <a:latin typeface="UTM Avo" panose="02040603050506020204" pitchFamily="18" charset="0"/>
                <a:ea typeface="+mn-ea"/>
                <a:cs typeface="Arial" pitchFamily="34" charset="0"/>
              </a:rPr>
              <a:t>trời</a:t>
            </a:r>
            <a:r>
              <a:rPr lang="en-US" sz="1800" kern="1200">
                <a:solidFill>
                  <a:prstClr val="black"/>
                </a:solidFill>
                <a:latin typeface="UTM Avo" panose="02040603050506020204" pitchFamily="18" charset="0"/>
                <a:ea typeface="+mn-ea"/>
                <a:cs typeface="Arial" pitchFamily="34" charset="0"/>
              </a:rPr>
              <a:t>, con </a:t>
            </a:r>
            <a:r>
              <a:rPr lang="en-US" sz="1800" kern="1200" dirty="0" err="1">
                <a:solidFill>
                  <a:prstClr val="black"/>
                </a:solidFill>
                <a:latin typeface="UTM Avo" panose="02040603050506020204" pitchFamily="18" charset="0"/>
                <a:ea typeface="+mn-ea"/>
                <a:cs typeface="Arial" pitchFamily="34" charset="0"/>
              </a:rPr>
              <a:t>vật</a:t>
            </a:r>
            <a:r>
              <a:rPr lang="en-US" sz="1800" kern="1200" dirty="0">
                <a:solidFill>
                  <a:prstClr val="black"/>
                </a:solidFill>
                <a:latin typeface="UTM Avo" panose="02040603050506020204" pitchFamily="18" charset="0"/>
                <a:ea typeface="+mn-ea"/>
                <a:cs typeface="Arial" pitchFamily="34" charset="0"/>
              </a:rPr>
              <a:t>; </a:t>
            </a:r>
          </a:p>
          <a:p>
            <a:pPr marL="571500" indent="-571500" algn="just">
              <a:lnSpc>
                <a:spcPct val="150000"/>
              </a:lnSpc>
              <a:buClrTx/>
              <a:buFont typeface="Wingdings" pitchFamily="2" charset="2"/>
              <a:buChar char="Ø"/>
            </a:pPr>
            <a:r>
              <a:rPr lang="en-US" sz="1800" kern="1200" dirty="0" err="1">
                <a:solidFill>
                  <a:prstClr val="black"/>
                </a:solidFill>
                <a:latin typeface="UTM Avo" panose="02040603050506020204" pitchFamily="18" charset="0"/>
                <a:ea typeface="+mn-ea"/>
                <a:cs typeface="Arial" pitchFamily="34" charset="0"/>
              </a:rPr>
              <a:t>Sử</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dụng</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màu</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goát</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để</a:t>
            </a:r>
            <a:r>
              <a:rPr lang="en-US" sz="1800" kern="1200" dirty="0">
                <a:solidFill>
                  <a:prstClr val="black"/>
                </a:solidFill>
                <a:latin typeface="UTM Avo" panose="02040603050506020204" pitchFamily="18" charset="0"/>
                <a:ea typeface="+mn-ea"/>
                <a:cs typeface="Arial" pitchFamily="34" charset="0"/>
              </a:rPr>
              <a:t> in </a:t>
            </a:r>
            <a:r>
              <a:rPr lang="en-US" sz="1800" kern="1200" dirty="0" err="1">
                <a:solidFill>
                  <a:prstClr val="black"/>
                </a:solidFill>
                <a:latin typeface="UTM Avo" panose="02040603050506020204" pitchFamily="18" charset="0"/>
                <a:ea typeface="+mn-ea"/>
                <a:cs typeface="Arial" pitchFamily="34" charset="0"/>
              </a:rPr>
              <a:t>lá</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cây</a:t>
            </a:r>
            <a:r>
              <a:rPr lang="en-US" sz="1800" kern="1200" dirty="0">
                <a:solidFill>
                  <a:prstClr val="black"/>
                </a:solidFill>
                <a:latin typeface="UTM Avo" panose="02040603050506020204" pitchFamily="18" charset="0"/>
                <a:ea typeface="+mn-ea"/>
                <a:cs typeface="Arial" pitchFamily="34" charset="0"/>
              </a:rPr>
              <a:t>; </a:t>
            </a:r>
          </a:p>
          <a:p>
            <a:pPr marL="571500" indent="-571500" algn="just">
              <a:lnSpc>
                <a:spcPct val="150000"/>
              </a:lnSpc>
              <a:buClrTx/>
              <a:buFont typeface="Wingdings" pitchFamily="2" charset="2"/>
              <a:buChar char="Ø"/>
            </a:pPr>
            <a:r>
              <a:rPr lang="en-US" sz="1800" kern="1200" dirty="0" err="1">
                <a:solidFill>
                  <a:prstClr val="black"/>
                </a:solidFill>
                <a:latin typeface="UTM Avo" panose="02040603050506020204" pitchFamily="18" charset="0"/>
                <a:ea typeface="+mn-ea"/>
                <a:cs typeface="Arial" pitchFamily="34" charset="0"/>
              </a:rPr>
              <a:t>Sử</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dụng</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đất</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nặn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tạo</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hình</a:t>
            </a:r>
            <a:r>
              <a:rPr lang="en-US" sz="1800" kern="1200" dirty="0">
                <a:solidFill>
                  <a:prstClr val="black"/>
                </a:solidFill>
                <a:latin typeface="UTM Avo" panose="02040603050506020204" pitchFamily="18" charset="0"/>
                <a:ea typeface="+mn-ea"/>
                <a:cs typeface="Arial" pitchFamily="34" charset="0"/>
              </a:rPr>
              <a:t> con </a:t>
            </a:r>
            <a:r>
              <a:rPr lang="en-US" sz="1800" kern="1200" dirty="0" err="1">
                <a:solidFill>
                  <a:prstClr val="black"/>
                </a:solidFill>
                <a:latin typeface="UTM Avo" panose="02040603050506020204" pitchFamily="18" charset="0"/>
                <a:ea typeface="+mn-ea"/>
                <a:cs typeface="Arial" pitchFamily="34" charset="0"/>
              </a:rPr>
              <a:t>vật</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thảm</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cỏ</a:t>
            </a:r>
            <a:r>
              <a:rPr lang="en-US" sz="1800" kern="1200" dirty="0">
                <a:solidFill>
                  <a:prstClr val="black"/>
                </a:solidFill>
                <a:latin typeface="UTM Avo" panose="02040603050506020204" pitchFamily="18" charset="0"/>
                <a:ea typeface="+mn-ea"/>
                <a:cs typeface="Arial" pitchFamily="34" charset="0"/>
              </a:rPr>
              <a:t>. </a:t>
            </a:r>
          </a:p>
        </p:txBody>
      </p:sp>
      <p:grpSp>
        <p:nvGrpSpPr>
          <p:cNvPr id="8" name="Group 7">
            <a:extLst>
              <a:ext uri="{FF2B5EF4-FFF2-40B4-BE49-F238E27FC236}">
                <a16:creationId xmlns:a16="http://schemas.microsoft.com/office/drawing/2014/main" id="{66D27297-87B0-E4C4-FEBF-E3FC601F32C2}"/>
              </a:ext>
            </a:extLst>
          </p:cNvPr>
          <p:cNvGrpSpPr/>
          <p:nvPr/>
        </p:nvGrpSpPr>
        <p:grpSpPr>
          <a:xfrm>
            <a:off x="2183581" y="3285660"/>
            <a:ext cx="2301856" cy="507207"/>
            <a:chOff x="600647" y="1409700"/>
            <a:chExt cx="2823877" cy="914400"/>
          </a:xfrm>
        </p:grpSpPr>
        <p:sp>
          <p:nvSpPr>
            <p:cNvPr id="9" name="Snip Single Corner Rectangle 11">
              <a:extLst>
                <a:ext uri="{FF2B5EF4-FFF2-40B4-BE49-F238E27FC236}">
                  <a16:creationId xmlns:a16="http://schemas.microsoft.com/office/drawing/2014/main" id="{3D477EC4-9BD3-84F5-A298-DA4E5E657325}"/>
                </a:ext>
              </a:extLst>
            </p:cNvPr>
            <p:cNvSpPr/>
            <p:nvPr/>
          </p:nvSpPr>
          <p:spPr>
            <a:xfrm>
              <a:off x="600647" y="1409700"/>
              <a:ext cx="2823877" cy="914400"/>
            </a:xfrm>
            <a:prstGeom prst="snip1Rect">
              <a:avLst/>
            </a:prstGeom>
            <a:solidFill>
              <a:srgbClr val="4F81BD">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endParaRPr>
            </a:p>
          </p:txBody>
        </p:sp>
        <p:sp>
          <p:nvSpPr>
            <p:cNvPr id="10" name="Rectangle 9">
              <a:extLst>
                <a:ext uri="{FF2B5EF4-FFF2-40B4-BE49-F238E27FC236}">
                  <a16:creationId xmlns:a16="http://schemas.microsoft.com/office/drawing/2014/main" id="{3539294E-7780-03F1-E837-966C896FBF52}"/>
                </a:ext>
              </a:extLst>
            </p:cNvPr>
            <p:cNvSpPr/>
            <p:nvPr/>
          </p:nvSpPr>
          <p:spPr>
            <a:xfrm>
              <a:off x="1342782" y="1491503"/>
              <a:ext cx="1339606" cy="832296"/>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Lưu ý:</a:t>
              </a:r>
            </a:p>
          </p:txBody>
        </p:sp>
      </p:grpSp>
    </p:spTree>
    <p:extLst>
      <p:ext uri="{BB962C8B-B14F-4D97-AF65-F5344CB8AC3E}">
        <p14:creationId xmlns:p14="http://schemas.microsoft.com/office/powerpoint/2010/main" val="140114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041D2E8-D46C-67C4-F8E3-2A2DCEDCBD63}"/>
              </a:ext>
            </a:extLst>
          </p:cNvPr>
          <p:cNvGrpSpPr/>
          <p:nvPr/>
        </p:nvGrpSpPr>
        <p:grpSpPr>
          <a:xfrm>
            <a:off x="0" y="2735145"/>
            <a:ext cx="4393446" cy="693855"/>
            <a:chOff x="703722" y="1991710"/>
            <a:chExt cx="7983078" cy="1322990"/>
          </a:xfrm>
        </p:grpSpPr>
        <p:sp>
          <p:nvSpPr>
            <p:cNvPr id="3" name="Snip Single Corner Rectangle 7">
              <a:extLst>
                <a:ext uri="{FF2B5EF4-FFF2-40B4-BE49-F238E27FC236}">
                  <a16:creationId xmlns:a16="http://schemas.microsoft.com/office/drawing/2014/main" id="{243D48F0-0FF4-21A9-E483-6C845FD54AEA}"/>
                </a:ext>
              </a:extLst>
            </p:cNvPr>
            <p:cNvSpPr/>
            <p:nvPr/>
          </p:nvSpPr>
          <p:spPr>
            <a:xfrm>
              <a:off x="741822" y="1991710"/>
              <a:ext cx="7944978" cy="1322990"/>
            </a:xfrm>
            <a:prstGeom prst="snip1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4" name="Snip Single Corner Rectangle 8">
              <a:extLst>
                <a:ext uri="{FF2B5EF4-FFF2-40B4-BE49-F238E27FC236}">
                  <a16:creationId xmlns:a16="http://schemas.microsoft.com/office/drawing/2014/main" id="{FC142BC9-9499-9BB5-7E01-CB5A2DB428D7}"/>
                </a:ext>
              </a:extLst>
            </p:cNvPr>
            <p:cNvSpPr/>
            <p:nvPr/>
          </p:nvSpPr>
          <p:spPr>
            <a:xfrm>
              <a:off x="703722" y="2144110"/>
              <a:ext cx="7983078" cy="1170590"/>
            </a:xfrm>
            <a:prstGeom prst="snip1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6" name="Rectangle 5">
              <a:extLst>
                <a:ext uri="{FF2B5EF4-FFF2-40B4-BE49-F238E27FC236}">
                  <a16:creationId xmlns:a16="http://schemas.microsoft.com/office/drawing/2014/main" id="{830B98CD-E15D-B177-A46F-FA44DE479690}"/>
                </a:ext>
              </a:extLst>
            </p:cNvPr>
            <p:cNvSpPr/>
            <p:nvPr/>
          </p:nvSpPr>
          <p:spPr>
            <a:xfrm>
              <a:off x="990600" y="2144110"/>
              <a:ext cx="7417544" cy="494110"/>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Một số sản phẩm tham khảo:</a:t>
              </a:r>
            </a:p>
          </p:txBody>
        </p:sp>
      </p:grpSp>
      <p:pic>
        <p:nvPicPr>
          <p:cNvPr id="7" name="Picture 18">
            <a:extLst>
              <a:ext uri="{FF2B5EF4-FFF2-40B4-BE49-F238E27FC236}">
                <a16:creationId xmlns:a16="http://schemas.microsoft.com/office/drawing/2014/main" id="{79FEC19E-3C29-0C4D-F1DC-BB3B3C781A8C}"/>
              </a:ext>
            </a:extLst>
          </p:cNvPr>
          <p:cNvPicPr>
            <a:picLocks noChangeAspect="1"/>
          </p:cNvPicPr>
          <p:nvPr/>
        </p:nvPicPr>
        <p:blipFill>
          <a:blip r:embed="rId3"/>
          <a:srcRect l="12957" t="680" r="12957" b="27020"/>
          <a:stretch>
            <a:fillRect/>
          </a:stretch>
        </p:blipFill>
        <p:spPr>
          <a:xfrm>
            <a:off x="0" y="1723159"/>
            <a:ext cx="7175260" cy="812897"/>
          </a:xfrm>
          <a:prstGeom prst="rect">
            <a:avLst/>
          </a:prstGeom>
        </p:spPr>
      </p:pic>
      <p:sp>
        <p:nvSpPr>
          <p:cNvPr id="9" name="Rectangle 8">
            <a:extLst>
              <a:ext uri="{FF2B5EF4-FFF2-40B4-BE49-F238E27FC236}">
                <a16:creationId xmlns:a16="http://schemas.microsoft.com/office/drawing/2014/main" id="{FF16B262-0F4A-00BA-36E8-222BEDE0610D}"/>
              </a:ext>
            </a:extLst>
          </p:cNvPr>
          <p:cNvSpPr/>
          <p:nvPr/>
        </p:nvSpPr>
        <p:spPr>
          <a:xfrm>
            <a:off x="727774" y="1898774"/>
            <a:ext cx="6269686" cy="461665"/>
          </a:xfrm>
          <a:prstGeom prst="rect">
            <a:avLst/>
          </a:prstGeom>
        </p:spPr>
        <p:txBody>
          <a:bodyPr wrap="square">
            <a:spAutoFit/>
          </a:bodyPr>
          <a:lstStyle/>
          <a:p>
            <a:pPr>
              <a:buClrTx/>
              <a:buFontTx/>
              <a:buNone/>
            </a:pPr>
            <a:r>
              <a:rPr lang="en-US" sz="2400" b="1" u="sng" kern="1200" dirty="0" err="1">
                <a:solidFill>
                  <a:prstClr val="black"/>
                </a:solidFill>
                <a:latin typeface="UTM Avo" panose="02040603050506020204" pitchFamily="18" charset="0"/>
                <a:ea typeface="+mn-ea"/>
                <a:cs typeface="Arial" pitchFamily="34" charset="0"/>
              </a:rPr>
              <a:t>Nhiệm</a:t>
            </a:r>
            <a:r>
              <a:rPr lang="en-US" sz="2400" b="1" u="sng" kern="1200" dirty="0">
                <a:solidFill>
                  <a:prstClr val="black"/>
                </a:solidFill>
                <a:latin typeface="UTM Avo" panose="02040603050506020204" pitchFamily="18" charset="0"/>
                <a:ea typeface="+mn-ea"/>
                <a:cs typeface="Arial" pitchFamily="34" charset="0"/>
              </a:rPr>
              <a:t> </a:t>
            </a:r>
            <a:r>
              <a:rPr lang="en-US" sz="2400" b="1" u="sng" kern="1200" dirty="0" err="1">
                <a:solidFill>
                  <a:prstClr val="black"/>
                </a:solidFill>
                <a:latin typeface="UTM Avo" panose="02040603050506020204" pitchFamily="18" charset="0"/>
                <a:ea typeface="+mn-ea"/>
                <a:cs typeface="Arial" pitchFamily="34" charset="0"/>
              </a:rPr>
              <a:t>vụ</a:t>
            </a:r>
            <a:r>
              <a:rPr lang="en-US" sz="2400" b="1" u="sng" kern="1200" dirty="0">
                <a:solidFill>
                  <a:prstClr val="black"/>
                </a:solidFill>
                <a:latin typeface="UTM Avo" panose="02040603050506020204" pitchFamily="18" charset="0"/>
                <a:ea typeface="+mn-ea"/>
                <a:cs typeface="Arial" pitchFamily="34" charset="0"/>
              </a:rPr>
              <a:t> 3:</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Tạo</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sản</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phẩm</a:t>
            </a:r>
            <a:r>
              <a:rPr lang="en-US" sz="2400" b="1" kern="1200" dirty="0">
                <a:solidFill>
                  <a:prstClr val="black"/>
                </a:solidFill>
                <a:latin typeface="UTM Avo" panose="02040603050506020204" pitchFamily="18" charset="0"/>
                <a:ea typeface="+mn-ea"/>
                <a:cs typeface="Arial" pitchFamily="34" charset="0"/>
              </a:rPr>
              <a:t> in, </a:t>
            </a:r>
            <a:r>
              <a:rPr lang="en-US" sz="2400" b="1" kern="1200" dirty="0" err="1">
                <a:solidFill>
                  <a:prstClr val="black"/>
                </a:solidFill>
                <a:latin typeface="UTM Avo" panose="02040603050506020204" pitchFamily="18" charset="0"/>
                <a:ea typeface="+mn-ea"/>
                <a:cs typeface="Arial" pitchFamily="34" charset="0"/>
              </a:rPr>
              <a:t>vẽ</a:t>
            </a:r>
            <a:r>
              <a:rPr lang="en-US" sz="2400" b="1" kern="1200" dirty="0">
                <a:solidFill>
                  <a:prstClr val="black"/>
                </a:solidFill>
                <a:latin typeface="UTM Avo" panose="02040603050506020204" pitchFamily="18" charset="0"/>
                <a:ea typeface="+mn-ea"/>
                <a:cs typeface="Arial" pitchFamily="34" charset="0"/>
              </a:rPr>
              <a:t>, </a:t>
            </a:r>
            <a:r>
              <a:rPr lang="en-US" sz="2400" b="1" kern="1200" dirty="0" err="1">
                <a:solidFill>
                  <a:prstClr val="black"/>
                </a:solidFill>
                <a:latin typeface="UTM Avo" panose="02040603050506020204" pitchFamily="18" charset="0"/>
                <a:ea typeface="+mn-ea"/>
                <a:cs typeface="Arial" pitchFamily="34" charset="0"/>
              </a:rPr>
              <a:t>nặn</a:t>
            </a:r>
            <a:endParaRPr lang="en-US" sz="2400" kern="1200" dirty="0">
              <a:solidFill>
                <a:prstClr val="black"/>
              </a:solidFill>
              <a:latin typeface="UTM Avo" panose="02040603050506020204" pitchFamily="18" charset="0"/>
              <a:ea typeface="+mn-ea"/>
              <a:cs typeface="Arial" pitchFamily="34" charset="0"/>
            </a:endParaRPr>
          </a:p>
        </p:txBody>
      </p:sp>
      <p:pic>
        <p:nvPicPr>
          <p:cNvPr id="18" name="Picture 17">
            <a:extLst>
              <a:ext uri="{FF2B5EF4-FFF2-40B4-BE49-F238E27FC236}">
                <a16:creationId xmlns:a16="http://schemas.microsoft.com/office/drawing/2014/main" id="{F56870DF-8196-20AA-17B9-A604149E79C1}"/>
              </a:ext>
            </a:extLst>
          </p:cNvPr>
          <p:cNvPicPr>
            <a:picLocks noChangeAspect="1"/>
          </p:cNvPicPr>
          <p:nvPr/>
        </p:nvPicPr>
        <p:blipFill rotWithShape="1">
          <a:blip r:embed="rId4"/>
          <a:srcRect l="17084" t="15386" r="22231" b="5677"/>
          <a:stretch/>
        </p:blipFill>
        <p:spPr>
          <a:xfrm>
            <a:off x="1518679" y="3508928"/>
            <a:ext cx="6152121" cy="3234772"/>
          </a:xfrm>
          <a:prstGeom prst="rect">
            <a:avLst/>
          </a:prstGeom>
        </p:spPr>
      </p:pic>
    </p:spTree>
    <p:extLst>
      <p:ext uri="{BB962C8B-B14F-4D97-AF65-F5344CB8AC3E}">
        <p14:creationId xmlns:p14="http://schemas.microsoft.com/office/powerpoint/2010/main" val="86485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130B0A0B-8EB7-ED7F-EB33-90E2242ADA0B}"/>
              </a:ext>
            </a:extLst>
          </p:cNvPr>
          <p:cNvGrpSpPr/>
          <p:nvPr/>
        </p:nvGrpSpPr>
        <p:grpSpPr>
          <a:xfrm>
            <a:off x="914862" y="5967282"/>
            <a:ext cx="3213185" cy="639078"/>
            <a:chOff x="703722" y="1991710"/>
            <a:chExt cx="7983078" cy="1322990"/>
          </a:xfrm>
        </p:grpSpPr>
        <p:sp>
          <p:nvSpPr>
            <p:cNvPr id="22" name="Snip Single Corner Rectangle 7">
              <a:extLst>
                <a:ext uri="{FF2B5EF4-FFF2-40B4-BE49-F238E27FC236}">
                  <a16:creationId xmlns:a16="http://schemas.microsoft.com/office/drawing/2014/main" id="{2CFBEE89-082C-4843-CF53-09C7177AADEC}"/>
                </a:ext>
              </a:extLst>
            </p:cNvPr>
            <p:cNvSpPr/>
            <p:nvPr/>
          </p:nvSpPr>
          <p:spPr>
            <a:xfrm>
              <a:off x="741822" y="1991710"/>
              <a:ext cx="7944978" cy="1322990"/>
            </a:xfrm>
            <a:prstGeom prst="snip1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3" name="Snip Single Corner Rectangle 8">
              <a:extLst>
                <a:ext uri="{FF2B5EF4-FFF2-40B4-BE49-F238E27FC236}">
                  <a16:creationId xmlns:a16="http://schemas.microsoft.com/office/drawing/2014/main" id="{AF664290-2975-CC02-E07D-32C8814E9299}"/>
                </a:ext>
              </a:extLst>
            </p:cNvPr>
            <p:cNvSpPr/>
            <p:nvPr/>
          </p:nvSpPr>
          <p:spPr>
            <a:xfrm>
              <a:off x="703722" y="2144110"/>
              <a:ext cx="7983078" cy="1170590"/>
            </a:xfrm>
            <a:prstGeom prst="snip1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4" name="Rectangle 23">
              <a:extLst>
                <a:ext uri="{FF2B5EF4-FFF2-40B4-BE49-F238E27FC236}">
                  <a16:creationId xmlns:a16="http://schemas.microsoft.com/office/drawing/2014/main" id="{7C840EEE-7AF7-FB64-0F58-97D1E6004DC4}"/>
                </a:ext>
              </a:extLst>
            </p:cNvPr>
            <p:cNvSpPr/>
            <p:nvPr/>
          </p:nvSpPr>
          <p:spPr>
            <a:xfrm>
              <a:off x="990599" y="2144111"/>
              <a:ext cx="7417544" cy="1022884"/>
            </a:xfrm>
            <a:prstGeom prst="rect">
              <a:avLst/>
            </a:prstGeom>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Hoạt động nhóm</a:t>
              </a:r>
            </a:p>
          </p:txBody>
        </p:sp>
      </p:grpSp>
      <p:pic>
        <p:nvPicPr>
          <p:cNvPr id="25" name="Picture 24">
            <a:extLst>
              <a:ext uri="{FF2B5EF4-FFF2-40B4-BE49-F238E27FC236}">
                <a16:creationId xmlns:a16="http://schemas.microsoft.com/office/drawing/2014/main" id="{00BA840C-120D-DE69-F366-28F7EE65D9E3}"/>
              </a:ext>
            </a:extLst>
          </p:cNvPr>
          <p:cNvPicPr>
            <a:picLocks noChangeAspect="1"/>
          </p:cNvPicPr>
          <p:nvPr/>
        </p:nvPicPr>
        <p:blipFill>
          <a:blip r:embed="rId3"/>
          <a:srcRect/>
          <a:stretch>
            <a:fillRect/>
          </a:stretch>
        </p:blipFill>
        <p:spPr>
          <a:xfrm>
            <a:off x="304504" y="2205007"/>
            <a:ext cx="4654238" cy="3690925"/>
          </a:xfrm>
          <a:prstGeom prst="rect">
            <a:avLst/>
          </a:prstGeom>
        </p:spPr>
      </p:pic>
      <p:sp>
        <p:nvSpPr>
          <p:cNvPr id="26" name="Rounded Rectangle 4">
            <a:extLst>
              <a:ext uri="{FF2B5EF4-FFF2-40B4-BE49-F238E27FC236}">
                <a16:creationId xmlns:a16="http://schemas.microsoft.com/office/drawing/2014/main" id="{98246FDA-4110-2D2A-9EFF-C5B2E439CCC7}"/>
              </a:ext>
            </a:extLst>
          </p:cNvPr>
          <p:cNvSpPr/>
          <p:nvPr/>
        </p:nvSpPr>
        <p:spPr>
          <a:xfrm>
            <a:off x="5058875" y="2236074"/>
            <a:ext cx="6906147" cy="3809714"/>
          </a:xfrm>
          <a:prstGeom prst="roundRect">
            <a:avLst/>
          </a:prstGeom>
          <a:solidFill>
            <a:srgbClr val="4BACC6">
              <a:lumMod val="5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7" name="Rounded Rectangle 16">
            <a:extLst>
              <a:ext uri="{FF2B5EF4-FFF2-40B4-BE49-F238E27FC236}">
                <a16:creationId xmlns:a16="http://schemas.microsoft.com/office/drawing/2014/main" id="{E6B47267-4D25-AB99-2320-63DFF5B6772E}"/>
              </a:ext>
            </a:extLst>
          </p:cNvPr>
          <p:cNvSpPr/>
          <p:nvPr/>
        </p:nvSpPr>
        <p:spPr>
          <a:xfrm>
            <a:off x="5058875" y="2464674"/>
            <a:ext cx="6906147" cy="3780483"/>
          </a:xfrm>
          <a:prstGeom prst="round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28" name="Rectangle 27">
            <a:extLst>
              <a:ext uri="{FF2B5EF4-FFF2-40B4-BE49-F238E27FC236}">
                <a16:creationId xmlns:a16="http://schemas.microsoft.com/office/drawing/2014/main" id="{5FCC611A-7FE7-F7A6-684A-7F8EE07D8EFD}"/>
              </a:ext>
            </a:extLst>
          </p:cNvPr>
          <p:cNvSpPr/>
          <p:nvPr/>
        </p:nvSpPr>
        <p:spPr>
          <a:xfrm>
            <a:off x="5058875" y="2708633"/>
            <a:ext cx="6715558" cy="2111027"/>
          </a:xfrm>
          <a:prstGeom prst="rect">
            <a:avLst/>
          </a:prstGeom>
        </p:spPr>
        <p:txBody>
          <a:bodyPr wrap="square">
            <a:spAutoFit/>
          </a:bodyPr>
          <a:lstStyle/>
          <a:p>
            <a:pPr marL="571500" indent="-571500" algn="just">
              <a:lnSpc>
                <a:spcPct val="150000"/>
              </a:lnSpc>
              <a:buClrTx/>
              <a:buFont typeface="Wingdings" pitchFamily="2" charset="2"/>
              <a:buChar char="Ø"/>
            </a:pPr>
            <a:r>
              <a:rPr lang="en-US" sz="1800" kern="1200" dirty="0" err="1">
                <a:solidFill>
                  <a:prstClr val="black"/>
                </a:solidFill>
                <a:latin typeface="UTM Avo" panose="02040603050506020204" pitchFamily="18" charset="0"/>
                <a:ea typeface="+mn-ea"/>
                <a:cs typeface="Arial" pitchFamily="34" charset="0"/>
              </a:rPr>
              <a:t>Sáng</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tạo</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sản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phẩm</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nặn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về</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thiên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nhiên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theo</a:t>
            </a:r>
            <a:r>
              <a:rPr lang="en-US" sz="1800" kern="1200" dirty="0">
                <a:solidFill>
                  <a:prstClr val="black"/>
                </a:solidFill>
                <a:latin typeface="UTM Avo" panose="02040603050506020204" pitchFamily="18" charset="0"/>
                <a:ea typeface="+mn-ea"/>
                <a:cs typeface="Arial" pitchFamily="34" charset="0"/>
              </a:rPr>
              <a:t> ý </a:t>
            </a:r>
            <a:r>
              <a:rPr lang="en-US" sz="1800" kern="1200" dirty="0" err="1">
                <a:solidFill>
                  <a:prstClr val="black"/>
                </a:solidFill>
                <a:latin typeface="UTM Avo" panose="02040603050506020204" pitchFamily="18" charset="0"/>
                <a:ea typeface="+mn-ea"/>
                <a:cs typeface="Arial" pitchFamily="34" charset="0"/>
              </a:rPr>
              <a:t>thích</a:t>
            </a:r>
            <a:r>
              <a:rPr lang="en-US" sz="1800" kern="1200" dirty="0">
                <a:solidFill>
                  <a:prstClr val="black"/>
                </a:solidFill>
                <a:latin typeface="UTM Avo" panose="02040603050506020204" pitchFamily="18" charset="0"/>
                <a:ea typeface="+mn-ea"/>
                <a:cs typeface="Arial" pitchFamily="34" charset="0"/>
              </a:rPr>
              <a:t>. </a:t>
            </a:r>
          </a:p>
          <a:p>
            <a:pPr marL="571500" indent="-571500" algn="just">
              <a:lnSpc>
                <a:spcPct val="150000"/>
              </a:lnSpc>
              <a:buClrTx/>
              <a:buFont typeface="Wingdings" pitchFamily="2" charset="2"/>
              <a:buChar char="Ø"/>
            </a:pPr>
            <a:r>
              <a:rPr lang="en-US" sz="1800" kern="1200" dirty="0" err="1">
                <a:solidFill>
                  <a:prstClr val="black"/>
                </a:solidFill>
                <a:latin typeface="UTM Avo" panose="02040603050506020204" pitchFamily="18" charset="0"/>
                <a:ea typeface="+mn-ea"/>
                <a:cs typeface="Arial" pitchFamily="34" charset="0"/>
              </a:rPr>
              <a:t>Thể</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hiện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được</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hình</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ảnh</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chính</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hình</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ảnh</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phụ</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và</a:t>
            </a:r>
            <a:r>
              <a:rPr lang="en-US" sz="1800" kern="1200" dirty="0">
                <a:solidFill>
                  <a:prstClr val="black"/>
                </a:solidFill>
                <a:latin typeface="UTM Avo" panose="02040603050506020204" pitchFamily="18" charset="0"/>
                <a:ea typeface="+mn-ea"/>
                <a:cs typeface="Arial" pitchFamily="34" charset="0"/>
              </a:rPr>
              <a:t> chi </a:t>
            </a:r>
            <a:r>
              <a:rPr lang="en-US" sz="1800" kern="1200" dirty="0" err="1">
                <a:solidFill>
                  <a:prstClr val="black"/>
                </a:solidFill>
                <a:latin typeface="UTM Avo" panose="02040603050506020204" pitchFamily="18" charset="0"/>
                <a:ea typeface="+mn-ea"/>
                <a:cs typeface="Arial" pitchFamily="34" charset="0"/>
              </a:rPr>
              <a:t>tiết</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khác</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trên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sản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phẩm</a:t>
            </a:r>
            <a:r>
              <a:rPr lang="en-US" sz="1800" kern="1200" dirty="0">
                <a:solidFill>
                  <a:prstClr val="black"/>
                </a:solidFill>
                <a:latin typeface="UTM Avo" panose="02040603050506020204" pitchFamily="18" charset="0"/>
                <a:ea typeface="+mn-ea"/>
                <a:cs typeface="Arial" pitchFamily="34" charset="0"/>
              </a:rPr>
              <a:t>. </a:t>
            </a:r>
          </a:p>
          <a:p>
            <a:pPr marL="571500" indent="-571500" algn="just">
              <a:lnSpc>
                <a:spcPct val="150000"/>
              </a:lnSpc>
              <a:buClrTx/>
              <a:buFont typeface="Wingdings" pitchFamily="2" charset="2"/>
              <a:buChar char="Ø"/>
            </a:pPr>
            <a:r>
              <a:rPr lang="en-US" sz="1800" kern="1200" dirty="0">
                <a:solidFill>
                  <a:prstClr val="black"/>
                </a:solidFill>
                <a:latin typeface="UTM Avo" panose="02040603050506020204" pitchFamily="18" charset="0"/>
                <a:ea typeface="+mn-ea"/>
                <a:cs typeface="Arial" pitchFamily="34" charset="0"/>
              </a:rPr>
              <a:t>Trao </a:t>
            </a:r>
            <a:r>
              <a:rPr lang="en-US" sz="1800" kern="1200" dirty="0" err="1">
                <a:solidFill>
                  <a:prstClr val="black"/>
                </a:solidFill>
                <a:latin typeface="UTM Avo" panose="02040603050506020204" pitchFamily="18" charset="0"/>
                <a:ea typeface="+mn-ea"/>
                <a:cs typeface="Arial" pitchFamily="34" charset="0"/>
              </a:rPr>
              <a:t>đổi</a:t>
            </a:r>
            <a:r>
              <a:rPr lang="en-US" sz="1800" kern="1200" dirty="0">
                <a:solidFill>
                  <a:prstClr val="black"/>
                </a:solidFill>
                <a:latin typeface="UTM Avo" panose="02040603050506020204" pitchFamily="18" charset="0"/>
                <a:ea typeface="+mn-ea"/>
                <a:cs typeface="Arial" pitchFamily="34" charset="0"/>
              </a:rPr>
              <a:t>, chia </a:t>
            </a:r>
            <a:r>
              <a:rPr lang="en-US" sz="1800" kern="1200" dirty="0" err="1">
                <a:solidFill>
                  <a:prstClr val="black"/>
                </a:solidFill>
                <a:latin typeface="UTM Avo" panose="02040603050506020204" pitchFamily="18" charset="0"/>
                <a:ea typeface="+mn-ea"/>
                <a:cs typeface="Arial" pitchFamily="34" charset="0"/>
              </a:rPr>
              <a:t>sẻ</a:t>
            </a:r>
            <a:r>
              <a:rPr lang="en-US" sz="1800" kern="1200" dirty="0">
                <a:solidFill>
                  <a:prstClr val="black"/>
                </a:solidFill>
                <a:latin typeface="UTM Avo" panose="02040603050506020204" pitchFamily="18" charset="0"/>
                <a:ea typeface="+mn-ea"/>
                <a:cs typeface="Arial" pitchFamily="34" charset="0"/>
              </a:rPr>
              <a:t> ý </a:t>
            </a:r>
            <a:r>
              <a:rPr lang="en-US" sz="1800" kern="1200" dirty="0" err="1">
                <a:solidFill>
                  <a:prstClr val="black"/>
                </a:solidFill>
                <a:latin typeface="UTM Avo" panose="02040603050506020204" pitchFamily="18" charset="0"/>
                <a:ea typeface="+mn-ea"/>
                <a:cs typeface="Arial" pitchFamily="34" charset="0"/>
              </a:rPr>
              <a:t>tưởng</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của</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mình</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với</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bạn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quan</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sát</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tham</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khảo</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cách</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thực</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hành</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của</a:t>
            </a:r>
            <a:r>
              <a:rPr lang="en-US" sz="1800" kern="1200" dirty="0">
                <a:solidFill>
                  <a:prstClr val="black"/>
                </a:solidFill>
                <a:latin typeface="UTM Avo" panose="02040603050506020204" pitchFamily="18" charset="0"/>
                <a:ea typeface="+mn-ea"/>
                <a:cs typeface="Arial" pitchFamily="34" charset="0"/>
              </a:rPr>
              <a:t> </a:t>
            </a:r>
            <a:r>
              <a:rPr lang="en-US" sz="1800" kern="1200" dirty="0" err="1">
                <a:solidFill>
                  <a:prstClr val="black"/>
                </a:solidFill>
                <a:latin typeface="UTM Avo" panose="02040603050506020204" pitchFamily="18" charset="0"/>
                <a:ea typeface="+mn-ea"/>
                <a:cs typeface="Arial" pitchFamily="34" charset="0"/>
              </a:rPr>
              <a:t>bạn</a:t>
            </a:r>
            <a:r>
              <a:rPr lang="en-US" sz="1800" kern="1200" dirty="0">
                <a:solidFill>
                  <a:prstClr val="black"/>
                </a:solidFill>
                <a:latin typeface="UTM Avo" panose="02040603050506020204" pitchFamily="18" charset="0"/>
                <a:ea typeface="+mn-ea"/>
                <a:cs typeface="Arial" pitchFamily="34" charset="0"/>
              </a:rPr>
              <a:t>;…</a:t>
            </a:r>
          </a:p>
        </p:txBody>
      </p:sp>
    </p:spTree>
    <p:extLst>
      <p:ext uri="{BB962C8B-B14F-4D97-AF65-F5344CB8AC3E}">
        <p14:creationId xmlns:p14="http://schemas.microsoft.com/office/powerpoint/2010/main" val="407418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A89A5B0-6A03-42D4-6C02-198E87D4154A}"/>
              </a:ext>
            </a:extLst>
          </p:cNvPr>
          <p:cNvGrpSpPr/>
          <p:nvPr/>
        </p:nvGrpSpPr>
        <p:grpSpPr>
          <a:xfrm>
            <a:off x="308472" y="2174768"/>
            <a:ext cx="4990641" cy="712263"/>
            <a:chOff x="703722" y="1991710"/>
            <a:chExt cx="7983078" cy="1322990"/>
          </a:xfrm>
        </p:grpSpPr>
        <p:sp>
          <p:nvSpPr>
            <p:cNvPr id="3" name="Snip Single Corner Rectangle 7">
              <a:extLst>
                <a:ext uri="{FF2B5EF4-FFF2-40B4-BE49-F238E27FC236}">
                  <a16:creationId xmlns:a16="http://schemas.microsoft.com/office/drawing/2014/main" id="{255CFACA-C54C-B7FC-B2D0-500B14777987}"/>
                </a:ext>
              </a:extLst>
            </p:cNvPr>
            <p:cNvSpPr/>
            <p:nvPr/>
          </p:nvSpPr>
          <p:spPr>
            <a:xfrm>
              <a:off x="741822" y="1991710"/>
              <a:ext cx="7944978" cy="1322990"/>
            </a:xfrm>
            <a:prstGeom prst="snip1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4" name="Snip Single Corner Rectangle 8">
              <a:extLst>
                <a:ext uri="{FF2B5EF4-FFF2-40B4-BE49-F238E27FC236}">
                  <a16:creationId xmlns:a16="http://schemas.microsoft.com/office/drawing/2014/main" id="{EBB900C0-FB3F-76EE-92FB-6467BC63EDA8}"/>
                </a:ext>
              </a:extLst>
            </p:cNvPr>
            <p:cNvSpPr/>
            <p:nvPr/>
          </p:nvSpPr>
          <p:spPr>
            <a:xfrm>
              <a:off x="703722" y="2144110"/>
              <a:ext cx="7983078" cy="1170590"/>
            </a:xfrm>
            <a:prstGeom prst="snip1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6" name="Rectangle 5">
              <a:extLst>
                <a:ext uri="{FF2B5EF4-FFF2-40B4-BE49-F238E27FC236}">
                  <a16:creationId xmlns:a16="http://schemas.microsoft.com/office/drawing/2014/main" id="{C8FFC7BA-5727-08CC-A20B-F6B00F948FEC}"/>
                </a:ext>
              </a:extLst>
            </p:cNvPr>
            <p:cNvSpPr/>
            <p:nvPr/>
          </p:nvSpPr>
          <p:spPr>
            <a:xfrm>
              <a:off x="990600" y="2144110"/>
              <a:ext cx="7417545" cy="493148"/>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Gợi ý: </a:t>
              </a:r>
              <a:r>
                <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Sử dụng vật liệu có sẵn khác</a:t>
              </a:r>
            </a:p>
          </p:txBody>
        </p:sp>
      </p:grpSp>
      <p:pic>
        <p:nvPicPr>
          <p:cNvPr id="7" name="Picture 15">
            <a:extLst>
              <a:ext uri="{FF2B5EF4-FFF2-40B4-BE49-F238E27FC236}">
                <a16:creationId xmlns:a16="http://schemas.microsoft.com/office/drawing/2014/main" id="{A41B8346-B55B-4A69-88F3-534D7281A7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19" y="3429000"/>
            <a:ext cx="2915442" cy="2922749"/>
          </a:xfrm>
          <a:prstGeom prst="rect">
            <a:avLst/>
          </a:prstGeom>
        </p:spPr>
      </p:pic>
      <p:pic>
        <p:nvPicPr>
          <p:cNvPr id="16" name="Picture 15">
            <a:extLst>
              <a:ext uri="{FF2B5EF4-FFF2-40B4-BE49-F238E27FC236}">
                <a16:creationId xmlns:a16="http://schemas.microsoft.com/office/drawing/2014/main" id="{CB78E8FC-7E7D-E5C4-1664-9A593D6C0682}"/>
              </a:ext>
            </a:extLst>
          </p:cNvPr>
          <p:cNvPicPr>
            <a:picLocks noChangeAspect="1"/>
          </p:cNvPicPr>
          <p:nvPr/>
        </p:nvPicPr>
        <p:blipFill>
          <a:blip r:embed="rId5"/>
          <a:srcRect/>
          <a:stretch>
            <a:fillRect/>
          </a:stretch>
        </p:blipFill>
        <p:spPr>
          <a:xfrm>
            <a:off x="6390273" y="4191922"/>
            <a:ext cx="2702031" cy="1989370"/>
          </a:xfrm>
          <a:prstGeom prst="rect">
            <a:avLst/>
          </a:prstGeom>
        </p:spPr>
      </p:pic>
      <p:sp>
        <p:nvSpPr>
          <p:cNvPr id="17" name="Rounded Rectangle 5">
            <a:extLst>
              <a:ext uri="{FF2B5EF4-FFF2-40B4-BE49-F238E27FC236}">
                <a16:creationId xmlns:a16="http://schemas.microsoft.com/office/drawing/2014/main" id="{71DC22CA-3087-E99E-3ACC-278F540420F1}"/>
              </a:ext>
            </a:extLst>
          </p:cNvPr>
          <p:cNvSpPr/>
          <p:nvPr/>
        </p:nvSpPr>
        <p:spPr>
          <a:xfrm>
            <a:off x="3612125" y="4327100"/>
            <a:ext cx="2292916" cy="604780"/>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Giấy</a:t>
            </a:r>
            <a:r>
              <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itchFamily="34" charset="0"/>
              </a:rPr>
              <a:t>màu</a:t>
            </a: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endParaRPr>
          </a:p>
        </p:txBody>
      </p:sp>
      <p:sp>
        <p:nvSpPr>
          <p:cNvPr id="18" name="Rounded Rectangle 19">
            <a:extLst>
              <a:ext uri="{FF2B5EF4-FFF2-40B4-BE49-F238E27FC236}">
                <a16:creationId xmlns:a16="http://schemas.microsoft.com/office/drawing/2014/main" id="{4293FC1F-CD9F-02A1-CE76-CD8BE1EEAF04}"/>
              </a:ext>
            </a:extLst>
          </p:cNvPr>
          <p:cNvSpPr/>
          <p:nvPr/>
        </p:nvSpPr>
        <p:spPr>
          <a:xfrm>
            <a:off x="3612125" y="5239013"/>
            <a:ext cx="2292916" cy="604780"/>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Arial" pitchFamily="34" charset="0"/>
              </a:rPr>
              <a:t>Sợi dây trang trí</a:t>
            </a:r>
          </a:p>
        </p:txBody>
      </p:sp>
    </p:spTree>
    <p:extLst>
      <p:ext uri="{BB962C8B-B14F-4D97-AF65-F5344CB8AC3E}">
        <p14:creationId xmlns:p14="http://schemas.microsoft.com/office/powerpoint/2010/main" val="83867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barn(inVertical)">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2FF2E24-D014-6EC9-08AA-4998122B0520}"/>
              </a:ext>
            </a:extLst>
          </p:cNvPr>
          <p:cNvGrpSpPr/>
          <p:nvPr/>
        </p:nvGrpSpPr>
        <p:grpSpPr>
          <a:xfrm>
            <a:off x="9455457" y="1255457"/>
            <a:ext cx="2736543" cy="1558939"/>
            <a:chOff x="309542" y="967667"/>
            <a:chExt cx="2878585" cy="1558939"/>
          </a:xfrm>
        </p:grpSpPr>
        <p:pic>
          <p:nvPicPr>
            <p:cNvPr id="4" name="Picture 3">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7988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8BFCD5-BDE0-E9BF-E75F-36163DB61179}"/>
              </a:ext>
            </a:extLst>
          </p:cNvPr>
          <p:cNvSpPr txBox="1"/>
          <p:nvPr/>
        </p:nvSpPr>
        <p:spPr>
          <a:xfrm>
            <a:off x="676195" y="1794816"/>
            <a:ext cx="8049165" cy="2335319"/>
          </a:xfrm>
          <a:prstGeom prst="rect">
            <a:avLst/>
          </a:prstGeom>
          <a:noFill/>
        </p:spPr>
        <p:txBody>
          <a:bodyPr wrap="square" rtlCol="0">
            <a:spAutoFit/>
          </a:bodyPr>
          <a:lstStyle/>
          <a:p>
            <a:pPr>
              <a:lnSpc>
                <a:spcPct val="150000"/>
              </a:lnSpc>
              <a:buClrTx/>
              <a:buFontTx/>
              <a:buNone/>
            </a:pPr>
            <a:r>
              <a:rPr lang="en-US" sz="2000" b="1" kern="1200" dirty="0" err="1">
                <a:solidFill>
                  <a:prstClr val="black"/>
                </a:solidFill>
                <a:latin typeface="UTM Avo" panose="02040603050506020204" pitchFamily="18" charset="0"/>
                <a:ea typeface="+mn-ea"/>
                <a:cs typeface="Arial" pitchFamily="34" charset="0"/>
              </a:rPr>
              <a:t>Trưng</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bày</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sản</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phẩm</a:t>
            </a:r>
            <a:r>
              <a:rPr lang="en-US" sz="2000" b="1" kern="1200" dirty="0">
                <a:solidFill>
                  <a:prstClr val="black"/>
                </a:solidFill>
                <a:latin typeface="UTM Avo" panose="02040603050506020204" pitchFamily="18" charset="0"/>
                <a:ea typeface="+mn-ea"/>
                <a:cs typeface="Arial" pitchFamily="34" charset="0"/>
              </a:rPr>
              <a:t> </a:t>
            </a:r>
            <a:r>
              <a:rPr lang="en-US" sz="2000" b="1" kern="1200" dirty="0" err="1">
                <a:solidFill>
                  <a:prstClr val="black"/>
                </a:solidFill>
                <a:latin typeface="UTM Avo" panose="02040603050506020204" pitchFamily="18" charset="0"/>
                <a:ea typeface="+mn-ea"/>
                <a:cs typeface="Arial" pitchFamily="34" charset="0"/>
              </a:rPr>
              <a:t>và</a:t>
            </a:r>
            <a:r>
              <a:rPr lang="en-US" sz="2000" b="1" kern="1200" dirty="0">
                <a:solidFill>
                  <a:prstClr val="black"/>
                </a:solidFill>
                <a:latin typeface="UTM Avo" panose="02040603050506020204" pitchFamily="18" charset="0"/>
                <a:ea typeface="+mn-ea"/>
                <a:cs typeface="Arial" pitchFamily="34" charset="0"/>
              </a:rPr>
              <a:t> chia </a:t>
            </a:r>
            <a:r>
              <a:rPr lang="en-US" sz="2000" b="1" kern="1200" dirty="0" err="1">
                <a:solidFill>
                  <a:prstClr val="black"/>
                </a:solidFill>
                <a:latin typeface="UTM Avo" panose="02040603050506020204" pitchFamily="18" charset="0"/>
                <a:ea typeface="+mn-ea"/>
                <a:cs typeface="Arial" pitchFamily="34" charset="0"/>
              </a:rPr>
              <a:t>sẻ</a:t>
            </a:r>
            <a:r>
              <a:rPr lang="en-US" sz="2000" b="1" kern="1200" dirty="0">
                <a:solidFill>
                  <a:prstClr val="black"/>
                </a:solidFill>
                <a:latin typeface="UTM Avo" panose="02040603050506020204" pitchFamily="18" charset="0"/>
                <a:ea typeface="+mn-ea"/>
                <a:cs typeface="Arial" pitchFamily="34" charset="0"/>
              </a:rPr>
              <a:t>:</a:t>
            </a:r>
          </a:p>
          <a:p>
            <a:pPr marL="342900" indent="-342900">
              <a:lnSpc>
                <a:spcPct val="150000"/>
              </a:lnSpc>
              <a:buClrTx/>
              <a:buFont typeface="Arial" panose="020B0604020202020204" pitchFamily="34" charset="0"/>
              <a:buChar char="•"/>
            </a:pPr>
            <a:r>
              <a:rPr lang="vi-VN" sz="2000" kern="1200" dirty="0">
                <a:solidFill>
                  <a:prstClr val="black"/>
                </a:solidFill>
                <a:latin typeface="UTM Avo" panose="02040603050506020204" pitchFamily="18" charset="0"/>
                <a:ea typeface="+mn-ea"/>
                <a:cs typeface="Arial" pitchFamily="34" charset="0"/>
              </a:rPr>
              <a:t>Hình ảnh nào nổi bật nhất trên sản phẩm? </a:t>
            </a:r>
          </a:p>
          <a:p>
            <a:pPr marL="342900" indent="-342900">
              <a:lnSpc>
                <a:spcPct val="150000"/>
              </a:lnSpc>
              <a:buClrTx/>
              <a:buFont typeface="Arial" panose="020B0604020202020204" pitchFamily="34" charset="0"/>
              <a:buChar char="•"/>
            </a:pPr>
            <a:r>
              <a:rPr lang="vi-VN" sz="2000" kern="1200" dirty="0">
                <a:solidFill>
                  <a:prstClr val="black"/>
                </a:solidFill>
                <a:latin typeface="UTM Avo" panose="02040603050506020204" pitchFamily="18" charset="0"/>
                <a:ea typeface="+mn-ea"/>
                <a:cs typeface="Arial" pitchFamily="34" charset="0"/>
              </a:rPr>
              <a:t>Ý nghĩa của sản phẩm là gì? </a:t>
            </a:r>
          </a:p>
          <a:p>
            <a:pPr marL="342900" indent="-342900">
              <a:lnSpc>
                <a:spcPct val="150000"/>
              </a:lnSpc>
              <a:buClrTx/>
              <a:buFont typeface="Arial" panose="020B0604020202020204" pitchFamily="34" charset="0"/>
              <a:buChar char="•"/>
            </a:pPr>
            <a:r>
              <a:rPr lang="vi-VN" sz="2000" kern="1200" dirty="0">
                <a:solidFill>
                  <a:prstClr val="black"/>
                </a:solidFill>
                <a:latin typeface="UTM Avo" panose="02040603050506020204" pitchFamily="18" charset="0"/>
                <a:ea typeface="+mn-ea"/>
                <a:cs typeface="Arial" pitchFamily="34" charset="0"/>
              </a:rPr>
              <a:t>Ý thức chăm sóc, bảo vệ thiên nhiên của em và mọi người xung quanh như thế nào?</a:t>
            </a:r>
          </a:p>
        </p:txBody>
      </p:sp>
      <p:pic>
        <p:nvPicPr>
          <p:cNvPr id="4" name="Picture 2">
            <a:extLst>
              <a:ext uri="{FF2B5EF4-FFF2-40B4-BE49-F238E27FC236}">
                <a16:creationId xmlns:a16="http://schemas.microsoft.com/office/drawing/2014/main" id="{37B68EE5-9B91-0E1A-6D9D-3C91F7E26D9F}"/>
              </a:ext>
            </a:extLst>
          </p:cNvPr>
          <p:cNvPicPr>
            <a:picLocks noChangeAspect="1"/>
          </p:cNvPicPr>
          <p:nvPr/>
        </p:nvPicPr>
        <p:blipFill>
          <a:blip r:embed="rId3"/>
          <a:srcRect/>
          <a:stretch>
            <a:fillRect/>
          </a:stretch>
        </p:blipFill>
        <p:spPr>
          <a:xfrm>
            <a:off x="3638532" y="4892315"/>
            <a:ext cx="723900" cy="568262"/>
          </a:xfrm>
          <a:prstGeom prst="rect">
            <a:avLst/>
          </a:prstGeom>
        </p:spPr>
      </p:pic>
      <p:pic>
        <p:nvPicPr>
          <p:cNvPr id="5" name="Picture 15">
            <a:extLst>
              <a:ext uri="{FF2B5EF4-FFF2-40B4-BE49-F238E27FC236}">
                <a16:creationId xmlns:a16="http://schemas.microsoft.com/office/drawing/2014/main" id="{E5AEA186-C0C4-D657-376E-99ACB9815DA1}"/>
              </a:ext>
            </a:extLst>
          </p:cNvPr>
          <p:cNvPicPr>
            <a:picLocks noChangeAspect="1"/>
          </p:cNvPicPr>
          <p:nvPr/>
        </p:nvPicPr>
        <p:blipFill>
          <a:blip r:embed="rId4"/>
          <a:srcRect/>
          <a:stretch>
            <a:fillRect/>
          </a:stretch>
        </p:blipFill>
        <p:spPr>
          <a:xfrm>
            <a:off x="6832293" y="4210780"/>
            <a:ext cx="824430" cy="803819"/>
          </a:xfrm>
          <a:prstGeom prst="rect">
            <a:avLst/>
          </a:prstGeom>
        </p:spPr>
      </p:pic>
      <p:pic>
        <p:nvPicPr>
          <p:cNvPr id="7" name="Picture 4">
            <a:extLst>
              <a:ext uri="{FF2B5EF4-FFF2-40B4-BE49-F238E27FC236}">
                <a16:creationId xmlns:a16="http://schemas.microsoft.com/office/drawing/2014/main" id="{C4C959C1-8A93-4983-8949-5E75CD3811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78802" y="4229704"/>
            <a:ext cx="1832659" cy="2461746"/>
          </a:xfrm>
          <a:prstGeom prst="rect">
            <a:avLst/>
          </a:prstGeom>
        </p:spPr>
      </p:pic>
    </p:spTree>
    <p:extLst>
      <p:ext uri="{BB962C8B-B14F-4D97-AF65-F5344CB8AC3E}">
        <p14:creationId xmlns:p14="http://schemas.microsoft.com/office/powerpoint/2010/main" val="368359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3" name="Group 2">
            <a:extLst>
              <a:ext uri="{FF2B5EF4-FFF2-40B4-BE49-F238E27FC236}">
                <a16:creationId xmlns:a16="http://schemas.microsoft.com/office/drawing/2014/main" id="{A2FF2E24-D014-6EC9-08AA-4998122B0520}"/>
              </a:ext>
            </a:extLst>
          </p:cNvPr>
          <p:cNvGrpSpPr/>
          <p:nvPr/>
        </p:nvGrpSpPr>
        <p:grpSpPr>
          <a:xfrm>
            <a:off x="9455457" y="1255457"/>
            <a:ext cx="2736543" cy="1558939"/>
            <a:chOff x="309542" y="967667"/>
            <a:chExt cx="2878585" cy="1558939"/>
          </a:xfrm>
        </p:grpSpPr>
        <p:pic>
          <p:nvPicPr>
            <p:cNvPr id="4" name="Picture 3">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5" name="TextBox 4">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4">
            <a:extLst>
              <a:ext uri="{FF2B5EF4-FFF2-40B4-BE49-F238E27FC236}">
                <a16:creationId xmlns:a16="http://schemas.microsoft.com/office/drawing/2014/main" id="{198E73FC-6B4D-AC54-189C-4448887B850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34686" y="2588085"/>
            <a:ext cx="3173127" cy="4030924"/>
          </a:xfrm>
          <a:prstGeom prst="rect">
            <a:avLst/>
          </a:prstGeom>
        </p:spPr>
      </p:pic>
      <p:grpSp>
        <p:nvGrpSpPr>
          <p:cNvPr id="3" name="Group 2">
            <a:extLst>
              <a:ext uri="{FF2B5EF4-FFF2-40B4-BE49-F238E27FC236}">
                <a16:creationId xmlns:a16="http://schemas.microsoft.com/office/drawing/2014/main" id="{06E29ED9-DBA3-60A0-95AE-A23077856E78}"/>
              </a:ext>
            </a:extLst>
          </p:cNvPr>
          <p:cNvGrpSpPr/>
          <p:nvPr/>
        </p:nvGrpSpPr>
        <p:grpSpPr>
          <a:xfrm>
            <a:off x="619685" y="1842247"/>
            <a:ext cx="8388129" cy="589668"/>
            <a:chOff x="457200" y="1842247"/>
            <a:chExt cx="11927926" cy="1276332"/>
          </a:xfrm>
        </p:grpSpPr>
        <p:sp>
          <p:nvSpPr>
            <p:cNvPr id="5" name="Snip Single Corner Rectangle 1">
              <a:extLst>
                <a:ext uri="{FF2B5EF4-FFF2-40B4-BE49-F238E27FC236}">
                  <a16:creationId xmlns:a16="http://schemas.microsoft.com/office/drawing/2014/main" id="{4636B005-995B-35E2-AC39-70A00BCF62F9}"/>
                </a:ext>
              </a:extLst>
            </p:cNvPr>
            <p:cNvSpPr/>
            <p:nvPr/>
          </p:nvSpPr>
          <p:spPr>
            <a:xfrm>
              <a:off x="457200" y="1842247"/>
              <a:ext cx="11927925" cy="1276332"/>
            </a:xfrm>
            <a:prstGeom prst="snip1Rect">
              <a:avLst/>
            </a:prstGeom>
            <a:solidFill>
              <a:srgbClr val="C0504D">
                <a:lumMod val="40000"/>
                <a:lumOff val="60000"/>
              </a:srgbClr>
            </a:solidFill>
            <a:ln w="25400" cap="flat" cmpd="sng" algn="ctr">
              <a:solidFill>
                <a:srgbClr val="4F81BD">
                  <a:shade val="50000"/>
                </a:srgbClr>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6" name="TextBox 5">
              <a:extLst>
                <a:ext uri="{FF2B5EF4-FFF2-40B4-BE49-F238E27FC236}">
                  <a16:creationId xmlns:a16="http://schemas.microsoft.com/office/drawing/2014/main" id="{FB161321-1310-DDF1-96EA-948EE049DBB1}"/>
                </a:ext>
              </a:extLst>
            </p:cNvPr>
            <p:cNvSpPr txBox="1"/>
            <p:nvPr/>
          </p:nvSpPr>
          <p:spPr>
            <a:xfrm>
              <a:off x="665625" y="1842247"/>
              <a:ext cx="11719501" cy="1072413"/>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Em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mong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muốn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thêm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sản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phẩm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nào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với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chủ</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đề</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thiên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nhiên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a:t>
              </a:r>
              <a:endParaRPr kumimoji="0" lang="vi-VN"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grpSp>
      <p:sp>
        <p:nvSpPr>
          <p:cNvPr id="7" name="Rounded Rectangle 4">
            <a:extLst>
              <a:ext uri="{FF2B5EF4-FFF2-40B4-BE49-F238E27FC236}">
                <a16:creationId xmlns:a16="http://schemas.microsoft.com/office/drawing/2014/main" id="{A74CD308-BD01-68DA-E198-56688CD2B666}"/>
              </a:ext>
            </a:extLst>
          </p:cNvPr>
          <p:cNvSpPr/>
          <p:nvPr/>
        </p:nvSpPr>
        <p:spPr>
          <a:xfrm>
            <a:off x="619684" y="2751513"/>
            <a:ext cx="4995589" cy="1208662"/>
          </a:xfrm>
          <a:prstGeom prst="roundRect">
            <a:avLst/>
          </a:prstGeom>
          <a:solidFill>
            <a:srgbClr val="4BACC6">
              <a:lumMod val="40000"/>
              <a:lumOff val="60000"/>
            </a:srgbClr>
          </a:solidFill>
          <a:ln w="25400" cap="flat" cmpd="sng" algn="ctr">
            <a:solidFill>
              <a:srgbClr val="4BACC6">
                <a:lumMod val="60000"/>
                <a:lumOff val="4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Sản</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phẩm</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thiên</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nhiên</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động</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vật</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cây</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cối</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hoa</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lá</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núi</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rừng</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a:t>
            </a:r>
          </a:p>
        </p:txBody>
      </p:sp>
      <p:sp>
        <p:nvSpPr>
          <p:cNvPr id="10" name="Rounded Rectangle 15">
            <a:extLst>
              <a:ext uri="{FF2B5EF4-FFF2-40B4-BE49-F238E27FC236}">
                <a16:creationId xmlns:a16="http://schemas.microsoft.com/office/drawing/2014/main" id="{B5BD7DD7-A91C-2143-1342-155FB2DB6F63}"/>
              </a:ext>
            </a:extLst>
          </p:cNvPr>
          <p:cNvSpPr/>
          <p:nvPr/>
        </p:nvSpPr>
        <p:spPr>
          <a:xfrm>
            <a:off x="1456228" y="4110684"/>
            <a:ext cx="3322501" cy="985727"/>
          </a:xfrm>
          <a:prstGeom prst="roundRect">
            <a:avLst/>
          </a:prstGeom>
          <a:solidFill>
            <a:srgbClr val="4BACC6">
              <a:lumMod val="40000"/>
              <a:lumOff val="60000"/>
            </a:srgbClr>
          </a:solidFill>
          <a:ln w="25400" cap="flat" cmpd="sng" algn="ctr">
            <a:solidFill>
              <a:srgbClr val="4BACC6">
                <a:lumMod val="60000"/>
                <a:lumOff val="4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Chất</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liệu</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màu</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đất</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nặn</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vật</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liệu</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sẵn</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có</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a:t>
            </a:r>
          </a:p>
        </p:txBody>
      </p:sp>
      <p:sp>
        <p:nvSpPr>
          <p:cNvPr id="11" name="Rounded Rectangle 16">
            <a:extLst>
              <a:ext uri="{FF2B5EF4-FFF2-40B4-BE49-F238E27FC236}">
                <a16:creationId xmlns:a16="http://schemas.microsoft.com/office/drawing/2014/main" id="{3D5838C0-04E0-2601-C171-20E14F49DE72}"/>
              </a:ext>
            </a:extLst>
          </p:cNvPr>
          <p:cNvSpPr/>
          <p:nvPr/>
        </p:nvSpPr>
        <p:spPr>
          <a:xfrm>
            <a:off x="1645987" y="5246920"/>
            <a:ext cx="3000842" cy="1018713"/>
          </a:xfrm>
          <a:prstGeom prst="roundRect">
            <a:avLst/>
          </a:prstGeom>
          <a:solidFill>
            <a:srgbClr val="4BACC6">
              <a:lumMod val="40000"/>
              <a:lumOff val="60000"/>
            </a:srgbClr>
          </a:solidFill>
          <a:ln w="25400" cap="flat" cmpd="sng" algn="ctr">
            <a:solidFill>
              <a:srgbClr val="4BACC6">
                <a:lumMod val="60000"/>
                <a:lumOff val="4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Hình</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thức</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Vẽ</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in,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nặn</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xé</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cắt</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srgbClr val="4BACC6">
                    <a:lumMod val="50000"/>
                  </a:srgbClr>
                </a:solidFill>
                <a:effectLst/>
                <a:uLnTx/>
                <a:uFillTx/>
                <a:latin typeface="UTM Avo" panose="02040603050506020204" pitchFamily="18" charset="0"/>
                <a:ea typeface="+mn-ea"/>
                <a:cs typeface="Arial" pitchFamily="34" charset="0"/>
              </a:rPr>
              <a:t>dán</a:t>
            </a:r>
            <a:r>
              <a:rPr kumimoji="0" lang="en-US" sz="2000" b="0" i="0" u="none" strike="noStrike" kern="1200" cap="none" spc="0" normalizeH="0" baseline="0" noProof="0" dirty="0">
                <a:ln>
                  <a:noFill/>
                </a:ln>
                <a:solidFill>
                  <a:srgbClr val="4BACC6">
                    <a:lumMod val="50000"/>
                  </a:srgbClr>
                </a:solidFill>
                <a:effectLst/>
                <a:uLnTx/>
                <a:uFillTx/>
                <a:latin typeface="UTM Avo" panose="02040603050506020204" pitchFamily="18" charset="0"/>
                <a:ea typeface="+mn-ea"/>
                <a:cs typeface="Arial" pitchFamily="34" charset="0"/>
              </a:rPr>
              <a:t>…</a:t>
            </a:r>
          </a:p>
        </p:txBody>
      </p:sp>
    </p:spTree>
    <p:extLst>
      <p:ext uri="{BB962C8B-B14F-4D97-AF65-F5344CB8AC3E}">
        <p14:creationId xmlns:p14="http://schemas.microsoft.com/office/powerpoint/2010/main" val="353183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7" name="Picture 6">
            <a:extLst>
              <a:ext uri="{FF2B5EF4-FFF2-40B4-BE49-F238E27FC236}">
                <a16:creationId xmlns:a16="http://schemas.microsoft.com/office/drawing/2014/main" id="{21F5DB3E-3966-2D0D-79AA-A81199A42958}"/>
              </a:ext>
            </a:extLst>
          </p:cNvPr>
          <p:cNvPicPr>
            <a:picLocks noChangeAspect="1"/>
          </p:cNvPicPr>
          <p:nvPr/>
        </p:nvPicPr>
        <p:blipFill rotWithShape="1">
          <a:blip r:embed="rId4"/>
          <a:srcRect l="5521" t="9439" r="2239" b="9439"/>
          <a:stretch/>
        </p:blipFill>
        <p:spPr>
          <a:xfrm>
            <a:off x="816067" y="2845033"/>
            <a:ext cx="9156700" cy="2254275"/>
          </a:xfrm>
          <a:prstGeom prst="rect">
            <a:avLst/>
          </a:prstGeom>
        </p:spPr>
      </p:pic>
      <p:grpSp>
        <p:nvGrpSpPr>
          <p:cNvPr id="2" name="Group 1">
            <a:extLst>
              <a:ext uri="{FF2B5EF4-FFF2-40B4-BE49-F238E27FC236}">
                <a16:creationId xmlns:a16="http://schemas.microsoft.com/office/drawing/2014/main" id="{D8D84DDD-566D-E984-2114-F39449116045}"/>
              </a:ext>
            </a:extLst>
          </p:cNvPr>
          <p:cNvGrpSpPr/>
          <p:nvPr/>
        </p:nvGrpSpPr>
        <p:grpSpPr>
          <a:xfrm>
            <a:off x="972739" y="2407720"/>
            <a:ext cx="2303861" cy="767280"/>
            <a:chOff x="703722" y="1991710"/>
            <a:chExt cx="8490895" cy="1322990"/>
          </a:xfrm>
        </p:grpSpPr>
        <p:sp>
          <p:nvSpPr>
            <p:cNvPr id="3" name="Snip Single Corner Rectangle 13">
              <a:extLst>
                <a:ext uri="{FF2B5EF4-FFF2-40B4-BE49-F238E27FC236}">
                  <a16:creationId xmlns:a16="http://schemas.microsoft.com/office/drawing/2014/main" id="{6DABBC34-5D72-C1B3-08FD-F721C04B5969}"/>
                </a:ext>
              </a:extLst>
            </p:cNvPr>
            <p:cNvSpPr/>
            <p:nvPr/>
          </p:nvSpPr>
          <p:spPr>
            <a:xfrm>
              <a:off x="741822" y="1991710"/>
              <a:ext cx="7944978" cy="1322990"/>
            </a:xfrm>
            <a:prstGeom prst="snip1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4" name="Snip Single Corner Rectangle 14">
              <a:extLst>
                <a:ext uri="{FF2B5EF4-FFF2-40B4-BE49-F238E27FC236}">
                  <a16:creationId xmlns:a16="http://schemas.microsoft.com/office/drawing/2014/main" id="{25AB9272-911B-858E-53A1-13E9636DE206}"/>
                </a:ext>
              </a:extLst>
            </p:cNvPr>
            <p:cNvSpPr/>
            <p:nvPr/>
          </p:nvSpPr>
          <p:spPr>
            <a:xfrm>
              <a:off x="703722" y="2144110"/>
              <a:ext cx="7983078" cy="1170590"/>
            </a:xfrm>
            <a:prstGeom prst="snip1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5" name="Rectangle 4">
              <a:extLst>
                <a:ext uri="{FF2B5EF4-FFF2-40B4-BE49-F238E27FC236}">
                  <a16:creationId xmlns:a16="http://schemas.microsoft.com/office/drawing/2014/main" id="{ED825CF7-C270-07F0-9227-6B574D237D37}"/>
                </a:ext>
              </a:extLst>
            </p:cNvPr>
            <p:cNvSpPr/>
            <p:nvPr/>
          </p:nvSpPr>
          <p:spPr>
            <a:xfrm>
              <a:off x="2112500" y="2144110"/>
              <a:ext cx="7082117" cy="574388"/>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itchFamily="34" charset="0"/>
                </a:rPr>
                <a:t>Tổng kết</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grpSp>
        <p:nvGrpSpPr>
          <p:cNvPr id="8" name="Group 7">
            <a:extLst>
              <a:ext uri="{FF2B5EF4-FFF2-40B4-BE49-F238E27FC236}">
                <a16:creationId xmlns:a16="http://schemas.microsoft.com/office/drawing/2014/main" id="{D15F07AE-DE2B-89C6-52AC-972FF1FD3EC9}"/>
              </a:ext>
            </a:extLst>
          </p:cNvPr>
          <p:cNvGrpSpPr/>
          <p:nvPr/>
        </p:nvGrpSpPr>
        <p:grpSpPr>
          <a:xfrm>
            <a:off x="719186" y="2041826"/>
            <a:ext cx="3294013" cy="1211269"/>
            <a:chOff x="703722" y="1991710"/>
            <a:chExt cx="7983078" cy="2155589"/>
          </a:xfrm>
        </p:grpSpPr>
        <p:sp>
          <p:nvSpPr>
            <p:cNvPr id="9" name="Snip Single Corner Rectangle 7">
              <a:extLst>
                <a:ext uri="{FF2B5EF4-FFF2-40B4-BE49-F238E27FC236}">
                  <a16:creationId xmlns:a16="http://schemas.microsoft.com/office/drawing/2014/main" id="{70D0DB8E-A3E4-FDF9-C67C-0B2720E98D92}"/>
                </a:ext>
              </a:extLst>
            </p:cNvPr>
            <p:cNvSpPr/>
            <p:nvPr/>
          </p:nvSpPr>
          <p:spPr>
            <a:xfrm>
              <a:off x="741823" y="1991710"/>
              <a:ext cx="7944977" cy="1053993"/>
            </a:xfrm>
            <a:prstGeom prst="snip1Rect">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0" name="Snip Single Corner Rectangle 8">
              <a:extLst>
                <a:ext uri="{FF2B5EF4-FFF2-40B4-BE49-F238E27FC236}">
                  <a16:creationId xmlns:a16="http://schemas.microsoft.com/office/drawing/2014/main" id="{26941352-1516-560E-F45B-B45727E8D521}"/>
                </a:ext>
              </a:extLst>
            </p:cNvPr>
            <p:cNvSpPr/>
            <p:nvPr/>
          </p:nvSpPr>
          <p:spPr>
            <a:xfrm>
              <a:off x="703722" y="2144107"/>
              <a:ext cx="7983078" cy="1053994"/>
            </a:xfrm>
            <a:prstGeom prst="snip1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11" name="Rectangle 10">
              <a:extLst>
                <a:ext uri="{FF2B5EF4-FFF2-40B4-BE49-F238E27FC236}">
                  <a16:creationId xmlns:a16="http://schemas.microsoft.com/office/drawing/2014/main" id="{D8BBFCCA-0199-2F1F-64B5-691B4EF1C56B}"/>
                </a:ext>
              </a:extLst>
            </p:cNvPr>
            <p:cNvSpPr/>
            <p:nvPr/>
          </p:nvSpPr>
          <p:spPr>
            <a:xfrm>
              <a:off x="1044547" y="2032021"/>
              <a:ext cx="7417545" cy="2115278"/>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Học</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sinh</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ghi</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nhớ</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endParaRPr>
            </a:p>
          </p:txBody>
        </p:sp>
      </p:grpSp>
      <p:sp>
        <p:nvSpPr>
          <p:cNvPr id="12" name="Rounded Rectangle 19">
            <a:extLst>
              <a:ext uri="{FF2B5EF4-FFF2-40B4-BE49-F238E27FC236}">
                <a16:creationId xmlns:a16="http://schemas.microsoft.com/office/drawing/2014/main" id="{085344B7-84BF-BCAF-9926-3ED23754D6CD}"/>
              </a:ext>
            </a:extLst>
          </p:cNvPr>
          <p:cNvSpPr/>
          <p:nvPr/>
        </p:nvSpPr>
        <p:spPr>
          <a:xfrm>
            <a:off x="464670" y="3040073"/>
            <a:ext cx="6621930" cy="2674927"/>
          </a:xfrm>
          <a:prstGeom prst="roundRect">
            <a:avLst/>
          </a:prstGeom>
          <a:solidFill>
            <a:srgbClr val="4BACC6">
              <a:lumMod val="75000"/>
            </a:srgbClr>
          </a:solidFill>
          <a:ln w="25400" cap="flat" cmpd="sng" algn="ctr">
            <a:solidFill>
              <a:srgbClr val="4F81BD">
                <a:shade val="5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itchFamily="34" charset="0"/>
              </a:rPr>
              <a:t>“Thiên nhiên xung quanh chúng ta có nhiều hình ảnh thú vị và có vai trò quan trọng, không thể thay thế. Việc bảo vệ, chăm sóc thiên nhiên là cách tự bảo vệ cuộc sống của chính chúng ta và tất cả mọi người trên Trái Đất này”.</a:t>
            </a:r>
          </a:p>
        </p:txBody>
      </p:sp>
      <p:pic>
        <p:nvPicPr>
          <p:cNvPr id="13" name="Picture 16">
            <a:extLst>
              <a:ext uri="{FF2B5EF4-FFF2-40B4-BE49-F238E27FC236}">
                <a16:creationId xmlns:a16="http://schemas.microsoft.com/office/drawing/2014/main" id="{9587431E-A0C6-2374-D098-640B1179F48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481749" y="2634086"/>
            <a:ext cx="3294013" cy="2622132"/>
          </a:xfrm>
          <a:prstGeom prst="rect">
            <a:avLst/>
          </a:prstGeom>
        </p:spPr>
      </p:pic>
    </p:spTree>
    <p:extLst>
      <p:ext uri="{BB962C8B-B14F-4D97-AF65-F5344CB8AC3E}">
        <p14:creationId xmlns:p14="http://schemas.microsoft.com/office/powerpoint/2010/main" val="299366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057BAB11-366A-C04C-1B98-481A20AE732E}"/>
              </a:ext>
            </a:extLst>
          </p:cNvPr>
          <p:cNvSpPr/>
          <p:nvPr/>
        </p:nvSpPr>
        <p:spPr>
          <a:xfrm>
            <a:off x="2755307" y="1781796"/>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sym typeface="Arial"/>
            </a:endParaRPr>
          </a:p>
        </p:txBody>
      </p:sp>
      <p:pic>
        <p:nvPicPr>
          <p:cNvPr id="5" name="Picture 4">
            <a:extLst>
              <a:ext uri="{FF2B5EF4-FFF2-40B4-BE49-F238E27FC236}">
                <a16:creationId xmlns:a16="http://schemas.microsoft.com/office/drawing/2014/main" id="{801D82DD-10D5-E5CC-F9E6-809CD8C4002E}"/>
              </a:ext>
            </a:extLst>
          </p:cNvPr>
          <p:cNvPicPr>
            <a:picLocks noChangeAspect="1"/>
          </p:cNvPicPr>
          <p:nvPr/>
        </p:nvPicPr>
        <p:blipFill>
          <a:blip r:embed="rId3"/>
          <a:srcRect/>
          <a:stretch>
            <a:fillRect/>
          </a:stretch>
        </p:blipFill>
        <p:spPr>
          <a:xfrm>
            <a:off x="3171217" y="4415805"/>
            <a:ext cx="4189594" cy="2292820"/>
          </a:xfrm>
          <a:prstGeom prst="rect">
            <a:avLst/>
          </a:prstGeom>
        </p:spPr>
      </p:pic>
      <p:grpSp>
        <p:nvGrpSpPr>
          <p:cNvPr id="20" name="Group 19">
            <a:extLst>
              <a:ext uri="{FF2B5EF4-FFF2-40B4-BE49-F238E27FC236}">
                <a16:creationId xmlns:a16="http://schemas.microsoft.com/office/drawing/2014/main" id="{09960DF6-FDBC-41E0-F113-6F6FA6F05C31}"/>
              </a:ext>
            </a:extLst>
          </p:cNvPr>
          <p:cNvGrpSpPr/>
          <p:nvPr/>
        </p:nvGrpSpPr>
        <p:grpSpPr>
          <a:xfrm>
            <a:off x="6419380" y="2777448"/>
            <a:ext cx="3237688" cy="1328382"/>
            <a:chOff x="9707327" y="1894371"/>
            <a:chExt cx="5563075" cy="2697356"/>
          </a:xfrm>
        </p:grpSpPr>
        <p:sp>
          <p:nvSpPr>
            <p:cNvPr id="21" name="Round Diagonal Corner Rectangle 18">
              <a:extLst>
                <a:ext uri="{FF2B5EF4-FFF2-40B4-BE49-F238E27FC236}">
                  <a16:creationId xmlns:a16="http://schemas.microsoft.com/office/drawing/2014/main" id="{D4A8F8D1-759B-7CE9-3B5C-A7F037B35A21}"/>
                </a:ext>
              </a:extLst>
            </p:cNvPr>
            <p:cNvSpPr/>
            <p:nvPr/>
          </p:nvSpPr>
          <p:spPr>
            <a:xfrm>
              <a:off x="9707327" y="1894371"/>
              <a:ext cx="5563075" cy="2697356"/>
            </a:xfrm>
            <a:prstGeom prst="round2Diag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22" name="Rectangle 21">
              <a:extLst>
                <a:ext uri="{FF2B5EF4-FFF2-40B4-BE49-F238E27FC236}">
                  <a16:creationId xmlns:a16="http://schemas.microsoft.com/office/drawing/2014/main" id="{E8FC801E-77DC-7BEB-BE9B-B0CC96BA1296}"/>
                </a:ext>
              </a:extLst>
            </p:cNvPr>
            <p:cNvSpPr/>
            <p:nvPr/>
          </p:nvSpPr>
          <p:spPr>
            <a:xfrm>
              <a:off x="10285243" y="2095500"/>
              <a:ext cx="4786726" cy="192969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Chuẩn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bị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đồ</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dùng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vật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liệu</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cho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Bài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17</a:t>
              </a:r>
            </a:p>
          </p:txBody>
        </p:sp>
      </p:grpSp>
      <p:grpSp>
        <p:nvGrpSpPr>
          <p:cNvPr id="23" name="Group 22">
            <a:extLst>
              <a:ext uri="{FF2B5EF4-FFF2-40B4-BE49-F238E27FC236}">
                <a16:creationId xmlns:a16="http://schemas.microsoft.com/office/drawing/2014/main" id="{4E3468A9-4E5F-4579-C453-FF845472259F}"/>
              </a:ext>
            </a:extLst>
          </p:cNvPr>
          <p:cNvGrpSpPr/>
          <p:nvPr/>
        </p:nvGrpSpPr>
        <p:grpSpPr>
          <a:xfrm>
            <a:off x="1252292" y="2876499"/>
            <a:ext cx="3237689" cy="1328382"/>
            <a:chOff x="3124200" y="1894371"/>
            <a:chExt cx="6207349" cy="2697356"/>
          </a:xfrm>
        </p:grpSpPr>
        <p:sp>
          <p:nvSpPr>
            <p:cNvPr id="24" name="Round Diagonal Corner Rectangle 3">
              <a:extLst>
                <a:ext uri="{FF2B5EF4-FFF2-40B4-BE49-F238E27FC236}">
                  <a16:creationId xmlns:a16="http://schemas.microsoft.com/office/drawing/2014/main" id="{6DC2A03B-D902-D099-9D05-6FF0A7C83582}"/>
                </a:ext>
              </a:extLst>
            </p:cNvPr>
            <p:cNvSpPr/>
            <p:nvPr/>
          </p:nvSpPr>
          <p:spPr>
            <a:xfrm>
              <a:off x="3124200" y="1894371"/>
              <a:ext cx="6207349" cy="2697356"/>
            </a:xfrm>
            <a:prstGeom prst="round2DiagRect">
              <a:avLst/>
            </a:prstGeom>
            <a:solidFill>
              <a:srgbClr val="C0504D">
                <a:lumMod val="60000"/>
                <a:lumOff val="40000"/>
              </a:srgbClr>
            </a:solidFill>
            <a:ln w="25400" cap="flat" cmpd="sng" algn="ctr">
              <a:solidFill>
                <a:srgbClr val="C0504D">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white"/>
                </a:solidFill>
                <a:effectLst/>
                <a:uLnTx/>
                <a:uFillTx/>
                <a:latin typeface="UTM Avo" panose="02040603050506020204" pitchFamily="18" charset="0"/>
                <a:ea typeface="+mn-ea"/>
                <a:cs typeface="+mn-cs"/>
              </a:endParaRPr>
            </a:p>
          </p:txBody>
        </p:sp>
        <p:sp>
          <p:nvSpPr>
            <p:cNvPr id="25" name="Rectangle 24">
              <a:extLst>
                <a:ext uri="{FF2B5EF4-FFF2-40B4-BE49-F238E27FC236}">
                  <a16:creationId xmlns:a16="http://schemas.microsoft.com/office/drawing/2014/main" id="{243FB6F0-DFFE-F89F-9CCF-0A5A425425EE}"/>
                </a:ext>
              </a:extLst>
            </p:cNvPr>
            <p:cNvSpPr/>
            <p:nvPr/>
          </p:nvSpPr>
          <p:spPr>
            <a:xfrm>
              <a:off x="3553895" y="2181220"/>
              <a:ext cx="5518560" cy="488660"/>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Sáng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tạo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sản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phẩm</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mĩ</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thuật</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theo</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rPr>
                <a:t> ý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itchFamily="34" charset="0"/>
                </a:rPr>
                <a:t>thích</a:t>
              </a:r>
              <a:endParaRPr kumimoji="0" lang="en-US"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itchFamily="34" charset="0"/>
              </a:endParaRPr>
            </a:p>
          </p:txBody>
        </p:sp>
      </p:gr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15-Những khuôn in thú vị_1</Template>
  <TotalTime>115</TotalTime>
  <Words>1190</Words>
  <Application>Microsoft Office PowerPoint</Application>
  <PresentationFormat>Widescreen</PresentationFormat>
  <Paragraphs>142</Paragraphs>
  <Slides>42</Slides>
  <Notes>19</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42</vt:i4>
      </vt:variant>
    </vt:vector>
  </HeadingPairs>
  <TitlesOfParts>
    <vt:vector size="48"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24</cp:revision>
  <dcterms:created xsi:type="dcterms:W3CDTF">2023-07-06T01:13:40Z</dcterms:created>
  <dcterms:modified xsi:type="dcterms:W3CDTF">2023-08-18T03:47:06Z</dcterms:modified>
</cp:coreProperties>
</file>