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32"/>
  </p:notesMasterIdLst>
  <p:sldIdLst>
    <p:sldId id="256" r:id="rId3"/>
    <p:sldId id="257" r:id="rId4"/>
    <p:sldId id="258" r:id="rId5"/>
    <p:sldId id="259" r:id="rId6"/>
    <p:sldId id="260" r:id="rId7"/>
    <p:sldId id="319" r:id="rId8"/>
    <p:sldId id="318" r:id="rId9"/>
    <p:sldId id="317" r:id="rId10"/>
    <p:sldId id="272" r:id="rId11"/>
    <p:sldId id="273" r:id="rId12"/>
    <p:sldId id="323" r:id="rId13"/>
    <p:sldId id="322" r:id="rId14"/>
    <p:sldId id="321" r:id="rId15"/>
    <p:sldId id="320" r:id="rId16"/>
    <p:sldId id="274" r:id="rId17"/>
    <p:sldId id="275" r:id="rId18"/>
    <p:sldId id="328" r:id="rId19"/>
    <p:sldId id="327" r:id="rId20"/>
    <p:sldId id="326" r:id="rId21"/>
    <p:sldId id="325" r:id="rId22"/>
    <p:sldId id="261" r:id="rId23"/>
    <p:sldId id="331" r:id="rId24"/>
    <p:sldId id="262" r:id="rId25"/>
    <p:sldId id="332" r:id="rId26"/>
    <p:sldId id="333" r:id="rId27"/>
    <p:sldId id="334" r:id="rId28"/>
    <p:sldId id="271" r:id="rId29"/>
    <p:sldId id="267" r:id="rId30"/>
    <p:sldId id="335" r:id="rId3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7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339637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8115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6439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9250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3744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2894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4163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2403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8787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01834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8369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7303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21831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14552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02068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590060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7971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1312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7639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8042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72208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17264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32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55164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6864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2297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164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963020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6/1/32/7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hyperlink" Target="https://www.youtube.com/watch?v=k2sbtpU2R0I&amp;ab_channel=H%E1%BB%8Dc1bi%E1%BA%BFt10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6.png"/><Relationship Id="rId4" Type="http://schemas.openxmlformats.org/officeDocument/2006/relationships/image" Target="../media/image22.png"/><Relationship Id="rId9" Type="http://schemas.openxmlformats.org/officeDocument/2006/relationships/hyperlink" Target="https://youtu.be/k2sbtpU2R0I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6/1/32/9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9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4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6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9" y="1546934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>
                <a:solidFill>
                  <a:srgbClr val="002060"/>
                </a:solidFill>
                <a:latin typeface="UTM Avo" panose="02040603050506020204" pitchFamily="18" charset="0"/>
              </a:rPr>
              <a:t>Chủ đề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>
                <a:solidFill>
                  <a:srgbClr val="002060"/>
                </a:solidFill>
                <a:latin typeface="UTM Avo" panose="02040603050506020204" pitchFamily="18" charset="0"/>
              </a:rPr>
              <a:t>Kết nối bạn bè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1628893" y="3190800"/>
            <a:ext cx="8934213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nhân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2739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74;p40">
            <a:extLst>
              <a:ext uri="{FF2B5EF4-FFF2-40B4-BE49-F238E27FC236}">
                <a16:creationId xmlns:a16="http://schemas.microsoft.com/office/drawing/2014/main" id="{4E959093-995D-5B14-9D0B-ED6BC75D897F}"/>
              </a:ext>
            </a:extLst>
          </p:cNvPr>
          <p:cNvSpPr/>
          <p:nvPr/>
        </p:nvSpPr>
        <p:spPr>
          <a:xfrm>
            <a:off x="958686" y="2154876"/>
            <a:ext cx="3471763" cy="3024603"/>
          </a:xfrm>
          <a:custGeom>
            <a:avLst/>
            <a:gdLst/>
            <a:ahLst/>
            <a:cxnLst/>
            <a:rect l="l" t="t" r="r" b="b"/>
            <a:pathLst>
              <a:path w="95808" h="83468" extrusionOk="0">
                <a:moveTo>
                  <a:pt x="14743" y="1"/>
                </a:moveTo>
                <a:cubicBezTo>
                  <a:pt x="6597" y="1"/>
                  <a:pt x="1" y="6597"/>
                  <a:pt x="1" y="14743"/>
                </a:cubicBezTo>
                <a:lnTo>
                  <a:pt x="1" y="68725"/>
                </a:lnTo>
                <a:cubicBezTo>
                  <a:pt x="1" y="76871"/>
                  <a:pt x="6597" y="83467"/>
                  <a:pt x="14743" y="83467"/>
                </a:cubicBezTo>
                <a:lnTo>
                  <a:pt x="81066" y="83467"/>
                </a:lnTo>
                <a:cubicBezTo>
                  <a:pt x="89212" y="83467"/>
                  <a:pt x="95808" y="76871"/>
                  <a:pt x="95808" y="68725"/>
                </a:cubicBezTo>
                <a:lnTo>
                  <a:pt x="95808" y="14743"/>
                </a:lnTo>
                <a:cubicBezTo>
                  <a:pt x="95808" y="6597"/>
                  <a:pt x="89212" y="1"/>
                  <a:pt x="81066" y="1"/>
                </a:cubicBezTo>
                <a:close/>
              </a:path>
            </a:pathLst>
          </a:cu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200">
              <a:latin typeface="UTM Avo" panose="02040603050506020204" pitchFamily="18" charset="0"/>
            </a:endParaRPr>
          </a:p>
        </p:txBody>
      </p:sp>
      <p:grpSp>
        <p:nvGrpSpPr>
          <p:cNvPr id="3" name="Google Shape;3477;p40">
            <a:extLst>
              <a:ext uri="{FF2B5EF4-FFF2-40B4-BE49-F238E27FC236}">
                <a16:creationId xmlns:a16="http://schemas.microsoft.com/office/drawing/2014/main" id="{0E5D3741-CEA1-CE0A-69BE-F8E1F59A7D3E}"/>
              </a:ext>
            </a:extLst>
          </p:cNvPr>
          <p:cNvGrpSpPr/>
          <p:nvPr/>
        </p:nvGrpSpPr>
        <p:grpSpPr>
          <a:xfrm flipH="1">
            <a:off x="1447877" y="1835442"/>
            <a:ext cx="3240828" cy="3344715"/>
            <a:chOff x="3836975" y="2014000"/>
            <a:chExt cx="2370875" cy="2446875"/>
          </a:xfrm>
        </p:grpSpPr>
        <p:sp>
          <p:nvSpPr>
            <p:cNvPr id="4" name="Google Shape;3478;p40">
              <a:extLst>
                <a:ext uri="{FF2B5EF4-FFF2-40B4-BE49-F238E27FC236}">
                  <a16:creationId xmlns:a16="http://schemas.microsoft.com/office/drawing/2014/main" id="{08A78083-6257-7D9E-6023-AD86839AA6C2}"/>
                </a:ext>
              </a:extLst>
            </p:cNvPr>
            <p:cNvSpPr/>
            <p:nvPr/>
          </p:nvSpPr>
          <p:spPr>
            <a:xfrm>
              <a:off x="3836975" y="2985050"/>
              <a:ext cx="544850" cy="507725"/>
            </a:xfrm>
            <a:custGeom>
              <a:avLst/>
              <a:gdLst/>
              <a:ahLst/>
              <a:cxnLst/>
              <a:rect l="l" t="t" r="r" b="b"/>
              <a:pathLst>
                <a:path w="21794" h="20309" extrusionOk="0">
                  <a:moveTo>
                    <a:pt x="17016" y="1"/>
                  </a:moveTo>
                  <a:cubicBezTo>
                    <a:pt x="16950" y="1"/>
                    <a:pt x="16880" y="12"/>
                    <a:pt x="16809" y="34"/>
                  </a:cubicBezTo>
                  <a:cubicBezTo>
                    <a:pt x="16171" y="217"/>
                    <a:pt x="14438" y="1767"/>
                    <a:pt x="13891" y="4168"/>
                  </a:cubicBezTo>
                  <a:cubicBezTo>
                    <a:pt x="13891" y="4168"/>
                    <a:pt x="13635" y="4779"/>
                    <a:pt x="12995" y="4779"/>
                  </a:cubicBezTo>
                  <a:cubicBezTo>
                    <a:pt x="12841" y="4779"/>
                    <a:pt x="12664" y="4743"/>
                    <a:pt x="12462" y="4654"/>
                  </a:cubicBezTo>
                  <a:cubicBezTo>
                    <a:pt x="10912" y="3955"/>
                    <a:pt x="5745" y="1311"/>
                    <a:pt x="4803" y="977"/>
                  </a:cubicBezTo>
                  <a:cubicBezTo>
                    <a:pt x="4447" y="862"/>
                    <a:pt x="4059" y="785"/>
                    <a:pt x="3766" y="785"/>
                  </a:cubicBezTo>
                  <a:cubicBezTo>
                    <a:pt x="3358" y="785"/>
                    <a:pt x="3134" y="935"/>
                    <a:pt x="3435" y="1341"/>
                  </a:cubicBezTo>
                  <a:cubicBezTo>
                    <a:pt x="3800" y="1828"/>
                    <a:pt x="5897" y="3408"/>
                    <a:pt x="7021" y="4259"/>
                  </a:cubicBezTo>
                  <a:cubicBezTo>
                    <a:pt x="5819" y="3377"/>
                    <a:pt x="3417" y="1696"/>
                    <a:pt x="2586" y="1696"/>
                  </a:cubicBezTo>
                  <a:cubicBezTo>
                    <a:pt x="2473" y="1696"/>
                    <a:pt x="2388" y="1728"/>
                    <a:pt x="2341" y="1797"/>
                  </a:cubicBezTo>
                  <a:cubicBezTo>
                    <a:pt x="2128" y="2132"/>
                    <a:pt x="2462" y="2800"/>
                    <a:pt x="3648" y="3803"/>
                  </a:cubicBezTo>
                  <a:cubicBezTo>
                    <a:pt x="2766" y="3226"/>
                    <a:pt x="1945" y="2770"/>
                    <a:pt x="1672" y="2770"/>
                  </a:cubicBezTo>
                  <a:cubicBezTo>
                    <a:pt x="0" y="2800"/>
                    <a:pt x="4803" y="6448"/>
                    <a:pt x="4803" y="6448"/>
                  </a:cubicBezTo>
                  <a:cubicBezTo>
                    <a:pt x="2262" y="4565"/>
                    <a:pt x="1736" y="4003"/>
                    <a:pt x="1443" y="4003"/>
                  </a:cubicBezTo>
                  <a:cubicBezTo>
                    <a:pt x="1343" y="4003"/>
                    <a:pt x="1271" y="4068"/>
                    <a:pt x="1155" y="4168"/>
                  </a:cubicBezTo>
                  <a:cubicBezTo>
                    <a:pt x="851" y="4442"/>
                    <a:pt x="1398" y="5232"/>
                    <a:pt x="3009" y="6873"/>
                  </a:cubicBezTo>
                  <a:lnTo>
                    <a:pt x="9028" y="13682"/>
                  </a:lnTo>
                  <a:lnTo>
                    <a:pt x="12584" y="20308"/>
                  </a:lnTo>
                  <a:lnTo>
                    <a:pt x="21794" y="14989"/>
                  </a:lnTo>
                  <a:lnTo>
                    <a:pt x="16292" y="7451"/>
                  </a:lnTo>
                  <a:cubicBezTo>
                    <a:pt x="16231" y="6904"/>
                    <a:pt x="16201" y="6235"/>
                    <a:pt x="16201" y="5475"/>
                  </a:cubicBezTo>
                  <a:cubicBezTo>
                    <a:pt x="16171" y="4806"/>
                    <a:pt x="16292" y="4168"/>
                    <a:pt x="16505" y="3530"/>
                  </a:cubicBezTo>
                  <a:cubicBezTo>
                    <a:pt x="16748" y="2770"/>
                    <a:pt x="17143" y="1767"/>
                    <a:pt x="17508" y="1281"/>
                  </a:cubicBezTo>
                  <a:cubicBezTo>
                    <a:pt x="17915" y="738"/>
                    <a:pt x="17571" y="1"/>
                    <a:pt x="17016" y="1"/>
                  </a:cubicBezTo>
                  <a:close/>
                </a:path>
              </a:pathLst>
            </a:custGeom>
            <a:solidFill>
              <a:srgbClr val="F8BC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5" name="Google Shape;3479;p40">
              <a:extLst>
                <a:ext uri="{FF2B5EF4-FFF2-40B4-BE49-F238E27FC236}">
                  <a16:creationId xmlns:a16="http://schemas.microsoft.com/office/drawing/2014/main" id="{C4E3DE99-22AE-B1D1-A5F5-0EAA3A019011}"/>
                </a:ext>
              </a:extLst>
            </p:cNvPr>
            <p:cNvSpPr/>
            <p:nvPr/>
          </p:nvSpPr>
          <p:spPr>
            <a:xfrm>
              <a:off x="3893950" y="3082975"/>
              <a:ext cx="116300" cy="89975"/>
            </a:xfrm>
            <a:custGeom>
              <a:avLst/>
              <a:gdLst/>
              <a:ahLst/>
              <a:cxnLst/>
              <a:rect l="l" t="t" r="r" b="b"/>
              <a:pathLst>
                <a:path w="4652" h="3599" extrusionOk="0">
                  <a:moveTo>
                    <a:pt x="82" y="0"/>
                  </a:moveTo>
                  <a:cubicBezTo>
                    <a:pt x="72" y="0"/>
                    <a:pt x="65" y="3"/>
                    <a:pt x="62" y="8"/>
                  </a:cubicBezTo>
                  <a:cubicBezTo>
                    <a:pt x="1" y="69"/>
                    <a:pt x="943" y="950"/>
                    <a:pt x="2220" y="1953"/>
                  </a:cubicBezTo>
                  <a:cubicBezTo>
                    <a:pt x="3417" y="2888"/>
                    <a:pt x="4446" y="3598"/>
                    <a:pt x="4579" y="3598"/>
                  </a:cubicBezTo>
                  <a:cubicBezTo>
                    <a:pt x="4584" y="3598"/>
                    <a:pt x="4588" y="3597"/>
                    <a:pt x="4590" y="3595"/>
                  </a:cubicBezTo>
                  <a:cubicBezTo>
                    <a:pt x="4651" y="3503"/>
                    <a:pt x="3709" y="2622"/>
                    <a:pt x="2463" y="1649"/>
                  </a:cubicBezTo>
                  <a:cubicBezTo>
                    <a:pt x="1287" y="703"/>
                    <a:pt x="247" y="0"/>
                    <a:pt x="82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6" name="Google Shape;3480;p40">
              <a:extLst>
                <a:ext uri="{FF2B5EF4-FFF2-40B4-BE49-F238E27FC236}">
                  <a16:creationId xmlns:a16="http://schemas.microsoft.com/office/drawing/2014/main" id="{2C1427F9-5BD6-7032-E1BB-89822BAA4B90}"/>
                </a:ext>
              </a:extLst>
            </p:cNvPr>
            <p:cNvSpPr/>
            <p:nvPr/>
          </p:nvSpPr>
          <p:spPr>
            <a:xfrm>
              <a:off x="3909925" y="3054100"/>
              <a:ext cx="129950" cy="88550"/>
            </a:xfrm>
            <a:custGeom>
              <a:avLst/>
              <a:gdLst/>
              <a:ahLst/>
              <a:cxnLst/>
              <a:rect l="l" t="t" r="r" b="b"/>
              <a:pathLst>
                <a:path w="5198" h="3542" extrusionOk="0">
                  <a:moveTo>
                    <a:pt x="82" y="0"/>
                  </a:moveTo>
                  <a:cubicBezTo>
                    <a:pt x="71" y="0"/>
                    <a:pt x="64" y="3"/>
                    <a:pt x="61" y="8"/>
                  </a:cubicBezTo>
                  <a:cubicBezTo>
                    <a:pt x="0" y="99"/>
                    <a:pt x="1094" y="950"/>
                    <a:pt x="2492" y="1923"/>
                  </a:cubicBezTo>
                  <a:cubicBezTo>
                    <a:pt x="3811" y="2840"/>
                    <a:pt x="4941" y="3542"/>
                    <a:pt x="5116" y="3542"/>
                  </a:cubicBezTo>
                  <a:cubicBezTo>
                    <a:pt x="5126" y="3542"/>
                    <a:pt x="5133" y="3539"/>
                    <a:pt x="5137" y="3534"/>
                  </a:cubicBezTo>
                  <a:cubicBezTo>
                    <a:pt x="5198" y="3443"/>
                    <a:pt x="4103" y="2592"/>
                    <a:pt x="2705" y="1619"/>
                  </a:cubicBezTo>
                  <a:cubicBezTo>
                    <a:pt x="1386" y="701"/>
                    <a:pt x="257" y="0"/>
                    <a:pt x="82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7" name="Google Shape;3481;p40">
              <a:extLst>
                <a:ext uri="{FF2B5EF4-FFF2-40B4-BE49-F238E27FC236}">
                  <a16:creationId xmlns:a16="http://schemas.microsoft.com/office/drawing/2014/main" id="{494F8F85-945F-F3FD-5CF4-55813CF5CFC9}"/>
                </a:ext>
              </a:extLst>
            </p:cNvPr>
            <p:cNvSpPr/>
            <p:nvPr/>
          </p:nvSpPr>
          <p:spPr>
            <a:xfrm>
              <a:off x="3937275" y="3028250"/>
              <a:ext cx="123875" cy="82500"/>
            </a:xfrm>
            <a:custGeom>
              <a:avLst/>
              <a:gdLst/>
              <a:ahLst/>
              <a:cxnLst/>
              <a:rect l="l" t="t" r="r" b="b"/>
              <a:pathLst>
                <a:path w="4955" h="3300" extrusionOk="0">
                  <a:moveTo>
                    <a:pt x="84" y="0"/>
                  </a:moveTo>
                  <a:cubicBezTo>
                    <a:pt x="73" y="0"/>
                    <a:pt x="65" y="3"/>
                    <a:pt x="61" y="9"/>
                  </a:cubicBezTo>
                  <a:cubicBezTo>
                    <a:pt x="0" y="100"/>
                    <a:pt x="1034" y="920"/>
                    <a:pt x="2371" y="1802"/>
                  </a:cubicBezTo>
                  <a:cubicBezTo>
                    <a:pt x="3627" y="2658"/>
                    <a:pt x="4695" y="3300"/>
                    <a:pt x="4871" y="3300"/>
                  </a:cubicBezTo>
                  <a:cubicBezTo>
                    <a:pt x="4883" y="3300"/>
                    <a:pt x="4890" y="3297"/>
                    <a:pt x="4894" y="3291"/>
                  </a:cubicBezTo>
                  <a:cubicBezTo>
                    <a:pt x="4955" y="3200"/>
                    <a:pt x="3921" y="2410"/>
                    <a:pt x="2584" y="1498"/>
                  </a:cubicBezTo>
                  <a:cubicBezTo>
                    <a:pt x="1328" y="642"/>
                    <a:pt x="260" y="0"/>
                    <a:pt x="84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8" name="Google Shape;3482;p40">
              <a:extLst>
                <a:ext uri="{FF2B5EF4-FFF2-40B4-BE49-F238E27FC236}">
                  <a16:creationId xmlns:a16="http://schemas.microsoft.com/office/drawing/2014/main" id="{3C28F7AF-A7E9-B817-862B-029F6B3A1B87}"/>
                </a:ext>
              </a:extLst>
            </p:cNvPr>
            <p:cNvSpPr/>
            <p:nvPr/>
          </p:nvSpPr>
          <p:spPr>
            <a:xfrm>
              <a:off x="4062650" y="3197150"/>
              <a:ext cx="742450" cy="986350"/>
            </a:xfrm>
            <a:custGeom>
              <a:avLst/>
              <a:gdLst/>
              <a:ahLst/>
              <a:cxnLst/>
              <a:rect l="l" t="t" r="r" b="b"/>
              <a:pathLst>
                <a:path w="29698" h="39454" extrusionOk="0">
                  <a:moveTo>
                    <a:pt x="7782" y="0"/>
                  </a:moveTo>
                  <a:lnTo>
                    <a:pt x="1" y="5198"/>
                  </a:lnTo>
                  <a:cubicBezTo>
                    <a:pt x="1" y="5198"/>
                    <a:pt x="15016" y="33071"/>
                    <a:pt x="16840" y="35594"/>
                  </a:cubicBezTo>
                  <a:cubicBezTo>
                    <a:pt x="18664" y="38147"/>
                    <a:pt x="24682" y="39454"/>
                    <a:pt x="24682" y="39454"/>
                  </a:cubicBezTo>
                  <a:lnTo>
                    <a:pt x="29697" y="27782"/>
                  </a:lnTo>
                  <a:lnTo>
                    <a:pt x="7782" y="0"/>
                  </a:lnTo>
                  <a:close/>
                </a:path>
              </a:pathLst>
            </a:custGeom>
            <a:solidFill>
              <a:srgbClr val="F8BC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9" name="Google Shape;3483;p40">
              <a:extLst>
                <a:ext uri="{FF2B5EF4-FFF2-40B4-BE49-F238E27FC236}">
                  <a16:creationId xmlns:a16="http://schemas.microsoft.com/office/drawing/2014/main" id="{6ECF5EDE-8179-E446-78E5-281A90CAFDA9}"/>
                </a:ext>
              </a:extLst>
            </p:cNvPr>
            <p:cNvSpPr/>
            <p:nvPr/>
          </p:nvSpPr>
          <p:spPr>
            <a:xfrm>
              <a:off x="5523175" y="2225250"/>
              <a:ext cx="281175" cy="548600"/>
            </a:xfrm>
            <a:custGeom>
              <a:avLst/>
              <a:gdLst/>
              <a:ahLst/>
              <a:cxnLst/>
              <a:rect l="l" t="t" r="r" b="b"/>
              <a:pathLst>
                <a:path w="11247" h="21944" extrusionOk="0">
                  <a:moveTo>
                    <a:pt x="4985" y="0"/>
                  </a:moveTo>
                  <a:lnTo>
                    <a:pt x="0" y="20457"/>
                  </a:lnTo>
                  <a:cubicBezTo>
                    <a:pt x="109" y="21273"/>
                    <a:pt x="901" y="21944"/>
                    <a:pt x="1742" y="21944"/>
                  </a:cubicBezTo>
                  <a:cubicBezTo>
                    <a:pt x="1840" y="21944"/>
                    <a:pt x="1938" y="21935"/>
                    <a:pt x="2037" y="21916"/>
                  </a:cubicBezTo>
                  <a:cubicBezTo>
                    <a:pt x="2949" y="21764"/>
                    <a:pt x="3617" y="20730"/>
                    <a:pt x="3404" y="19818"/>
                  </a:cubicBezTo>
                  <a:lnTo>
                    <a:pt x="3404" y="19818"/>
                  </a:lnTo>
                  <a:cubicBezTo>
                    <a:pt x="3628" y="20754"/>
                    <a:pt x="4574" y="21282"/>
                    <a:pt x="5531" y="21282"/>
                  </a:cubicBezTo>
                  <a:cubicBezTo>
                    <a:pt x="6003" y="21282"/>
                    <a:pt x="6478" y="21153"/>
                    <a:pt x="6870" y="20882"/>
                  </a:cubicBezTo>
                  <a:cubicBezTo>
                    <a:pt x="8025" y="20092"/>
                    <a:pt x="8329" y="18390"/>
                    <a:pt x="7873" y="17052"/>
                  </a:cubicBezTo>
                  <a:lnTo>
                    <a:pt x="7873" y="17052"/>
                  </a:lnTo>
                  <a:cubicBezTo>
                    <a:pt x="8237" y="17381"/>
                    <a:pt x="8722" y="17545"/>
                    <a:pt x="9203" y="17545"/>
                  </a:cubicBezTo>
                  <a:cubicBezTo>
                    <a:pt x="9524" y="17545"/>
                    <a:pt x="9842" y="17472"/>
                    <a:pt x="10122" y="17326"/>
                  </a:cubicBezTo>
                  <a:cubicBezTo>
                    <a:pt x="10821" y="16931"/>
                    <a:pt x="11247" y="16080"/>
                    <a:pt x="11125" y="15289"/>
                  </a:cubicBezTo>
                  <a:cubicBezTo>
                    <a:pt x="10821" y="13587"/>
                    <a:pt x="8693" y="13040"/>
                    <a:pt x="7508" y="11794"/>
                  </a:cubicBezTo>
                  <a:cubicBezTo>
                    <a:pt x="6049" y="10274"/>
                    <a:pt x="6201" y="7934"/>
                    <a:pt x="6383" y="5836"/>
                  </a:cubicBezTo>
                  <a:cubicBezTo>
                    <a:pt x="6566" y="3769"/>
                    <a:pt x="6566" y="1368"/>
                    <a:pt x="498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10" name="Google Shape;3484;p40">
              <a:extLst>
                <a:ext uri="{FF2B5EF4-FFF2-40B4-BE49-F238E27FC236}">
                  <a16:creationId xmlns:a16="http://schemas.microsoft.com/office/drawing/2014/main" id="{25ED1B37-5DEC-5125-443D-6838E1CB637F}"/>
                </a:ext>
              </a:extLst>
            </p:cNvPr>
            <p:cNvSpPr/>
            <p:nvPr/>
          </p:nvSpPr>
          <p:spPr>
            <a:xfrm>
              <a:off x="4916000" y="2112775"/>
              <a:ext cx="493975" cy="495975"/>
            </a:xfrm>
            <a:custGeom>
              <a:avLst/>
              <a:gdLst/>
              <a:ahLst/>
              <a:cxnLst/>
              <a:rect l="l" t="t" r="r" b="b"/>
              <a:pathLst>
                <a:path w="19759" h="19839" extrusionOk="0">
                  <a:moveTo>
                    <a:pt x="19758" y="1"/>
                  </a:moveTo>
                  <a:lnTo>
                    <a:pt x="19758" y="1"/>
                  </a:lnTo>
                  <a:cubicBezTo>
                    <a:pt x="17631" y="1325"/>
                    <a:pt x="15120" y="2000"/>
                    <a:pt x="12619" y="2000"/>
                  </a:cubicBezTo>
                  <a:cubicBezTo>
                    <a:pt x="11331" y="2000"/>
                    <a:pt x="10045" y="1821"/>
                    <a:pt x="8816" y="1460"/>
                  </a:cubicBezTo>
                  <a:cubicBezTo>
                    <a:pt x="7691" y="1125"/>
                    <a:pt x="6627" y="639"/>
                    <a:pt x="5503" y="457"/>
                  </a:cubicBezTo>
                  <a:cubicBezTo>
                    <a:pt x="5165" y="393"/>
                    <a:pt x="4813" y="356"/>
                    <a:pt x="4463" y="356"/>
                  </a:cubicBezTo>
                  <a:cubicBezTo>
                    <a:pt x="3647" y="356"/>
                    <a:pt x="2837" y="554"/>
                    <a:pt x="2220" y="1065"/>
                  </a:cubicBezTo>
                  <a:cubicBezTo>
                    <a:pt x="1308" y="1764"/>
                    <a:pt x="943" y="3192"/>
                    <a:pt x="1642" y="4104"/>
                  </a:cubicBezTo>
                  <a:cubicBezTo>
                    <a:pt x="1977" y="4530"/>
                    <a:pt x="2463" y="4773"/>
                    <a:pt x="2706" y="5229"/>
                  </a:cubicBezTo>
                  <a:cubicBezTo>
                    <a:pt x="3162" y="6141"/>
                    <a:pt x="2433" y="7205"/>
                    <a:pt x="1673" y="7873"/>
                  </a:cubicBezTo>
                  <a:cubicBezTo>
                    <a:pt x="913" y="8542"/>
                    <a:pt x="1" y="9332"/>
                    <a:pt x="92" y="10335"/>
                  </a:cubicBezTo>
                  <a:cubicBezTo>
                    <a:pt x="214" y="11399"/>
                    <a:pt x="1308" y="11977"/>
                    <a:pt x="2250" y="12433"/>
                  </a:cubicBezTo>
                  <a:cubicBezTo>
                    <a:pt x="3223" y="12889"/>
                    <a:pt x="4287" y="13648"/>
                    <a:pt x="4165" y="14682"/>
                  </a:cubicBezTo>
                  <a:cubicBezTo>
                    <a:pt x="4104" y="15563"/>
                    <a:pt x="3253" y="16110"/>
                    <a:pt x="2889" y="16901"/>
                  </a:cubicBezTo>
                  <a:cubicBezTo>
                    <a:pt x="2402" y="17934"/>
                    <a:pt x="2949" y="19272"/>
                    <a:pt x="3952" y="19697"/>
                  </a:cubicBezTo>
                  <a:cubicBezTo>
                    <a:pt x="4186" y="19793"/>
                    <a:pt x="4434" y="19838"/>
                    <a:pt x="4682" y="19838"/>
                  </a:cubicBezTo>
                  <a:cubicBezTo>
                    <a:pt x="5530" y="19838"/>
                    <a:pt x="6382" y="19312"/>
                    <a:pt x="6688" y="18512"/>
                  </a:cubicBezTo>
                  <a:lnTo>
                    <a:pt x="19758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11" name="Google Shape;3485;p40">
              <a:extLst>
                <a:ext uri="{FF2B5EF4-FFF2-40B4-BE49-F238E27FC236}">
                  <a16:creationId xmlns:a16="http://schemas.microsoft.com/office/drawing/2014/main" id="{A48318F7-DB7A-91DC-26E5-0D27678EF711}"/>
                </a:ext>
              </a:extLst>
            </p:cNvPr>
            <p:cNvSpPr/>
            <p:nvPr/>
          </p:nvSpPr>
          <p:spPr>
            <a:xfrm>
              <a:off x="4985150" y="2087125"/>
              <a:ext cx="661150" cy="1104725"/>
            </a:xfrm>
            <a:custGeom>
              <a:avLst/>
              <a:gdLst/>
              <a:ahLst/>
              <a:cxnLst/>
              <a:rect l="l" t="t" r="r" b="b"/>
              <a:pathLst>
                <a:path w="26446" h="44189" extrusionOk="0">
                  <a:moveTo>
                    <a:pt x="14402" y="1"/>
                  </a:moveTo>
                  <a:cubicBezTo>
                    <a:pt x="9333" y="1"/>
                    <a:pt x="4803" y="3499"/>
                    <a:pt x="3618" y="8595"/>
                  </a:cubicBezTo>
                  <a:cubicBezTo>
                    <a:pt x="2433" y="13793"/>
                    <a:pt x="1156" y="19568"/>
                    <a:pt x="791" y="22425"/>
                  </a:cubicBezTo>
                  <a:cubicBezTo>
                    <a:pt x="1" y="28292"/>
                    <a:pt x="5746" y="30055"/>
                    <a:pt x="5746" y="30055"/>
                  </a:cubicBezTo>
                  <a:lnTo>
                    <a:pt x="4712" y="35009"/>
                  </a:lnTo>
                  <a:cubicBezTo>
                    <a:pt x="3831" y="39143"/>
                    <a:pt x="6506" y="43216"/>
                    <a:pt x="10670" y="44037"/>
                  </a:cubicBezTo>
                  <a:cubicBezTo>
                    <a:pt x="11179" y="44139"/>
                    <a:pt x="11686" y="44188"/>
                    <a:pt x="12186" y="44188"/>
                  </a:cubicBezTo>
                  <a:cubicBezTo>
                    <a:pt x="15690" y="44188"/>
                    <a:pt x="18839" y="41765"/>
                    <a:pt x="19637" y="38201"/>
                  </a:cubicBezTo>
                  <a:lnTo>
                    <a:pt x="25017" y="13459"/>
                  </a:lnTo>
                  <a:cubicBezTo>
                    <a:pt x="26445" y="7471"/>
                    <a:pt x="22615" y="1452"/>
                    <a:pt x="16567" y="206"/>
                  </a:cubicBezTo>
                  <a:lnTo>
                    <a:pt x="15989" y="115"/>
                  </a:lnTo>
                  <a:cubicBezTo>
                    <a:pt x="15456" y="38"/>
                    <a:pt x="14926" y="1"/>
                    <a:pt x="14402" y="1"/>
                  </a:cubicBezTo>
                  <a:close/>
                </a:path>
              </a:pathLst>
            </a:custGeom>
            <a:solidFill>
              <a:srgbClr val="F8BC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12" name="Google Shape;3486;p40">
              <a:extLst>
                <a:ext uri="{FF2B5EF4-FFF2-40B4-BE49-F238E27FC236}">
                  <a16:creationId xmlns:a16="http://schemas.microsoft.com/office/drawing/2014/main" id="{0B9DD579-765F-87E9-1170-45DD5917B1C4}"/>
                </a:ext>
              </a:extLst>
            </p:cNvPr>
            <p:cNvSpPr/>
            <p:nvPr/>
          </p:nvSpPr>
          <p:spPr>
            <a:xfrm>
              <a:off x="5099900" y="2382150"/>
              <a:ext cx="45625" cy="41100"/>
            </a:xfrm>
            <a:custGeom>
              <a:avLst/>
              <a:gdLst/>
              <a:ahLst/>
              <a:cxnLst/>
              <a:rect l="l" t="t" r="r" b="b"/>
              <a:pathLst>
                <a:path w="1825" h="1644" extrusionOk="0">
                  <a:moveTo>
                    <a:pt x="902" y="0"/>
                  </a:moveTo>
                  <a:cubicBezTo>
                    <a:pt x="511" y="0"/>
                    <a:pt x="172" y="280"/>
                    <a:pt x="92" y="655"/>
                  </a:cubicBezTo>
                  <a:cubicBezTo>
                    <a:pt x="1" y="1080"/>
                    <a:pt x="305" y="1506"/>
                    <a:pt x="761" y="1627"/>
                  </a:cubicBezTo>
                  <a:cubicBezTo>
                    <a:pt x="816" y="1638"/>
                    <a:pt x="870" y="1643"/>
                    <a:pt x="925" y="1643"/>
                  </a:cubicBezTo>
                  <a:cubicBezTo>
                    <a:pt x="1321" y="1643"/>
                    <a:pt x="1680" y="1363"/>
                    <a:pt x="1733" y="989"/>
                  </a:cubicBezTo>
                  <a:cubicBezTo>
                    <a:pt x="1824" y="533"/>
                    <a:pt x="1520" y="107"/>
                    <a:pt x="1065" y="16"/>
                  </a:cubicBezTo>
                  <a:cubicBezTo>
                    <a:pt x="1010" y="5"/>
                    <a:pt x="955" y="0"/>
                    <a:pt x="90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13" name="Google Shape;3487;p40">
              <a:extLst>
                <a:ext uri="{FF2B5EF4-FFF2-40B4-BE49-F238E27FC236}">
                  <a16:creationId xmlns:a16="http://schemas.microsoft.com/office/drawing/2014/main" id="{526A557A-9C04-D3CD-BAF2-3B0D8A3087B9}"/>
                </a:ext>
              </a:extLst>
            </p:cNvPr>
            <p:cNvSpPr/>
            <p:nvPr/>
          </p:nvSpPr>
          <p:spPr>
            <a:xfrm>
              <a:off x="5095350" y="2361350"/>
              <a:ext cx="85125" cy="28475"/>
            </a:xfrm>
            <a:custGeom>
              <a:avLst/>
              <a:gdLst/>
              <a:ahLst/>
              <a:cxnLst/>
              <a:rect l="l" t="t" r="r" b="b"/>
              <a:pathLst>
                <a:path w="3405" h="1139" extrusionOk="0">
                  <a:moveTo>
                    <a:pt x="1479" y="0"/>
                  </a:moveTo>
                  <a:cubicBezTo>
                    <a:pt x="1054" y="0"/>
                    <a:pt x="698" y="126"/>
                    <a:pt x="456" y="271"/>
                  </a:cubicBezTo>
                  <a:cubicBezTo>
                    <a:pt x="122" y="423"/>
                    <a:pt x="0" y="605"/>
                    <a:pt x="61" y="666"/>
                  </a:cubicBezTo>
                  <a:cubicBezTo>
                    <a:pt x="74" y="684"/>
                    <a:pt x="101" y="691"/>
                    <a:pt x="139" y="691"/>
                  </a:cubicBezTo>
                  <a:cubicBezTo>
                    <a:pt x="323" y="691"/>
                    <a:pt x="780" y="519"/>
                    <a:pt x="1359" y="519"/>
                  </a:cubicBezTo>
                  <a:cubicBezTo>
                    <a:pt x="1479" y="519"/>
                    <a:pt x="1604" y="527"/>
                    <a:pt x="1733" y="544"/>
                  </a:cubicBezTo>
                  <a:cubicBezTo>
                    <a:pt x="2559" y="654"/>
                    <a:pt x="3135" y="1139"/>
                    <a:pt x="3304" y="1139"/>
                  </a:cubicBezTo>
                  <a:cubicBezTo>
                    <a:pt x="3322" y="1139"/>
                    <a:pt x="3335" y="1133"/>
                    <a:pt x="3344" y="1122"/>
                  </a:cubicBezTo>
                  <a:cubicBezTo>
                    <a:pt x="3405" y="1091"/>
                    <a:pt x="3344" y="879"/>
                    <a:pt x="3070" y="636"/>
                  </a:cubicBezTo>
                  <a:cubicBezTo>
                    <a:pt x="2827" y="392"/>
                    <a:pt x="2371" y="119"/>
                    <a:pt x="1824" y="28"/>
                  </a:cubicBezTo>
                  <a:cubicBezTo>
                    <a:pt x="1705" y="9"/>
                    <a:pt x="1590" y="0"/>
                    <a:pt x="1479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14" name="Google Shape;3488;p40">
              <a:extLst>
                <a:ext uri="{FF2B5EF4-FFF2-40B4-BE49-F238E27FC236}">
                  <a16:creationId xmlns:a16="http://schemas.microsoft.com/office/drawing/2014/main" id="{F6A9E9BB-B72D-1C07-B30A-38F90A92BB7E}"/>
                </a:ext>
              </a:extLst>
            </p:cNvPr>
            <p:cNvSpPr/>
            <p:nvPr/>
          </p:nvSpPr>
          <p:spPr>
            <a:xfrm>
              <a:off x="5320275" y="2418625"/>
              <a:ext cx="45625" cy="41125"/>
            </a:xfrm>
            <a:custGeom>
              <a:avLst/>
              <a:gdLst/>
              <a:ahLst/>
              <a:cxnLst/>
              <a:rect l="l" t="t" r="r" b="b"/>
              <a:pathLst>
                <a:path w="1825" h="1645" extrusionOk="0">
                  <a:moveTo>
                    <a:pt x="900" y="0"/>
                  </a:moveTo>
                  <a:cubicBezTo>
                    <a:pt x="504" y="0"/>
                    <a:pt x="145" y="280"/>
                    <a:pt x="92" y="655"/>
                  </a:cubicBezTo>
                  <a:cubicBezTo>
                    <a:pt x="0" y="1110"/>
                    <a:pt x="304" y="1536"/>
                    <a:pt x="760" y="1627"/>
                  </a:cubicBezTo>
                  <a:cubicBezTo>
                    <a:pt x="819" y="1639"/>
                    <a:pt x="878" y="1645"/>
                    <a:pt x="936" y="1645"/>
                  </a:cubicBezTo>
                  <a:cubicBezTo>
                    <a:pt x="1327" y="1645"/>
                    <a:pt x="1680" y="1386"/>
                    <a:pt x="1733" y="989"/>
                  </a:cubicBezTo>
                  <a:cubicBezTo>
                    <a:pt x="1824" y="563"/>
                    <a:pt x="1520" y="138"/>
                    <a:pt x="1064" y="16"/>
                  </a:cubicBezTo>
                  <a:cubicBezTo>
                    <a:pt x="1009" y="5"/>
                    <a:pt x="955" y="0"/>
                    <a:pt x="90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15" name="Google Shape;3489;p40">
              <a:extLst>
                <a:ext uri="{FF2B5EF4-FFF2-40B4-BE49-F238E27FC236}">
                  <a16:creationId xmlns:a16="http://schemas.microsoft.com/office/drawing/2014/main" id="{CA0F9304-9BD8-D655-ABA2-6A1721F21455}"/>
                </a:ext>
              </a:extLst>
            </p:cNvPr>
            <p:cNvSpPr/>
            <p:nvPr/>
          </p:nvSpPr>
          <p:spPr>
            <a:xfrm>
              <a:off x="5316475" y="2397825"/>
              <a:ext cx="85125" cy="29050"/>
            </a:xfrm>
            <a:custGeom>
              <a:avLst/>
              <a:gdLst/>
              <a:ahLst/>
              <a:cxnLst/>
              <a:rect l="l" t="t" r="r" b="b"/>
              <a:pathLst>
                <a:path w="3405" h="1162" extrusionOk="0">
                  <a:moveTo>
                    <a:pt x="1461" y="0"/>
                  </a:moveTo>
                  <a:cubicBezTo>
                    <a:pt x="1043" y="0"/>
                    <a:pt x="667" y="126"/>
                    <a:pt x="426" y="271"/>
                  </a:cubicBezTo>
                  <a:cubicBezTo>
                    <a:pt x="122" y="423"/>
                    <a:pt x="0" y="605"/>
                    <a:pt x="61" y="666"/>
                  </a:cubicBezTo>
                  <a:cubicBezTo>
                    <a:pt x="70" y="684"/>
                    <a:pt x="93" y="691"/>
                    <a:pt x="129" y="691"/>
                  </a:cubicBezTo>
                  <a:cubicBezTo>
                    <a:pt x="303" y="691"/>
                    <a:pt x="773" y="519"/>
                    <a:pt x="1357" y="519"/>
                  </a:cubicBezTo>
                  <a:cubicBezTo>
                    <a:pt x="1478" y="519"/>
                    <a:pt x="1604" y="526"/>
                    <a:pt x="1733" y="544"/>
                  </a:cubicBezTo>
                  <a:cubicBezTo>
                    <a:pt x="2579" y="657"/>
                    <a:pt x="3137" y="1162"/>
                    <a:pt x="3310" y="1162"/>
                  </a:cubicBezTo>
                  <a:cubicBezTo>
                    <a:pt x="3324" y="1162"/>
                    <a:pt x="3335" y="1159"/>
                    <a:pt x="3344" y="1152"/>
                  </a:cubicBezTo>
                  <a:cubicBezTo>
                    <a:pt x="3405" y="1091"/>
                    <a:pt x="3344" y="879"/>
                    <a:pt x="3070" y="635"/>
                  </a:cubicBezTo>
                  <a:cubicBezTo>
                    <a:pt x="2827" y="392"/>
                    <a:pt x="2371" y="119"/>
                    <a:pt x="1794" y="28"/>
                  </a:cubicBezTo>
                  <a:cubicBezTo>
                    <a:pt x="1681" y="9"/>
                    <a:pt x="1570" y="0"/>
                    <a:pt x="146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16" name="Google Shape;3490;p40">
              <a:extLst>
                <a:ext uri="{FF2B5EF4-FFF2-40B4-BE49-F238E27FC236}">
                  <a16:creationId xmlns:a16="http://schemas.microsoft.com/office/drawing/2014/main" id="{D9B5486E-EB35-204B-236B-C5DDB57E73FA}"/>
                </a:ext>
              </a:extLst>
            </p:cNvPr>
            <p:cNvSpPr/>
            <p:nvPr/>
          </p:nvSpPr>
          <p:spPr>
            <a:xfrm>
              <a:off x="5154625" y="2383300"/>
              <a:ext cx="97275" cy="186675"/>
            </a:xfrm>
            <a:custGeom>
              <a:avLst/>
              <a:gdLst/>
              <a:ahLst/>
              <a:cxnLst/>
              <a:rect l="l" t="t" r="r" b="b"/>
              <a:pathLst>
                <a:path w="3891" h="7467" extrusionOk="0">
                  <a:moveTo>
                    <a:pt x="3767" y="0"/>
                  </a:moveTo>
                  <a:cubicBezTo>
                    <a:pt x="3660" y="0"/>
                    <a:pt x="2543" y="1844"/>
                    <a:pt x="1246" y="4195"/>
                  </a:cubicBezTo>
                  <a:cubicBezTo>
                    <a:pt x="912" y="4773"/>
                    <a:pt x="608" y="5320"/>
                    <a:pt x="335" y="5837"/>
                  </a:cubicBezTo>
                  <a:cubicBezTo>
                    <a:pt x="213" y="6110"/>
                    <a:pt x="0" y="6384"/>
                    <a:pt x="61" y="6748"/>
                  </a:cubicBezTo>
                  <a:cubicBezTo>
                    <a:pt x="122" y="6931"/>
                    <a:pt x="274" y="7052"/>
                    <a:pt x="395" y="7113"/>
                  </a:cubicBezTo>
                  <a:cubicBezTo>
                    <a:pt x="547" y="7204"/>
                    <a:pt x="669" y="7204"/>
                    <a:pt x="790" y="7235"/>
                  </a:cubicBezTo>
                  <a:cubicBezTo>
                    <a:pt x="1512" y="7379"/>
                    <a:pt x="2005" y="7466"/>
                    <a:pt x="2195" y="7466"/>
                  </a:cubicBezTo>
                  <a:cubicBezTo>
                    <a:pt x="2245" y="7466"/>
                    <a:pt x="2274" y="7460"/>
                    <a:pt x="2280" y="7448"/>
                  </a:cubicBezTo>
                  <a:cubicBezTo>
                    <a:pt x="2280" y="7417"/>
                    <a:pt x="1733" y="7235"/>
                    <a:pt x="851" y="6992"/>
                  </a:cubicBezTo>
                  <a:cubicBezTo>
                    <a:pt x="608" y="6931"/>
                    <a:pt x="395" y="6840"/>
                    <a:pt x="395" y="6688"/>
                  </a:cubicBezTo>
                  <a:cubicBezTo>
                    <a:pt x="365" y="6505"/>
                    <a:pt x="487" y="6293"/>
                    <a:pt x="639" y="6019"/>
                  </a:cubicBezTo>
                  <a:cubicBezTo>
                    <a:pt x="942" y="5502"/>
                    <a:pt x="1246" y="4955"/>
                    <a:pt x="1581" y="4378"/>
                  </a:cubicBezTo>
                  <a:cubicBezTo>
                    <a:pt x="2888" y="2007"/>
                    <a:pt x="3891" y="61"/>
                    <a:pt x="3769" y="1"/>
                  </a:cubicBezTo>
                  <a:cubicBezTo>
                    <a:pt x="3769" y="0"/>
                    <a:pt x="3768" y="0"/>
                    <a:pt x="376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17" name="Google Shape;3491;p40">
              <a:extLst>
                <a:ext uri="{FF2B5EF4-FFF2-40B4-BE49-F238E27FC236}">
                  <a16:creationId xmlns:a16="http://schemas.microsoft.com/office/drawing/2014/main" id="{14063F8C-FB88-F59B-CDA4-10B6BDA2F746}"/>
                </a:ext>
              </a:extLst>
            </p:cNvPr>
            <p:cNvSpPr/>
            <p:nvPr/>
          </p:nvSpPr>
          <p:spPr>
            <a:xfrm>
              <a:off x="5324075" y="2313850"/>
              <a:ext cx="103375" cy="39425"/>
            </a:xfrm>
            <a:custGeom>
              <a:avLst/>
              <a:gdLst/>
              <a:ahLst/>
              <a:cxnLst/>
              <a:rect l="l" t="t" r="r" b="b"/>
              <a:pathLst>
                <a:path w="4135" h="1577" extrusionOk="0">
                  <a:moveTo>
                    <a:pt x="1333" y="1"/>
                  </a:moveTo>
                  <a:cubicBezTo>
                    <a:pt x="1074" y="1"/>
                    <a:pt x="840" y="30"/>
                    <a:pt x="639" y="73"/>
                  </a:cubicBezTo>
                  <a:cubicBezTo>
                    <a:pt x="244" y="195"/>
                    <a:pt x="0" y="347"/>
                    <a:pt x="31" y="469"/>
                  </a:cubicBezTo>
                  <a:cubicBezTo>
                    <a:pt x="92" y="712"/>
                    <a:pt x="1004" y="742"/>
                    <a:pt x="2037" y="1016"/>
                  </a:cubicBezTo>
                  <a:cubicBezTo>
                    <a:pt x="2897" y="1243"/>
                    <a:pt x="3610" y="1576"/>
                    <a:pt x="3930" y="1576"/>
                  </a:cubicBezTo>
                  <a:cubicBezTo>
                    <a:pt x="3994" y="1576"/>
                    <a:pt x="4043" y="1563"/>
                    <a:pt x="4073" y="1532"/>
                  </a:cubicBezTo>
                  <a:cubicBezTo>
                    <a:pt x="4134" y="1411"/>
                    <a:pt x="4013" y="1168"/>
                    <a:pt x="3709" y="894"/>
                  </a:cubicBezTo>
                  <a:cubicBezTo>
                    <a:pt x="3405" y="590"/>
                    <a:pt x="2888" y="286"/>
                    <a:pt x="2280" y="134"/>
                  </a:cubicBezTo>
                  <a:cubicBezTo>
                    <a:pt x="1943" y="38"/>
                    <a:pt x="1623" y="1"/>
                    <a:pt x="1333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18" name="Google Shape;3492;p40">
              <a:extLst>
                <a:ext uri="{FF2B5EF4-FFF2-40B4-BE49-F238E27FC236}">
                  <a16:creationId xmlns:a16="http://schemas.microsoft.com/office/drawing/2014/main" id="{84CAC099-A72C-AC29-A6B6-257BC643AF0F}"/>
                </a:ext>
              </a:extLst>
            </p:cNvPr>
            <p:cNvSpPr/>
            <p:nvPr/>
          </p:nvSpPr>
          <p:spPr>
            <a:xfrm>
              <a:off x="5112825" y="2295525"/>
              <a:ext cx="80575" cy="29000"/>
            </a:xfrm>
            <a:custGeom>
              <a:avLst/>
              <a:gdLst/>
              <a:ahLst/>
              <a:cxnLst/>
              <a:rect l="l" t="t" r="r" b="b"/>
              <a:pathLst>
                <a:path w="3223" h="1160" extrusionOk="0">
                  <a:moveTo>
                    <a:pt x="1432" y="0"/>
                  </a:moveTo>
                  <a:cubicBezTo>
                    <a:pt x="1020" y="0"/>
                    <a:pt x="651" y="109"/>
                    <a:pt x="426" y="259"/>
                  </a:cubicBezTo>
                  <a:cubicBezTo>
                    <a:pt x="122" y="442"/>
                    <a:pt x="0" y="624"/>
                    <a:pt x="61" y="746"/>
                  </a:cubicBezTo>
                  <a:cubicBezTo>
                    <a:pt x="213" y="958"/>
                    <a:pt x="852" y="837"/>
                    <a:pt x="1611" y="958"/>
                  </a:cubicBezTo>
                  <a:cubicBezTo>
                    <a:pt x="2143" y="1003"/>
                    <a:pt x="2609" y="1160"/>
                    <a:pt x="2894" y="1160"/>
                  </a:cubicBezTo>
                  <a:cubicBezTo>
                    <a:pt x="3001" y="1160"/>
                    <a:pt x="3082" y="1138"/>
                    <a:pt x="3131" y="1080"/>
                  </a:cubicBezTo>
                  <a:cubicBezTo>
                    <a:pt x="3222" y="989"/>
                    <a:pt x="3131" y="776"/>
                    <a:pt x="2888" y="533"/>
                  </a:cubicBezTo>
                  <a:cubicBezTo>
                    <a:pt x="2645" y="320"/>
                    <a:pt x="2219" y="77"/>
                    <a:pt x="1703" y="16"/>
                  </a:cubicBezTo>
                  <a:cubicBezTo>
                    <a:pt x="1611" y="5"/>
                    <a:pt x="1521" y="0"/>
                    <a:pt x="1432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19" name="Google Shape;3493;p40">
              <a:extLst>
                <a:ext uri="{FF2B5EF4-FFF2-40B4-BE49-F238E27FC236}">
                  <a16:creationId xmlns:a16="http://schemas.microsoft.com/office/drawing/2014/main" id="{01CAD507-7F9A-73E6-F869-58F67E705BF7}"/>
                </a:ext>
              </a:extLst>
            </p:cNvPr>
            <p:cNvSpPr/>
            <p:nvPr/>
          </p:nvSpPr>
          <p:spPr>
            <a:xfrm>
              <a:off x="5474525" y="2164825"/>
              <a:ext cx="196075" cy="425800"/>
            </a:xfrm>
            <a:custGeom>
              <a:avLst/>
              <a:gdLst/>
              <a:ahLst/>
              <a:cxnLst/>
              <a:rect l="l" t="t" r="r" b="b"/>
              <a:pathLst>
                <a:path w="7843" h="17032" extrusionOk="0">
                  <a:moveTo>
                    <a:pt x="4287" y="0"/>
                  </a:moveTo>
                  <a:cubicBezTo>
                    <a:pt x="4126" y="0"/>
                    <a:pt x="3963" y="24"/>
                    <a:pt x="3800" y="77"/>
                  </a:cubicBezTo>
                  <a:cubicBezTo>
                    <a:pt x="2736" y="411"/>
                    <a:pt x="1186" y="2053"/>
                    <a:pt x="305" y="2721"/>
                  </a:cubicBezTo>
                  <a:lnTo>
                    <a:pt x="1" y="2995"/>
                  </a:lnTo>
                  <a:cubicBezTo>
                    <a:pt x="31" y="2995"/>
                    <a:pt x="31" y="3025"/>
                    <a:pt x="31" y="3025"/>
                  </a:cubicBezTo>
                  <a:cubicBezTo>
                    <a:pt x="852" y="3907"/>
                    <a:pt x="1338" y="5062"/>
                    <a:pt x="1308" y="6247"/>
                  </a:cubicBezTo>
                  <a:lnTo>
                    <a:pt x="1308" y="6369"/>
                  </a:lnTo>
                  <a:cubicBezTo>
                    <a:pt x="1308" y="8101"/>
                    <a:pt x="1004" y="9773"/>
                    <a:pt x="1004" y="11506"/>
                  </a:cubicBezTo>
                  <a:cubicBezTo>
                    <a:pt x="1004" y="13208"/>
                    <a:pt x="1338" y="14971"/>
                    <a:pt x="2402" y="16308"/>
                  </a:cubicBezTo>
                  <a:cubicBezTo>
                    <a:pt x="2722" y="16692"/>
                    <a:pt x="3237" y="17031"/>
                    <a:pt x="3683" y="17031"/>
                  </a:cubicBezTo>
                  <a:cubicBezTo>
                    <a:pt x="3873" y="17031"/>
                    <a:pt x="4050" y="16970"/>
                    <a:pt x="4195" y="16825"/>
                  </a:cubicBezTo>
                  <a:cubicBezTo>
                    <a:pt x="4408" y="16643"/>
                    <a:pt x="4469" y="16339"/>
                    <a:pt x="4530" y="16095"/>
                  </a:cubicBezTo>
                  <a:cubicBezTo>
                    <a:pt x="5442" y="12083"/>
                    <a:pt x="7053" y="8679"/>
                    <a:pt x="7661" y="4454"/>
                  </a:cubicBezTo>
                  <a:cubicBezTo>
                    <a:pt x="7843" y="3299"/>
                    <a:pt x="7448" y="2144"/>
                    <a:pt x="6627" y="1323"/>
                  </a:cubicBezTo>
                  <a:cubicBezTo>
                    <a:pt x="5962" y="683"/>
                    <a:pt x="5145" y="0"/>
                    <a:pt x="4287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0" name="Google Shape;3494;p40">
              <a:extLst>
                <a:ext uri="{FF2B5EF4-FFF2-40B4-BE49-F238E27FC236}">
                  <a16:creationId xmlns:a16="http://schemas.microsoft.com/office/drawing/2014/main" id="{4CF7AD29-01F7-A3A1-FDED-8126DD423771}"/>
                </a:ext>
              </a:extLst>
            </p:cNvPr>
            <p:cNvSpPr/>
            <p:nvPr/>
          </p:nvSpPr>
          <p:spPr>
            <a:xfrm>
              <a:off x="5524350" y="2481725"/>
              <a:ext cx="127675" cy="153950"/>
            </a:xfrm>
            <a:custGeom>
              <a:avLst/>
              <a:gdLst/>
              <a:ahLst/>
              <a:cxnLst/>
              <a:rect l="l" t="t" r="r" b="b"/>
              <a:pathLst>
                <a:path w="5107" h="6158" extrusionOk="0">
                  <a:moveTo>
                    <a:pt x="1718" y="0"/>
                  </a:moveTo>
                  <a:cubicBezTo>
                    <a:pt x="1359" y="0"/>
                    <a:pt x="1107" y="38"/>
                    <a:pt x="1078" y="45"/>
                  </a:cubicBezTo>
                  <a:cubicBezTo>
                    <a:pt x="1078" y="45"/>
                    <a:pt x="14" y="5669"/>
                    <a:pt x="14" y="5760"/>
                  </a:cubicBezTo>
                  <a:cubicBezTo>
                    <a:pt x="0" y="5814"/>
                    <a:pt x="772" y="6158"/>
                    <a:pt x="1693" y="6158"/>
                  </a:cubicBezTo>
                  <a:cubicBezTo>
                    <a:pt x="2821" y="6158"/>
                    <a:pt x="4172" y="5642"/>
                    <a:pt x="4573" y="3450"/>
                  </a:cubicBezTo>
                  <a:cubicBezTo>
                    <a:pt x="5106" y="392"/>
                    <a:pt x="2867" y="0"/>
                    <a:pt x="1718" y="0"/>
                  </a:cubicBezTo>
                  <a:close/>
                </a:path>
              </a:pathLst>
            </a:custGeom>
            <a:solidFill>
              <a:srgbClr val="F8BC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1" name="Google Shape;3495;p40">
              <a:extLst>
                <a:ext uri="{FF2B5EF4-FFF2-40B4-BE49-F238E27FC236}">
                  <a16:creationId xmlns:a16="http://schemas.microsoft.com/office/drawing/2014/main" id="{EAB3CFE1-1B63-6F0E-CF1E-EF0A2039F766}"/>
                </a:ext>
              </a:extLst>
            </p:cNvPr>
            <p:cNvSpPr/>
            <p:nvPr/>
          </p:nvSpPr>
          <p:spPr>
            <a:xfrm>
              <a:off x="5561150" y="2518075"/>
              <a:ext cx="53975" cy="86500"/>
            </a:xfrm>
            <a:custGeom>
              <a:avLst/>
              <a:gdLst/>
              <a:ahLst/>
              <a:cxnLst/>
              <a:rect l="l" t="t" r="r" b="b"/>
              <a:pathLst>
                <a:path w="2159" h="3460" extrusionOk="0">
                  <a:moveTo>
                    <a:pt x="1224" y="0"/>
                  </a:moveTo>
                  <a:cubicBezTo>
                    <a:pt x="1146" y="0"/>
                    <a:pt x="1075" y="15"/>
                    <a:pt x="1004" y="50"/>
                  </a:cubicBezTo>
                  <a:cubicBezTo>
                    <a:pt x="882" y="111"/>
                    <a:pt x="822" y="202"/>
                    <a:pt x="791" y="263"/>
                  </a:cubicBezTo>
                  <a:cubicBezTo>
                    <a:pt x="738" y="422"/>
                    <a:pt x="778" y="512"/>
                    <a:pt x="809" y="512"/>
                  </a:cubicBezTo>
                  <a:cubicBezTo>
                    <a:pt x="813" y="512"/>
                    <a:pt x="818" y="510"/>
                    <a:pt x="822" y="506"/>
                  </a:cubicBezTo>
                  <a:cubicBezTo>
                    <a:pt x="822" y="506"/>
                    <a:pt x="822" y="415"/>
                    <a:pt x="882" y="324"/>
                  </a:cubicBezTo>
                  <a:cubicBezTo>
                    <a:pt x="951" y="256"/>
                    <a:pt x="1053" y="170"/>
                    <a:pt x="1190" y="170"/>
                  </a:cubicBezTo>
                  <a:cubicBezTo>
                    <a:pt x="1236" y="170"/>
                    <a:pt x="1285" y="180"/>
                    <a:pt x="1338" y="202"/>
                  </a:cubicBezTo>
                  <a:cubicBezTo>
                    <a:pt x="1551" y="294"/>
                    <a:pt x="1703" y="506"/>
                    <a:pt x="1764" y="841"/>
                  </a:cubicBezTo>
                  <a:cubicBezTo>
                    <a:pt x="1855" y="1145"/>
                    <a:pt x="1855" y="1509"/>
                    <a:pt x="1794" y="1874"/>
                  </a:cubicBezTo>
                  <a:cubicBezTo>
                    <a:pt x="1642" y="2573"/>
                    <a:pt x="1156" y="3181"/>
                    <a:pt x="700" y="3272"/>
                  </a:cubicBezTo>
                  <a:cubicBezTo>
                    <a:pt x="662" y="3278"/>
                    <a:pt x="626" y="3280"/>
                    <a:pt x="590" y="3280"/>
                  </a:cubicBezTo>
                  <a:cubicBezTo>
                    <a:pt x="425" y="3280"/>
                    <a:pt x="283" y="3226"/>
                    <a:pt x="183" y="3151"/>
                  </a:cubicBezTo>
                  <a:cubicBezTo>
                    <a:pt x="92" y="3090"/>
                    <a:pt x="31" y="3029"/>
                    <a:pt x="31" y="3029"/>
                  </a:cubicBezTo>
                  <a:lnTo>
                    <a:pt x="31" y="3029"/>
                  </a:lnTo>
                  <a:cubicBezTo>
                    <a:pt x="1" y="3029"/>
                    <a:pt x="1" y="3120"/>
                    <a:pt x="122" y="3242"/>
                  </a:cubicBezTo>
                  <a:cubicBezTo>
                    <a:pt x="204" y="3351"/>
                    <a:pt x="407" y="3460"/>
                    <a:pt x="645" y="3460"/>
                  </a:cubicBezTo>
                  <a:cubicBezTo>
                    <a:pt x="673" y="3460"/>
                    <a:pt x="702" y="3458"/>
                    <a:pt x="730" y="3455"/>
                  </a:cubicBezTo>
                  <a:cubicBezTo>
                    <a:pt x="1338" y="3394"/>
                    <a:pt x="1885" y="2725"/>
                    <a:pt x="2068" y="1935"/>
                  </a:cubicBezTo>
                  <a:cubicBezTo>
                    <a:pt x="2159" y="1509"/>
                    <a:pt x="2129" y="1114"/>
                    <a:pt x="2007" y="780"/>
                  </a:cubicBezTo>
                  <a:cubicBezTo>
                    <a:pt x="1946" y="446"/>
                    <a:pt x="1703" y="111"/>
                    <a:pt x="1399" y="20"/>
                  </a:cubicBezTo>
                  <a:cubicBezTo>
                    <a:pt x="1336" y="7"/>
                    <a:pt x="1278" y="0"/>
                    <a:pt x="1224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2" name="Google Shape;3496;p40">
              <a:extLst>
                <a:ext uri="{FF2B5EF4-FFF2-40B4-BE49-F238E27FC236}">
                  <a16:creationId xmlns:a16="http://schemas.microsoft.com/office/drawing/2014/main" id="{D32497B7-67C5-34BC-C811-56ACA1352779}"/>
                </a:ext>
              </a:extLst>
            </p:cNvPr>
            <p:cNvSpPr/>
            <p:nvPr/>
          </p:nvSpPr>
          <p:spPr>
            <a:xfrm>
              <a:off x="4980325" y="2018375"/>
              <a:ext cx="620375" cy="262975"/>
            </a:xfrm>
            <a:custGeom>
              <a:avLst/>
              <a:gdLst/>
              <a:ahLst/>
              <a:cxnLst/>
              <a:rect l="l" t="t" r="r" b="b"/>
              <a:pathLst>
                <a:path w="24815" h="10519" extrusionOk="0">
                  <a:moveTo>
                    <a:pt x="4792" y="1"/>
                  </a:moveTo>
                  <a:cubicBezTo>
                    <a:pt x="3969" y="1"/>
                    <a:pt x="3107" y="340"/>
                    <a:pt x="2686" y="1041"/>
                  </a:cubicBezTo>
                  <a:cubicBezTo>
                    <a:pt x="2313" y="1663"/>
                    <a:pt x="2469" y="2569"/>
                    <a:pt x="3004" y="3028"/>
                  </a:cubicBezTo>
                  <a:lnTo>
                    <a:pt x="3004" y="3028"/>
                  </a:lnTo>
                  <a:cubicBezTo>
                    <a:pt x="2779" y="2939"/>
                    <a:pt x="2537" y="2898"/>
                    <a:pt x="2294" y="2898"/>
                  </a:cubicBezTo>
                  <a:cubicBezTo>
                    <a:pt x="1426" y="2898"/>
                    <a:pt x="535" y="3431"/>
                    <a:pt x="285" y="4263"/>
                  </a:cubicBezTo>
                  <a:cubicBezTo>
                    <a:pt x="0" y="5237"/>
                    <a:pt x="644" y="6304"/>
                    <a:pt x="1548" y="6680"/>
                  </a:cubicBezTo>
                  <a:lnTo>
                    <a:pt x="1548" y="6680"/>
                  </a:lnTo>
                  <a:cubicBezTo>
                    <a:pt x="1176" y="6822"/>
                    <a:pt x="850" y="7189"/>
                    <a:pt x="832" y="7607"/>
                  </a:cubicBezTo>
                  <a:cubicBezTo>
                    <a:pt x="802" y="8336"/>
                    <a:pt x="1349" y="8944"/>
                    <a:pt x="1957" y="9339"/>
                  </a:cubicBezTo>
                  <a:cubicBezTo>
                    <a:pt x="2992" y="9976"/>
                    <a:pt x="4196" y="10222"/>
                    <a:pt x="5417" y="10222"/>
                  </a:cubicBezTo>
                  <a:cubicBezTo>
                    <a:pt x="6060" y="10222"/>
                    <a:pt x="6707" y="10154"/>
                    <a:pt x="7337" y="10038"/>
                  </a:cubicBezTo>
                  <a:cubicBezTo>
                    <a:pt x="9161" y="9704"/>
                    <a:pt x="10893" y="9035"/>
                    <a:pt x="12687" y="8671"/>
                  </a:cubicBezTo>
                  <a:cubicBezTo>
                    <a:pt x="13879" y="8412"/>
                    <a:pt x="15591" y="8024"/>
                    <a:pt x="17084" y="8024"/>
                  </a:cubicBezTo>
                  <a:cubicBezTo>
                    <a:pt x="17874" y="8024"/>
                    <a:pt x="18603" y="8133"/>
                    <a:pt x="19161" y="8427"/>
                  </a:cubicBezTo>
                  <a:cubicBezTo>
                    <a:pt x="20295" y="9023"/>
                    <a:pt x="20953" y="10518"/>
                    <a:pt x="21654" y="10518"/>
                  </a:cubicBezTo>
                  <a:cubicBezTo>
                    <a:pt x="21704" y="10518"/>
                    <a:pt x="21754" y="10511"/>
                    <a:pt x="21805" y="10494"/>
                  </a:cubicBezTo>
                  <a:cubicBezTo>
                    <a:pt x="22535" y="10281"/>
                    <a:pt x="23082" y="9613"/>
                    <a:pt x="23325" y="8883"/>
                  </a:cubicBezTo>
                  <a:cubicBezTo>
                    <a:pt x="23599" y="8154"/>
                    <a:pt x="23599" y="7364"/>
                    <a:pt x="23599" y="6573"/>
                  </a:cubicBezTo>
                  <a:cubicBezTo>
                    <a:pt x="24814" y="5114"/>
                    <a:pt x="22444" y="2409"/>
                    <a:pt x="20559" y="1497"/>
                  </a:cubicBezTo>
                  <a:cubicBezTo>
                    <a:pt x="19814" y="1137"/>
                    <a:pt x="18935" y="1009"/>
                    <a:pt x="18018" y="1009"/>
                  </a:cubicBezTo>
                  <a:cubicBezTo>
                    <a:pt x="16615" y="1009"/>
                    <a:pt x="15121" y="1307"/>
                    <a:pt x="13872" y="1528"/>
                  </a:cubicBezTo>
                  <a:cubicBezTo>
                    <a:pt x="12853" y="1717"/>
                    <a:pt x="11816" y="1999"/>
                    <a:pt x="10804" y="1999"/>
                  </a:cubicBezTo>
                  <a:cubicBezTo>
                    <a:pt x="10517" y="1999"/>
                    <a:pt x="10233" y="1976"/>
                    <a:pt x="9951" y="1923"/>
                  </a:cubicBezTo>
                  <a:cubicBezTo>
                    <a:pt x="9070" y="1771"/>
                    <a:pt x="8279" y="1315"/>
                    <a:pt x="7489" y="889"/>
                  </a:cubicBezTo>
                  <a:cubicBezTo>
                    <a:pt x="6699" y="494"/>
                    <a:pt x="5878" y="99"/>
                    <a:pt x="4996" y="8"/>
                  </a:cubicBezTo>
                  <a:cubicBezTo>
                    <a:pt x="4929" y="3"/>
                    <a:pt x="4861" y="1"/>
                    <a:pt x="479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3" name="Google Shape;3497;p40">
              <a:extLst>
                <a:ext uri="{FF2B5EF4-FFF2-40B4-BE49-F238E27FC236}">
                  <a16:creationId xmlns:a16="http://schemas.microsoft.com/office/drawing/2014/main" id="{00F044EF-DBF5-E0F9-6C21-1F7D7FEAF6F6}"/>
                </a:ext>
              </a:extLst>
            </p:cNvPr>
            <p:cNvSpPr/>
            <p:nvPr/>
          </p:nvSpPr>
          <p:spPr>
            <a:xfrm>
              <a:off x="5578650" y="2210050"/>
              <a:ext cx="208225" cy="436200"/>
            </a:xfrm>
            <a:custGeom>
              <a:avLst/>
              <a:gdLst/>
              <a:ahLst/>
              <a:cxnLst/>
              <a:rect l="l" t="t" r="r" b="b"/>
              <a:pathLst>
                <a:path w="8329" h="17448" extrusionOk="0">
                  <a:moveTo>
                    <a:pt x="213" y="0"/>
                  </a:moveTo>
                  <a:cubicBezTo>
                    <a:pt x="61" y="31"/>
                    <a:pt x="0" y="31"/>
                    <a:pt x="0" y="61"/>
                  </a:cubicBezTo>
                  <a:cubicBezTo>
                    <a:pt x="0" y="61"/>
                    <a:pt x="60" y="49"/>
                    <a:pt x="175" y="49"/>
                  </a:cubicBezTo>
                  <a:cubicBezTo>
                    <a:pt x="318" y="49"/>
                    <a:pt x="547" y="68"/>
                    <a:pt x="851" y="152"/>
                  </a:cubicBezTo>
                  <a:cubicBezTo>
                    <a:pt x="1368" y="304"/>
                    <a:pt x="2128" y="730"/>
                    <a:pt x="2644" y="1581"/>
                  </a:cubicBezTo>
                  <a:cubicBezTo>
                    <a:pt x="3161" y="2432"/>
                    <a:pt x="3344" y="3648"/>
                    <a:pt x="3222" y="4955"/>
                  </a:cubicBezTo>
                  <a:cubicBezTo>
                    <a:pt x="3100" y="6262"/>
                    <a:pt x="2675" y="7691"/>
                    <a:pt x="2644" y="9241"/>
                  </a:cubicBezTo>
                  <a:cubicBezTo>
                    <a:pt x="2614" y="10031"/>
                    <a:pt x="2736" y="10791"/>
                    <a:pt x="3009" y="11490"/>
                  </a:cubicBezTo>
                  <a:cubicBezTo>
                    <a:pt x="3283" y="12189"/>
                    <a:pt x="3739" y="12767"/>
                    <a:pt x="4316" y="13162"/>
                  </a:cubicBezTo>
                  <a:cubicBezTo>
                    <a:pt x="4894" y="13527"/>
                    <a:pt x="5502" y="13739"/>
                    <a:pt x="6018" y="13982"/>
                  </a:cubicBezTo>
                  <a:cubicBezTo>
                    <a:pt x="6565" y="14195"/>
                    <a:pt x="7052" y="14438"/>
                    <a:pt x="7447" y="14773"/>
                  </a:cubicBezTo>
                  <a:cubicBezTo>
                    <a:pt x="7812" y="15077"/>
                    <a:pt x="8055" y="15472"/>
                    <a:pt x="8146" y="15837"/>
                  </a:cubicBezTo>
                  <a:cubicBezTo>
                    <a:pt x="8207" y="16232"/>
                    <a:pt x="8146" y="16566"/>
                    <a:pt x="8055" y="16809"/>
                  </a:cubicBezTo>
                  <a:cubicBezTo>
                    <a:pt x="7812" y="17326"/>
                    <a:pt x="7447" y="17417"/>
                    <a:pt x="7477" y="17448"/>
                  </a:cubicBezTo>
                  <a:cubicBezTo>
                    <a:pt x="7477" y="17448"/>
                    <a:pt x="7569" y="17417"/>
                    <a:pt x="7690" y="17356"/>
                  </a:cubicBezTo>
                  <a:cubicBezTo>
                    <a:pt x="7812" y="17265"/>
                    <a:pt x="7994" y="17113"/>
                    <a:pt x="8116" y="16870"/>
                  </a:cubicBezTo>
                  <a:cubicBezTo>
                    <a:pt x="8237" y="16596"/>
                    <a:pt x="8328" y="16232"/>
                    <a:pt x="8237" y="15837"/>
                  </a:cubicBezTo>
                  <a:cubicBezTo>
                    <a:pt x="8176" y="15411"/>
                    <a:pt x="7903" y="14985"/>
                    <a:pt x="7538" y="14651"/>
                  </a:cubicBezTo>
                  <a:cubicBezTo>
                    <a:pt x="7143" y="14317"/>
                    <a:pt x="6626" y="14043"/>
                    <a:pt x="6110" y="13800"/>
                  </a:cubicBezTo>
                  <a:cubicBezTo>
                    <a:pt x="5562" y="13587"/>
                    <a:pt x="4955" y="13375"/>
                    <a:pt x="4407" y="13010"/>
                  </a:cubicBezTo>
                  <a:cubicBezTo>
                    <a:pt x="3860" y="12645"/>
                    <a:pt x="3435" y="12068"/>
                    <a:pt x="3192" y="11429"/>
                  </a:cubicBezTo>
                  <a:cubicBezTo>
                    <a:pt x="2918" y="10761"/>
                    <a:pt x="2827" y="10001"/>
                    <a:pt x="2827" y="9271"/>
                  </a:cubicBezTo>
                  <a:cubicBezTo>
                    <a:pt x="2888" y="7721"/>
                    <a:pt x="3313" y="6323"/>
                    <a:pt x="3404" y="4985"/>
                  </a:cubicBezTo>
                  <a:cubicBezTo>
                    <a:pt x="3526" y="3648"/>
                    <a:pt x="3344" y="2371"/>
                    <a:pt x="2766" y="1490"/>
                  </a:cubicBezTo>
                  <a:cubicBezTo>
                    <a:pt x="2219" y="639"/>
                    <a:pt x="1429" y="213"/>
                    <a:pt x="881" y="92"/>
                  </a:cubicBezTo>
                  <a:cubicBezTo>
                    <a:pt x="608" y="0"/>
                    <a:pt x="365" y="0"/>
                    <a:pt x="213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4" name="Google Shape;3498;p40">
              <a:extLst>
                <a:ext uri="{FF2B5EF4-FFF2-40B4-BE49-F238E27FC236}">
                  <a16:creationId xmlns:a16="http://schemas.microsoft.com/office/drawing/2014/main" id="{FD07E2BF-60E6-59F8-F967-F67B5097ED87}"/>
                </a:ext>
              </a:extLst>
            </p:cNvPr>
            <p:cNvSpPr/>
            <p:nvPr/>
          </p:nvSpPr>
          <p:spPr>
            <a:xfrm>
              <a:off x="4973775" y="2089900"/>
              <a:ext cx="591200" cy="178350"/>
            </a:xfrm>
            <a:custGeom>
              <a:avLst/>
              <a:gdLst/>
              <a:ahLst/>
              <a:cxnLst/>
              <a:rect l="l" t="t" r="r" b="b"/>
              <a:pathLst>
                <a:path w="23648" h="7134" extrusionOk="0">
                  <a:moveTo>
                    <a:pt x="2448" y="1"/>
                  </a:moveTo>
                  <a:cubicBezTo>
                    <a:pt x="1972" y="1"/>
                    <a:pt x="1354" y="149"/>
                    <a:pt x="790" y="642"/>
                  </a:cubicBezTo>
                  <a:cubicBezTo>
                    <a:pt x="304" y="1189"/>
                    <a:pt x="0" y="2071"/>
                    <a:pt x="91" y="3044"/>
                  </a:cubicBezTo>
                  <a:cubicBezTo>
                    <a:pt x="152" y="3986"/>
                    <a:pt x="669" y="5019"/>
                    <a:pt x="1550" y="5749"/>
                  </a:cubicBezTo>
                  <a:cubicBezTo>
                    <a:pt x="2432" y="6478"/>
                    <a:pt x="3617" y="6934"/>
                    <a:pt x="4863" y="7086"/>
                  </a:cubicBezTo>
                  <a:cubicBezTo>
                    <a:pt x="5205" y="7119"/>
                    <a:pt x="5552" y="7134"/>
                    <a:pt x="5901" y="7134"/>
                  </a:cubicBezTo>
                  <a:cubicBezTo>
                    <a:pt x="6857" y="7134"/>
                    <a:pt x="7836" y="7021"/>
                    <a:pt x="8815" y="6843"/>
                  </a:cubicBezTo>
                  <a:cubicBezTo>
                    <a:pt x="11003" y="6417"/>
                    <a:pt x="12979" y="5566"/>
                    <a:pt x="14620" y="4594"/>
                  </a:cubicBezTo>
                  <a:cubicBezTo>
                    <a:pt x="15441" y="4107"/>
                    <a:pt x="16231" y="3651"/>
                    <a:pt x="17022" y="3347"/>
                  </a:cubicBezTo>
                  <a:cubicBezTo>
                    <a:pt x="17812" y="3013"/>
                    <a:pt x="18602" y="2892"/>
                    <a:pt x="19301" y="2861"/>
                  </a:cubicBezTo>
                  <a:cubicBezTo>
                    <a:pt x="20730" y="2861"/>
                    <a:pt x="21885" y="3287"/>
                    <a:pt x="22584" y="3651"/>
                  </a:cubicBezTo>
                  <a:cubicBezTo>
                    <a:pt x="23253" y="4001"/>
                    <a:pt x="23588" y="4322"/>
                    <a:pt x="23642" y="4322"/>
                  </a:cubicBezTo>
                  <a:cubicBezTo>
                    <a:pt x="23645" y="4322"/>
                    <a:pt x="23647" y="4321"/>
                    <a:pt x="23648" y="4320"/>
                  </a:cubicBezTo>
                  <a:cubicBezTo>
                    <a:pt x="23648" y="4320"/>
                    <a:pt x="23314" y="3986"/>
                    <a:pt x="22614" y="3591"/>
                  </a:cubicBezTo>
                  <a:cubicBezTo>
                    <a:pt x="21915" y="3196"/>
                    <a:pt x="20760" y="2740"/>
                    <a:pt x="19301" y="2740"/>
                  </a:cubicBezTo>
                  <a:cubicBezTo>
                    <a:pt x="18572" y="2740"/>
                    <a:pt x="17751" y="2861"/>
                    <a:pt x="16961" y="3196"/>
                  </a:cubicBezTo>
                  <a:cubicBezTo>
                    <a:pt x="16140" y="3499"/>
                    <a:pt x="15350" y="3955"/>
                    <a:pt x="14529" y="4442"/>
                  </a:cubicBezTo>
                  <a:cubicBezTo>
                    <a:pt x="12888" y="5414"/>
                    <a:pt x="10942" y="6235"/>
                    <a:pt x="8784" y="6630"/>
                  </a:cubicBezTo>
                  <a:cubicBezTo>
                    <a:pt x="7817" y="6806"/>
                    <a:pt x="6850" y="6934"/>
                    <a:pt x="5929" y="6934"/>
                  </a:cubicBezTo>
                  <a:cubicBezTo>
                    <a:pt x="5576" y="6934"/>
                    <a:pt x="5230" y="6915"/>
                    <a:pt x="4894" y="6873"/>
                  </a:cubicBezTo>
                  <a:cubicBezTo>
                    <a:pt x="3648" y="6752"/>
                    <a:pt x="2492" y="6326"/>
                    <a:pt x="1672" y="5597"/>
                  </a:cubicBezTo>
                  <a:cubicBezTo>
                    <a:pt x="821" y="4898"/>
                    <a:pt x="304" y="3955"/>
                    <a:pt x="243" y="3013"/>
                  </a:cubicBezTo>
                  <a:cubicBezTo>
                    <a:pt x="152" y="2101"/>
                    <a:pt x="426" y="1281"/>
                    <a:pt x="882" y="733"/>
                  </a:cubicBezTo>
                  <a:cubicBezTo>
                    <a:pt x="1439" y="227"/>
                    <a:pt x="2080" y="79"/>
                    <a:pt x="2543" y="79"/>
                  </a:cubicBezTo>
                  <a:cubicBezTo>
                    <a:pt x="2635" y="79"/>
                    <a:pt x="2720" y="85"/>
                    <a:pt x="2796" y="95"/>
                  </a:cubicBezTo>
                  <a:cubicBezTo>
                    <a:pt x="3283" y="156"/>
                    <a:pt x="3526" y="308"/>
                    <a:pt x="3526" y="308"/>
                  </a:cubicBezTo>
                  <a:cubicBezTo>
                    <a:pt x="3556" y="278"/>
                    <a:pt x="3496" y="247"/>
                    <a:pt x="3374" y="217"/>
                  </a:cubicBezTo>
                  <a:cubicBezTo>
                    <a:pt x="3313" y="186"/>
                    <a:pt x="3222" y="156"/>
                    <a:pt x="3131" y="126"/>
                  </a:cubicBezTo>
                  <a:cubicBezTo>
                    <a:pt x="3040" y="95"/>
                    <a:pt x="2948" y="65"/>
                    <a:pt x="2827" y="34"/>
                  </a:cubicBezTo>
                  <a:cubicBezTo>
                    <a:pt x="2716" y="14"/>
                    <a:pt x="2588" y="1"/>
                    <a:pt x="2448" y="1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5" name="Google Shape;3499;p40">
              <a:extLst>
                <a:ext uri="{FF2B5EF4-FFF2-40B4-BE49-F238E27FC236}">
                  <a16:creationId xmlns:a16="http://schemas.microsoft.com/office/drawing/2014/main" id="{C06027D3-F1AE-A4C8-A1EC-CF1BAA5BC4F7}"/>
                </a:ext>
              </a:extLst>
            </p:cNvPr>
            <p:cNvSpPr/>
            <p:nvPr/>
          </p:nvSpPr>
          <p:spPr>
            <a:xfrm>
              <a:off x="5116625" y="2014000"/>
              <a:ext cx="460525" cy="182400"/>
            </a:xfrm>
            <a:custGeom>
              <a:avLst/>
              <a:gdLst/>
              <a:ahLst/>
              <a:cxnLst/>
              <a:rect l="l" t="t" r="r" b="b"/>
              <a:pathLst>
                <a:path w="18421" h="7296" extrusionOk="0">
                  <a:moveTo>
                    <a:pt x="61" y="0"/>
                  </a:moveTo>
                  <a:cubicBezTo>
                    <a:pt x="61" y="1"/>
                    <a:pt x="0" y="335"/>
                    <a:pt x="183" y="912"/>
                  </a:cubicBezTo>
                  <a:cubicBezTo>
                    <a:pt x="365" y="1459"/>
                    <a:pt x="851" y="2219"/>
                    <a:pt x="1763" y="2797"/>
                  </a:cubicBezTo>
                  <a:cubicBezTo>
                    <a:pt x="2219" y="3070"/>
                    <a:pt x="2736" y="3314"/>
                    <a:pt x="3344" y="3466"/>
                  </a:cubicBezTo>
                  <a:cubicBezTo>
                    <a:pt x="3749" y="3547"/>
                    <a:pt x="4182" y="3587"/>
                    <a:pt x="4632" y="3587"/>
                  </a:cubicBezTo>
                  <a:cubicBezTo>
                    <a:pt x="4857" y="3587"/>
                    <a:pt x="5087" y="3577"/>
                    <a:pt x="5320" y="3557"/>
                  </a:cubicBezTo>
                  <a:cubicBezTo>
                    <a:pt x="6718" y="3466"/>
                    <a:pt x="8177" y="2979"/>
                    <a:pt x="9727" y="2584"/>
                  </a:cubicBezTo>
                  <a:cubicBezTo>
                    <a:pt x="10699" y="2331"/>
                    <a:pt x="11672" y="2153"/>
                    <a:pt x="12596" y="2153"/>
                  </a:cubicBezTo>
                  <a:cubicBezTo>
                    <a:pt x="13117" y="2153"/>
                    <a:pt x="13622" y="2210"/>
                    <a:pt x="14104" y="2341"/>
                  </a:cubicBezTo>
                  <a:cubicBezTo>
                    <a:pt x="15411" y="2675"/>
                    <a:pt x="16444" y="3466"/>
                    <a:pt x="17083" y="4256"/>
                  </a:cubicBezTo>
                  <a:cubicBezTo>
                    <a:pt x="17721" y="5046"/>
                    <a:pt x="18055" y="5836"/>
                    <a:pt x="18207" y="6414"/>
                  </a:cubicBezTo>
                  <a:cubicBezTo>
                    <a:pt x="18359" y="6961"/>
                    <a:pt x="18390" y="7295"/>
                    <a:pt x="18420" y="7295"/>
                  </a:cubicBezTo>
                  <a:cubicBezTo>
                    <a:pt x="18420" y="7295"/>
                    <a:pt x="18420" y="7204"/>
                    <a:pt x="18390" y="7052"/>
                  </a:cubicBezTo>
                  <a:cubicBezTo>
                    <a:pt x="18390" y="6900"/>
                    <a:pt x="18359" y="6657"/>
                    <a:pt x="18299" y="6383"/>
                  </a:cubicBezTo>
                  <a:cubicBezTo>
                    <a:pt x="18147" y="5806"/>
                    <a:pt x="17843" y="5016"/>
                    <a:pt x="17174" y="4165"/>
                  </a:cubicBezTo>
                  <a:cubicBezTo>
                    <a:pt x="16536" y="3344"/>
                    <a:pt x="15502" y="2493"/>
                    <a:pt x="14134" y="2128"/>
                  </a:cubicBezTo>
                  <a:cubicBezTo>
                    <a:pt x="13642" y="1997"/>
                    <a:pt x="13122" y="1940"/>
                    <a:pt x="12586" y="1940"/>
                  </a:cubicBezTo>
                  <a:cubicBezTo>
                    <a:pt x="11636" y="1940"/>
                    <a:pt x="10639" y="2118"/>
                    <a:pt x="9666" y="2371"/>
                  </a:cubicBezTo>
                  <a:cubicBezTo>
                    <a:pt x="8116" y="2766"/>
                    <a:pt x="6687" y="3253"/>
                    <a:pt x="5320" y="3374"/>
                  </a:cubicBezTo>
                  <a:cubicBezTo>
                    <a:pt x="5087" y="3395"/>
                    <a:pt x="4860" y="3405"/>
                    <a:pt x="4640" y="3405"/>
                  </a:cubicBezTo>
                  <a:cubicBezTo>
                    <a:pt x="4198" y="3405"/>
                    <a:pt x="3780" y="3364"/>
                    <a:pt x="3374" y="3283"/>
                  </a:cubicBezTo>
                  <a:cubicBezTo>
                    <a:pt x="2797" y="3162"/>
                    <a:pt x="2280" y="2949"/>
                    <a:pt x="1824" y="2675"/>
                  </a:cubicBezTo>
                  <a:cubicBezTo>
                    <a:pt x="943" y="2128"/>
                    <a:pt x="456" y="1399"/>
                    <a:pt x="244" y="882"/>
                  </a:cubicBezTo>
                  <a:cubicBezTo>
                    <a:pt x="61" y="335"/>
                    <a:pt x="61" y="1"/>
                    <a:pt x="61" y="0"/>
                  </a:cubicBezTo>
                  <a:close/>
                </a:path>
              </a:pathLst>
            </a:custGeom>
            <a:solidFill>
              <a:srgbClr val="455A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6" name="Google Shape;3500;p40">
              <a:extLst>
                <a:ext uri="{FF2B5EF4-FFF2-40B4-BE49-F238E27FC236}">
                  <a16:creationId xmlns:a16="http://schemas.microsoft.com/office/drawing/2014/main" id="{6A5CD423-B310-A902-DA29-1411DCE0520F}"/>
                </a:ext>
              </a:extLst>
            </p:cNvPr>
            <p:cNvSpPr/>
            <p:nvPr/>
          </p:nvSpPr>
          <p:spPr>
            <a:xfrm>
              <a:off x="5163725" y="2630150"/>
              <a:ext cx="75275" cy="62750"/>
            </a:xfrm>
            <a:custGeom>
              <a:avLst/>
              <a:gdLst/>
              <a:ahLst/>
              <a:cxnLst/>
              <a:rect l="l" t="t" r="r" b="b"/>
              <a:pathLst>
                <a:path w="3011" h="2510" extrusionOk="0">
                  <a:moveTo>
                    <a:pt x="2380" y="1"/>
                  </a:moveTo>
                  <a:cubicBezTo>
                    <a:pt x="2284" y="1"/>
                    <a:pt x="2186" y="18"/>
                    <a:pt x="2098" y="36"/>
                  </a:cubicBezTo>
                  <a:cubicBezTo>
                    <a:pt x="1399" y="157"/>
                    <a:pt x="700" y="279"/>
                    <a:pt x="1" y="431"/>
                  </a:cubicBezTo>
                  <a:lnTo>
                    <a:pt x="92" y="583"/>
                  </a:lnTo>
                  <a:cubicBezTo>
                    <a:pt x="183" y="947"/>
                    <a:pt x="244" y="1343"/>
                    <a:pt x="426" y="1707"/>
                  </a:cubicBezTo>
                  <a:cubicBezTo>
                    <a:pt x="578" y="2072"/>
                    <a:pt x="882" y="2376"/>
                    <a:pt x="1278" y="2467"/>
                  </a:cubicBezTo>
                  <a:cubicBezTo>
                    <a:pt x="1370" y="2496"/>
                    <a:pt x="1466" y="2509"/>
                    <a:pt x="1562" y="2509"/>
                  </a:cubicBezTo>
                  <a:cubicBezTo>
                    <a:pt x="1876" y="2509"/>
                    <a:pt x="2193" y="2366"/>
                    <a:pt x="2402" y="2133"/>
                  </a:cubicBezTo>
                  <a:cubicBezTo>
                    <a:pt x="2706" y="1829"/>
                    <a:pt x="2889" y="1434"/>
                    <a:pt x="2949" y="1008"/>
                  </a:cubicBezTo>
                  <a:cubicBezTo>
                    <a:pt x="3010" y="644"/>
                    <a:pt x="2949" y="157"/>
                    <a:pt x="2585" y="36"/>
                  </a:cubicBezTo>
                  <a:cubicBezTo>
                    <a:pt x="2520" y="10"/>
                    <a:pt x="2451" y="1"/>
                    <a:pt x="2380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7" name="Google Shape;3501;p40">
              <a:extLst>
                <a:ext uri="{FF2B5EF4-FFF2-40B4-BE49-F238E27FC236}">
                  <a16:creationId xmlns:a16="http://schemas.microsoft.com/office/drawing/2014/main" id="{E5B56406-A425-68F5-07D4-7A41D87332B6}"/>
                </a:ext>
              </a:extLst>
            </p:cNvPr>
            <p:cNvSpPr/>
            <p:nvPr/>
          </p:nvSpPr>
          <p:spPr>
            <a:xfrm>
              <a:off x="5156125" y="2628000"/>
              <a:ext cx="91225" cy="67650"/>
            </a:xfrm>
            <a:custGeom>
              <a:avLst/>
              <a:gdLst/>
              <a:ahLst/>
              <a:cxnLst/>
              <a:rect l="l" t="t" r="r" b="b"/>
              <a:pathLst>
                <a:path w="3649" h="2706" extrusionOk="0">
                  <a:moveTo>
                    <a:pt x="3041" y="0"/>
                  </a:moveTo>
                  <a:cubicBezTo>
                    <a:pt x="2889" y="0"/>
                    <a:pt x="2767" y="0"/>
                    <a:pt x="2645" y="30"/>
                  </a:cubicBezTo>
                  <a:cubicBezTo>
                    <a:pt x="2524" y="30"/>
                    <a:pt x="2433" y="61"/>
                    <a:pt x="2311" y="61"/>
                  </a:cubicBezTo>
                  <a:cubicBezTo>
                    <a:pt x="1855" y="122"/>
                    <a:pt x="1430" y="152"/>
                    <a:pt x="1095" y="213"/>
                  </a:cubicBezTo>
                  <a:cubicBezTo>
                    <a:pt x="427" y="304"/>
                    <a:pt x="1" y="395"/>
                    <a:pt x="1" y="426"/>
                  </a:cubicBezTo>
                  <a:cubicBezTo>
                    <a:pt x="1" y="461"/>
                    <a:pt x="147" y="476"/>
                    <a:pt x="409" y="476"/>
                  </a:cubicBezTo>
                  <a:cubicBezTo>
                    <a:pt x="593" y="476"/>
                    <a:pt x="836" y="469"/>
                    <a:pt x="1126" y="456"/>
                  </a:cubicBezTo>
                  <a:cubicBezTo>
                    <a:pt x="1460" y="456"/>
                    <a:pt x="1886" y="426"/>
                    <a:pt x="2341" y="395"/>
                  </a:cubicBezTo>
                  <a:cubicBezTo>
                    <a:pt x="2463" y="365"/>
                    <a:pt x="2585" y="365"/>
                    <a:pt x="2676" y="365"/>
                  </a:cubicBezTo>
                  <a:cubicBezTo>
                    <a:pt x="2797" y="334"/>
                    <a:pt x="2949" y="334"/>
                    <a:pt x="3041" y="334"/>
                  </a:cubicBezTo>
                  <a:cubicBezTo>
                    <a:pt x="3101" y="334"/>
                    <a:pt x="3101" y="334"/>
                    <a:pt x="3162" y="456"/>
                  </a:cubicBezTo>
                  <a:cubicBezTo>
                    <a:pt x="3193" y="547"/>
                    <a:pt x="3223" y="669"/>
                    <a:pt x="3223" y="790"/>
                  </a:cubicBezTo>
                  <a:cubicBezTo>
                    <a:pt x="3284" y="1246"/>
                    <a:pt x="3101" y="1702"/>
                    <a:pt x="2797" y="2006"/>
                  </a:cubicBezTo>
                  <a:cubicBezTo>
                    <a:pt x="2524" y="2310"/>
                    <a:pt x="2129" y="2432"/>
                    <a:pt x="1825" y="2462"/>
                  </a:cubicBezTo>
                  <a:cubicBezTo>
                    <a:pt x="1793" y="2464"/>
                    <a:pt x="1762" y="2464"/>
                    <a:pt x="1731" y="2464"/>
                  </a:cubicBezTo>
                  <a:cubicBezTo>
                    <a:pt x="1183" y="2464"/>
                    <a:pt x="880" y="2241"/>
                    <a:pt x="784" y="2241"/>
                  </a:cubicBezTo>
                  <a:cubicBezTo>
                    <a:pt x="774" y="2241"/>
                    <a:pt x="766" y="2244"/>
                    <a:pt x="761" y="2249"/>
                  </a:cubicBezTo>
                  <a:cubicBezTo>
                    <a:pt x="761" y="2280"/>
                    <a:pt x="822" y="2371"/>
                    <a:pt x="1004" y="2462"/>
                  </a:cubicBezTo>
                  <a:cubicBezTo>
                    <a:pt x="1186" y="2584"/>
                    <a:pt x="1460" y="2705"/>
                    <a:pt x="1825" y="2705"/>
                  </a:cubicBezTo>
                  <a:cubicBezTo>
                    <a:pt x="2189" y="2705"/>
                    <a:pt x="2676" y="2584"/>
                    <a:pt x="3041" y="2249"/>
                  </a:cubicBezTo>
                  <a:cubicBezTo>
                    <a:pt x="3405" y="1885"/>
                    <a:pt x="3648" y="1337"/>
                    <a:pt x="3588" y="760"/>
                  </a:cubicBezTo>
                  <a:cubicBezTo>
                    <a:pt x="3557" y="608"/>
                    <a:pt x="3527" y="456"/>
                    <a:pt x="3466" y="334"/>
                  </a:cubicBezTo>
                  <a:cubicBezTo>
                    <a:pt x="3436" y="243"/>
                    <a:pt x="3405" y="152"/>
                    <a:pt x="3314" y="91"/>
                  </a:cubicBezTo>
                  <a:cubicBezTo>
                    <a:pt x="3223" y="0"/>
                    <a:pt x="3132" y="0"/>
                    <a:pt x="3041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8" name="Google Shape;3502;p40">
              <a:extLst>
                <a:ext uri="{FF2B5EF4-FFF2-40B4-BE49-F238E27FC236}">
                  <a16:creationId xmlns:a16="http://schemas.microsoft.com/office/drawing/2014/main" id="{B81AF19C-842A-F5CC-3C05-57AC577A4C98}"/>
                </a:ext>
              </a:extLst>
            </p:cNvPr>
            <p:cNvSpPr/>
            <p:nvPr/>
          </p:nvSpPr>
          <p:spPr>
            <a:xfrm>
              <a:off x="5118900" y="2838475"/>
              <a:ext cx="198350" cy="51600"/>
            </a:xfrm>
            <a:custGeom>
              <a:avLst/>
              <a:gdLst/>
              <a:ahLst/>
              <a:cxnLst/>
              <a:rect l="l" t="t" r="r" b="b"/>
              <a:pathLst>
                <a:path w="7934" h="2064" extrusionOk="0">
                  <a:moveTo>
                    <a:pt x="396" y="1"/>
                  </a:moveTo>
                  <a:lnTo>
                    <a:pt x="1" y="1855"/>
                  </a:lnTo>
                  <a:cubicBezTo>
                    <a:pt x="829" y="2002"/>
                    <a:pt x="1597" y="2063"/>
                    <a:pt x="2302" y="2063"/>
                  </a:cubicBezTo>
                  <a:cubicBezTo>
                    <a:pt x="5967" y="2063"/>
                    <a:pt x="7934" y="396"/>
                    <a:pt x="7934" y="396"/>
                  </a:cubicBezTo>
                  <a:lnTo>
                    <a:pt x="7934" y="396"/>
                  </a:lnTo>
                  <a:cubicBezTo>
                    <a:pt x="6943" y="680"/>
                    <a:pt x="5944" y="784"/>
                    <a:pt x="5011" y="784"/>
                  </a:cubicBezTo>
                  <a:cubicBezTo>
                    <a:pt x="2453" y="784"/>
                    <a:pt x="396" y="1"/>
                    <a:pt x="396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29" name="Google Shape;3503;p40">
              <a:extLst>
                <a:ext uri="{FF2B5EF4-FFF2-40B4-BE49-F238E27FC236}">
                  <a16:creationId xmlns:a16="http://schemas.microsoft.com/office/drawing/2014/main" id="{4844A99E-08D3-8C36-0A5C-99F84260CD04}"/>
                </a:ext>
              </a:extLst>
            </p:cNvPr>
            <p:cNvSpPr/>
            <p:nvPr/>
          </p:nvSpPr>
          <p:spPr>
            <a:xfrm>
              <a:off x="4884850" y="4076750"/>
              <a:ext cx="389850" cy="123575"/>
            </a:xfrm>
            <a:custGeom>
              <a:avLst/>
              <a:gdLst/>
              <a:ahLst/>
              <a:cxnLst/>
              <a:rect l="l" t="t" r="r" b="b"/>
              <a:pathLst>
                <a:path w="15594" h="4943" extrusionOk="0">
                  <a:moveTo>
                    <a:pt x="3264" y="1"/>
                  </a:moveTo>
                  <a:cubicBezTo>
                    <a:pt x="2976" y="1"/>
                    <a:pt x="2706" y="14"/>
                    <a:pt x="2463" y="14"/>
                  </a:cubicBezTo>
                  <a:cubicBezTo>
                    <a:pt x="2068" y="14"/>
                    <a:pt x="1733" y="75"/>
                    <a:pt x="1429" y="75"/>
                  </a:cubicBezTo>
                  <a:cubicBezTo>
                    <a:pt x="1125" y="106"/>
                    <a:pt x="882" y="136"/>
                    <a:pt x="669" y="166"/>
                  </a:cubicBezTo>
                  <a:cubicBezTo>
                    <a:pt x="244" y="227"/>
                    <a:pt x="1" y="288"/>
                    <a:pt x="31" y="288"/>
                  </a:cubicBezTo>
                  <a:cubicBezTo>
                    <a:pt x="31" y="297"/>
                    <a:pt x="49" y="301"/>
                    <a:pt x="86" y="301"/>
                  </a:cubicBezTo>
                  <a:cubicBezTo>
                    <a:pt x="174" y="301"/>
                    <a:pt x="369" y="279"/>
                    <a:pt x="669" y="258"/>
                  </a:cubicBezTo>
                  <a:cubicBezTo>
                    <a:pt x="882" y="227"/>
                    <a:pt x="1156" y="197"/>
                    <a:pt x="1460" y="197"/>
                  </a:cubicBezTo>
                  <a:cubicBezTo>
                    <a:pt x="1653" y="175"/>
                    <a:pt x="1892" y="154"/>
                    <a:pt x="2145" y="154"/>
                  </a:cubicBezTo>
                  <a:cubicBezTo>
                    <a:pt x="2249" y="154"/>
                    <a:pt x="2356" y="157"/>
                    <a:pt x="2463" y="166"/>
                  </a:cubicBezTo>
                  <a:cubicBezTo>
                    <a:pt x="2858" y="166"/>
                    <a:pt x="3253" y="166"/>
                    <a:pt x="3709" y="197"/>
                  </a:cubicBezTo>
                  <a:cubicBezTo>
                    <a:pt x="4135" y="197"/>
                    <a:pt x="4621" y="258"/>
                    <a:pt x="5107" y="318"/>
                  </a:cubicBezTo>
                  <a:cubicBezTo>
                    <a:pt x="6110" y="440"/>
                    <a:pt x="7205" y="653"/>
                    <a:pt x="8299" y="987"/>
                  </a:cubicBezTo>
                  <a:cubicBezTo>
                    <a:pt x="9393" y="1321"/>
                    <a:pt x="10426" y="1747"/>
                    <a:pt x="11308" y="2172"/>
                  </a:cubicBezTo>
                  <a:cubicBezTo>
                    <a:pt x="11764" y="2385"/>
                    <a:pt x="12189" y="2598"/>
                    <a:pt x="12585" y="2841"/>
                  </a:cubicBezTo>
                  <a:cubicBezTo>
                    <a:pt x="12949" y="3054"/>
                    <a:pt x="13314" y="3297"/>
                    <a:pt x="13618" y="3480"/>
                  </a:cubicBezTo>
                  <a:cubicBezTo>
                    <a:pt x="13952" y="3692"/>
                    <a:pt x="14196" y="3905"/>
                    <a:pt x="14439" y="4087"/>
                  </a:cubicBezTo>
                  <a:cubicBezTo>
                    <a:pt x="14712" y="4239"/>
                    <a:pt x="14895" y="4422"/>
                    <a:pt x="15077" y="4543"/>
                  </a:cubicBezTo>
                  <a:cubicBezTo>
                    <a:pt x="15355" y="4794"/>
                    <a:pt x="15557" y="4942"/>
                    <a:pt x="15589" y="4942"/>
                  </a:cubicBezTo>
                  <a:cubicBezTo>
                    <a:pt x="15592" y="4942"/>
                    <a:pt x="15594" y="4941"/>
                    <a:pt x="15594" y="4938"/>
                  </a:cubicBezTo>
                  <a:cubicBezTo>
                    <a:pt x="15594" y="4938"/>
                    <a:pt x="15411" y="4787"/>
                    <a:pt x="15107" y="4483"/>
                  </a:cubicBezTo>
                  <a:cubicBezTo>
                    <a:pt x="14955" y="4361"/>
                    <a:pt x="14773" y="4179"/>
                    <a:pt x="14530" y="3996"/>
                  </a:cubicBezTo>
                  <a:cubicBezTo>
                    <a:pt x="14287" y="3814"/>
                    <a:pt x="14013" y="3601"/>
                    <a:pt x="13709" y="3388"/>
                  </a:cubicBezTo>
                  <a:cubicBezTo>
                    <a:pt x="13375" y="3145"/>
                    <a:pt x="13040" y="2932"/>
                    <a:pt x="12645" y="2689"/>
                  </a:cubicBezTo>
                  <a:cubicBezTo>
                    <a:pt x="12281" y="2446"/>
                    <a:pt x="11855" y="2233"/>
                    <a:pt x="11399" y="1990"/>
                  </a:cubicBezTo>
                  <a:cubicBezTo>
                    <a:pt x="10487" y="1565"/>
                    <a:pt x="9454" y="1139"/>
                    <a:pt x="8360" y="805"/>
                  </a:cubicBezTo>
                  <a:cubicBezTo>
                    <a:pt x="7235" y="470"/>
                    <a:pt x="6141" y="258"/>
                    <a:pt x="5138" y="136"/>
                  </a:cubicBezTo>
                  <a:cubicBezTo>
                    <a:pt x="4621" y="75"/>
                    <a:pt x="4165" y="14"/>
                    <a:pt x="3709" y="14"/>
                  </a:cubicBezTo>
                  <a:cubicBezTo>
                    <a:pt x="3557" y="4"/>
                    <a:pt x="3408" y="1"/>
                    <a:pt x="326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0" name="Google Shape;3504;p40">
              <a:extLst>
                <a:ext uri="{FF2B5EF4-FFF2-40B4-BE49-F238E27FC236}">
                  <a16:creationId xmlns:a16="http://schemas.microsoft.com/office/drawing/2014/main" id="{D986C627-627C-267F-C95A-90E2AF5FD0F1}"/>
                </a:ext>
              </a:extLst>
            </p:cNvPr>
            <p:cNvSpPr/>
            <p:nvPr/>
          </p:nvSpPr>
          <p:spPr>
            <a:xfrm>
              <a:off x="5080900" y="3020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750" cap="flat" cmpd="sng">
              <a:solidFill>
                <a:schemeClr val="dk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1" name="Google Shape;3505;p40">
              <a:extLst>
                <a:ext uri="{FF2B5EF4-FFF2-40B4-BE49-F238E27FC236}">
                  <a16:creationId xmlns:a16="http://schemas.microsoft.com/office/drawing/2014/main" id="{DB67B0D9-D96E-576A-5F3F-1751E81B943C}"/>
                </a:ext>
              </a:extLst>
            </p:cNvPr>
            <p:cNvSpPr/>
            <p:nvPr/>
          </p:nvSpPr>
          <p:spPr>
            <a:xfrm>
              <a:off x="4085450" y="3112050"/>
              <a:ext cx="833625" cy="1113925"/>
            </a:xfrm>
            <a:custGeom>
              <a:avLst/>
              <a:gdLst/>
              <a:ahLst/>
              <a:cxnLst/>
              <a:rect l="l" t="t" r="r" b="b"/>
              <a:pathLst>
                <a:path w="33345" h="44557" extrusionOk="0">
                  <a:moveTo>
                    <a:pt x="33345" y="0"/>
                  </a:moveTo>
                  <a:cubicBezTo>
                    <a:pt x="30974" y="578"/>
                    <a:pt x="29545" y="5441"/>
                    <a:pt x="28360" y="10517"/>
                  </a:cubicBezTo>
                  <a:lnTo>
                    <a:pt x="25229" y="24013"/>
                  </a:lnTo>
                  <a:lnTo>
                    <a:pt x="8116" y="3465"/>
                  </a:lnTo>
                  <a:cubicBezTo>
                    <a:pt x="7447" y="3891"/>
                    <a:pt x="882" y="12341"/>
                    <a:pt x="426" y="13222"/>
                  </a:cubicBezTo>
                  <a:cubicBezTo>
                    <a:pt x="0" y="14073"/>
                    <a:pt x="10730" y="33253"/>
                    <a:pt x="10730" y="33253"/>
                  </a:cubicBezTo>
                  <a:cubicBezTo>
                    <a:pt x="10730" y="33253"/>
                    <a:pt x="15320" y="42068"/>
                    <a:pt x="17873" y="43344"/>
                  </a:cubicBezTo>
                  <a:cubicBezTo>
                    <a:pt x="19628" y="44215"/>
                    <a:pt x="21302" y="44556"/>
                    <a:pt x="22847" y="44556"/>
                  </a:cubicBezTo>
                  <a:cubicBezTo>
                    <a:pt x="28417" y="44556"/>
                    <a:pt x="32311" y="40122"/>
                    <a:pt x="32311" y="40122"/>
                  </a:cubicBezTo>
                  <a:lnTo>
                    <a:pt x="33345" y="1550"/>
                  </a:lnTo>
                  <a:lnTo>
                    <a:pt x="333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2" name="Google Shape;3506;p40">
              <a:extLst>
                <a:ext uri="{FF2B5EF4-FFF2-40B4-BE49-F238E27FC236}">
                  <a16:creationId xmlns:a16="http://schemas.microsoft.com/office/drawing/2014/main" id="{07886299-2466-1DEB-3832-7B59E21B22CA}"/>
                </a:ext>
              </a:extLst>
            </p:cNvPr>
            <p:cNvSpPr/>
            <p:nvPr/>
          </p:nvSpPr>
          <p:spPr>
            <a:xfrm>
              <a:off x="4882575" y="2995850"/>
              <a:ext cx="1287275" cy="1465025"/>
            </a:xfrm>
            <a:custGeom>
              <a:avLst/>
              <a:gdLst/>
              <a:ahLst/>
              <a:cxnLst/>
              <a:rect l="l" t="t" r="r" b="b"/>
              <a:pathLst>
                <a:path w="51491" h="58601" extrusionOk="0">
                  <a:moveTo>
                    <a:pt x="14177" y="0"/>
                  </a:moveTo>
                  <a:cubicBezTo>
                    <a:pt x="11348" y="0"/>
                    <a:pt x="8728" y="246"/>
                    <a:pt x="7356" y="1001"/>
                  </a:cubicBezTo>
                  <a:cubicBezTo>
                    <a:pt x="1034" y="4496"/>
                    <a:pt x="608" y="5043"/>
                    <a:pt x="608" y="5043"/>
                  </a:cubicBezTo>
                  <a:lnTo>
                    <a:pt x="244" y="40667"/>
                  </a:lnTo>
                  <a:lnTo>
                    <a:pt x="1" y="58600"/>
                  </a:lnTo>
                  <a:lnTo>
                    <a:pt x="36719" y="57992"/>
                  </a:lnTo>
                  <a:lnTo>
                    <a:pt x="35715" y="46077"/>
                  </a:lnTo>
                  <a:lnTo>
                    <a:pt x="34560" y="37749"/>
                  </a:lnTo>
                  <a:lnTo>
                    <a:pt x="36931" y="42886"/>
                  </a:lnTo>
                  <a:lnTo>
                    <a:pt x="51491" y="43190"/>
                  </a:lnTo>
                  <a:cubicBezTo>
                    <a:pt x="51491" y="43190"/>
                    <a:pt x="42950" y="18265"/>
                    <a:pt x="41795" y="14891"/>
                  </a:cubicBezTo>
                  <a:cubicBezTo>
                    <a:pt x="38573" y="5621"/>
                    <a:pt x="31612" y="2034"/>
                    <a:pt x="25411" y="849"/>
                  </a:cubicBezTo>
                  <a:cubicBezTo>
                    <a:pt x="25411" y="849"/>
                    <a:pt x="19435" y="0"/>
                    <a:pt x="141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3" name="Google Shape;3507;p40">
              <a:extLst>
                <a:ext uri="{FF2B5EF4-FFF2-40B4-BE49-F238E27FC236}">
                  <a16:creationId xmlns:a16="http://schemas.microsoft.com/office/drawing/2014/main" id="{644ABDB8-835E-3FA6-D049-0D1BE29FF9C7}"/>
                </a:ext>
              </a:extLst>
            </p:cNvPr>
            <p:cNvSpPr/>
            <p:nvPr/>
          </p:nvSpPr>
          <p:spPr>
            <a:xfrm>
              <a:off x="5066475" y="2891625"/>
              <a:ext cx="456725" cy="356450"/>
            </a:xfrm>
            <a:custGeom>
              <a:avLst/>
              <a:gdLst/>
              <a:ahLst/>
              <a:cxnLst/>
              <a:rect l="l" t="t" r="r" b="b"/>
              <a:pathLst>
                <a:path w="18269" h="14258" extrusionOk="0">
                  <a:moveTo>
                    <a:pt x="2162" y="0"/>
                  </a:moveTo>
                  <a:cubicBezTo>
                    <a:pt x="1730" y="0"/>
                    <a:pt x="1364" y="326"/>
                    <a:pt x="1277" y="762"/>
                  </a:cubicBezTo>
                  <a:lnTo>
                    <a:pt x="122" y="8270"/>
                  </a:lnTo>
                  <a:lnTo>
                    <a:pt x="0" y="9030"/>
                  </a:lnTo>
                  <a:lnTo>
                    <a:pt x="6870" y="14258"/>
                  </a:lnTo>
                  <a:lnTo>
                    <a:pt x="13374" y="13255"/>
                  </a:lnTo>
                  <a:lnTo>
                    <a:pt x="17873" y="7358"/>
                  </a:lnTo>
                  <a:lnTo>
                    <a:pt x="18207" y="3011"/>
                  </a:lnTo>
                  <a:cubicBezTo>
                    <a:pt x="18268" y="2100"/>
                    <a:pt x="17599" y="1309"/>
                    <a:pt x="16688" y="1218"/>
                  </a:cubicBezTo>
                  <a:lnTo>
                    <a:pt x="2219" y="2"/>
                  </a:lnTo>
                  <a:cubicBezTo>
                    <a:pt x="2200" y="1"/>
                    <a:pt x="2181" y="0"/>
                    <a:pt x="21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4" name="Google Shape;3508;p40">
              <a:extLst>
                <a:ext uri="{FF2B5EF4-FFF2-40B4-BE49-F238E27FC236}">
                  <a16:creationId xmlns:a16="http://schemas.microsoft.com/office/drawing/2014/main" id="{DF75393B-CADF-F7DC-99C7-4A2238BA72E6}"/>
                </a:ext>
              </a:extLst>
            </p:cNvPr>
            <p:cNvSpPr/>
            <p:nvPr/>
          </p:nvSpPr>
          <p:spPr>
            <a:xfrm>
              <a:off x="4882575" y="3470700"/>
              <a:ext cx="4575" cy="656575"/>
            </a:xfrm>
            <a:custGeom>
              <a:avLst/>
              <a:gdLst/>
              <a:ahLst/>
              <a:cxnLst/>
              <a:rect l="l" t="t" r="r" b="b"/>
              <a:pathLst>
                <a:path w="183" h="26263" extrusionOk="0">
                  <a:moveTo>
                    <a:pt x="92" y="1"/>
                  </a:moveTo>
                  <a:cubicBezTo>
                    <a:pt x="31" y="1"/>
                    <a:pt x="1" y="5867"/>
                    <a:pt x="1" y="13132"/>
                  </a:cubicBezTo>
                  <a:cubicBezTo>
                    <a:pt x="1" y="20366"/>
                    <a:pt x="31" y="26263"/>
                    <a:pt x="92" y="26263"/>
                  </a:cubicBezTo>
                  <a:cubicBezTo>
                    <a:pt x="153" y="26263"/>
                    <a:pt x="183" y="20396"/>
                    <a:pt x="183" y="13132"/>
                  </a:cubicBezTo>
                  <a:cubicBezTo>
                    <a:pt x="183" y="5867"/>
                    <a:pt x="153" y="1"/>
                    <a:pt x="92" y="1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5" name="Google Shape;3509;p40">
              <a:extLst>
                <a:ext uri="{FF2B5EF4-FFF2-40B4-BE49-F238E27FC236}">
                  <a16:creationId xmlns:a16="http://schemas.microsoft.com/office/drawing/2014/main" id="{AF56CADE-B8CD-68FA-3452-B35318814E52}"/>
                </a:ext>
              </a:extLst>
            </p:cNvPr>
            <p:cNvSpPr/>
            <p:nvPr/>
          </p:nvSpPr>
          <p:spPr>
            <a:xfrm>
              <a:off x="5529250" y="3222225"/>
              <a:ext cx="284975" cy="876175"/>
            </a:xfrm>
            <a:custGeom>
              <a:avLst/>
              <a:gdLst/>
              <a:ahLst/>
              <a:cxnLst/>
              <a:rect l="l" t="t" r="r" b="b"/>
              <a:pathLst>
                <a:path w="11399" h="35047" extrusionOk="0">
                  <a:moveTo>
                    <a:pt x="1307" y="0"/>
                  </a:moveTo>
                  <a:cubicBezTo>
                    <a:pt x="1307" y="0"/>
                    <a:pt x="1277" y="0"/>
                    <a:pt x="1247" y="61"/>
                  </a:cubicBezTo>
                  <a:cubicBezTo>
                    <a:pt x="1186" y="122"/>
                    <a:pt x="1125" y="213"/>
                    <a:pt x="1064" y="304"/>
                  </a:cubicBezTo>
                  <a:cubicBezTo>
                    <a:pt x="1003" y="396"/>
                    <a:pt x="912" y="548"/>
                    <a:pt x="851" y="699"/>
                  </a:cubicBezTo>
                  <a:cubicBezTo>
                    <a:pt x="791" y="791"/>
                    <a:pt x="760" y="882"/>
                    <a:pt x="699" y="973"/>
                  </a:cubicBezTo>
                  <a:cubicBezTo>
                    <a:pt x="669" y="1064"/>
                    <a:pt x="639" y="1155"/>
                    <a:pt x="608" y="1277"/>
                  </a:cubicBezTo>
                  <a:cubicBezTo>
                    <a:pt x="243" y="2158"/>
                    <a:pt x="0" y="3557"/>
                    <a:pt x="31" y="5259"/>
                  </a:cubicBezTo>
                  <a:cubicBezTo>
                    <a:pt x="31" y="6110"/>
                    <a:pt x="91" y="7022"/>
                    <a:pt x="274" y="8025"/>
                  </a:cubicBezTo>
                  <a:cubicBezTo>
                    <a:pt x="426" y="8997"/>
                    <a:pt x="730" y="10061"/>
                    <a:pt x="1216" y="11064"/>
                  </a:cubicBezTo>
                  <a:cubicBezTo>
                    <a:pt x="2067" y="13131"/>
                    <a:pt x="3040" y="15411"/>
                    <a:pt x="4013" y="17812"/>
                  </a:cubicBezTo>
                  <a:cubicBezTo>
                    <a:pt x="6049" y="22554"/>
                    <a:pt x="7873" y="26870"/>
                    <a:pt x="9180" y="30001"/>
                  </a:cubicBezTo>
                  <a:cubicBezTo>
                    <a:pt x="9848" y="31551"/>
                    <a:pt x="10396" y="32797"/>
                    <a:pt x="10791" y="33679"/>
                  </a:cubicBezTo>
                  <a:cubicBezTo>
                    <a:pt x="10973" y="34104"/>
                    <a:pt x="11125" y="34439"/>
                    <a:pt x="11216" y="34682"/>
                  </a:cubicBezTo>
                  <a:cubicBezTo>
                    <a:pt x="11247" y="34803"/>
                    <a:pt x="11307" y="34895"/>
                    <a:pt x="11338" y="34955"/>
                  </a:cubicBezTo>
                  <a:cubicBezTo>
                    <a:pt x="11338" y="34864"/>
                    <a:pt x="11277" y="34773"/>
                    <a:pt x="11247" y="34682"/>
                  </a:cubicBezTo>
                  <a:cubicBezTo>
                    <a:pt x="11156" y="34439"/>
                    <a:pt x="11004" y="34104"/>
                    <a:pt x="10852" y="33679"/>
                  </a:cubicBezTo>
                  <a:cubicBezTo>
                    <a:pt x="10487" y="32767"/>
                    <a:pt x="9970" y="31521"/>
                    <a:pt x="9301" y="29940"/>
                  </a:cubicBezTo>
                  <a:cubicBezTo>
                    <a:pt x="7994" y="26809"/>
                    <a:pt x="6201" y="22493"/>
                    <a:pt x="4195" y="17721"/>
                  </a:cubicBezTo>
                  <a:cubicBezTo>
                    <a:pt x="3192" y="15350"/>
                    <a:pt x="2250" y="13070"/>
                    <a:pt x="1368" y="11004"/>
                  </a:cubicBezTo>
                  <a:cubicBezTo>
                    <a:pt x="426" y="8967"/>
                    <a:pt x="213" y="6931"/>
                    <a:pt x="152" y="5259"/>
                  </a:cubicBezTo>
                  <a:cubicBezTo>
                    <a:pt x="122" y="3557"/>
                    <a:pt x="365" y="2189"/>
                    <a:pt x="669" y="1307"/>
                  </a:cubicBezTo>
                  <a:cubicBezTo>
                    <a:pt x="973" y="426"/>
                    <a:pt x="1338" y="0"/>
                    <a:pt x="1307" y="0"/>
                  </a:cubicBezTo>
                  <a:close/>
                  <a:moveTo>
                    <a:pt x="11338" y="34955"/>
                  </a:moveTo>
                  <a:lnTo>
                    <a:pt x="11338" y="34955"/>
                  </a:lnTo>
                  <a:cubicBezTo>
                    <a:pt x="11368" y="35016"/>
                    <a:pt x="11368" y="35046"/>
                    <a:pt x="11368" y="35046"/>
                  </a:cubicBezTo>
                  <a:cubicBezTo>
                    <a:pt x="11399" y="35046"/>
                    <a:pt x="11368" y="35016"/>
                    <a:pt x="11338" y="34955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6" name="Google Shape;3510;p40">
              <a:extLst>
                <a:ext uri="{FF2B5EF4-FFF2-40B4-BE49-F238E27FC236}">
                  <a16:creationId xmlns:a16="http://schemas.microsoft.com/office/drawing/2014/main" id="{CBD8AE2A-4E53-1F72-DF10-EB4FA2217E94}"/>
                </a:ext>
              </a:extLst>
            </p:cNvPr>
            <p:cNvSpPr/>
            <p:nvPr/>
          </p:nvSpPr>
          <p:spPr>
            <a:xfrm>
              <a:off x="4814175" y="3049725"/>
              <a:ext cx="816150" cy="324875"/>
            </a:xfrm>
            <a:custGeom>
              <a:avLst/>
              <a:gdLst/>
              <a:ahLst/>
              <a:cxnLst/>
              <a:rect l="l" t="t" r="r" b="b"/>
              <a:pathLst>
                <a:path w="32646" h="12995" extrusionOk="0">
                  <a:moveTo>
                    <a:pt x="11811" y="5688"/>
                  </a:moveTo>
                  <a:cubicBezTo>
                    <a:pt x="12795" y="6096"/>
                    <a:pt x="13739" y="6718"/>
                    <a:pt x="14469" y="7599"/>
                  </a:cubicBezTo>
                  <a:cubicBezTo>
                    <a:pt x="14743" y="7903"/>
                    <a:pt x="14986" y="8268"/>
                    <a:pt x="15168" y="8633"/>
                  </a:cubicBezTo>
                  <a:cubicBezTo>
                    <a:pt x="15351" y="8967"/>
                    <a:pt x="15472" y="9393"/>
                    <a:pt x="15533" y="9818"/>
                  </a:cubicBezTo>
                  <a:cubicBezTo>
                    <a:pt x="15624" y="10609"/>
                    <a:pt x="15533" y="11551"/>
                    <a:pt x="14956" y="12220"/>
                  </a:cubicBezTo>
                  <a:cubicBezTo>
                    <a:pt x="14682" y="12524"/>
                    <a:pt x="14287" y="12736"/>
                    <a:pt x="13831" y="12767"/>
                  </a:cubicBezTo>
                  <a:cubicBezTo>
                    <a:pt x="13744" y="12779"/>
                    <a:pt x="13657" y="12785"/>
                    <a:pt x="13571" y="12785"/>
                  </a:cubicBezTo>
                  <a:cubicBezTo>
                    <a:pt x="13233" y="12785"/>
                    <a:pt x="12899" y="12693"/>
                    <a:pt x="12585" y="12524"/>
                  </a:cubicBezTo>
                  <a:cubicBezTo>
                    <a:pt x="12190" y="12311"/>
                    <a:pt x="11825" y="12007"/>
                    <a:pt x="11551" y="11642"/>
                  </a:cubicBezTo>
                  <a:cubicBezTo>
                    <a:pt x="11278" y="11277"/>
                    <a:pt x="11065" y="10882"/>
                    <a:pt x="10913" y="10426"/>
                  </a:cubicBezTo>
                  <a:cubicBezTo>
                    <a:pt x="10639" y="9545"/>
                    <a:pt x="10639" y="8603"/>
                    <a:pt x="10883" y="7721"/>
                  </a:cubicBezTo>
                  <a:cubicBezTo>
                    <a:pt x="11061" y="6983"/>
                    <a:pt x="11388" y="6287"/>
                    <a:pt x="11811" y="5688"/>
                  </a:cubicBezTo>
                  <a:close/>
                  <a:moveTo>
                    <a:pt x="32646" y="1"/>
                  </a:moveTo>
                  <a:cubicBezTo>
                    <a:pt x="32645" y="1"/>
                    <a:pt x="32615" y="31"/>
                    <a:pt x="32524" y="61"/>
                  </a:cubicBezTo>
                  <a:cubicBezTo>
                    <a:pt x="32464" y="122"/>
                    <a:pt x="32342" y="213"/>
                    <a:pt x="32190" y="305"/>
                  </a:cubicBezTo>
                  <a:cubicBezTo>
                    <a:pt x="31916" y="548"/>
                    <a:pt x="31430" y="821"/>
                    <a:pt x="30792" y="1095"/>
                  </a:cubicBezTo>
                  <a:cubicBezTo>
                    <a:pt x="30153" y="1338"/>
                    <a:pt x="29333" y="1581"/>
                    <a:pt x="28360" y="1733"/>
                  </a:cubicBezTo>
                  <a:cubicBezTo>
                    <a:pt x="27387" y="1885"/>
                    <a:pt x="26293" y="1976"/>
                    <a:pt x="25047" y="2037"/>
                  </a:cubicBezTo>
                  <a:cubicBezTo>
                    <a:pt x="24424" y="2052"/>
                    <a:pt x="23770" y="2052"/>
                    <a:pt x="23090" y="2052"/>
                  </a:cubicBezTo>
                  <a:cubicBezTo>
                    <a:pt x="22410" y="2052"/>
                    <a:pt x="21703" y="2052"/>
                    <a:pt x="20974" y="2067"/>
                  </a:cubicBezTo>
                  <a:cubicBezTo>
                    <a:pt x="19515" y="2098"/>
                    <a:pt x="17934" y="2189"/>
                    <a:pt x="16323" y="2615"/>
                  </a:cubicBezTo>
                  <a:cubicBezTo>
                    <a:pt x="14743" y="3040"/>
                    <a:pt x="13101" y="3830"/>
                    <a:pt x="11916" y="5229"/>
                  </a:cubicBezTo>
                  <a:cubicBezTo>
                    <a:pt x="11849" y="5310"/>
                    <a:pt x="11783" y="5393"/>
                    <a:pt x="11720" y="5478"/>
                  </a:cubicBezTo>
                  <a:lnTo>
                    <a:pt x="11720" y="5478"/>
                  </a:lnTo>
                  <a:cubicBezTo>
                    <a:pt x="11351" y="5336"/>
                    <a:pt x="10978" y="5224"/>
                    <a:pt x="10609" y="5137"/>
                  </a:cubicBezTo>
                  <a:cubicBezTo>
                    <a:pt x="9959" y="4985"/>
                    <a:pt x="9309" y="4915"/>
                    <a:pt x="8682" y="4915"/>
                  </a:cubicBezTo>
                  <a:cubicBezTo>
                    <a:pt x="7931" y="4915"/>
                    <a:pt x="7213" y="5016"/>
                    <a:pt x="6566" y="5198"/>
                  </a:cubicBezTo>
                  <a:cubicBezTo>
                    <a:pt x="5351" y="5502"/>
                    <a:pt x="4317" y="6019"/>
                    <a:pt x="3496" y="6566"/>
                  </a:cubicBezTo>
                  <a:cubicBezTo>
                    <a:pt x="2645" y="7083"/>
                    <a:pt x="1977" y="7630"/>
                    <a:pt x="1460" y="8086"/>
                  </a:cubicBezTo>
                  <a:cubicBezTo>
                    <a:pt x="457" y="9028"/>
                    <a:pt x="1" y="9666"/>
                    <a:pt x="1" y="9666"/>
                  </a:cubicBezTo>
                  <a:cubicBezTo>
                    <a:pt x="1" y="9666"/>
                    <a:pt x="31" y="9636"/>
                    <a:pt x="92" y="9575"/>
                  </a:cubicBezTo>
                  <a:cubicBezTo>
                    <a:pt x="153" y="9484"/>
                    <a:pt x="244" y="9393"/>
                    <a:pt x="366" y="9271"/>
                  </a:cubicBezTo>
                  <a:cubicBezTo>
                    <a:pt x="639" y="8998"/>
                    <a:pt x="1004" y="8603"/>
                    <a:pt x="1521" y="8147"/>
                  </a:cubicBezTo>
                  <a:cubicBezTo>
                    <a:pt x="2037" y="7691"/>
                    <a:pt x="2706" y="7144"/>
                    <a:pt x="3557" y="6657"/>
                  </a:cubicBezTo>
                  <a:cubicBezTo>
                    <a:pt x="4378" y="6140"/>
                    <a:pt x="5411" y="5654"/>
                    <a:pt x="6597" y="5350"/>
                  </a:cubicBezTo>
                  <a:cubicBezTo>
                    <a:pt x="7243" y="5168"/>
                    <a:pt x="7952" y="5067"/>
                    <a:pt x="8690" y="5067"/>
                  </a:cubicBezTo>
                  <a:cubicBezTo>
                    <a:pt x="9307" y="5067"/>
                    <a:pt x="9943" y="5137"/>
                    <a:pt x="10579" y="5289"/>
                  </a:cubicBezTo>
                  <a:cubicBezTo>
                    <a:pt x="10925" y="5372"/>
                    <a:pt x="11276" y="5480"/>
                    <a:pt x="11623" y="5613"/>
                  </a:cubicBezTo>
                  <a:lnTo>
                    <a:pt x="11623" y="5613"/>
                  </a:lnTo>
                  <a:cubicBezTo>
                    <a:pt x="11193" y="6222"/>
                    <a:pt x="10870" y="6911"/>
                    <a:pt x="10670" y="7660"/>
                  </a:cubicBezTo>
                  <a:cubicBezTo>
                    <a:pt x="10427" y="8572"/>
                    <a:pt x="10427" y="9575"/>
                    <a:pt x="10731" y="10487"/>
                  </a:cubicBezTo>
                  <a:cubicBezTo>
                    <a:pt x="10883" y="10943"/>
                    <a:pt x="11095" y="11399"/>
                    <a:pt x="11399" y="11764"/>
                  </a:cubicBezTo>
                  <a:cubicBezTo>
                    <a:pt x="11673" y="12159"/>
                    <a:pt x="12068" y="12463"/>
                    <a:pt x="12463" y="12676"/>
                  </a:cubicBezTo>
                  <a:cubicBezTo>
                    <a:pt x="12816" y="12877"/>
                    <a:pt x="13210" y="12995"/>
                    <a:pt x="13611" y="12995"/>
                  </a:cubicBezTo>
                  <a:cubicBezTo>
                    <a:pt x="13694" y="12995"/>
                    <a:pt x="13778" y="12990"/>
                    <a:pt x="13861" y="12979"/>
                  </a:cubicBezTo>
                  <a:cubicBezTo>
                    <a:pt x="14348" y="12919"/>
                    <a:pt x="14773" y="12706"/>
                    <a:pt x="15108" y="12341"/>
                  </a:cubicBezTo>
                  <a:cubicBezTo>
                    <a:pt x="15412" y="12007"/>
                    <a:pt x="15594" y="11551"/>
                    <a:pt x="15685" y="11125"/>
                  </a:cubicBezTo>
                  <a:cubicBezTo>
                    <a:pt x="15776" y="10669"/>
                    <a:pt x="15776" y="10214"/>
                    <a:pt x="15685" y="9788"/>
                  </a:cubicBezTo>
                  <a:cubicBezTo>
                    <a:pt x="15624" y="9362"/>
                    <a:pt x="15503" y="8937"/>
                    <a:pt x="15320" y="8542"/>
                  </a:cubicBezTo>
                  <a:cubicBezTo>
                    <a:pt x="15108" y="8147"/>
                    <a:pt x="14864" y="7812"/>
                    <a:pt x="14621" y="7478"/>
                  </a:cubicBezTo>
                  <a:cubicBezTo>
                    <a:pt x="13858" y="6587"/>
                    <a:pt x="12902" y="5963"/>
                    <a:pt x="11909" y="5553"/>
                  </a:cubicBezTo>
                  <a:lnTo>
                    <a:pt x="11909" y="5553"/>
                  </a:lnTo>
                  <a:cubicBezTo>
                    <a:pt x="11961" y="5484"/>
                    <a:pt x="12014" y="5416"/>
                    <a:pt x="12068" y="5350"/>
                  </a:cubicBezTo>
                  <a:cubicBezTo>
                    <a:pt x="13223" y="4013"/>
                    <a:pt x="14834" y="3223"/>
                    <a:pt x="16384" y="2797"/>
                  </a:cubicBezTo>
                  <a:cubicBezTo>
                    <a:pt x="17965" y="2371"/>
                    <a:pt x="19545" y="2280"/>
                    <a:pt x="21004" y="2250"/>
                  </a:cubicBezTo>
                  <a:cubicBezTo>
                    <a:pt x="22463" y="2219"/>
                    <a:pt x="23801" y="2219"/>
                    <a:pt x="25047" y="2189"/>
                  </a:cubicBezTo>
                  <a:cubicBezTo>
                    <a:pt x="26293" y="2128"/>
                    <a:pt x="27418" y="2007"/>
                    <a:pt x="28391" y="1855"/>
                  </a:cubicBezTo>
                  <a:cubicBezTo>
                    <a:pt x="29363" y="1672"/>
                    <a:pt x="30214" y="1429"/>
                    <a:pt x="30853" y="1156"/>
                  </a:cubicBezTo>
                  <a:cubicBezTo>
                    <a:pt x="31491" y="882"/>
                    <a:pt x="31947" y="578"/>
                    <a:pt x="32220" y="365"/>
                  </a:cubicBezTo>
                  <a:cubicBezTo>
                    <a:pt x="32523" y="123"/>
                    <a:pt x="32645" y="1"/>
                    <a:pt x="326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7" name="Google Shape;3511;p40">
              <a:extLst>
                <a:ext uri="{FF2B5EF4-FFF2-40B4-BE49-F238E27FC236}">
                  <a16:creationId xmlns:a16="http://schemas.microsoft.com/office/drawing/2014/main" id="{E1D4E53A-B648-5A3D-33BB-F913D2F6C3A7}"/>
                </a:ext>
              </a:extLst>
            </p:cNvPr>
            <p:cNvSpPr/>
            <p:nvPr/>
          </p:nvSpPr>
          <p:spPr>
            <a:xfrm>
              <a:off x="5566475" y="3424650"/>
              <a:ext cx="378450" cy="71225"/>
            </a:xfrm>
            <a:custGeom>
              <a:avLst/>
              <a:gdLst/>
              <a:ahLst/>
              <a:cxnLst/>
              <a:rect l="l" t="t" r="r" b="b"/>
              <a:pathLst>
                <a:path w="15138" h="2849" extrusionOk="0">
                  <a:moveTo>
                    <a:pt x="6478" y="1"/>
                  </a:moveTo>
                  <a:cubicBezTo>
                    <a:pt x="5620" y="1"/>
                    <a:pt x="4793" y="93"/>
                    <a:pt x="4043" y="262"/>
                  </a:cubicBezTo>
                  <a:cubicBezTo>
                    <a:pt x="3101" y="475"/>
                    <a:pt x="2280" y="809"/>
                    <a:pt x="1642" y="1204"/>
                  </a:cubicBezTo>
                  <a:cubicBezTo>
                    <a:pt x="1034" y="1600"/>
                    <a:pt x="609" y="2025"/>
                    <a:pt x="335" y="2329"/>
                  </a:cubicBezTo>
                  <a:cubicBezTo>
                    <a:pt x="213" y="2481"/>
                    <a:pt x="122" y="2633"/>
                    <a:pt x="61" y="2724"/>
                  </a:cubicBezTo>
                  <a:cubicBezTo>
                    <a:pt x="1" y="2815"/>
                    <a:pt x="1" y="2846"/>
                    <a:pt x="1" y="2846"/>
                  </a:cubicBezTo>
                  <a:cubicBezTo>
                    <a:pt x="2" y="2848"/>
                    <a:pt x="3" y="2849"/>
                    <a:pt x="5" y="2849"/>
                  </a:cubicBezTo>
                  <a:cubicBezTo>
                    <a:pt x="63" y="2849"/>
                    <a:pt x="529" y="2031"/>
                    <a:pt x="1733" y="1326"/>
                  </a:cubicBezTo>
                  <a:cubicBezTo>
                    <a:pt x="2341" y="961"/>
                    <a:pt x="3131" y="627"/>
                    <a:pt x="4074" y="445"/>
                  </a:cubicBezTo>
                  <a:cubicBezTo>
                    <a:pt x="4799" y="275"/>
                    <a:pt x="5621" y="183"/>
                    <a:pt x="6478" y="183"/>
                  </a:cubicBezTo>
                  <a:cubicBezTo>
                    <a:pt x="6698" y="183"/>
                    <a:pt x="6920" y="189"/>
                    <a:pt x="7144" y="201"/>
                  </a:cubicBezTo>
                  <a:cubicBezTo>
                    <a:pt x="8238" y="262"/>
                    <a:pt x="9302" y="414"/>
                    <a:pt x="10244" y="536"/>
                  </a:cubicBezTo>
                  <a:cubicBezTo>
                    <a:pt x="11186" y="657"/>
                    <a:pt x="12037" y="779"/>
                    <a:pt x="12767" y="809"/>
                  </a:cubicBezTo>
                  <a:cubicBezTo>
                    <a:pt x="13301" y="854"/>
                    <a:pt x="13753" y="882"/>
                    <a:pt x="14125" y="882"/>
                  </a:cubicBezTo>
                  <a:cubicBezTo>
                    <a:pt x="14260" y="882"/>
                    <a:pt x="14385" y="878"/>
                    <a:pt x="14499" y="870"/>
                  </a:cubicBezTo>
                  <a:cubicBezTo>
                    <a:pt x="14712" y="870"/>
                    <a:pt x="14864" y="840"/>
                    <a:pt x="14955" y="840"/>
                  </a:cubicBezTo>
                  <a:cubicBezTo>
                    <a:pt x="15077" y="809"/>
                    <a:pt x="15138" y="809"/>
                    <a:pt x="15138" y="809"/>
                  </a:cubicBezTo>
                  <a:cubicBezTo>
                    <a:pt x="15138" y="794"/>
                    <a:pt x="15077" y="794"/>
                    <a:pt x="14967" y="794"/>
                  </a:cubicBezTo>
                  <a:cubicBezTo>
                    <a:pt x="14857" y="794"/>
                    <a:pt x="14697" y="794"/>
                    <a:pt x="14499" y="779"/>
                  </a:cubicBezTo>
                  <a:cubicBezTo>
                    <a:pt x="14104" y="779"/>
                    <a:pt x="13496" y="748"/>
                    <a:pt x="12797" y="688"/>
                  </a:cubicBezTo>
                  <a:cubicBezTo>
                    <a:pt x="12068" y="627"/>
                    <a:pt x="11217" y="505"/>
                    <a:pt x="10274" y="353"/>
                  </a:cubicBezTo>
                  <a:cubicBezTo>
                    <a:pt x="9302" y="232"/>
                    <a:pt x="8268" y="80"/>
                    <a:pt x="7144" y="19"/>
                  </a:cubicBezTo>
                  <a:cubicBezTo>
                    <a:pt x="6920" y="7"/>
                    <a:pt x="6698" y="1"/>
                    <a:pt x="64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8" name="Google Shape;3512;p40">
              <a:extLst>
                <a:ext uri="{FF2B5EF4-FFF2-40B4-BE49-F238E27FC236}">
                  <a16:creationId xmlns:a16="http://schemas.microsoft.com/office/drawing/2014/main" id="{D8C4F511-B916-7778-25C7-9538897F3383}"/>
                </a:ext>
              </a:extLst>
            </p:cNvPr>
            <p:cNvSpPr/>
            <p:nvPr/>
          </p:nvSpPr>
          <p:spPr>
            <a:xfrm>
              <a:off x="4889425" y="3607075"/>
              <a:ext cx="826775" cy="313550"/>
            </a:xfrm>
            <a:custGeom>
              <a:avLst/>
              <a:gdLst/>
              <a:ahLst/>
              <a:cxnLst/>
              <a:rect l="l" t="t" r="r" b="b"/>
              <a:pathLst>
                <a:path w="33071" h="12542" extrusionOk="0">
                  <a:moveTo>
                    <a:pt x="13403" y="195"/>
                  </a:moveTo>
                  <a:cubicBezTo>
                    <a:pt x="13639" y="195"/>
                    <a:pt x="13876" y="225"/>
                    <a:pt x="14104" y="291"/>
                  </a:cubicBezTo>
                  <a:cubicBezTo>
                    <a:pt x="14955" y="534"/>
                    <a:pt x="15715" y="1172"/>
                    <a:pt x="15897" y="1993"/>
                  </a:cubicBezTo>
                  <a:cubicBezTo>
                    <a:pt x="15988" y="2418"/>
                    <a:pt x="15927" y="2844"/>
                    <a:pt x="15806" y="3239"/>
                  </a:cubicBezTo>
                  <a:cubicBezTo>
                    <a:pt x="15654" y="3634"/>
                    <a:pt x="15411" y="3968"/>
                    <a:pt x="15137" y="4272"/>
                  </a:cubicBezTo>
                  <a:cubicBezTo>
                    <a:pt x="14560" y="4850"/>
                    <a:pt x="13830" y="5275"/>
                    <a:pt x="13101" y="5549"/>
                  </a:cubicBezTo>
                  <a:cubicBezTo>
                    <a:pt x="12736" y="5701"/>
                    <a:pt x="12371" y="5792"/>
                    <a:pt x="12006" y="5853"/>
                  </a:cubicBezTo>
                  <a:cubicBezTo>
                    <a:pt x="11794" y="5914"/>
                    <a:pt x="11611" y="5944"/>
                    <a:pt x="11429" y="5974"/>
                  </a:cubicBezTo>
                  <a:cubicBezTo>
                    <a:pt x="11247" y="6005"/>
                    <a:pt x="11064" y="6005"/>
                    <a:pt x="10882" y="6035"/>
                  </a:cubicBezTo>
                  <a:cubicBezTo>
                    <a:pt x="10843" y="6040"/>
                    <a:pt x="10804" y="6045"/>
                    <a:pt x="10766" y="6049"/>
                  </a:cubicBezTo>
                  <a:lnTo>
                    <a:pt x="10766" y="6049"/>
                  </a:lnTo>
                  <a:cubicBezTo>
                    <a:pt x="10764" y="6044"/>
                    <a:pt x="10762" y="6040"/>
                    <a:pt x="10760" y="6035"/>
                  </a:cubicBezTo>
                  <a:cubicBezTo>
                    <a:pt x="10395" y="5184"/>
                    <a:pt x="10183" y="4242"/>
                    <a:pt x="10335" y="3300"/>
                  </a:cubicBezTo>
                  <a:cubicBezTo>
                    <a:pt x="10456" y="2357"/>
                    <a:pt x="10912" y="1476"/>
                    <a:pt x="11611" y="868"/>
                  </a:cubicBezTo>
                  <a:cubicBezTo>
                    <a:pt x="11946" y="594"/>
                    <a:pt x="12371" y="351"/>
                    <a:pt x="12797" y="260"/>
                  </a:cubicBezTo>
                  <a:cubicBezTo>
                    <a:pt x="12994" y="218"/>
                    <a:pt x="13198" y="195"/>
                    <a:pt x="13403" y="195"/>
                  </a:cubicBezTo>
                  <a:close/>
                  <a:moveTo>
                    <a:pt x="13403" y="0"/>
                  </a:moveTo>
                  <a:cubicBezTo>
                    <a:pt x="13193" y="0"/>
                    <a:pt x="12980" y="24"/>
                    <a:pt x="12766" y="78"/>
                  </a:cubicBezTo>
                  <a:cubicBezTo>
                    <a:pt x="12280" y="169"/>
                    <a:pt x="11854" y="412"/>
                    <a:pt x="11490" y="716"/>
                  </a:cubicBezTo>
                  <a:cubicBezTo>
                    <a:pt x="10730" y="1354"/>
                    <a:pt x="10274" y="2297"/>
                    <a:pt x="10152" y="3269"/>
                  </a:cubicBezTo>
                  <a:cubicBezTo>
                    <a:pt x="10004" y="4221"/>
                    <a:pt x="10204" y="5202"/>
                    <a:pt x="10555" y="6070"/>
                  </a:cubicBezTo>
                  <a:lnTo>
                    <a:pt x="10555" y="6070"/>
                  </a:lnTo>
                  <a:cubicBezTo>
                    <a:pt x="10219" y="6101"/>
                    <a:pt x="9890" y="6115"/>
                    <a:pt x="9567" y="6115"/>
                  </a:cubicBezTo>
                  <a:cubicBezTo>
                    <a:pt x="8578" y="6115"/>
                    <a:pt x="7649" y="5983"/>
                    <a:pt x="6778" y="5792"/>
                  </a:cubicBezTo>
                  <a:cubicBezTo>
                    <a:pt x="5563" y="5488"/>
                    <a:pt x="4499" y="5063"/>
                    <a:pt x="3617" y="4576"/>
                  </a:cubicBezTo>
                  <a:cubicBezTo>
                    <a:pt x="2705" y="4120"/>
                    <a:pt x="2006" y="3604"/>
                    <a:pt x="1459" y="3148"/>
                  </a:cubicBezTo>
                  <a:cubicBezTo>
                    <a:pt x="1338" y="3026"/>
                    <a:pt x="1216" y="2935"/>
                    <a:pt x="1094" y="2813"/>
                  </a:cubicBezTo>
                  <a:cubicBezTo>
                    <a:pt x="973" y="2722"/>
                    <a:pt x="882" y="2631"/>
                    <a:pt x="760" y="2509"/>
                  </a:cubicBezTo>
                  <a:cubicBezTo>
                    <a:pt x="578" y="2327"/>
                    <a:pt x="395" y="2175"/>
                    <a:pt x="274" y="2023"/>
                  </a:cubicBezTo>
                  <a:cubicBezTo>
                    <a:pt x="182" y="1901"/>
                    <a:pt x="61" y="1780"/>
                    <a:pt x="0" y="1719"/>
                  </a:cubicBezTo>
                  <a:lnTo>
                    <a:pt x="0" y="1719"/>
                  </a:lnTo>
                  <a:cubicBezTo>
                    <a:pt x="61" y="1810"/>
                    <a:pt x="152" y="1901"/>
                    <a:pt x="274" y="2053"/>
                  </a:cubicBezTo>
                  <a:cubicBezTo>
                    <a:pt x="365" y="2205"/>
                    <a:pt x="547" y="2357"/>
                    <a:pt x="730" y="2570"/>
                  </a:cubicBezTo>
                  <a:cubicBezTo>
                    <a:pt x="821" y="2661"/>
                    <a:pt x="942" y="2753"/>
                    <a:pt x="1034" y="2874"/>
                  </a:cubicBezTo>
                  <a:cubicBezTo>
                    <a:pt x="1155" y="2965"/>
                    <a:pt x="1277" y="3087"/>
                    <a:pt x="1429" y="3208"/>
                  </a:cubicBezTo>
                  <a:cubicBezTo>
                    <a:pt x="1976" y="3664"/>
                    <a:pt x="2675" y="4212"/>
                    <a:pt x="3556" y="4667"/>
                  </a:cubicBezTo>
                  <a:cubicBezTo>
                    <a:pt x="4438" y="5154"/>
                    <a:pt x="5532" y="5610"/>
                    <a:pt x="6748" y="5914"/>
                  </a:cubicBezTo>
                  <a:cubicBezTo>
                    <a:pt x="7646" y="6111"/>
                    <a:pt x="8623" y="6261"/>
                    <a:pt x="9668" y="6261"/>
                  </a:cubicBezTo>
                  <a:cubicBezTo>
                    <a:pt x="9978" y="6261"/>
                    <a:pt x="10295" y="6247"/>
                    <a:pt x="10617" y="6218"/>
                  </a:cubicBezTo>
                  <a:lnTo>
                    <a:pt x="10617" y="6218"/>
                  </a:lnTo>
                  <a:cubicBezTo>
                    <a:pt x="10981" y="7063"/>
                    <a:pt x="11510" y="7823"/>
                    <a:pt x="12067" y="8497"/>
                  </a:cubicBezTo>
                  <a:cubicBezTo>
                    <a:pt x="13283" y="9865"/>
                    <a:pt x="14772" y="10929"/>
                    <a:pt x="16323" y="11567"/>
                  </a:cubicBezTo>
                  <a:cubicBezTo>
                    <a:pt x="17873" y="12236"/>
                    <a:pt x="19514" y="12540"/>
                    <a:pt x="21004" y="12540"/>
                  </a:cubicBezTo>
                  <a:cubicBezTo>
                    <a:pt x="21063" y="12541"/>
                    <a:pt x="21123" y="12542"/>
                    <a:pt x="21182" y="12542"/>
                  </a:cubicBezTo>
                  <a:cubicBezTo>
                    <a:pt x="22630" y="12542"/>
                    <a:pt x="23939" y="12191"/>
                    <a:pt x="25107" y="11841"/>
                  </a:cubicBezTo>
                  <a:cubicBezTo>
                    <a:pt x="26323" y="11446"/>
                    <a:pt x="27387" y="11081"/>
                    <a:pt x="28359" y="10807"/>
                  </a:cubicBezTo>
                  <a:cubicBezTo>
                    <a:pt x="29332" y="10534"/>
                    <a:pt x="30183" y="10382"/>
                    <a:pt x="30882" y="10351"/>
                  </a:cubicBezTo>
                  <a:cubicBezTo>
                    <a:pt x="31055" y="10340"/>
                    <a:pt x="31219" y="10336"/>
                    <a:pt x="31372" y="10336"/>
                  </a:cubicBezTo>
                  <a:cubicBezTo>
                    <a:pt x="32377" y="10336"/>
                    <a:pt x="32953" y="10541"/>
                    <a:pt x="33054" y="10541"/>
                  </a:cubicBezTo>
                  <a:cubicBezTo>
                    <a:pt x="33065" y="10541"/>
                    <a:pt x="33071" y="10539"/>
                    <a:pt x="33071" y="10534"/>
                  </a:cubicBezTo>
                  <a:cubicBezTo>
                    <a:pt x="33071" y="10534"/>
                    <a:pt x="33040" y="10534"/>
                    <a:pt x="32919" y="10503"/>
                  </a:cubicBezTo>
                  <a:cubicBezTo>
                    <a:pt x="32827" y="10473"/>
                    <a:pt x="32706" y="10443"/>
                    <a:pt x="32524" y="10412"/>
                  </a:cubicBezTo>
                  <a:cubicBezTo>
                    <a:pt x="32341" y="10351"/>
                    <a:pt x="32098" y="10351"/>
                    <a:pt x="31824" y="10291"/>
                  </a:cubicBezTo>
                  <a:cubicBezTo>
                    <a:pt x="31642" y="10291"/>
                    <a:pt x="31446" y="10277"/>
                    <a:pt x="31228" y="10277"/>
                  </a:cubicBezTo>
                  <a:cubicBezTo>
                    <a:pt x="31119" y="10277"/>
                    <a:pt x="31004" y="10281"/>
                    <a:pt x="30882" y="10291"/>
                  </a:cubicBezTo>
                  <a:cubicBezTo>
                    <a:pt x="30183" y="10321"/>
                    <a:pt x="29302" y="10443"/>
                    <a:pt x="28329" y="10716"/>
                  </a:cubicBezTo>
                  <a:cubicBezTo>
                    <a:pt x="27356" y="10959"/>
                    <a:pt x="26262" y="11324"/>
                    <a:pt x="25046" y="11689"/>
                  </a:cubicBezTo>
                  <a:cubicBezTo>
                    <a:pt x="23878" y="12039"/>
                    <a:pt x="22598" y="12390"/>
                    <a:pt x="21178" y="12390"/>
                  </a:cubicBezTo>
                  <a:cubicBezTo>
                    <a:pt x="21120" y="12390"/>
                    <a:pt x="21062" y="12389"/>
                    <a:pt x="21004" y="12388"/>
                  </a:cubicBezTo>
                  <a:cubicBezTo>
                    <a:pt x="19514" y="12388"/>
                    <a:pt x="17934" y="12084"/>
                    <a:pt x="16414" y="11415"/>
                  </a:cubicBezTo>
                  <a:cubicBezTo>
                    <a:pt x="14864" y="10777"/>
                    <a:pt x="13405" y="9744"/>
                    <a:pt x="12219" y="8376"/>
                  </a:cubicBezTo>
                  <a:cubicBezTo>
                    <a:pt x="11649" y="7720"/>
                    <a:pt x="11185" y="7010"/>
                    <a:pt x="10829" y="6197"/>
                  </a:cubicBezTo>
                  <a:lnTo>
                    <a:pt x="10829" y="6197"/>
                  </a:lnTo>
                  <a:cubicBezTo>
                    <a:pt x="10857" y="6194"/>
                    <a:pt x="10884" y="6191"/>
                    <a:pt x="10912" y="6187"/>
                  </a:cubicBezTo>
                  <a:cubicBezTo>
                    <a:pt x="11095" y="6187"/>
                    <a:pt x="11277" y="6157"/>
                    <a:pt x="11459" y="6126"/>
                  </a:cubicBezTo>
                  <a:cubicBezTo>
                    <a:pt x="11672" y="6096"/>
                    <a:pt x="11854" y="6066"/>
                    <a:pt x="12037" y="6035"/>
                  </a:cubicBezTo>
                  <a:cubicBezTo>
                    <a:pt x="12432" y="5974"/>
                    <a:pt x="12797" y="5853"/>
                    <a:pt x="13192" y="5701"/>
                  </a:cubicBezTo>
                  <a:cubicBezTo>
                    <a:pt x="13921" y="5427"/>
                    <a:pt x="14681" y="5002"/>
                    <a:pt x="15259" y="4394"/>
                  </a:cubicBezTo>
                  <a:cubicBezTo>
                    <a:pt x="15563" y="4090"/>
                    <a:pt x="15836" y="3725"/>
                    <a:pt x="15988" y="3300"/>
                  </a:cubicBezTo>
                  <a:cubicBezTo>
                    <a:pt x="16140" y="2874"/>
                    <a:pt x="16171" y="2418"/>
                    <a:pt x="16079" y="1962"/>
                  </a:cubicBezTo>
                  <a:cubicBezTo>
                    <a:pt x="15988" y="1506"/>
                    <a:pt x="15745" y="1111"/>
                    <a:pt x="15411" y="777"/>
                  </a:cubicBezTo>
                  <a:cubicBezTo>
                    <a:pt x="15076" y="473"/>
                    <a:pt x="14620" y="230"/>
                    <a:pt x="14195" y="108"/>
                  </a:cubicBezTo>
                  <a:cubicBezTo>
                    <a:pt x="13939" y="40"/>
                    <a:pt x="13673" y="0"/>
                    <a:pt x="134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9" name="Google Shape;3513;p40">
              <a:extLst>
                <a:ext uri="{FF2B5EF4-FFF2-40B4-BE49-F238E27FC236}">
                  <a16:creationId xmlns:a16="http://schemas.microsoft.com/office/drawing/2014/main" id="{2478F8EF-C6CA-0B2D-F181-085B6F9F52E0}"/>
                </a:ext>
              </a:extLst>
            </p:cNvPr>
            <p:cNvSpPr/>
            <p:nvPr/>
          </p:nvSpPr>
          <p:spPr>
            <a:xfrm>
              <a:off x="4738950" y="3636350"/>
              <a:ext cx="142900" cy="133025"/>
            </a:xfrm>
            <a:custGeom>
              <a:avLst/>
              <a:gdLst/>
              <a:ahLst/>
              <a:cxnLst/>
              <a:rect l="l" t="t" r="r" b="b"/>
              <a:pathLst>
                <a:path w="5716" h="5321" extrusionOk="0">
                  <a:moveTo>
                    <a:pt x="31" y="1"/>
                  </a:moveTo>
                  <a:cubicBezTo>
                    <a:pt x="1" y="31"/>
                    <a:pt x="426" y="183"/>
                    <a:pt x="1065" y="518"/>
                  </a:cubicBezTo>
                  <a:cubicBezTo>
                    <a:pt x="1733" y="822"/>
                    <a:pt x="2584" y="1369"/>
                    <a:pt x="3375" y="2129"/>
                  </a:cubicBezTo>
                  <a:cubicBezTo>
                    <a:pt x="4165" y="2858"/>
                    <a:pt x="4773" y="3679"/>
                    <a:pt x="5138" y="4287"/>
                  </a:cubicBezTo>
                  <a:cubicBezTo>
                    <a:pt x="5502" y="4925"/>
                    <a:pt x="5685" y="5320"/>
                    <a:pt x="5715" y="5320"/>
                  </a:cubicBezTo>
                  <a:cubicBezTo>
                    <a:pt x="5715" y="5320"/>
                    <a:pt x="5685" y="5199"/>
                    <a:pt x="5624" y="5016"/>
                  </a:cubicBezTo>
                  <a:cubicBezTo>
                    <a:pt x="5533" y="4834"/>
                    <a:pt x="5411" y="4560"/>
                    <a:pt x="5259" y="4226"/>
                  </a:cubicBezTo>
                  <a:cubicBezTo>
                    <a:pt x="4925" y="3588"/>
                    <a:pt x="4317" y="2737"/>
                    <a:pt x="3496" y="1977"/>
                  </a:cubicBezTo>
                  <a:cubicBezTo>
                    <a:pt x="2676" y="1217"/>
                    <a:pt x="1794" y="670"/>
                    <a:pt x="1125" y="396"/>
                  </a:cubicBezTo>
                  <a:cubicBezTo>
                    <a:pt x="791" y="244"/>
                    <a:pt x="517" y="123"/>
                    <a:pt x="335" y="62"/>
                  </a:cubicBezTo>
                  <a:cubicBezTo>
                    <a:pt x="122" y="31"/>
                    <a:pt x="31" y="1"/>
                    <a:pt x="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40" name="Google Shape;3514;p40">
              <a:extLst>
                <a:ext uri="{FF2B5EF4-FFF2-40B4-BE49-F238E27FC236}">
                  <a16:creationId xmlns:a16="http://schemas.microsoft.com/office/drawing/2014/main" id="{4494668C-C097-6BBB-AC8E-DCA652126D2D}"/>
                </a:ext>
              </a:extLst>
            </p:cNvPr>
            <p:cNvSpPr/>
            <p:nvPr/>
          </p:nvSpPr>
          <p:spPr>
            <a:xfrm>
              <a:off x="4435000" y="3571775"/>
              <a:ext cx="239400" cy="604125"/>
            </a:xfrm>
            <a:custGeom>
              <a:avLst/>
              <a:gdLst/>
              <a:ahLst/>
              <a:cxnLst/>
              <a:rect l="l" t="t" r="r" b="b"/>
              <a:pathLst>
                <a:path w="9576" h="24165" extrusionOk="0">
                  <a:moveTo>
                    <a:pt x="6389" y="6998"/>
                  </a:moveTo>
                  <a:cubicBezTo>
                    <a:pt x="6539" y="6998"/>
                    <a:pt x="6689" y="7006"/>
                    <a:pt x="6840" y="7022"/>
                  </a:cubicBezTo>
                  <a:cubicBezTo>
                    <a:pt x="7539" y="7083"/>
                    <a:pt x="8238" y="7386"/>
                    <a:pt x="8694" y="7934"/>
                  </a:cubicBezTo>
                  <a:cubicBezTo>
                    <a:pt x="9150" y="8450"/>
                    <a:pt x="9362" y="9180"/>
                    <a:pt x="9210" y="9818"/>
                  </a:cubicBezTo>
                  <a:cubicBezTo>
                    <a:pt x="9089" y="10487"/>
                    <a:pt x="8511" y="10973"/>
                    <a:pt x="7903" y="11125"/>
                  </a:cubicBezTo>
                  <a:cubicBezTo>
                    <a:pt x="7682" y="11188"/>
                    <a:pt x="7457" y="11219"/>
                    <a:pt x="7235" y="11219"/>
                  </a:cubicBezTo>
                  <a:cubicBezTo>
                    <a:pt x="6816" y="11219"/>
                    <a:pt x="6407" y="11111"/>
                    <a:pt x="6049" y="10912"/>
                  </a:cubicBezTo>
                  <a:cubicBezTo>
                    <a:pt x="5502" y="10639"/>
                    <a:pt x="5016" y="10213"/>
                    <a:pt x="4651" y="9727"/>
                  </a:cubicBezTo>
                  <a:cubicBezTo>
                    <a:pt x="4286" y="9271"/>
                    <a:pt x="3982" y="8754"/>
                    <a:pt x="3739" y="8238"/>
                  </a:cubicBezTo>
                  <a:cubicBezTo>
                    <a:pt x="3690" y="8115"/>
                    <a:pt x="3645" y="7992"/>
                    <a:pt x="3603" y="7870"/>
                  </a:cubicBezTo>
                  <a:lnTo>
                    <a:pt x="3603" y="7870"/>
                  </a:lnTo>
                  <a:cubicBezTo>
                    <a:pt x="4419" y="7339"/>
                    <a:pt x="5388" y="6998"/>
                    <a:pt x="6389" y="6998"/>
                  </a:cubicBezTo>
                  <a:close/>
                  <a:moveTo>
                    <a:pt x="6384" y="0"/>
                  </a:moveTo>
                  <a:cubicBezTo>
                    <a:pt x="6384" y="0"/>
                    <a:pt x="6353" y="31"/>
                    <a:pt x="6292" y="61"/>
                  </a:cubicBezTo>
                  <a:cubicBezTo>
                    <a:pt x="6232" y="92"/>
                    <a:pt x="6140" y="152"/>
                    <a:pt x="6019" y="213"/>
                  </a:cubicBezTo>
                  <a:cubicBezTo>
                    <a:pt x="5776" y="365"/>
                    <a:pt x="5411" y="639"/>
                    <a:pt x="5046" y="1003"/>
                  </a:cubicBezTo>
                  <a:cubicBezTo>
                    <a:pt x="4651" y="1399"/>
                    <a:pt x="4225" y="1915"/>
                    <a:pt x="3830" y="2614"/>
                  </a:cubicBezTo>
                  <a:cubicBezTo>
                    <a:pt x="3466" y="3283"/>
                    <a:pt x="3162" y="4165"/>
                    <a:pt x="3101" y="5137"/>
                  </a:cubicBezTo>
                  <a:cubicBezTo>
                    <a:pt x="3025" y="5949"/>
                    <a:pt x="3118" y="6867"/>
                    <a:pt x="3399" y="7767"/>
                  </a:cubicBezTo>
                  <a:lnTo>
                    <a:pt x="3399" y="7767"/>
                  </a:lnTo>
                  <a:cubicBezTo>
                    <a:pt x="3187" y="7913"/>
                    <a:pt x="2986" y="8070"/>
                    <a:pt x="2797" y="8238"/>
                  </a:cubicBezTo>
                  <a:cubicBezTo>
                    <a:pt x="1703" y="9180"/>
                    <a:pt x="1004" y="10396"/>
                    <a:pt x="578" y="11611"/>
                  </a:cubicBezTo>
                  <a:cubicBezTo>
                    <a:pt x="365" y="12219"/>
                    <a:pt x="213" y="12858"/>
                    <a:pt x="122" y="13466"/>
                  </a:cubicBezTo>
                  <a:cubicBezTo>
                    <a:pt x="31" y="14043"/>
                    <a:pt x="0" y="14651"/>
                    <a:pt x="61" y="15229"/>
                  </a:cubicBezTo>
                  <a:cubicBezTo>
                    <a:pt x="92" y="16384"/>
                    <a:pt x="335" y="17447"/>
                    <a:pt x="578" y="18390"/>
                  </a:cubicBezTo>
                  <a:cubicBezTo>
                    <a:pt x="1156" y="20274"/>
                    <a:pt x="1855" y="21703"/>
                    <a:pt x="2341" y="22675"/>
                  </a:cubicBezTo>
                  <a:cubicBezTo>
                    <a:pt x="2584" y="23162"/>
                    <a:pt x="2766" y="23527"/>
                    <a:pt x="2918" y="23770"/>
                  </a:cubicBezTo>
                  <a:cubicBezTo>
                    <a:pt x="2979" y="23891"/>
                    <a:pt x="3010" y="23982"/>
                    <a:pt x="3070" y="24074"/>
                  </a:cubicBezTo>
                  <a:cubicBezTo>
                    <a:pt x="3101" y="24134"/>
                    <a:pt x="3131" y="24165"/>
                    <a:pt x="3131" y="24165"/>
                  </a:cubicBezTo>
                  <a:cubicBezTo>
                    <a:pt x="3131" y="24165"/>
                    <a:pt x="3101" y="24134"/>
                    <a:pt x="3101" y="24074"/>
                  </a:cubicBezTo>
                  <a:cubicBezTo>
                    <a:pt x="3040" y="23982"/>
                    <a:pt x="3010" y="23891"/>
                    <a:pt x="2949" y="23770"/>
                  </a:cubicBezTo>
                  <a:cubicBezTo>
                    <a:pt x="2827" y="23496"/>
                    <a:pt x="2645" y="23131"/>
                    <a:pt x="2402" y="22645"/>
                  </a:cubicBezTo>
                  <a:cubicBezTo>
                    <a:pt x="1946" y="21642"/>
                    <a:pt x="1247" y="20213"/>
                    <a:pt x="730" y="18359"/>
                  </a:cubicBezTo>
                  <a:cubicBezTo>
                    <a:pt x="487" y="17417"/>
                    <a:pt x="244" y="16384"/>
                    <a:pt x="213" y="15229"/>
                  </a:cubicBezTo>
                  <a:cubicBezTo>
                    <a:pt x="183" y="14681"/>
                    <a:pt x="213" y="14073"/>
                    <a:pt x="304" y="13496"/>
                  </a:cubicBezTo>
                  <a:cubicBezTo>
                    <a:pt x="396" y="12888"/>
                    <a:pt x="517" y="12280"/>
                    <a:pt x="730" y="11672"/>
                  </a:cubicBezTo>
                  <a:cubicBezTo>
                    <a:pt x="1186" y="10487"/>
                    <a:pt x="1885" y="9301"/>
                    <a:pt x="2918" y="8390"/>
                  </a:cubicBezTo>
                  <a:cubicBezTo>
                    <a:pt x="3090" y="8238"/>
                    <a:pt x="3272" y="8096"/>
                    <a:pt x="3463" y="7964"/>
                  </a:cubicBezTo>
                  <a:lnTo>
                    <a:pt x="3463" y="7964"/>
                  </a:lnTo>
                  <a:cubicBezTo>
                    <a:pt x="3501" y="8076"/>
                    <a:pt x="3543" y="8187"/>
                    <a:pt x="3587" y="8298"/>
                  </a:cubicBezTo>
                  <a:cubicBezTo>
                    <a:pt x="3830" y="8815"/>
                    <a:pt x="4134" y="9362"/>
                    <a:pt x="4499" y="9849"/>
                  </a:cubicBezTo>
                  <a:cubicBezTo>
                    <a:pt x="4894" y="10304"/>
                    <a:pt x="5381" y="10760"/>
                    <a:pt x="5958" y="11064"/>
                  </a:cubicBezTo>
                  <a:cubicBezTo>
                    <a:pt x="6350" y="11271"/>
                    <a:pt x="6813" y="11393"/>
                    <a:pt x="7279" y="11393"/>
                  </a:cubicBezTo>
                  <a:cubicBezTo>
                    <a:pt x="7499" y="11393"/>
                    <a:pt x="7719" y="11366"/>
                    <a:pt x="7934" y="11308"/>
                  </a:cubicBezTo>
                  <a:cubicBezTo>
                    <a:pt x="8268" y="11216"/>
                    <a:pt x="8602" y="11064"/>
                    <a:pt x="8876" y="10791"/>
                  </a:cubicBezTo>
                  <a:cubicBezTo>
                    <a:pt x="9150" y="10548"/>
                    <a:pt x="9332" y="10213"/>
                    <a:pt x="9423" y="9879"/>
                  </a:cubicBezTo>
                  <a:cubicBezTo>
                    <a:pt x="9575" y="9149"/>
                    <a:pt x="9332" y="8359"/>
                    <a:pt x="8846" y="7782"/>
                  </a:cubicBezTo>
                  <a:cubicBezTo>
                    <a:pt x="8359" y="7204"/>
                    <a:pt x="7599" y="6900"/>
                    <a:pt x="6840" y="6809"/>
                  </a:cubicBezTo>
                  <a:cubicBezTo>
                    <a:pt x="6689" y="6794"/>
                    <a:pt x="6539" y="6787"/>
                    <a:pt x="6389" y="6787"/>
                  </a:cubicBezTo>
                  <a:cubicBezTo>
                    <a:pt x="5359" y="6787"/>
                    <a:pt x="4373" y="7134"/>
                    <a:pt x="3539" y="7674"/>
                  </a:cubicBezTo>
                  <a:lnTo>
                    <a:pt x="3539" y="7674"/>
                  </a:lnTo>
                  <a:cubicBezTo>
                    <a:pt x="3267" y="6801"/>
                    <a:pt x="3172" y="5943"/>
                    <a:pt x="3222" y="5168"/>
                  </a:cubicBezTo>
                  <a:cubicBezTo>
                    <a:pt x="3314" y="4195"/>
                    <a:pt x="3587" y="3344"/>
                    <a:pt x="3952" y="2675"/>
                  </a:cubicBezTo>
                  <a:cubicBezTo>
                    <a:pt x="4286" y="1976"/>
                    <a:pt x="4712" y="1459"/>
                    <a:pt x="5077" y="1064"/>
                  </a:cubicBezTo>
                  <a:cubicBezTo>
                    <a:pt x="5472" y="699"/>
                    <a:pt x="5806" y="426"/>
                    <a:pt x="6049" y="274"/>
                  </a:cubicBezTo>
                  <a:cubicBezTo>
                    <a:pt x="6262" y="92"/>
                    <a:pt x="6384" y="31"/>
                    <a:pt x="63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41" name="Google Shape;3515;p40">
              <a:extLst>
                <a:ext uri="{FF2B5EF4-FFF2-40B4-BE49-F238E27FC236}">
                  <a16:creationId xmlns:a16="http://schemas.microsoft.com/office/drawing/2014/main" id="{2F244783-474A-66AA-6684-AF24A5E1F604}"/>
                </a:ext>
              </a:extLst>
            </p:cNvPr>
            <p:cNvSpPr/>
            <p:nvPr/>
          </p:nvSpPr>
          <p:spPr>
            <a:xfrm>
              <a:off x="4189550" y="3336975"/>
              <a:ext cx="209750" cy="299750"/>
            </a:xfrm>
            <a:custGeom>
              <a:avLst/>
              <a:gdLst/>
              <a:ahLst/>
              <a:cxnLst/>
              <a:rect l="l" t="t" r="r" b="b"/>
              <a:pathLst>
                <a:path w="8390" h="11990" extrusionOk="0">
                  <a:moveTo>
                    <a:pt x="8238" y="0"/>
                  </a:moveTo>
                  <a:cubicBezTo>
                    <a:pt x="8238" y="0"/>
                    <a:pt x="8238" y="243"/>
                    <a:pt x="8268" y="638"/>
                  </a:cubicBezTo>
                  <a:cubicBezTo>
                    <a:pt x="8268" y="1034"/>
                    <a:pt x="8268" y="1611"/>
                    <a:pt x="8208" y="2310"/>
                  </a:cubicBezTo>
                  <a:cubicBezTo>
                    <a:pt x="8056" y="3739"/>
                    <a:pt x="7539" y="5684"/>
                    <a:pt x="6293" y="7477"/>
                  </a:cubicBezTo>
                  <a:cubicBezTo>
                    <a:pt x="5046" y="9301"/>
                    <a:pt x="3405" y="10487"/>
                    <a:pt x="2159" y="11125"/>
                  </a:cubicBezTo>
                  <a:cubicBezTo>
                    <a:pt x="1520" y="11429"/>
                    <a:pt x="973" y="11642"/>
                    <a:pt x="609" y="11794"/>
                  </a:cubicBezTo>
                  <a:cubicBezTo>
                    <a:pt x="213" y="11915"/>
                    <a:pt x="1" y="11976"/>
                    <a:pt x="1" y="11976"/>
                  </a:cubicBezTo>
                  <a:cubicBezTo>
                    <a:pt x="1" y="11986"/>
                    <a:pt x="7" y="11989"/>
                    <a:pt x="21" y="11989"/>
                  </a:cubicBezTo>
                  <a:cubicBezTo>
                    <a:pt x="48" y="11989"/>
                    <a:pt x="102" y="11976"/>
                    <a:pt x="183" y="11976"/>
                  </a:cubicBezTo>
                  <a:cubicBezTo>
                    <a:pt x="274" y="11946"/>
                    <a:pt x="426" y="11915"/>
                    <a:pt x="609" y="11854"/>
                  </a:cubicBezTo>
                  <a:cubicBezTo>
                    <a:pt x="1004" y="11733"/>
                    <a:pt x="1551" y="11550"/>
                    <a:pt x="2220" y="11246"/>
                  </a:cubicBezTo>
                  <a:cubicBezTo>
                    <a:pt x="3496" y="10639"/>
                    <a:pt x="5198" y="9423"/>
                    <a:pt x="6445" y="7599"/>
                  </a:cubicBezTo>
                  <a:cubicBezTo>
                    <a:pt x="7721" y="5775"/>
                    <a:pt x="8238" y="3769"/>
                    <a:pt x="8329" y="2341"/>
                  </a:cubicBezTo>
                  <a:cubicBezTo>
                    <a:pt x="8390" y="1611"/>
                    <a:pt x="8390" y="1034"/>
                    <a:pt x="8329" y="638"/>
                  </a:cubicBezTo>
                  <a:cubicBezTo>
                    <a:pt x="8329" y="426"/>
                    <a:pt x="8299" y="274"/>
                    <a:pt x="8268" y="182"/>
                  </a:cubicBezTo>
                  <a:cubicBezTo>
                    <a:pt x="8268" y="61"/>
                    <a:pt x="8268" y="0"/>
                    <a:pt x="82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42" name="Google Shape;3516;p40">
              <a:extLst>
                <a:ext uri="{FF2B5EF4-FFF2-40B4-BE49-F238E27FC236}">
                  <a16:creationId xmlns:a16="http://schemas.microsoft.com/office/drawing/2014/main" id="{BB26A5F8-900B-D916-1C4F-C15D595E6B0C}"/>
                </a:ext>
              </a:extLst>
            </p:cNvPr>
            <p:cNvSpPr/>
            <p:nvPr/>
          </p:nvSpPr>
          <p:spPr>
            <a:xfrm>
              <a:off x="5776200" y="3748825"/>
              <a:ext cx="252325" cy="224375"/>
            </a:xfrm>
            <a:custGeom>
              <a:avLst/>
              <a:gdLst/>
              <a:ahLst/>
              <a:cxnLst/>
              <a:rect l="l" t="t" r="r" b="b"/>
              <a:pathLst>
                <a:path w="10093" h="8975" extrusionOk="0">
                  <a:moveTo>
                    <a:pt x="10062" y="1"/>
                  </a:moveTo>
                  <a:lnTo>
                    <a:pt x="10062" y="1"/>
                  </a:lnTo>
                  <a:cubicBezTo>
                    <a:pt x="10062" y="1"/>
                    <a:pt x="10001" y="31"/>
                    <a:pt x="9940" y="61"/>
                  </a:cubicBezTo>
                  <a:cubicBezTo>
                    <a:pt x="9849" y="92"/>
                    <a:pt x="9728" y="152"/>
                    <a:pt x="9576" y="244"/>
                  </a:cubicBezTo>
                  <a:cubicBezTo>
                    <a:pt x="9272" y="426"/>
                    <a:pt x="8876" y="791"/>
                    <a:pt x="8481" y="1277"/>
                  </a:cubicBezTo>
                  <a:cubicBezTo>
                    <a:pt x="8086" y="1763"/>
                    <a:pt x="7691" y="2371"/>
                    <a:pt x="7235" y="3070"/>
                  </a:cubicBezTo>
                  <a:cubicBezTo>
                    <a:pt x="6810" y="3770"/>
                    <a:pt x="6262" y="4499"/>
                    <a:pt x="5624" y="5198"/>
                  </a:cubicBezTo>
                  <a:cubicBezTo>
                    <a:pt x="4347" y="6566"/>
                    <a:pt x="2919" y="7539"/>
                    <a:pt x="1825" y="8116"/>
                  </a:cubicBezTo>
                  <a:cubicBezTo>
                    <a:pt x="1278" y="8420"/>
                    <a:pt x="822" y="8602"/>
                    <a:pt x="487" y="8754"/>
                  </a:cubicBezTo>
                  <a:cubicBezTo>
                    <a:pt x="183" y="8876"/>
                    <a:pt x="1" y="8967"/>
                    <a:pt x="1" y="8967"/>
                  </a:cubicBezTo>
                  <a:cubicBezTo>
                    <a:pt x="1" y="8972"/>
                    <a:pt x="6" y="8975"/>
                    <a:pt x="17" y="8975"/>
                  </a:cubicBezTo>
                  <a:cubicBezTo>
                    <a:pt x="68" y="8975"/>
                    <a:pt x="241" y="8916"/>
                    <a:pt x="518" y="8815"/>
                  </a:cubicBezTo>
                  <a:cubicBezTo>
                    <a:pt x="852" y="8724"/>
                    <a:pt x="1338" y="8542"/>
                    <a:pt x="1885" y="8238"/>
                  </a:cubicBezTo>
                  <a:cubicBezTo>
                    <a:pt x="3010" y="7691"/>
                    <a:pt x="4469" y="6718"/>
                    <a:pt x="5776" y="5320"/>
                  </a:cubicBezTo>
                  <a:cubicBezTo>
                    <a:pt x="6445" y="4621"/>
                    <a:pt x="6962" y="3891"/>
                    <a:pt x="7417" y="3162"/>
                  </a:cubicBezTo>
                  <a:cubicBezTo>
                    <a:pt x="7843" y="2463"/>
                    <a:pt x="8208" y="1855"/>
                    <a:pt x="8603" y="1338"/>
                  </a:cubicBezTo>
                  <a:cubicBezTo>
                    <a:pt x="9332" y="365"/>
                    <a:pt x="10092" y="31"/>
                    <a:pt x="100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43" name="Google Shape;3517;p40">
              <a:extLst>
                <a:ext uri="{FF2B5EF4-FFF2-40B4-BE49-F238E27FC236}">
                  <a16:creationId xmlns:a16="http://schemas.microsoft.com/office/drawing/2014/main" id="{33964DEC-04AC-B820-1815-FDADAB2E921D}"/>
                </a:ext>
              </a:extLst>
            </p:cNvPr>
            <p:cNvSpPr/>
            <p:nvPr/>
          </p:nvSpPr>
          <p:spPr>
            <a:xfrm>
              <a:off x="5085475" y="3012500"/>
              <a:ext cx="428600" cy="45050"/>
            </a:xfrm>
            <a:custGeom>
              <a:avLst/>
              <a:gdLst/>
              <a:ahLst/>
              <a:cxnLst/>
              <a:rect l="l" t="t" r="r" b="b"/>
              <a:pathLst>
                <a:path w="17144" h="1802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1" y="61"/>
                    <a:pt x="122" y="122"/>
                  </a:cubicBezTo>
                  <a:cubicBezTo>
                    <a:pt x="213" y="213"/>
                    <a:pt x="335" y="335"/>
                    <a:pt x="517" y="456"/>
                  </a:cubicBezTo>
                  <a:cubicBezTo>
                    <a:pt x="882" y="730"/>
                    <a:pt x="1459" y="1064"/>
                    <a:pt x="2219" y="1307"/>
                  </a:cubicBezTo>
                  <a:cubicBezTo>
                    <a:pt x="2979" y="1581"/>
                    <a:pt x="3921" y="1763"/>
                    <a:pt x="4985" y="1794"/>
                  </a:cubicBezTo>
                  <a:cubicBezTo>
                    <a:pt x="5174" y="1799"/>
                    <a:pt x="5365" y="1801"/>
                    <a:pt x="5559" y="1801"/>
                  </a:cubicBezTo>
                  <a:cubicBezTo>
                    <a:pt x="6460" y="1801"/>
                    <a:pt x="7419" y="1747"/>
                    <a:pt x="8420" y="1672"/>
                  </a:cubicBezTo>
                  <a:cubicBezTo>
                    <a:pt x="10851" y="1490"/>
                    <a:pt x="13040" y="1246"/>
                    <a:pt x="14621" y="1034"/>
                  </a:cubicBezTo>
                  <a:cubicBezTo>
                    <a:pt x="15380" y="912"/>
                    <a:pt x="16049" y="821"/>
                    <a:pt x="16475" y="760"/>
                  </a:cubicBezTo>
                  <a:cubicBezTo>
                    <a:pt x="16687" y="699"/>
                    <a:pt x="16839" y="669"/>
                    <a:pt x="16991" y="669"/>
                  </a:cubicBezTo>
                  <a:cubicBezTo>
                    <a:pt x="17083" y="639"/>
                    <a:pt x="17143" y="608"/>
                    <a:pt x="17143" y="608"/>
                  </a:cubicBezTo>
                  <a:lnTo>
                    <a:pt x="17143" y="608"/>
                  </a:lnTo>
                  <a:cubicBezTo>
                    <a:pt x="17143" y="608"/>
                    <a:pt x="16900" y="608"/>
                    <a:pt x="16475" y="669"/>
                  </a:cubicBezTo>
                  <a:cubicBezTo>
                    <a:pt x="15988" y="730"/>
                    <a:pt x="15350" y="790"/>
                    <a:pt x="14590" y="882"/>
                  </a:cubicBezTo>
                  <a:cubicBezTo>
                    <a:pt x="13010" y="1064"/>
                    <a:pt x="10821" y="1277"/>
                    <a:pt x="8389" y="1459"/>
                  </a:cubicBezTo>
                  <a:cubicBezTo>
                    <a:pt x="7363" y="1538"/>
                    <a:pt x="6359" y="1617"/>
                    <a:pt x="5417" y="1617"/>
                  </a:cubicBezTo>
                  <a:cubicBezTo>
                    <a:pt x="5272" y="1617"/>
                    <a:pt x="5128" y="1615"/>
                    <a:pt x="4985" y="1611"/>
                  </a:cubicBezTo>
                  <a:cubicBezTo>
                    <a:pt x="3952" y="1581"/>
                    <a:pt x="3009" y="1429"/>
                    <a:pt x="2249" y="1186"/>
                  </a:cubicBezTo>
                  <a:cubicBezTo>
                    <a:pt x="1490" y="942"/>
                    <a:pt x="942" y="639"/>
                    <a:pt x="578" y="395"/>
                  </a:cubicBezTo>
                  <a:cubicBezTo>
                    <a:pt x="213" y="15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44" name="Google Shape;3518;p40">
              <a:extLst>
                <a:ext uri="{FF2B5EF4-FFF2-40B4-BE49-F238E27FC236}">
                  <a16:creationId xmlns:a16="http://schemas.microsoft.com/office/drawing/2014/main" id="{8802F131-4ADF-A5F4-50B1-5CDAE6B4C6D2}"/>
                </a:ext>
              </a:extLst>
            </p:cNvPr>
            <p:cNvSpPr/>
            <p:nvPr/>
          </p:nvSpPr>
          <p:spPr>
            <a:xfrm>
              <a:off x="5197175" y="4112800"/>
              <a:ext cx="997750" cy="333625"/>
            </a:xfrm>
            <a:custGeom>
              <a:avLst/>
              <a:gdLst/>
              <a:ahLst/>
              <a:cxnLst/>
              <a:rect l="l" t="t" r="r" b="b"/>
              <a:pathLst>
                <a:path w="39910" h="13345" extrusionOk="0">
                  <a:moveTo>
                    <a:pt x="25442" y="1"/>
                  </a:moveTo>
                  <a:lnTo>
                    <a:pt x="760" y="3709"/>
                  </a:lnTo>
                  <a:lnTo>
                    <a:pt x="0" y="13010"/>
                  </a:lnTo>
                  <a:lnTo>
                    <a:pt x="28785" y="13345"/>
                  </a:lnTo>
                  <a:cubicBezTo>
                    <a:pt x="35168" y="13253"/>
                    <a:pt x="39910" y="7448"/>
                    <a:pt x="38724" y="1186"/>
                  </a:cubicBezTo>
                  <a:lnTo>
                    <a:pt x="25442" y="1"/>
                  </a:lnTo>
                  <a:close/>
                </a:path>
              </a:pathLst>
            </a:custGeom>
            <a:solidFill>
              <a:srgbClr val="B7887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45" name="Google Shape;3519;p40">
              <a:extLst>
                <a:ext uri="{FF2B5EF4-FFF2-40B4-BE49-F238E27FC236}">
                  <a16:creationId xmlns:a16="http://schemas.microsoft.com/office/drawing/2014/main" id="{0A2A0CB5-F3CF-EC32-018B-A81F6455EADD}"/>
                </a:ext>
              </a:extLst>
            </p:cNvPr>
            <p:cNvSpPr/>
            <p:nvPr/>
          </p:nvSpPr>
          <p:spPr>
            <a:xfrm>
              <a:off x="4811900" y="4156525"/>
              <a:ext cx="449125" cy="292375"/>
            </a:xfrm>
            <a:custGeom>
              <a:avLst/>
              <a:gdLst/>
              <a:ahLst/>
              <a:cxnLst/>
              <a:rect l="l" t="t" r="r" b="b"/>
              <a:pathLst>
                <a:path w="17965" h="11695" extrusionOk="0">
                  <a:moveTo>
                    <a:pt x="10195" y="0"/>
                  </a:moveTo>
                  <a:cubicBezTo>
                    <a:pt x="10009" y="0"/>
                    <a:pt x="9823" y="5"/>
                    <a:pt x="9636" y="15"/>
                  </a:cubicBezTo>
                  <a:lnTo>
                    <a:pt x="2767" y="349"/>
                  </a:lnTo>
                  <a:cubicBezTo>
                    <a:pt x="2767" y="349"/>
                    <a:pt x="3192" y="1474"/>
                    <a:pt x="3922" y="1899"/>
                  </a:cubicBezTo>
                  <a:cubicBezTo>
                    <a:pt x="4651" y="2295"/>
                    <a:pt x="8907" y="2386"/>
                    <a:pt x="8907" y="2386"/>
                  </a:cubicBezTo>
                  <a:lnTo>
                    <a:pt x="8694" y="2599"/>
                  </a:lnTo>
                  <a:cubicBezTo>
                    <a:pt x="7782" y="3541"/>
                    <a:pt x="6566" y="4058"/>
                    <a:pt x="5259" y="4088"/>
                  </a:cubicBezTo>
                  <a:lnTo>
                    <a:pt x="4621" y="4118"/>
                  </a:lnTo>
                  <a:cubicBezTo>
                    <a:pt x="4135" y="4088"/>
                    <a:pt x="3648" y="3966"/>
                    <a:pt x="3192" y="3845"/>
                  </a:cubicBezTo>
                  <a:lnTo>
                    <a:pt x="1490" y="3146"/>
                  </a:lnTo>
                  <a:cubicBezTo>
                    <a:pt x="1301" y="3057"/>
                    <a:pt x="1107" y="3008"/>
                    <a:pt x="928" y="3008"/>
                  </a:cubicBezTo>
                  <a:cubicBezTo>
                    <a:pt x="617" y="3008"/>
                    <a:pt x="348" y="3153"/>
                    <a:pt x="214" y="3480"/>
                  </a:cubicBezTo>
                  <a:cubicBezTo>
                    <a:pt x="1" y="3936"/>
                    <a:pt x="153" y="4574"/>
                    <a:pt x="1551" y="5273"/>
                  </a:cubicBezTo>
                  <a:cubicBezTo>
                    <a:pt x="2341" y="5669"/>
                    <a:pt x="5229" y="6672"/>
                    <a:pt x="5229" y="6672"/>
                  </a:cubicBezTo>
                  <a:cubicBezTo>
                    <a:pt x="5229" y="6672"/>
                    <a:pt x="5290" y="7492"/>
                    <a:pt x="5411" y="7887"/>
                  </a:cubicBezTo>
                  <a:cubicBezTo>
                    <a:pt x="5533" y="8313"/>
                    <a:pt x="6657" y="8738"/>
                    <a:pt x="6657" y="8738"/>
                  </a:cubicBezTo>
                  <a:cubicBezTo>
                    <a:pt x="6657" y="8738"/>
                    <a:pt x="7387" y="10228"/>
                    <a:pt x="7691" y="10562"/>
                  </a:cubicBezTo>
                  <a:cubicBezTo>
                    <a:pt x="7812" y="10714"/>
                    <a:pt x="8846" y="11018"/>
                    <a:pt x="9940" y="11322"/>
                  </a:cubicBezTo>
                  <a:cubicBezTo>
                    <a:pt x="10796" y="11573"/>
                    <a:pt x="11680" y="11695"/>
                    <a:pt x="12565" y="11695"/>
                  </a:cubicBezTo>
                  <a:cubicBezTo>
                    <a:pt x="13504" y="11695"/>
                    <a:pt x="14443" y="11558"/>
                    <a:pt x="15351" y="11292"/>
                  </a:cubicBezTo>
                  <a:lnTo>
                    <a:pt x="17965" y="10501"/>
                  </a:lnTo>
                  <a:lnTo>
                    <a:pt x="17965" y="2538"/>
                  </a:lnTo>
                  <a:lnTo>
                    <a:pt x="17965" y="2386"/>
                  </a:lnTo>
                  <a:cubicBezTo>
                    <a:pt x="17962" y="2386"/>
                    <a:pt x="17958" y="2387"/>
                    <a:pt x="17954" y="2387"/>
                  </a:cubicBezTo>
                  <a:cubicBezTo>
                    <a:pt x="17746" y="2387"/>
                    <a:pt x="16141" y="1673"/>
                    <a:pt x="14682" y="988"/>
                  </a:cubicBezTo>
                  <a:cubicBezTo>
                    <a:pt x="13271" y="337"/>
                    <a:pt x="11740" y="0"/>
                    <a:pt x="10195" y="0"/>
                  </a:cubicBezTo>
                  <a:close/>
                </a:path>
              </a:pathLst>
            </a:custGeom>
            <a:solidFill>
              <a:srgbClr val="F8BC9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46" name="Google Shape;3520;p40">
              <a:extLst>
                <a:ext uri="{FF2B5EF4-FFF2-40B4-BE49-F238E27FC236}">
                  <a16:creationId xmlns:a16="http://schemas.microsoft.com/office/drawing/2014/main" id="{5072CB2E-3198-D7E7-D5F2-0342C3DF4D45}"/>
                </a:ext>
              </a:extLst>
            </p:cNvPr>
            <p:cNvSpPr/>
            <p:nvPr/>
          </p:nvSpPr>
          <p:spPr>
            <a:xfrm>
              <a:off x="4938800" y="4323100"/>
              <a:ext cx="87425" cy="23250"/>
            </a:xfrm>
            <a:custGeom>
              <a:avLst/>
              <a:gdLst/>
              <a:ahLst/>
              <a:cxnLst/>
              <a:rect l="l" t="t" r="r" b="b"/>
              <a:pathLst>
                <a:path w="3497" h="930" extrusionOk="0">
                  <a:moveTo>
                    <a:pt x="55" y="1"/>
                  </a:moveTo>
                  <a:cubicBezTo>
                    <a:pt x="42" y="1"/>
                    <a:pt x="34" y="3"/>
                    <a:pt x="31" y="9"/>
                  </a:cubicBezTo>
                  <a:cubicBezTo>
                    <a:pt x="1" y="39"/>
                    <a:pt x="761" y="404"/>
                    <a:pt x="1703" y="647"/>
                  </a:cubicBezTo>
                  <a:cubicBezTo>
                    <a:pt x="2487" y="867"/>
                    <a:pt x="3173" y="930"/>
                    <a:pt x="3409" y="930"/>
                  </a:cubicBezTo>
                  <a:cubicBezTo>
                    <a:pt x="3466" y="930"/>
                    <a:pt x="3496" y="926"/>
                    <a:pt x="3496" y="920"/>
                  </a:cubicBezTo>
                  <a:cubicBezTo>
                    <a:pt x="3496" y="860"/>
                    <a:pt x="2706" y="738"/>
                    <a:pt x="1764" y="495"/>
                  </a:cubicBezTo>
                  <a:cubicBezTo>
                    <a:pt x="877" y="273"/>
                    <a:pt x="192" y="1"/>
                    <a:pt x="55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47" name="Google Shape;3521;p40">
              <a:extLst>
                <a:ext uri="{FF2B5EF4-FFF2-40B4-BE49-F238E27FC236}">
                  <a16:creationId xmlns:a16="http://schemas.microsoft.com/office/drawing/2014/main" id="{634E5432-ADB2-49E4-6E85-58D75772428A}"/>
                </a:ext>
              </a:extLst>
            </p:cNvPr>
            <p:cNvSpPr/>
            <p:nvPr/>
          </p:nvSpPr>
          <p:spPr>
            <a:xfrm>
              <a:off x="4973775" y="4373350"/>
              <a:ext cx="46375" cy="13675"/>
            </a:xfrm>
            <a:custGeom>
              <a:avLst/>
              <a:gdLst/>
              <a:ahLst/>
              <a:cxnLst/>
              <a:rect l="l" t="t" r="r" b="b"/>
              <a:pathLst>
                <a:path w="1855" h="547" extrusionOk="0">
                  <a:moveTo>
                    <a:pt x="46" y="1"/>
                  </a:moveTo>
                  <a:cubicBezTo>
                    <a:pt x="38" y="1"/>
                    <a:pt x="33" y="2"/>
                    <a:pt x="30" y="5"/>
                  </a:cubicBezTo>
                  <a:cubicBezTo>
                    <a:pt x="0" y="65"/>
                    <a:pt x="365" y="309"/>
                    <a:pt x="882" y="430"/>
                  </a:cubicBezTo>
                  <a:cubicBezTo>
                    <a:pt x="1187" y="520"/>
                    <a:pt x="1472" y="546"/>
                    <a:pt x="1653" y="546"/>
                  </a:cubicBezTo>
                  <a:cubicBezTo>
                    <a:pt x="1778" y="546"/>
                    <a:pt x="1854" y="534"/>
                    <a:pt x="1854" y="521"/>
                  </a:cubicBezTo>
                  <a:cubicBezTo>
                    <a:pt x="1854" y="461"/>
                    <a:pt x="1429" y="400"/>
                    <a:pt x="942" y="278"/>
                  </a:cubicBezTo>
                  <a:cubicBezTo>
                    <a:pt x="471" y="140"/>
                    <a:pt x="126" y="1"/>
                    <a:pt x="46" y="1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48" name="Google Shape;3522;p40">
              <a:extLst>
                <a:ext uri="{FF2B5EF4-FFF2-40B4-BE49-F238E27FC236}">
                  <a16:creationId xmlns:a16="http://schemas.microsoft.com/office/drawing/2014/main" id="{9280B818-FBC9-21A8-1ADB-867E8C448FD9}"/>
                </a:ext>
              </a:extLst>
            </p:cNvPr>
            <p:cNvSpPr/>
            <p:nvPr/>
          </p:nvSpPr>
          <p:spPr>
            <a:xfrm>
              <a:off x="4937300" y="4200200"/>
              <a:ext cx="114750" cy="62000"/>
            </a:xfrm>
            <a:custGeom>
              <a:avLst/>
              <a:gdLst/>
              <a:ahLst/>
              <a:cxnLst/>
              <a:rect l="l" t="t" r="r" b="b"/>
              <a:pathLst>
                <a:path w="4590" h="2480" extrusionOk="0">
                  <a:moveTo>
                    <a:pt x="4559" y="0"/>
                  </a:moveTo>
                  <a:cubicBezTo>
                    <a:pt x="4559" y="1"/>
                    <a:pt x="4316" y="183"/>
                    <a:pt x="3951" y="487"/>
                  </a:cubicBezTo>
                  <a:cubicBezTo>
                    <a:pt x="3587" y="791"/>
                    <a:pt x="3100" y="1186"/>
                    <a:pt x="2462" y="1551"/>
                  </a:cubicBezTo>
                  <a:cubicBezTo>
                    <a:pt x="1216" y="2280"/>
                    <a:pt x="0" y="2402"/>
                    <a:pt x="30" y="2463"/>
                  </a:cubicBezTo>
                  <a:cubicBezTo>
                    <a:pt x="30" y="2473"/>
                    <a:pt x="64" y="2479"/>
                    <a:pt x="126" y="2479"/>
                  </a:cubicBezTo>
                  <a:cubicBezTo>
                    <a:pt x="250" y="2479"/>
                    <a:pt x="486" y="2452"/>
                    <a:pt x="790" y="2371"/>
                  </a:cubicBezTo>
                  <a:cubicBezTo>
                    <a:pt x="1277" y="2280"/>
                    <a:pt x="1915" y="2067"/>
                    <a:pt x="2553" y="1703"/>
                  </a:cubicBezTo>
                  <a:cubicBezTo>
                    <a:pt x="3192" y="1338"/>
                    <a:pt x="3678" y="912"/>
                    <a:pt x="4043" y="578"/>
                  </a:cubicBezTo>
                  <a:cubicBezTo>
                    <a:pt x="4377" y="244"/>
                    <a:pt x="4590" y="31"/>
                    <a:pt x="4559" y="0"/>
                  </a:cubicBezTo>
                  <a:close/>
                </a:path>
              </a:pathLst>
            </a:custGeom>
            <a:solidFill>
              <a:srgbClr val="AA65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49" name="Google Shape;3523;p40">
              <a:extLst>
                <a:ext uri="{FF2B5EF4-FFF2-40B4-BE49-F238E27FC236}">
                  <a16:creationId xmlns:a16="http://schemas.microsoft.com/office/drawing/2014/main" id="{1D594233-10DC-0A49-4C7C-7C0DCA824421}"/>
                </a:ext>
              </a:extLst>
            </p:cNvPr>
            <p:cNvSpPr/>
            <p:nvPr/>
          </p:nvSpPr>
          <p:spPr>
            <a:xfrm>
              <a:off x="5261000" y="3999600"/>
              <a:ext cx="946850" cy="448350"/>
            </a:xfrm>
            <a:custGeom>
              <a:avLst/>
              <a:gdLst/>
              <a:ahLst/>
              <a:cxnLst/>
              <a:rect l="l" t="t" r="r" b="b"/>
              <a:pathLst>
                <a:path w="37874" h="17934" extrusionOk="0">
                  <a:moveTo>
                    <a:pt x="35320" y="0"/>
                  </a:moveTo>
                  <a:lnTo>
                    <a:pt x="21673" y="2249"/>
                  </a:lnTo>
                  <a:lnTo>
                    <a:pt x="22129" y="3951"/>
                  </a:lnTo>
                  <a:lnTo>
                    <a:pt x="700" y="7386"/>
                  </a:lnTo>
                  <a:lnTo>
                    <a:pt x="1" y="17933"/>
                  </a:lnTo>
                  <a:lnTo>
                    <a:pt x="27114" y="17933"/>
                  </a:lnTo>
                  <a:cubicBezTo>
                    <a:pt x="28937" y="17933"/>
                    <a:pt x="30761" y="17447"/>
                    <a:pt x="32342" y="16505"/>
                  </a:cubicBezTo>
                  <a:cubicBezTo>
                    <a:pt x="35989" y="14286"/>
                    <a:pt x="37874" y="10031"/>
                    <a:pt x="37053" y="5866"/>
                  </a:cubicBezTo>
                  <a:cubicBezTo>
                    <a:pt x="36779" y="4134"/>
                    <a:pt x="36111" y="2128"/>
                    <a:pt x="353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50" name="Google Shape;3524;p40">
              <a:extLst>
                <a:ext uri="{FF2B5EF4-FFF2-40B4-BE49-F238E27FC236}">
                  <a16:creationId xmlns:a16="http://schemas.microsoft.com/office/drawing/2014/main" id="{803139EF-5029-2628-ECFC-6A916108AD60}"/>
                </a:ext>
              </a:extLst>
            </p:cNvPr>
            <p:cNvSpPr/>
            <p:nvPr/>
          </p:nvSpPr>
          <p:spPr>
            <a:xfrm>
              <a:off x="5289125" y="4076350"/>
              <a:ext cx="681650" cy="106400"/>
            </a:xfrm>
            <a:custGeom>
              <a:avLst/>
              <a:gdLst/>
              <a:ahLst/>
              <a:cxnLst/>
              <a:rect l="l" t="t" r="r" b="b"/>
              <a:pathLst>
                <a:path w="27266" h="4256" extrusionOk="0">
                  <a:moveTo>
                    <a:pt x="27265" y="0"/>
                  </a:moveTo>
                  <a:cubicBezTo>
                    <a:pt x="27265" y="0"/>
                    <a:pt x="27174" y="0"/>
                    <a:pt x="26992" y="30"/>
                  </a:cubicBezTo>
                  <a:cubicBezTo>
                    <a:pt x="26779" y="61"/>
                    <a:pt x="26505" y="91"/>
                    <a:pt x="26171" y="122"/>
                  </a:cubicBezTo>
                  <a:cubicBezTo>
                    <a:pt x="25472" y="213"/>
                    <a:pt x="24469" y="365"/>
                    <a:pt x="23253" y="547"/>
                  </a:cubicBezTo>
                  <a:cubicBezTo>
                    <a:pt x="20761" y="942"/>
                    <a:pt x="17356" y="1459"/>
                    <a:pt x="13618" y="2037"/>
                  </a:cubicBezTo>
                  <a:cubicBezTo>
                    <a:pt x="9848" y="2614"/>
                    <a:pt x="6475" y="3161"/>
                    <a:pt x="3982" y="3556"/>
                  </a:cubicBezTo>
                  <a:cubicBezTo>
                    <a:pt x="2766" y="3769"/>
                    <a:pt x="1763" y="3921"/>
                    <a:pt x="1064" y="4043"/>
                  </a:cubicBezTo>
                  <a:cubicBezTo>
                    <a:pt x="730" y="4103"/>
                    <a:pt x="456" y="4164"/>
                    <a:pt x="274" y="4195"/>
                  </a:cubicBezTo>
                  <a:cubicBezTo>
                    <a:pt x="91" y="4225"/>
                    <a:pt x="0" y="4255"/>
                    <a:pt x="0" y="4255"/>
                  </a:cubicBezTo>
                  <a:cubicBezTo>
                    <a:pt x="0" y="4255"/>
                    <a:pt x="91" y="4255"/>
                    <a:pt x="274" y="4225"/>
                  </a:cubicBezTo>
                  <a:cubicBezTo>
                    <a:pt x="487" y="4195"/>
                    <a:pt x="730" y="4164"/>
                    <a:pt x="1064" y="4134"/>
                  </a:cubicBezTo>
                  <a:cubicBezTo>
                    <a:pt x="1794" y="4012"/>
                    <a:pt x="2766" y="3891"/>
                    <a:pt x="4012" y="3708"/>
                  </a:cubicBezTo>
                  <a:cubicBezTo>
                    <a:pt x="6475" y="3313"/>
                    <a:pt x="9879" y="2796"/>
                    <a:pt x="13648" y="2219"/>
                  </a:cubicBezTo>
                  <a:cubicBezTo>
                    <a:pt x="17387" y="1611"/>
                    <a:pt x="20791" y="1094"/>
                    <a:pt x="23283" y="699"/>
                  </a:cubicBezTo>
                  <a:cubicBezTo>
                    <a:pt x="24499" y="486"/>
                    <a:pt x="25502" y="304"/>
                    <a:pt x="26201" y="213"/>
                  </a:cubicBezTo>
                  <a:cubicBezTo>
                    <a:pt x="26536" y="152"/>
                    <a:pt x="26779" y="91"/>
                    <a:pt x="26992" y="61"/>
                  </a:cubicBezTo>
                  <a:cubicBezTo>
                    <a:pt x="27174" y="30"/>
                    <a:pt x="27265" y="0"/>
                    <a:pt x="27265" y="0"/>
                  </a:cubicBez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51" name="Google Shape;3525;p40">
              <a:extLst>
                <a:ext uri="{FF2B5EF4-FFF2-40B4-BE49-F238E27FC236}">
                  <a16:creationId xmlns:a16="http://schemas.microsoft.com/office/drawing/2014/main" id="{38A0188F-C24B-94D0-3786-CFFAAA9DE4EE}"/>
                </a:ext>
              </a:extLst>
            </p:cNvPr>
            <p:cNvSpPr/>
            <p:nvPr/>
          </p:nvSpPr>
          <p:spPr>
            <a:xfrm>
              <a:off x="5484400" y="4159775"/>
              <a:ext cx="148225" cy="288925"/>
            </a:xfrm>
            <a:custGeom>
              <a:avLst/>
              <a:gdLst/>
              <a:ahLst/>
              <a:cxnLst/>
              <a:rect l="l" t="t" r="r" b="b"/>
              <a:pathLst>
                <a:path w="5929" h="11557" extrusionOk="0">
                  <a:moveTo>
                    <a:pt x="18" y="1"/>
                  </a:moveTo>
                  <a:cubicBezTo>
                    <a:pt x="11" y="1"/>
                    <a:pt x="5" y="3"/>
                    <a:pt x="1" y="7"/>
                  </a:cubicBezTo>
                  <a:cubicBezTo>
                    <a:pt x="1" y="37"/>
                    <a:pt x="670" y="402"/>
                    <a:pt x="1642" y="1162"/>
                  </a:cubicBezTo>
                  <a:cubicBezTo>
                    <a:pt x="1885" y="1374"/>
                    <a:pt x="2159" y="1587"/>
                    <a:pt x="2402" y="1830"/>
                  </a:cubicBezTo>
                  <a:cubicBezTo>
                    <a:pt x="2524" y="1982"/>
                    <a:pt x="2676" y="2104"/>
                    <a:pt x="2797" y="2225"/>
                  </a:cubicBezTo>
                  <a:cubicBezTo>
                    <a:pt x="2919" y="2377"/>
                    <a:pt x="3071" y="2529"/>
                    <a:pt x="3192" y="2681"/>
                  </a:cubicBezTo>
                  <a:cubicBezTo>
                    <a:pt x="3740" y="3320"/>
                    <a:pt x="4256" y="4049"/>
                    <a:pt x="4682" y="4870"/>
                  </a:cubicBezTo>
                  <a:cubicBezTo>
                    <a:pt x="5107" y="5721"/>
                    <a:pt x="5381" y="6572"/>
                    <a:pt x="5563" y="7393"/>
                  </a:cubicBezTo>
                  <a:cubicBezTo>
                    <a:pt x="5655" y="7788"/>
                    <a:pt x="5715" y="8153"/>
                    <a:pt x="5746" y="8517"/>
                  </a:cubicBezTo>
                  <a:cubicBezTo>
                    <a:pt x="5776" y="8882"/>
                    <a:pt x="5776" y="9216"/>
                    <a:pt x="5776" y="9551"/>
                  </a:cubicBezTo>
                  <a:cubicBezTo>
                    <a:pt x="5746" y="10797"/>
                    <a:pt x="5533" y="11526"/>
                    <a:pt x="5594" y="11557"/>
                  </a:cubicBezTo>
                  <a:cubicBezTo>
                    <a:pt x="5594" y="11557"/>
                    <a:pt x="5655" y="11374"/>
                    <a:pt x="5715" y="11040"/>
                  </a:cubicBezTo>
                  <a:cubicBezTo>
                    <a:pt x="5776" y="10858"/>
                    <a:pt x="5807" y="10645"/>
                    <a:pt x="5837" y="10402"/>
                  </a:cubicBezTo>
                  <a:cubicBezTo>
                    <a:pt x="5867" y="10159"/>
                    <a:pt x="5928" y="9855"/>
                    <a:pt x="5928" y="9551"/>
                  </a:cubicBezTo>
                  <a:cubicBezTo>
                    <a:pt x="5928" y="9247"/>
                    <a:pt x="5928" y="8882"/>
                    <a:pt x="5898" y="8517"/>
                  </a:cubicBezTo>
                  <a:cubicBezTo>
                    <a:pt x="5898" y="8153"/>
                    <a:pt x="5807" y="7757"/>
                    <a:pt x="5746" y="7362"/>
                  </a:cubicBezTo>
                  <a:cubicBezTo>
                    <a:pt x="5563" y="6542"/>
                    <a:pt x="5290" y="5660"/>
                    <a:pt x="4864" y="4809"/>
                  </a:cubicBezTo>
                  <a:cubicBezTo>
                    <a:pt x="4439" y="3928"/>
                    <a:pt x="3892" y="3198"/>
                    <a:pt x="3344" y="2560"/>
                  </a:cubicBezTo>
                  <a:cubicBezTo>
                    <a:pt x="3192" y="2408"/>
                    <a:pt x="3071" y="2256"/>
                    <a:pt x="2919" y="2104"/>
                  </a:cubicBezTo>
                  <a:cubicBezTo>
                    <a:pt x="2797" y="1982"/>
                    <a:pt x="2645" y="1861"/>
                    <a:pt x="2524" y="1709"/>
                  </a:cubicBezTo>
                  <a:cubicBezTo>
                    <a:pt x="2250" y="1466"/>
                    <a:pt x="1977" y="1253"/>
                    <a:pt x="1733" y="1070"/>
                  </a:cubicBezTo>
                  <a:cubicBezTo>
                    <a:pt x="1490" y="858"/>
                    <a:pt x="1247" y="706"/>
                    <a:pt x="1034" y="584"/>
                  </a:cubicBezTo>
                  <a:cubicBezTo>
                    <a:pt x="852" y="432"/>
                    <a:pt x="639" y="310"/>
                    <a:pt x="487" y="250"/>
                  </a:cubicBezTo>
                  <a:cubicBezTo>
                    <a:pt x="222" y="90"/>
                    <a:pt x="72" y="1"/>
                    <a:pt x="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52" name="Google Shape;3526;p40">
              <a:extLst>
                <a:ext uri="{FF2B5EF4-FFF2-40B4-BE49-F238E27FC236}">
                  <a16:creationId xmlns:a16="http://schemas.microsoft.com/office/drawing/2014/main" id="{2A035AE9-A7C0-A376-BBFF-ED804FAE13B7}"/>
                </a:ext>
              </a:extLst>
            </p:cNvPr>
            <p:cNvSpPr/>
            <p:nvPr/>
          </p:nvSpPr>
          <p:spPr>
            <a:xfrm>
              <a:off x="5799775" y="4112800"/>
              <a:ext cx="237100" cy="315450"/>
            </a:xfrm>
            <a:custGeom>
              <a:avLst/>
              <a:gdLst/>
              <a:ahLst/>
              <a:cxnLst/>
              <a:rect l="l" t="t" r="r" b="b"/>
              <a:pathLst>
                <a:path w="9484" h="12618" extrusionOk="0">
                  <a:moveTo>
                    <a:pt x="7078" y="3310"/>
                  </a:moveTo>
                  <a:cubicBezTo>
                    <a:pt x="7130" y="3310"/>
                    <a:pt x="7182" y="3311"/>
                    <a:pt x="7234" y="3314"/>
                  </a:cubicBezTo>
                  <a:cubicBezTo>
                    <a:pt x="7751" y="3375"/>
                    <a:pt x="8237" y="3618"/>
                    <a:pt x="8602" y="4013"/>
                  </a:cubicBezTo>
                  <a:cubicBezTo>
                    <a:pt x="8936" y="4439"/>
                    <a:pt x="9119" y="4955"/>
                    <a:pt x="9058" y="5472"/>
                  </a:cubicBezTo>
                  <a:cubicBezTo>
                    <a:pt x="8967" y="5989"/>
                    <a:pt x="8633" y="6414"/>
                    <a:pt x="8207" y="6658"/>
                  </a:cubicBezTo>
                  <a:cubicBezTo>
                    <a:pt x="7630" y="7016"/>
                    <a:pt x="6974" y="7140"/>
                    <a:pt x="6335" y="7140"/>
                  </a:cubicBezTo>
                  <a:cubicBezTo>
                    <a:pt x="5997" y="7140"/>
                    <a:pt x="5665" y="7105"/>
                    <a:pt x="5350" y="7053"/>
                  </a:cubicBezTo>
                  <a:cubicBezTo>
                    <a:pt x="4888" y="6978"/>
                    <a:pt x="4450" y="6856"/>
                    <a:pt x="4040" y="6697"/>
                  </a:cubicBezTo>
                  <a:lnTo>
                    <a:pt x="4040" y="6697"/>
                  </a:lnTo>
                  <a:cubicBezTo>
                    <a:pt x="4059" y="6471"/>
                    <a:pt x="4089" y="6245"/>
                    <a:pt x="4134" y="6019"/>
                  </a:cubicBezTo>
                  <a:cubicBezTo>
                    <a:pt x="4347" y="5107"/>
                    <a:pt x="4863" y="4165"/>
                    <a:pt x="5745" y="3648"/>
                  </a:cubicBezTo>
                  <a:cubicBezTo>
                    <a:pt x="6155" y="3430"/>
                    <a:pt x="6614" y="3310"/>
                    <a:pt x="7078" y="3310"/>
                  </a:cubicBezTo>
                  <a:close/>
                  <a:moveTo>
                    <a:pt x="122" y="1"/>
                  </a:moveTo>
                  <a:lnTo>
                    <a:pt x="122" y="1"/>
                  </a:lnTo>
                  <a:cubicBezTo>
                    <a:pt x="122" y="1"/>
                    <a:pt x="0" y="427"/>
                    <a:pt x="31" y="1247"/>
                  </a:cubicBezTo>
                  <a:cubicBezTo>
                    <a:pt x="61" y="2068"/>
                    <a:pt x="243" y="3284"/>
                    <a:pt x="1064" y="4530"/>
                  </a:cubicBezTo>
                  <a:cubicBezTo>
                    <a:pt x="1643" y="5421"/>
                    <a:pt x="2614" y="6279"/>
                    <a:pt x="3856" y="6806"/>
                  </a:cubicBezTo>
                  <a:lnTo>
                    <a:pt x="3856" y="6806"/>
                  </a:lnTo>
                  <a:cubicBezTo>
                    <a:pt x="3846" y="7003"/>
                    <a:pt x="3848" y="7198"/>
                    <a:pt x="3860" y="7387"/>
                  </a:cubicBezTo>
                  <a:cubicBezTo>
                    <a:pt x="3860" y="7843"/>
                    <a:pt x="3952" y="8299"/>
                    <a:pt x="4043" y="8725"/>
                  </a:cubicBezTo>
                  <a:cubicBezTo>
                    <a:pt x="4286" y="9545"/>
                    <a:pt x="4711" y="10275"/>
                    <a:pt x="5228" y="10791"/>
                  </a:cubicBezTo>
                  <a:cubicBezTo>
                    <a:pt x="5715" y="11339"/>
                    <a:pt x="6292" y="11734"/>
                    <a:pt x="6809" y="11977"/>
                  </a:cubicBezTo>
                  <a:cubicBezTo>
                    <a:pt x="7326" y="12250"/>
                    <a:pt x="7812" y="12372"/>
                    <a:pt x="8207" y="12463"/>
                  </a:cubicBezTo>
                  <a:cubicBezTo>
                    <a:pt x="8823" y="12600"/>
                    <a:pt x="9233" y="12617"/>
                    <a:pt x="9400" y="12617"/>
                  </a:cubicBezTo>
                  <a:cubicBezTo>
                    <a:pt x="9455" y="12617"/>
                    <a:pt x="9484" y="12615"/>
                    <a:pt x="9484" y="12615"/>
                  </a:cubicBezTo>
                  <a:cubicBezTo>
                    <a:pt x="9484" y="12615"/>
                    <a:pt x="9028" y="12585"/>
                    <a:pt x="8237" y="12402"/>
                  </a:cubicBezTo>
                  <a:cubicBezTo>
                    <a:pt x="7842" y="12281"/>
                    <a:pt x="7356" y="12159"/>
                    <a:pt x="6839" y="11886"/>
                  </a:cubicBezTo>
                  <a:cubicBezTo>
                    <a:pt x="6353" y="11612"/>
                    <a:pt x="5806" y="11247"/>
                    <a:pt x="5319" y="10700"/>
                  </a:cubicBezTo>
                  <a:cubicBezTo>
                    <a:pt x="4833" y="10184"/>
                    <a:pt x="4438" y="9484"/>
                    <a:pt x="4225" y="8664"/>
                  </a:cubicBezTo>
                  <a:cubicBezTo>
                    <a:pt x="4104" y="8269"/>
                    <a:pt x="4043" y="7843"/>
                    <a:pt x="4012" y="7387"/>
                  </a:cubicBezTo>
                  <a:cubicBezTo>
                    <a:pt x="4012" y="7216"/>
                    <a:pt x="4017" y="7046"/>
                    <a:pt x="4027" y="6875"/>
                  </a:cubicBezTo>
                  <a:lnTo>
                    <a:pt x="4027" y="6875"/>
                  </a:lnTo>
                  <a:cubicBezTo>
                    <a:pt x="4432" y="7034"/>
                    <a:pt x="4864" y="7157"/>
                    <a:pt x="5319" y="7235"/>
                  </a:cubicBezTo>
                  <a:cubicBezTo>
                    <a:pt x="5645" y="7288"/>
                    <a:pt x="5988" y="7322"/>
                    <a:pt x="6337" y="7322"/>
                  </a:cubicBezTo>
                  <a:cubicBezTo>
                    <a:pt x="6999" y="7322"/>
                    <a:pt x="7681" y="7198"/>
                    <a:pt x="8298" y="6840"/>
                  </a:cubicBezTo>
                  <a:cubicBezTo>
                    <a:pt x="8785" y="6536"/>
                    <a:pt x="9180" y="6080"/>
                    <a:pt x="9240" y="5503"/>
                  </a:cubicBezTo>
                  <a:cubicBezTo>
                    <a:pt x="9332" y="4925"/>
                    <a:pt x="9119" y="4348"/>
                    <a:pt x="8754" y="3892"/>
                  </a:cubicBezTo>
                  <a:cubicBezTo>
                    <a:pt x="8389" y="3436"/>
                    <a:pt x="7812" y="3162"/>
                    <a:pt x="7265" y="3132"/>
                  </a:cubicBezTo>
                  <a:cubicBezTo>
                    <a:pt x="7180" y="3123"/>
                    <a:pt x="7095" y="3118"/>
                    <a:pt x="7011" y="3118"/>
                  </a:cubicBezTo>
                  <a:cubicBezTo>
                    <a:pt x="6528" y="3118"/>
                    <a:pt x="6073" y="3263"/>
                    <a:pt x="5684" y="3496"/>
                  </a:cubicBezTo>
                  <a:cubicBezTo>
                    <a:pt x="5198" y="3740"/>
                    <a:pt x="4803" y="4135"/>
                    <a:pt x="4529" y="4560"/>
                  </a:cubicBezTo>
                  <a:cubicBezTo>
                    <a:pt x="4256" y="5016"/>
                    <a:pt x="4073" y="5472"/>
                    <a:pt x="3982" y="5959"/>
                  </a:cubicBezTo>
                  <a:cubicBezTo>
                    <a:pt x="3926" y="6182"/>
                    <a:pt x="3889" y="6406"/>
                    <a:pt x="3869" y="6627"/>
                  </a:cubicBezTo>
                  <a:lnTo>
                    <a:pt x="3869" y="6627"/>
                  </a:lnTo>
                  <a:cubicBezTo>
                    <a:pt x="2687" y="6128"/>
                    <a:pt x="1755" y="5315"/>
                    <a:pt x="1186" y="4439"/>
                  </a:cubicBezTo>
                  <a:cubicBezTo>
                    <a:pt x="365" y="3253"/>
                    <a:pt x="152" y="2038"/>
                    <a:pt x="91" y="1247"/>
                  </a:cubicBezTo>
                  <a:cubicBezTo>
                    <a:pt x="61" y="427"/>
                    <a:pt x="152" y="1"/>
                    <a:pt x="1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34CECC16-9544-D7F2-0CE8-0B22D019FF73}"/>
              </a:ext>
            </a:extLst>
          </p:cNvPr>
          <p:cNvSpPr txBox="1"/>
          <p:nvPr/>
        </p:nvSpPr>
        <p:spPr>
          <a:xfrm>
            <a:off x="5183124" y="2041610"/>
            <a:ext cx="4098308" cy="3357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800" b="1" dirty="0" err="1">
                <a:latin typeface="UTM Avo" panose="02040603050506020204" pitchFamily="18" charset="0"/>
              </a:rPr>
              <a:t>Quan</a:t>
            </a:r>
            <a:r>
              <a:rPr lang="en-US" sz="1800" b="1" dirty="0">
                <a:latin typeface="UTM Avo" panose="02040603050506020204" pitchFamily="18" charset="0"/>
              </a:rPr>
              <a:t> </a:t>
            </a:r>
            <a:r>
              <a:rPr lang="en-US" sz="1800" b="1" dirty="0" err="1">
                <a:latin typeface="UTM Avo" panose="02040603050506020204" pitchFamily="18" charset="0"/>
              </a:rPr>
              <a:t>sát</a:t>
            </a:r>
            <a:r>
              <a:rPr lang="en-US" sz="1800" b="1" dirty="0">
                <a:latin typeface="UTM Avo" panose="02040603050506020204" pitchFamily="18" charset="0"/>
              </a:rPr>
              <a:t> video </a:t>
            </a:r>
            <a:r>
              <a:rPr lang="en-US" sz="1800" b="1" dirty="0" err="1">
                <a:latin typeface="UTM Avo" panose="02040603050506020204" pitchFamily="18" charset="0"/>
              </a:rPr>
              <a:t>sau</a:t>
            </a:r>
            <a:r>
              <a:rPr lang="en-US" sz="1800" b="1" dirty="0">
                <a:latin typeface="UTM Avo" panose="02040603050506020204" pitchFamily="18" charset="0"/>
              </a:rPr>
              <a:t> </a:t>
            </a:r>
            <a:r>
              <a:rPr lang="en-US" sz="1800" b="1" dirty="0" err="1">
                <a:latin typeface="UTM Avo" panose="02040603050506020204" pitchFamily="18" charset="0"/>
              </a:rPr>
              <a:t>và</a:t>
            </a:r>
            <a:r>
              <a:rPr lang="en-US" sz="1800" b="1" dirty="0">
                <a:latin typeface="UTM Avo" panose="02040603050506020204" pitchFamily="18" charset="0"/>
              </a:rPr>
              <a:t> </a:t>
            </a:r>
            <a:r>
              <a:rPr lang="en-US" sz="1800" b="1" dirty="0" err="1">
                <a:latin typeface="UTM Avo" panose="02040603050506020204" pitchFamily="18" charset="0"/>
              </a:rPr>
              <a:t>cho</a:t>
            </a:r>
            <a:r>
              <a:rPr lang="en-US" sz="1800" b="1" dirty="0">
                <a:latin typeface="UTM Avo" panose="02040603050506020204" pitchFamily="18" charset="0"/>
              </a:rPr>
              <a:t> </a:t>
            </a:r>
            <a:r>
              <a:rPr lang="en-US" sz="1800" b="1" dirty="0" err="1">
                <a:latin typeface="UTM Avo" panose="02040603050506020204" pitchFamily="18" charset="0"/>
              </a:rPr>
              <a:t>biết</a:t>
            </a:r>
            <a:r>
              <a:rPr lang="en-US" sz="1800" b="1" dirty="0">
                <a:latin typeface="UTM Avo" panose="02040603050506020204" pitchFamily="18" charset="0"/>
              </a:rPr>
              <a:t>:</a:t>
            </a:r>
          </a:p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 err="1">
                <a:latin typeface="UTM Avo" panose="02040603050506020204" pitchFamily="18" charset="0"/>
              </a:rPr>
              <a:t>Em</a:t>
            </a:r>
            <a:r>
              <a:rPr lang="en-US" sz="1800" dirty="0">
                <a:latin typeface="UTM Avo" panose="020406030505060202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</a:rPr>
              <a:t>từng</a:t>
            </a:r>
            <a:r>
              <a:rPr lang="en-US" sz="1800" dirty="0">
                <a:latin typeface="UTM Avo" panose="020406030505060202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</a:rPr>
              <a:t>nghe</a:t>
            </a:r>
            <a:r>
              <a:rPr lang="en-US" sz="1800" dirty="0">
                <a:latin typeface="UTM Avo" panose="020406030505060202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</a:rPr>
              <a:t>đến</a:t>
            </a:r>
            <a:r>
              <a:rPr lang="en-US" sz="1800" dirty="0">
                <a:latin typeface="UTM Avo" panose="020406030505060202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</a:rPr>
              <a:t>công</a:t>
            </a:r>
            <a:r>
              <a:rPr lang="en-US" sz="1800" dirty="0">
                <a:latin typeface="UTM Avo" panose="020406030505060202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</a:rPr>
              <a:t>trình</a:t>
            </a:r>
            <a:r>
              <a:rPr lang="en-US" sz="1800" dirty="0">
                <a:latin typeface="UTM Avo" panose="020406030505060202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</a:rPr>
              <a:t>nào</a:t>
            </a:r>
            <a:r>
              <a:rPr lang="en-US" sz="1800" dirty="0">
                <a:latin typeface="UTM Avo" panose="020406030505060202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</a:rPr>
              <a:t>được</a:t>
            </a:r>
            <a:r>
              <a:rPr lang="en-US" sz="1800" dirty="0">
                <a:latin typeface="UTM Avo" panose="020406030505060202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</a:rPr>
              <a:t>nhắc</a:t>
            </a:r>
            <a:r>
              <a:rPr lang="en-US" sz="1800" dirty="0">
                <a:latin typeface="UTM Avo" panose="020406030505060202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</a:rPr>
              <a:t>đến</a:t>
            </a:r>
            <a:r>
              <a:rPr lang="en-US" sz="1800" dirty="0">
                <a:latin typeface="UTM Avo" panose="020406030505060202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</a:rPr>
              <a:t>trong</a:t>
            </a:r>
            <a:r>
              <a:rPr lang="en-US" sz="1800" dirty="0">
                <a:latin typeface="UTM Avo" panose="02040603050506020204" pitchFamily="18" charset="0"/>
              </a:rPr>
              <a:t> clip?</a:t>
            </a:r>
          </a:p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 err="1">
                <a:latin typeface="UTM Avo" panose="02040603050506020204" pitchFamily="18" charset="0"/>
              </a:rPr>
              <a:t>Kể</a:t>
            </a:r>
            <a:r>
              <a:rPr lang="en-US" sz="1800" dirty="0">
                <a:latin typeface="UTM Avo" panose="020406030505060202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</a:rPr>
              <a:t>tên</a:t>
            </a:r>
            <a:r>
              <a:rPr lang="en-US" sz="1800" dirty="0">
                <a:latin typeface="UTM Avo" panose="020406030505060202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</a:rPr>
              <a:t>một</a:t>
            </a:r>
            <a:r>
              <a:rPr lang="en-US" sz="1800" dirty="0">
                <a:latin typeface="UTM Avo" panose="020406030505060202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</a:rPr>
              <a:t>vài</a:t>
            </a:r>
            <a:r>
              <a:rPr lang="en-US" sz="1800" dirty="0">
                <a:latin typeface="UTM Avo" panose="020406030505060202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</a:rPr>
              <a:t>bức</a:t>
            </a:r>
            <a:r>
              <a:rPr lang="en-US" sz="1800" dirty="0">
                <a:latin typeface="UTM Avo" panose="020406030505060202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</a:rPr>
              <a:t>tượng</a:t>
            </a:r>
            <a:r>
              <a:rPr lang="en-US" sz="1800" dirty="0">
                <a:latin typeface="UTM Avo" panose="02040603050506020204" pitchFamily="18" charset="0"/>
              </a:rPr>
              <a:t>, </a:t>
            </a:r>
            <a:r>
              <a:rPr lang="en-US" sz="1800" dirty="0" err="1">
                <a:latin typeface="UTM Avo" panose="02040603050506020204" pitchFamily="18" charset="0"/>
              </a:rPr>
              <a:t>tượng</a:t>
            </a:r>
            <a:r>
              <a:rPr lang="en-US" sz="1800" dirty="0">
                <a:latin typeface="UTM Avo" panose="020406030505060202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</a:rPr>
              <a:t>đài</a:t>
            </a:r>
            <a:r>
              <a:rPr lang="en-US" sz="1800" dirty="0">
                <a:latin typeface="UTM Avo" panose="02040603050506020204" pitchFamily="18" charset="0"/>
              </a:rPr>
              <a:t> ở </a:t>
            </a:r>
            <a:r>
              <a:rPr lang="en-US" sz="1800" dirty="0" err="1">
                <a:latin typeface="UTM Avo" panose="02040603050506020204" pitchFamily="18" charset="0"/>
              </a:rPr>
              <a:t>Việt</a:t>
            </a:r>
            <a:r>
              <a:rPr lang="en-US" sz="1800" dirty="0">
                <a:latin typeface="UTM Avo" panose="02040603050506020204" pitchFamily="18" charset="0"/>
              </a:rPr>
              <a:t> Nam </a:t>
            </a:r>
            <a:r>
              <a:rPr lang="en-US" sz="1800" dirty="0" err="1">
                <a:latin typeface="UTM Avo" panose="02040603050506020204" pitchFamily="18" charset="0"/>
              </a:rPr>
              <a:t>mà</a:t>
            </a:r>
            <a:r>
              <a:rPr lang="en-US" sz="1800" dirty="0">
                <a:latin typeface="UTM Avo" panose="020406030505060202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</a:rPr>
              <a:t>em</a:t>
            </a:r>
            <a:r>
              <a:rPr lang="en-US" sz="1800" dirty="0">
                <a:latin typeface="UTM Avo" panose="020406030505060202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</a:rPr>
              <a:t>biết</a:t>
            </a:r>
            <a:r>
              <a:rPr lang="en-US" sz="1800" dirty="0">
                <a:latin typeface="UTM Avo" panose="02040603050506020204" pitchFamily="18" charset="0"/>
              </a:rPr>
              <a:t>?</a:t>
            </a:r>
          </a:p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800" dirty="0">
              <a:latin typeface="UTM Avo" panose="02040603050506020204" pitchFamily="18" charset="0"/>
            </a:endParaRPr>
          </a:p>
        </p:txBody>
      </p:sp>
      <p:pic>
        <p:nvPicPr>
          <p:cNvPr id="54" name="Những Bức Tượng Lớn Nhất Trên Thế Giới">
            <a:hlinkClick r:id="" action="ppaction://media"/>
            <a:extLst>
              <a:ext uri="{FF2B5EF4-FFF2-40B4-BE49-F238E27FC236}">
                <a16:creationId xmlns:a16="http://schemas.microsoft.com/office/drawing/2014/main" id="{489CB625-1E7A-8D2E-FC35-ABC4200D7DF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2837" end="180668.098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951" y="1837146"/>
            <a:ext cx="6347187" cy="35702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913 0.00926 L 0.12014 0.00771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54"/>
                </p:tgtEl>
              </p:cMediaNode>
            </p:video>
          </p:childTnLst>
        </p:cTn>
      </p:par>
    </p:tnLst>
    <p:bldLst>
      <p:bldP spid="2" grpId="0" animBg="1"/>
      <p:bldP spid="53" grpId="0"/>
      <p:bldP spid="5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2739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Callout 1 (Border and Accent Bar) 4">
            <a:extLst>
              <a:ext uri="{FF2B5EF4-FFF2-40B4-BE49-F238E27FC236}">
                <a16:creationId xmlns:a16="http://schemas.microsoft.com/office/drawing/2014/main" id="{6B17D361-F1FC-F361-A5A5-37175A555579}"/>
              </a:ext>
            </a:extLst>
          </p:cNvPr>
          <p:cNvSpPr/>
          <p:nvPr/>
        </p:nvSpPr>
        <p:spPr>
          <a:xfrm flipH="1">
            <a:off x="8956158" y="933457"/>
            <a:ext cx="1928040" cy="911965"/>
          </a:xfrm>
          <a:prstGeom prst="accentBorderCallout1">
            <a:avLst>
              <a:gd name="adj1" fmla="val 18750"/>
              <a:gd name="adj2" fmla="val -8333"/>
              <a:gd name="adj3" fmla="val 17418"/>
              <a:gd name="adj4" fmla="val -66594"/>
            </a:avLst>
          </a:prstGeom>
          <a:solidFill>
            <a:schemeClr val="accent5"/>
          </a:solidFill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Hoạt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động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cặp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đôi</a:t>
            </a:r>
            <a:endParaRPr lang="en-US" sz="24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E50BCC-5083-13B8-8836-107061F912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30" t="4764" r="34535"/>
          <a:stretch/>
        </p:blipFill>
        <p:spPr>
          <a:xfrm>
            <a:off x="1346383" y="3678864"/>
            <a:ext cx="2094251" cy="30528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4B3917A-84CD-6F13-B4FE-3E040486C192}"/>
              </a:ext>
            </a:extLst>
          </p:cNvPr>
          <p:cNvSpPr/>
          <p:nvPr/>
        </p:nvSpPr>
        <p:spPr>
          <a:xfrm>
            <a:off x="619588" y="1753157"/>
            <a:ext cx="7394973" cy="16758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Quan sát hình ảnh trong SGK, và trả lời câu hỏi: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+ Em đã biết bức tượng nào sau đây ?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+ Em có nhận xét gì về cách tạo hình nhân vật?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568E0E-28B6-4352-675F-12705EADC0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44" t="7078" r="35117"/>
          <a:stretch/>
        </p:blipFill>
        <p:spPr>
          <a:xfrm>
            <a:off x="5280432" y="3659643"/>
            <a:ext cx="2018719" cy="30136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E777A3-2883-42F2-74D5-8B5DB3B4BB1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63" t="2449" r="38954" b="3413"/>
          <a:stretch/>
        </p:blipFill>
        <p:spPr>
          <a:xfrm>
            <a:off x="8782089" y="2683742"/>
            <a:ext cx="1886343" cy="4037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Callout 1 (Border and Accent Bar) 4">
            <a:extLst>
              <a:ext uri="{FF2B5EF4-FFF2-40B4-BE49-F238E27FC236}">
                <a16:creationId xmlns:a16="http://schemas.microsoft.com/office/drawing/2014/main" id="{AE51FBF3-7267-F297-2488-FF92D91A607F}"/>
              </a:ext>
            </a:extLst>
          </p:cNvPr>
          <p:cNvSpPr/>
          <p:nvPr/>
        </p:nvSpPr>
        <p:spPr>
          <a:xfrm flipH="1">
            <a:off x="8371364" y="790574"/>
            <a:ext cx="2303724" cy="733686"/>
          </a:xfrm>
          <a:prstGeom prst="accentBorderCallout1">
            <a:avLst>
              <a:gd name="adj1" fmla="val 18750"/>
              <a:gd name="adj2" fmla="val -8333"/>
              <a:gd name="adj3" fmla="val 17418"/>
              <a:gd name="adj4" fmla="val -66594"/>
            </a:avLst>
          </a:prstGeom>
          <a:solidFill>
            <a:schemeClr val="accent5"/>
          </a:solidFill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cặp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đôi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83706C-0E04-2620-F68D-1078D37A82BE}"/>
              </a:ext>
            </a:extLst>
          </p:cNvPr>
          <p:cNvSpPr/>
          <p:nvPr/>
        </p:nvSpPr>
        <p:spPr>
          <a:xfrm>
            <a:off x="725914" y="1753157"/>
            <a:ext cx="7394973" cy="16758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Quan sát hình ảnh trong SGK, và trả lời câu hỏi: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+ Em đã biết bức tượng nào sau đây ?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+ Em có nhận xét gì về cách tạo hình nhân vật?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F440BA-C0EB-97DB-BCF3-292C5B22B6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7" r="18057"/>
          <a:stretch/>
        </p:blipFill>
        <p:spPr>
          <a:xfrm>
            <a:off x="838987" y="3429000"/>
            <a:ext cx="4563632" cy="32198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8C9573-0E8D-AD4D-822D-DE9C9D24B19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2" r="19723"/>
          <a:stretch/>
        </p:blipFill>
        <p:spPr>
          <a:xfrm>
            <a:off x="6810001" y="3429000"/>
            <a:ext cx="4323597" cy="3219801"/>
          </a:xfrm>
          <a:prstGeom prst="rect">
            <a:avLst/>
          </a:prstGeom>
        </p:spPr>
      </p:pic>
      <p:pic>
        <p:nvPicPr>
          <p:cNvPr id="7" name="3 Minutes Countdown 4k Giant Clock - Đồng hồ đếm ngược 3 phút">
            <a:hlinkClick r:id="" action="ppaction://media"/>
            <a:extLst>
              <a:ext uri="{FF2B5EF4-FFF2-40B4-BE49-F238E27FC236}">
                <a16:creationId xmlns:a16="http://schemas.microsoft.com/office/drawing/2014/main" id="{B2D05AF7-617F-C339-1E39-B9251B608E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675088" y="2002389"/>
            <a:ext cx="1516912" cy="85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444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41;p37">
            <a:extLst>
              <a:ext uri="{FF2B5EF4-FFF2-40B4-BE49-F238E27FC236}">
                <a16:creationId xmlns:a16="http://schemas.microsoft.com/office/drawing/2014/main" id="{8B476F77-FDB5-C84F-36E4-AB26C9564330}"/>
              </a:ext>
            </a:extLst>
          </p:cNvPr>
          <p:cNvSpPr txBox="1">
            <a:spLocks/>
          </p:cNvSpPr>
          <p:nvPr/>
        </p:nvSpPr>
        <p:spPr>
          <a:xfrm>
            <a:off x="410531" y="2543203"/>
            <a:ext cx="864586" cy="608703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2400" dirty="0"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Google Shape;3448;p37">
            <a:extLst>
              <a:ext uri="{FF2B5EF4-FFF2-40B4-BE49-F238E27FC236}">
                <a16:creationId xmlns:a16="http://schemas.microsoft.com/office/drawing/2014/main" id="{7C492897-D15A-5586-EDA6-214C04198689}"/>
              </a:ext>
            </a:extLst>
          </p:cNvPr>
          <p:cNvSpPr txBox="1">
            <a:spLocks/>
          </p:cNvSpPr>
          <p:nvPr/>
        </p:nvSpPr>
        <p:spPr>
          <a:xfrm>
            <a:off x="403443" y="3736604"/>
            <a:ext cx="871674" cy="860758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2400" dirty="0">
                <a:latin typeface="UTM Avo" panose="02040603050506020204" pitchFamily="18" charset="0"/>
              </a:rPr>
              <a:t>02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F1B17E-3392-6F21-5537-775778E637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5" t="-143" r="7409" b="4190"/>
          <a:stretch/>
        </p:blipFill>
        <p:spPr>
          <a:xfrm>
            <a:off x="9697011" y="1036167"/>
            <a:ext cx="2375948" cy="3795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6F572DA-6050-403C-1B9D-22912916466B}"/>
              </a:ext>
            </a:extLst>
          </p:cNvPr>
          <p:cNvSpPr/>
          <p:nvPr/>
        </p:nvSpPr>
        <p:spPr>
          <a:xfrm>
            <a:off x="1319782" y="2522537"/>
            <a:ext cx="7410893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sinh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có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thể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tự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tạo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hình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nhóm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nhân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vật</a:t>
            </a:r>
            <a:r>
              <a:rPr lang="en-US" sz="26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1620AD-4EEC-7AE8-81E5-C2B546BA7061}"/>
              </a:ext>
            </a:extLst>
          </p:cNvPr>
          <p:cNvSpPr/>
          <p:nvPr/>
        </p:nvSpPr>
        <p:spPr>
          <a:xfrm>
            <a:off x="1275117" y="3906905"/>
            <a:ext cx="8259500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Đặc điểm cơ bản của tạo hình nhóm nhân vật là: hình dáng, bộ phận, chất liệu tạo thành,... Hình dáng, tỉ lệ, kích thước nhân vật rất đa dạng.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3DBD40-18E7-35D0-1C32-BA69BE83D5B1}"/>
              </a:ext>
            </a:extLst>
          </p:cNvPr>
          <p:cNvSpPr/>
          <p:nvPr/>
        </p:nvSpPr>
        <p:spPr>
          <a:xfrm>
            <a:off x="4781108" y="1036167"/>
            <a:ext cx="2466753" cy="850604"/>
          </a:xfrm>
          <a:prstGeom prst="rect">
            <a:avLst/>
          </a:prstGeom>
          <a:noFill/>
          <a:ln>
            <a:solidFill>
              <a:schemeClr val="accent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KẾT LUẬN</a:t>
            </a:r>
          </a:p>
        </p:txBody>
      </p:sp>
    </p:spTree>
    <p:extLst>
      <p:ext uri="{BB962C8B-B14F-4D97-AF65-F5344CB8AC3E}">
        <p14:creationId xmlns:p14="http://schemas.microsoft.com/office/powerpoint/2010/main" val="270770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445;p37">
            <a:extLst>
              <a:ext uri="{FF2B5EF4-FFF2-40B4-BE49-F238E27FC236}">
                <a16:creationId xmlns:a16="http://schemas.microsoft.com/office/drawing/2014/main" id="{163F2D82-4107-E1B7-1C67-52708E288A75}"/>
              </a:ext>
            </a:extLst>
          </p:cNvPr>
          <p:cNvSpPr txBox="1">
            <a:spLocks/>
          </p:cNvSpPr>
          <p:nvPr/>
        </p:nvSpPr>
        <p:spPr>
          <a:xfrm>
            <a:off x="374106" y="2600803"/>
            <a:ext cx="644976" cy="576595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2400" dirty="0">
                <a:latin typeface="UTM Avo" panose="02040603050506020204" pitchFamily="18" charset="0"/>
              </a:rPr>
              <a:t>03</a:t>
            </a:r>
          </a:p>
        </p:txBody>
      </p:sp>
      <p:sp>
        <p:nvSpPr>
          <p:cNvPr id="3" name="Google Shape;3451;p37">
            <a:extLst>
              <a:ext uri="{FF2B5EF4-FFF2-40B4-BE49-F238E27FC236}">
                <a16:creationId xmlns:a16="http://schemas.microsoft.com/office/drawing/2014/main" id="{533B5581-F554-15FF-1B4A-85A2E3F062BC}"/>
              </a:ext>
            </a:extLst>
          </p:cNvPr>
          <p:cNvSpPr txBox="1">
            <a:spLocks/>
          </p:cNvSpPr>
          <p:nvPr/>
        </p:nvSpPr>
        <p:spPr>
          <a:xfrm>
            <a:off x="336087" y="4259104"/>
            <a:ext cx="721013" cy="570964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2400" dirty="0">
                <a:latin typeface="UTM Avo" panose="02040603050506020204" pitchFamily="18" charset="0"/>
              </a:rPr>
              <a:t>04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31EBDB-F764-BFCD-1069-8AD10D7B1150}"/>
              </a:ext>
            </a:extLst>
          </p:cNvPr>
          <p:cNvSpPr/>
          <p:nvPr/>
        </p:nvSpPr>
        <p:spPr>
          <a:xfrm>
            <a:off x="1307805" y="2500197"/>
            <a:ext cx="8187069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Chú ý những yếu tố nổi bật, tính sáng tạo, nghệ thuật tạo hình đặc trưng cần thể hiện trên sản phẩm.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4890B7-4DD9-BB7D-52AF-A9BCD0EDB013}"/>
              </a:ext>
            </a:extLst>
          </p:cNvPr>
          <p:cNvSpPr/>
          <p:nvPr/>
        </p:nvSpPr>
        <p:spPr>
          <a:xfrm>
            <a:off x="1307805" y="4259104"/>
            <a:ext cx="8187068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Ý </a:t>
            </a:r>
            <a:r>
              <a:rPr lang="en-US" sz="2400" dirty="0" err="1">
                <a:latin typeface="UTM Avo" panose="02040603050506020204" pitchFamily="18" charset="0"/>
              </a:rPr>
              <a:t>nghĩa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vật</a:t>
            </a:r>
            <a:r>
              <a:rPr lang="en-US" sz="2400" dirty="0">
                <a:latin typeface="UTM Avo" panose="02040603050506020204" pitchFamily="18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</a:rPr>
              <a:t>mang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trị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thẩm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mĩ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tính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cao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F1DF9F-EA7C-D603-86EA-2E98120345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5" t="-143" r="7409" b="4190"/>
          <a:stretch/>
        </p:blipFill>
        <p:spPr>
          <a:xfrm>
            <a:off x="9745578" y="942503"/>
            <a:ext cx="2076399" cy="3316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53AA624-2EC6-A173-DD2E-130EA1DA4CB3}"/>
              </a:ext>
            </a:extLst>
          </p:cNvPr>
          <p:cNvSpPr/>
          <p:nvPr/>
        </p:nvSpPr>
        <p:spPr>
          <a:xfrm>
            <a:off x="4547191" y="1331063"/>
            <a:ext cx="2466753" cy="850604"/>
          </a:xfrm>
          <a:prstGeom prst="rect">
            <a:avLst/>
          </a:prstGeom>
          <a:noFill/>
          <a:ln>
            <a:solidFill>
              <a:schemeClr val="accent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KẾT LUẬN</a:t>
            </a:r>
          </a:p>
        </p:txBody>
      </p:sp>
    </p:spTree>
    <p:extLst>
      <p:ext uri="{BB962C8B-B14F-4D97-AF65-F5344CB8AC3E}">
        <p14:creationId xmlns:p14="http://schemas.microsoft.com/office/powerpoint/2010/main" val="83683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2739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8">
            <a:extLst>
              <a:ext uri="{FF2B5EF4-FFF2-40B4-BE49-F238E27FC236}">
                <a16:creationId xmlns:a16="http://schemas.microsoft.com/office/drawing/2014/main" id="{43665143-C08C-08E5-0C89-B60E2B93F204}"/>
              </a:ext>
            </a:extLst>
          </p:cNvPr>
          <p:cNvGrpSpPr>
            <a:grpSpLocks/>
          </p:cNvGrpSpPr>
          <p:nvPr/>
        </p:nvGrpSpPr>
        <p:grpSpPr bwMode="auto">
          <a:xfrm>
            <a:off x="1544640" y="3127265"/>
            <a:ext cx="1295400" cy="762000"/>
            <a:chOff x="1719263" y="1719263"/>
            <a:chExt cx="1295399" cy="1023937"/>
          </a:xfrm>
          <a:solidFill>
            <a:schemeClr val="tx2"/>
          </a:solidFill>
        </p:grpSpPr>
        <p:sp>
          <p:nvSpPr>
            <p:cNvPr id="6" name="Right Arrow 6">
              <a:extLst>
                <a:ext uri="{FF2B5EF4-FFF2-40B4-BE49-F238E27FC236}">
                  <a16:creationId xmlns:a16="http://schemas.microsoft.com/office/drawing/2014/main" id="{20AB099D-8E3B-40D7-D4A2-F9C9EDFF2EDB}"/>
                </a:ext>
              </a:extLst>
            </p:cNvPr>
            <p:cNvSpPr/>
            <p:nvPr/>
          </p:nvSpPr>
          <p:spPr>
            <a:xfrm>
              <a:off x="1719263" y="1719263"/>
              <a:ext cx="1295399" cy="1023937"/>
            </a:xfrm>
            <a:prstGeom prst="rightArrow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 sz="2500" kern="120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3B34007-C10E-E699-DF0F-A3EF699C0B38}"/>
                </a:ext>
              </a:extLst>
            </p:cNvPr>
            <p:cNvSpPr/>
            <p:nvPr/>
          </p:nvSpPr>
          <p:spPr>
            <a:xfrm>
              <a:off x="1719263" y="1866453"/>
              <a:ext cx="179388" cy="119459"/>
            </a:xfrm>
            <a:custGeom>
              <a:avLst/>
              <a:gdLst>
                <a:gd name="connsiteX0" fmla="*/ 0 w 190500"/>
                <a:gd name="connsiteY0" fmla="*/ 119063 h 119063"/>
                <a:gd name="connsiteX1" fmla="*/ 190500 w 190500"/>
                <a:gd name="connsiteY1" fmla="*/ 0 h 119063"/>
                <a:gd name="connsiteX2" fmla="*/ 190500 w 190500"/>
                <a:gd name="connsiteY2" fmla="*/ 119063 h 119063"/>
                <a:gd name="connsiteX3" fmla="*/ 0 w 190500"/>
                <a:gd name="connsiteY3" fmla="*/ 119063 h 119063"/>
                <a:gd name="connsiteX0" fmla="*/ 0 w 178594"/>
                <a:gd name="connsiteY0" fmla="*/ 116682 h 119063"/>
                <a:gd name="connsiteX1" fmla="*/ 178594 w 178594"/>
                <a:gd name="connsiteY1" fmla="*/ 0 h 119063"/>
                <a:gd name="connsiteX2" fmla="*/ 178594 w 178594"/>
                <a:gd name="connsiteY2" fmla="*/ 119063 h 119063"/>
                <a:gd name="connsiteX3" fmla="*/ 0 w 178594"/>
                <a:gd name="connsiteY3" fmla="*/ 116682 h 119063"/>
                <a:gd name="connsiteX0" fmla="*/ 0 w 178594"/>
                <a:gd name="connsiteY0" fmla="*/ 116682 h 119063"/>
                <a:gd name="connsiteX1" fmla="*/ 178594 w 178594"/>
                <a:gd name="connsiteY1" fmla="*/ 0 h 119063"/>
                <a:gd name="connsiteX2" fmla="*/ 178594 w 178594"/>
                <a:gd name="connsiteY2" fmla="*/ 119063 h 119063"/>
                <a:gd name="connsiteX3" fmla="*/ 0 w 178594"/>
                <a:gd name="connsiteY3" fmla="*/ 116682 h 119063"/>
                <a:gd name="connsiteX0" fmla="*/ 0 w 178594"/>
                <a:gd name="connsiteY0" fmla="*/ 116682 h 119063"/>
                <a:gd name="connsiteX1" fmla="*/ 178594 w 178594"/>
                <a:gd name="connsiteY1" fmla="*/ 0 h 119063"/>
                <a:gd name="connsiteX2" fmla="*/ 178594 w 178594"/>
                <a:gd name="connsiteY2" fmla="*/ 119063 h 119063"/>
                <a:gd name="connsiteX3" fmla="*/ 0 w 178594"/>
                <a:gd name="connsiteY3" fmla="*/ 116682 h 11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594" h="119063">
                  <a:moveTo>
                    <a:pt x="0" y="116682"/>
                  </a:moveTo>
                  <a:cubicBezTo>
                    <a:pt x="28575" y="32544"/>
                    <a:pt x="126206" y="5557"/>
                    <a:pt x="178594" y="0"/>
                  </a:cubicBezTo>
                  <a:lnTo>
                    <a:pt x="178594" y="119063"/>
                  </a:lnTo>
                  <a:lnTo>
                    <a:pt x="0" y="116682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 sz="2500" kern="120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8" name="Group 31">
            <a:extLst>
              <a:ext uri="{FF2B5EF4-FFF2-40B4-BE49-F238E27FC236}">
                <a16:creationId xmlns:a16="http://schemas.microsoft.com/office/drawing/2014/main" id="{5A92F834-125F-2B3A-531E-1D06FE478045}"/>
              </a:ext>
            </a:extLst>
          </p:cNvPr>
          <p:cNvGrpSpPr>
            <a:grpSpLocks/>
          </p:cNvGrpSpPr>
          <p:nvPr/>
        </p:nvGrpSpPr>
        <p:grpSpPr bwMode="auto">
          <a:xfrm>
            <a:off x="3519899" y="3236804"/>
            <a:ext cx="649287" cy="490537"/>
            <a:chOff x="3641720" y="1857374"/>
            <a:chExt cx="649287" cy="657226"/>
          </a:xfrm>
          <a:solidFill>
            <a:schemeClr val="tx2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ACB037-857C-DCFA-36DD-93790578326B}"/>
                </a:ext>
              </a:extLst>
            </p:cNvPr>
            <p:cNvSpPr/>
            <p:nvPr/>
          </p:nvSpPr>
          <p:spPr>
            <a:xfrm>
              <a:off x="3641720" y="1967975"/>
              <a:ext cx="649287" cy="546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 sz="2500" kern="120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C8C46609-D905-FAE3-5376-1AA1385444FD}"/>
                </a:ext>
              </a:extLst>
            </p:cNvPr>
            <p:cNvSpPr/>
            <p:nvPr/>
          </p:nvSpPr>
          <p:spPr>
            <a:xfrm flipH="1">
              <a:off x="4162420" y="1857374"/>
              <a:ext cx="128587" cy="112728"/>
            </a:xfrm>
            <a:custGeom>
              <a:avLst/>
              <a:gdLst>
                <a:gd name="connsiteX0" fmla="*/ 0 w 190500"/>
                <a:gd name="connsiteY0" fmla="*/ 119063 h 119063"/>
                <a:gd name="connsiteX1" fmla="*/ 190500 w 190500"/>
                <a:gd name="connsiteY1" fmla="*/ 0 h 119063"/>
                <a:gd name="connsiteX2" fmla="*/ 190500 w 190500"/>
                <a:gd name="connsiteY2" fmla="*/ 119063 h 119063"/>
                <a:gd name="connsiteX3" fmla="*/ 0 w 190500"/>
                <a:gd name="connsiteY3" fmla="*/ 119063 h 119063"/>
                <a:gd name="connsiteX0" fmla="*/ 0 w 178594"/>
                <a:gd name="connsiteY0" fmla="*/ 116682 h 119063"/>
                <a:gd name="connsiteX1" fmla="*/ 178594 w 178594"/>
                <a:gd name="connsiteY1" fmla="*/ 0 h 119063"/>
                <a:gd name="connsiteX2" fmla="*/ 178594 w 178594"/>
                <a:gd name="connsiteY2" fmla="*/ 119063 h 119063"/>
                <a:gd name="connsiteX3" fmla="*/ 0 w 178594"/>
                <a:gd name="connsiteY3" fmla="*/ 116682 h 119063"/>
                <a:gd name="connsiteX0" fmla="*/ 0 w 178594"/>
                <a:gd name="connsiteY0" fmla="*/ 116682 h 119063"/>
                <a:gd name="connsiteX1" fmla="*/ 178594 w 178594"/>
                <a:gd name="connsiteY1" fmla="*/ 0 h 119063"/>
                <a:gd name="connsiteX2" fmla="*/ 178594 w 178594"/>
                <a:gd name="connsiteY2" fmla="*/ 119063 h 119063"/>
                <a:gd name="connsiteX3" fmla="*/ 0 w 178594"/>
                <a:gd name="connsiteY3" fmla="*/ 116682 h 119063"/>
                <a:gd name="connsiteX0" fmla="*/ 0 w 178594"/>
                <a:gd name="connsiteY0" fmla="*/ 116682 h 119063"/>
                <a:gd name="connsiteX1" fmla="*/ 178594 w 178594"/>
                <a:gd name="connsiteY1" fmla="*/ 0 h 119063"/>
                <a:gd name="connsiteX2" fmla="*/ 178594 w 178594"/>
                <a:gd name="connsiteY2" fmla="*/ 119063 h 119063"/>
                <a:gd name="connsiteX3" fmla="*/ 0 w 178594"/>
                <a:gd name="connsiteY3" fmla="*/ 116682 h 119063"/>
                <a:gd name="connsiteX0" fmla="*/ 0 w 188517"/>
                <a:gd name="connsiteY0" fmla="*/ 121859 h 121859"/>
                <a:gd name="connsiteX1" fmla="*/ 188517 w 188517"/>
                <a:gd name="connsiteY1" fmla="*/ 0 h 121859"/>
                <a:gd name="connsiteX2" fmla="*/ 188517 w 188517"/>
                <a:gd name="connsiteY2" fmla="*/ 119063 h 121859"/>
                <a:gd name="connsiteX3" fmla="*/ 0 w 188517"/>
                <a:gd name="connsiteY3" fmla="*/ 121859 h 12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517" h="121859">
                  <a:moveTo>
                    <a:pt x="0" y="121859"/>
                  </a:moveTo>
                  <a:cubicBezTo>
                    <a:pt x="28575" y="37721"/>
                    <a:pt x="136129" y="5557"/>
                    <a:pt x="188517" y="0"/>
                  </a:cubicBezTo>
                  <a:lnTo>
                    <a:pt x="188517" y="119063"/>
                  </a:lnTo>
                  <a:lnTo>
                    <a:pt x="0" y="121859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 sz="2500" kern="120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11" name="Group 49">
            <a:extLst>
              <a:ext uri="{FF2B5EF4-FFF2-40B4-BE49-F238E27FC236}">
                <a16:creationId xmlns:a16="http://schemas.microsoft.com/office/drawing/2014/main" id="{785ABC71-A4EB-E123-3E81-75F102628E07}"/>
              </a:ext>
            </a:extLst>
          </p:cNvPr>
          <p:cNvGrpSpPr>
            <a:grpSpLocks/>
          </p:cNvGrpSpPr>
          <p:nvPr/>
        </p:nvGrpSpPr>
        <p:grpSpPr bwMode="auto">
          <a:xfrm>
            <a:off x="4665331" y="3142345"/>
            <a:ext cx="1295400" cy="762000"/>
            <a:chOff x="1719263" y="1719263"/>
            <a:chExt cx="1295399" cy="1023937"/>
          </a:xfrm>
          <a:solidFill>
            <a:srgbClr val="9933FF"/>
          </a:solidFill>
        </p:grpSpPr>
        <p:sp>
          <p:nvSpPr>
            <p:cNvPr id="12" name="Right Arrow 12">
              <a:extLst>
                <a:ext uri="{FF2B5EF4-FFF2-40B4-BE49-F238E27FC236}">
                  <a16:creationId xmlns:a16="http://schemas.microsoft.com/office/drawing/2014/main" id="{C98641F4-240B-796D-8CAE-4774EE7989C8}"/>
                </a:ext>
              </a:extLst>
            </p:cNvPr>
            <p:cNvSpPr/>
            <p:nvPr/>
          </p:nvSpPr>
          <p:spPr>
            <a:xfrm>
              <a:off x="1719263" y="1719263"/>
              <a:ext cx="1295399" cy="1023937"/>
            </a:xfrm>
            <a:prstGeom prst="rightArrow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 sz="2500" kern="120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E93B37AA-3997-4D6B-709F-24229A63607F}"/>
                </a:ext>
              </a:extLst>
            </p:cNvPr>
            <p:cNvSpPr/>
            <p:nvPr/>
          </p:nvSpPr>
          <p:spPr>
            <a:xfrm>
              <a:off x="1719263" y="1866453"/>
              <a:ext cx="179388" cy="119459"/>
            </a:xfrm>
            <a:custGeom>
              <a:avLst/>
              <a:gdLst>
                <a:gd name="connsiteX0" fmla="*/ 0 w 190500"/>
                <a:gd name="connsiteY0" fmla="*/ 119063 h 119063"/>
                <a:gd name="connsiteX1" fmla="*/ 190500 w 190500"/>
                <a:gd name="connsiteY1" fmla="*/ 0 h 119063"/>
                <a:gd name="connsiteX2" fmla="*/ 190500 w 190500"/>
                <a:gd name="connsiteY2" fmla="*/ 119063 h 119063"/>
                <a:gd name="connsiteX3" fmla="*/ 0 w 190500"/>
                <a:gd name="connsiteY3" fmla="*/ 119063 h 119063"/>
                <a:gd name="connsiteX0" fmla="*/ 0 w 178594"/>
                <a:gd name="connsiteY0" fmla="*/ 116682 h 119063"/>
                <a:gd name="connsiteX1" fmla="*/ 178594 w 178594"/>
                <a:gd name="connsiteY1" fmla="*/ 0 h 119063"/>
                <a:gd name="connsiteX2" fmla="*/ 178594 w 178594"/>
                <a:gd name="connsiteY2" fmla="*/ 119063 h 119063"/>
                <a:gd name="connsiteX3" fmla="*/ 0 w 178594"/>
                <a:gd name="connsiteY3" fmla="*/ 116682 h 119063"/>
                <a:gd name="connsiteX0" fmla="*/ 0 w 178594"/>
                <a:gd name="connsiteY0" fmla="*/ 116682 h 119063"/>
                <a:gd name="connsiteX1" fmla="*/ 178594 w 178594"/>
                <a:gd name="connsiteY1" fmla="*/ 0 h 119063"/>
                <a:gd name="connsiteX2" fmla="*/ 178594 w 178594"/>
                <a:gd name="connsiteY2" fmla="*/ 119063 h 119063"/>
                <a:gd name="connsiteX3" fmla="*/ 0 w 178594"/>
                <a:gd name="connsiteY3" fmla="*/ 116682 h 119063"/>
                <a:gd name="connsiteX0" fmla="*/ 0 w 178594"/>
                <a:gd name="connsiteY0" fmla="*/ 116682 h 119063"/>
                <a:gd name="connsiteX1" fmla="*/ 178594 w 178594"/>
                <a:gd name="connsiteY1" fmla="*/ 0 h 119063"/>
                <a:gd name="connsiteX2" fmla="*/ 178594 w 178594"/>
                <a:gd name="connsiteY2" fmla="*/ 119063 h 119063"/>
                <a:gd name="connsiteX3" fmla="*/ 0 w 178594"/>
                <a:gd name="connsiteY3" fmla="*/ 116682 h 11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594" h="119063">
                  <a:moveTo>
                    <a:pt x="0" y="116682"/>
                  </a:moveTo>
                  <a:cubicBezTo>
                    <a:pt x="28575" y="32544"/>
                    <a:pt x="126206" y="5557"/>
                    <a:pt x="178594" y="0"/>
                  </a:cubicBezTo>
                  <a:lnTo>
                    <a:pt x="178594" y="119063"/>
                  </a:lnTo>
                  <a:lnTo>
                    <a:pt x="0" y="116682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 sz="2500" kern="120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14" name="Group 52">
            <a:extLst>
              <a:ext uri="{FF2B5EF4-FFF2-40B4-BE49-F238E27FC236}">
                <a16:creationId xmlns:a16="http://schemas.microsoft.com/office/drawing/2014/main" id="{92ACB3D3-D84F-1899-EC95-335D00673C9C}"/>
              </a:ext>
            </a:extLst>
          </p:cNvPr>
          <p:cNvGrpSpPr>
            <a:grpSpLocks/>
          </p:cNvGrpSpPr>
          <p:nvPr/>
        </p:nvGrpSpPr>
        <p:grpSpPr bwMode="auto">
          <a:xfrm>
            <a:off x="6732669" y="3200488"/>
            <a:ext cx="649288" cy="490537"/>
            <a:chOff x="3641720" y="1857374"/>
            <a:chExt cx="649287" cy="657226"/>
          </a:xfrm>
          <a:solidFill>
            <a:srgbClr val="9933FF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49FF9BE-9D31-4CC2-DC54-785FCC71AAA7}"/>
                </a:ext>
              </a:extLst>
            </p:cNvPr>
            <p:cNvSpPr/>
            <p:nvPr/>
          </p:nvSpPr>
          <p:spPr>
            <a:xfrm>
              <a:off x="3641720" y="1967975"/>
              <a:ext cx="649287" cy="546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 sz="2500" kern="120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1B164581-AA26-EF87-76DF-E9079D819527}"/>
                </a:ext>
              </a:extLst>
            </p:cNvPr>
            <p:cNvSpPr/>
            <p:nvPr/>
          </p:nvSpPr>
          <p:spPr>
            <a:xfrm flipH="1">
              <a:off x="4162419" y="1857374"/>
              <a:ext cx="128588" cy="112728"/>
            </a:xfrm>
            <a:custGeom>
              <a:avLst/>
              <a:gdLst>
                <a:gd name="connsiteX0" fmla="*/ 0 w 190500"/>
                <a:gd name="connsiteY0" fmla="*/ 119063 h 119063"/>
                <a:gd name="connsiteX1" fmla="*/ 190500 w 190500"/>
                <a:gd name="connsiteY1" fmla="*/ 0 h 119063"/>
                <a:gd name="connsiteX2" fmla="*/ 190500 w 190500"/>
                <a:gd name="connsiteY2" fmla="*/ 119063 h 119063"/>
                <a:gd name="connsiteX3" fmla="*/ 0 w 190500"/>
                <a:gd name="connsiteY3" fmla="*/ 119063 h 119063"/>
                <a:gd name="connsiteX0" fmla="*/ 0 w 178594"/>
                <a:gd name="connsiteY0" fmla="*/ 116682 h 119063"/>
                <a:gd name="connsiteX1" fmla="*/ 178594 w 178594"/>
                <a:gd name="connsiteY1" fmla="*/ 0 h 119063"/>
                <a:gd name="connsiteX2" fmla="*/ 178594 w 178594"/>
                <a:gd name="connsiteY2" fmla="*/ 119063 h 119063"/>
                <a:gd name="connsiteX3" fmla="*/ 0 w 178594"/>
                <a:gd name="connsiteY3" fmla="*/ 116682 h 119063"/>
                <a:gd name="connsiteX0" fmla="*/ 0 w 178594"/>
                <a:gd name="connsiteY0" fmla="*/ 116682 h 119063"/>
                <a:gd name="connsiteX1" fmla="*/ 178594 w 178594"/>
                <a:gd name="connsiteY1" fmla="*/ 0 h 119063"/>
                <a:gd name="connsiteX2" fmla="*/ 178594 w 178594"/>
                <a:gd name="connsiteY2" fmla="*/ 119063 h 119063"/>
                <a:gd name="connsiteX3" fmla="*/ 0 w 178594"/>
                <a:gd name="connsiteY3" fmla="*/ 116682 h 119063"/>
                <a:gd name="connsiteX0" fmla="*/ 0 w 178594"/>
                <a:gd name="connsiteY0" fmla="*/ 116682 h 119063"/>
                <a:gd name="connsiteX1" fmla="*/ 178594 w 178594"/>
                <a:gd name="connsiteY1" fmla="*/ 0 h 119063"/>
                <a:gd name="connsiteX2" fmla="*/ 178594 w 178594"/>
                <a:gd name="connsiteY2" fmla="*/ 119063 h 119063"/>
                <a:gd name="connsiteX3" fmla="*/ 0 w 178594"/>
                <a:gd name="connsiteY3" fmla="*/ 116682 h 119063"/>
                <a:gd name="connsiteX0" fmla="*/ 0 w 188517"/>
                <a:gd name="connsiteY0" fmla="*/ 121859 h 121859"/>
                <a:gd name="connsiteX1" fmla="*/ 188517 w 188517"/>
                <a:gd name="connsiteY1" fmla="*/ 0 h 121859"/>
                <a:gd name="connsiteX2" fmla="*/ 188517 w 188517"/>
                <a:gd name="connsiteY2" fmla="*/ 119063 h 121859"/>
                <a:gd name="connsiteX3" fmla="*/ 0 w 188517"/>
                <a:gd name="connsiteY3" fmla="*/ 121859 h 12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517" h="121859">
                  <a:moveTo>
                    <a:pt x="0" y="121859"/>
                  </a:moveTo>
                  <a:cubicBezTo>
                    <a:pt x="28575" y="37721"/>
                    <a:pt x="136129" y="5557"/>
                    <a:pt x="188517" y="0"/>
                  </a:cubicBezTo>
                  <a:lnTo>
                    <a:pt x="188517" y="119063"/>
                  </a:lnTo>
                  <a:lnTo>
                    <a:pt x="0" y="121859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 sz="2500" kern="120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17" name="Group 56">
            <a:extLst>
              <a:ext uri="{FF2B5EF4-FFF2-40B4-BE49-F238E27FC236}">
                <a16:creationId xmlns:a16="http://schemas.microsoft.com/office/drawing/2014/main" id="{11E7171C-F6A2-199B-0727-9310B5B38B39}"/>
              </a:ext>
            </a:extLst>
          </p:cNvPr>
          <p:cNvGrpSpPr>
            <a:grpSpLocks/>
          </p:cNvGrpSpPr>
          <p:nvPr/>
        </p:nvGrpSpPr>
        <p:grpSpPr bwMode="auto">
          <a:xfrm>
            <a:off x="7972332" y="3121111"/>
            <a:ext cx="1295400" cy="762000"/>
            <a:chOff x="1719263" y="1719263"/>
            <a:chExt cx="1295399" cy="1023937"/>
          </a:xfrm>
          <a:solidFill>
            <a:schemeClr val="accent6">
              <a:lumMod val="75000"/>
            </a:schemeClr>
          </a:solidFill>
        </p:grpSpPr>
        <p:sp>
          <p:nvSpPr>
            <p:cNvPr id="18" name="Right Arrow 18">
              <a:extLst>
                <a:ext uri="{FF2B5EF4-FFF2-40B4-BE49-F238E27FC236}">
                  <a16:creationId xmlns:a16="http://schemas.microsoft.com/office/drawing/2014/main" id="{1984C79A-CDBF-553E-7477-A778778C6992}"/>
                </a:ext>
              </a:extLst>
            </p:cNvPr>
            <p:cNvSpPr/>
            <p:nvPr/>
          </p:nvSpPr>
          <p:spPr>
            <a:xfrm>
              <a:off x="1719263" y="1719263"/>
              <a:ext cx="1295399" cy="1023937"/>
            </a:xfrm>
            <a:prstGeom prst="rightArrow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 sz="2500" kern="120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20F73DEF-0636-D5AF-0017-F94F022BF9DC}"/>
                </a:ext>
              </a:extLst>
            </p:cNvPr>
            <p:cNvSpPr/>
            <p:nvPr/>
          </p:nvSpPr>
          <p:spPr>
            <a:xfrm>
              <a:off x="1719263" y="1866453"/>
              <a:ext cx="179387" cy="119459"/>
            </a:xfrm>
            <a:custGeom>
              <a:avLst/>
              <a:gdLst>
                <a:gd name="connsiteX0" fmla="*/ 0 w 190500"/>
                <a:gd name="connsiteY0" fmla="*/ 119063 h 119063"/>
                <a:gd name="connsiteX1" fmla="*/ 190500 w 190500"/>
                <a:gd name="connsiteY1" fmla="*/ 0 h 119063"/>
                <a:gd name="connsiteX2" fmla="*/ 190500 w 190500"/>
                <a:gd name="connsiteY2" fmla="*/ 119063 h 119063"/>
                <a:gd name="connsiteX3" fmla="*/ 0 w 190500"/>
                <a:gd name="connsiteY3" fmla="*/ 119063 h 119063"/>
                <a:gd name="connsiteX0" fmla="*/ 0 w 178594"/>
                <a:gd name="connsiteY0" fmla="*/ 116682 h 119063"/>
                <a:gd name="connsiteX1" fmla="*/ 178594 w 178594"/>
                <a:gd name="connsiteY1" fmla="*/ 0 h 119063"/>
                <a:gd name="connsiteX2" fmla="*/ 178594 w 178594"/>
                <a:gd name="connsiteY2" fmla="*/ 119063 h 119063"/>
                <a:gd name="connsiteX3" fmla="*/ 0 w 178594"/>
                <a:gd name="connsiteY3" fmla="*/ 116682 h 119063"/>
                <a:gd name="connsiteX0" fmla="*/ 0 w 178594"/>
                <a:gd name="connsiteY0" fmla="*/ 116682 h 119063"/>
                <a:gd name="connsiteX1" fmla="*/ 178594 w 178594"/>
                <a:gd name="connsiteY1" fmla="*/ 0 h 119063"/>
                <a:gd name="connsiteX2" fmla="*/ 178594 w 178594"/>
                <a:gd name="connsiteY2" fmla="*/ 119063 h 119063"/>
                <a:gd name="connsiteX3" fmla="*/ 0 w 178594"/>
                <a:gd name="connsiteY3" fmla="*/ 116682 h 119063"/>
                <a:gd name="connsiteX0" fmla="*/ 0 w 178594"/>
                <a:gd name="connsiteY0" fmla="*/ 116682 h 119063"/>
                <a:gd name="connsiteX1" fmla="*/ 178594 w 178594"/>
                <a:gd name="connsiteY1" fmla="*/ 0 h 119063"/>
                <a:gd name="connsiteX2" fmla="*/ 178594 w 178594"/>
                <a:gd name="connsiteY2" fmla="*/ 119063 h 119063"/>
                <a:gd name="connsiteX3" fmla="*/ 0 w 178594"/>
                <a:gd name="connsiteY3" fmla="*/ 116682 h 11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594" h="119063">
                  <a:moveTo>
                    <a:pt x="0" y="116682"/>
                  </a:moveTo>
                  <a:cubicBezTo>
                    <a:pt x="28575" y="32544"/>
                    <a:pt x="126206" y="5557"/>
                    <a:pt x="178594" y="0"/>
                  </a:cubicBezTo>
                  <a:lnTo>
                    <a:pt x="178594" y="119063"/>
                  </a:lnTo>
                  <a:lnTo>
                    <a:pt x="0" y="116682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 sz="2500" kern="120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20" name="Group 59">
            <a:extLst>
              <a:ext uri="{FF2B5EF4-FFF2-40B4-BE49-F238E27FC236}">
                <a16:creationId xmlns:a16="http://schemas.microsoft.com/office/drawing/2014/main" id="{E21646CB-2D80-B842-7794-18ACDB65AC9C}"/>
              </a:ext>
            </a:extLst>
          </p:cNvPr>
          <p:cNvGrpSpPr>
            <a:grpSpLocks/>
          </p:cNvGrpSpPr>
          <p:nvPr/>
        </p:nvGrpSpPr>
        <p:grpSpPr bwMode="auto">
          <a:xfrm>
            <a:off x="10160797" y="3215569"/>
            <a:ext cx="649287" cy="490537"/>
            <a:chOff x="3641720" y="1857374"/>
            <a:chExt cx="649287" cy="657226"/>
          </a:xfrm>
          <a:solidFill>
            <a:schemeClr val="accent6">
              <a:lumMod val="75000"/>
            </a:schemeClr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FC8FD4D-637A-F7DE-2478-3AB34E3284D9}"/>
                </a:ext>
              </a:extLst>
            </p:cNvPr>
            <p:cNvSpPr/>
            <p:nvPr/>
          </p:nvSpPr>
          <p:spPr>
            <a:xfrm>
              <a:off x="3641720" y="1967975"/>
              <a:ext cx="649287" cy="546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 sz="2500" kern="120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6935AEC8-73AE-C42D-6521-E17FB377B790}"/>
                </a:ext>
              </a:extLst>
            </p:cNvPr>
            <p:cNvSpPr/>
            <p:nvPr/>
          </p:nvSpPr>
          <p:spPr>
            <a:xfrm flipH="1">
              <a:off x="4162420" y="1857374"/>
              <a:ext cx="128587" cy="112728"/>
            </a:xfrm>
            <a:custGeom>
              <a:avLst/>
              <a:gdLst>
                <a:gd name="connsiteX0" fmla="*/ 0 w 190500"/>
                <a:gd name="connsiteY0" fmla="*/ 119063 h 119063"/>
                <a:gd name="connsiteX1" fmla="*/ 190500 w 190500"/>
                <a:gd name="connsiteY1" fmla="*/ 0 h 119063"/>
                <a:gd name="connsiteX2" fmla="*/ 190500 w 190500"/>
                <a:gd name="connsiteY2" fmla="*/ 119063 h 119063"/>
                <a:gd name="connsiteX3" fmla="*/ 0 w 190500"/>
                <a:gd name="connsiteY3" fmla="*/ 119063 h 119063"/>
                <a:gd name="connsiteX0" fmla="*/ 0 w 178594"/>
                <a:gd name="connsiteY0" fmla="*/ 116682 h 119063"/>
                <a:gd name="connsiteX1" fmla="*/ 178594 w 178594"/>
                <a:gd name="connsiteY1" fmla="*/ 0 h 119063"/>
                <a:gd name="connsiteX2" fmla="*/ 178594 w 178594"/>
                <a:gd name="connsiteY2" fmla="*/ 119063 h 119063"/>
                <a:gd name="connsiteX3" fmla="*/ 0 w 178594"/>
                <a:gd name="connsiteY3" fmla="*/ 116682 h 119063"/>
                <a:gd name="connsiteX0" fmla="*/ 0 w 178594"/>
                <a:gd name="connsiteY0" fmla="*/ 116682 h 119063"/>
                <a:gd name="connsiteX1" fmla="*/ 178594 w 178594"/>
                <a:gd name="connsiteY1" fmla="*/ 0 h 119063"/>
                <a:gd name="connsiteX2" fmla="*/ 178594 w 178594"/>
                <a:gd name="connsiteY2" fmla="*/ 119063 h 119063"/>
                <a:gd name="connsiteX3" fmla="*/ 0 w 178594"/>
                <a:gd name="connsiteY3" fmla="*/ 116682 h 119063"/>
                <a:gd name="connsiteX0" fmla="*/ 0 w 178594"/>
                <a:gd name="connsiteY0" fmla="*/ 116682 h 119063"/>
                <a:gd name="connsiteX1" fmla="*/ 178594 w 178594"/>
                <a:gd name="connsiteY1" fmla="*/ 0 h 119063"/>
                <a:gd name="connsiteX2" fmla="*/ 178594 w 178594"/>
                <a:gd name="connsiteY2" fmla="*/ 119063 h 119063"/>
                <a:gd name="connsiteX3" fmla="*/ 0 w 178594"/>
                <a:gd name="connsiteY3" fmla="*/ 116682 h 119063"/>
                <a:gd name="connsiteX0" fmla="*/ 0 w 188517"/>
                <a:gd name="connsiteY0" fmla="*/ 121859 h 121859"/>
                <a:gd name="connsiteX1" fmla="*/ 188517 w 188517"/>
                <a:gd name="connsiteY1" fmla="*/ 0 h 121859"/>
                <a:gd name="connsiteX2" fmla="*/ 188517 w 188517"/>
                <a:gd name="connsiteY2" fmla="*/ 119063 h 121859"/>
                <a:gd name="connsiteX3" fmla="*/ 0 w 188517"/>
                <a:gd name="connsiteY3" fmla="*/ 121859 h 12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517" h="121859">
                  <a:moveTo>
                    <a:pt x="0" y="121859"/>
                  </a:moveTo>
                  <a:cubicBezTo>
                    <a:pt x="28575" y="37721"/>
                    <a:pt x="136129" y="5557"/>
                    <a:pt x="188517" y="0"/>
                  </a:cubicBezTo>
                  <a:lnTo>
                    <a:pt x="188517" y="119063"/>
                  </a:lnTo>
                  <a:lnTo>
                    <a:pt x="0" y="121859"/>
                  </a:ln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 sz="2500" kern="120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23" name="TextBox 62">
            <a:extLst>
              <a:ext uri="{FF2B5EF4-FFF2-40B4-BE49-F238E27FC236}">
                <a16:creationId xmlns:a16="http://schemas.microsoft.com/office/drawing/2014/main" id="{66DA9EDD-64EC-FC13-B473-4572759F7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9436" y="3264869"/>
            <a:ext cx="836613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500" b="1" kern="1200" dirty="0">
                <a:solidFill>
                  <a:schemeClr val="accent1">
                    <a:lumMod val="25000"/>
                  </a:schemeClr>
                </a:solidFill>
                <a:latin typeface="UTM Avo" panose="02040603050506020204" pitchFamily="18" charset="0"/>
                <a:cs typeface="Arial" charset="0"/>
              </a:rPr>
              <a:t>02</a:t>
            </a:r>
          </a:p>
        </p:txBody>
      </p:sp>
      <p:sp>
        <p:nvSpPr>
          <p:cNvPr id="24" name="TextBox 63">
            <a:extLst>
              <a:ext uri="{FF2B5EF4-FFF2-40B4-BE49-F238E27FC236}">
                <a16:creationId xmlns:a16="http://schemas.microsoft.com/office/drawing/2014/main" id="{B30C5691-0BA0-AF4E-5DC1-D25381DBE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1548" y="3269738"/>
            <a:ext cx="836613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500" b="1" kern="1200" dirty="0">
                <a:solidFill>
                  <a:srgbClr val="002060"/>
                </a:solidFill>
                <a:latin typeface="UTM Avo" panose="02040603050506020204" pitchFamily="18" charset="0"/>
                <a:cs typeface="Arial" charset="0"/>
              </a:rPr>
              <a:t>01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B0A2CC-547B-439F-CEC6-09B8E3EDFEB8}"/>
              </a:ext>
            </a:extLst>
          </p:cNvPr>
          <p:cNvSpPr txBox="1"/>
          <p:nvPr/>
        </p:nvSpPr>
        <p:spPr>
          <a:xfrm>
            <a:off x="9234922" y="3284818"/>
            <a:ext cx="836613" cy="477054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US" sz="2500" b="1" kern="1200" dirty="0">
                <a:solidFill>
                  <a:srgbClr val="C00000"/>
                </a:solidFill>
                <a:latin typeface="UTM Avo" panose="02040603050506020204" pitchFamily="18" charset="0"/>
                <a:cs typeface="Arial" pitchFamily="34" charset="0"/>
              </a:rPr>
              <a:t>03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097B9B6-40F8-B327-4013-400EA5045466}"/>
              </a:ext>
            </a:extLst>
          </p:cNvPr>
          <p:cNvSpPr/>
          <p:nvPr/>
        </p:nvSpPr>
        <p:spPr>
          <a:xfrm>
            <a:off x="1445498" y="4183821"/>
            <a:ext cx="277191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</a:rPr>
              <a:t>Xác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</a:rPr>
              <a:t>định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</a:rPr>
              <a:t>chủ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</a:rPr>
              <a:t>đề</a:t>
            </a:r>
            <a:endParaRPr lang="en-US" sz="25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2CA5ED4-147E-2114-0E99-8DC28605FD4D}"/>
              </a:ext>
            </a:extLst>
          </p:cNvPr>
          <p:cNvSpPr/>
          <p:nvPr/>
        </p:nvSpPr>
        <p:spPr>
          <a:xfrm>
            <a:off x="4248760" y="4013883"/>
            <a:ext cx="3423941" cy="1164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</a:rPr>
              <a:t>Chọn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</a:rPr>
              <a:t>hình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</a:rPr>
              <a:t>dáng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</a:rPr>
              <a:t>điển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 charset="0"/>
              </a:rPr>
              <a:t>hình</a:t>
            </a:r>
            <a:endParaRPr lang="en-US" sz="25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AC41F55-52B7-D3CD-CE0C-92C98E424A4B}"/>
              </a:ext>
            </a:extLst>
          </p:cNvPr>
          <p:cNvSpPr/>
          <p:nvPr/>
        </p:nvSpPr>
        <p:spPr>
          <a:xfrm>
            <a:off x="7710822" y="3988448"/>
            <a:ext cx="4007702" cy="1164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500" dirty="0">
                <a:solidFill>
                  <a:schemeClr val="tx1"/>
                </a:solidFill>
                <a:latin typeface="UTM Avo" panose="02040603050506020204" pitchFamily="18" charset="0"/>
              </a:rPr>
              <a:t>Xác định phương pháp thực hành</a:t>
            </a:r>
          </a:p>
        </p:txBody>
      </p:sp>
      <p:sp>
        <p:nvSpPr>
          <p:cNvPr id="30" name="Rounded Rectangle 48">
            <a:extLst>
              <a:ext uri="{FF2B5EF4-FFF2-40B4-BE49-F238E27FC236}">
                <a16:creationId xmlns:a16="http://schemas.microsoft.com/office/drawing/2014/main" id="{3EB23A70-BCAB-E247-E902-5E589F407292}"/>
              </a:ext>
            </a:extLst>
          </p:cNvPr>
          <p:cNvSpPr/>
          <p:nvPr/>
        </p:nvSpPr>
        <p:spPr>
          <a:xfrm>
            <a:off x="4551278" y="1859168"/>
            <a:ext cx="3217308" cy="6646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Tìm</a:t>
            </a:r>
            <a:r>
              <a:rPr lang="en-US" sz="2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 ý </a:t>
            </a:r>
            <a:r>
              <a:rPr lang="en-US" sz="25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tưởng</a:t>
            </a:r>
            <a:endParaRPr 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A6CE1D59-F682-6DE8-D147-CE08802C7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3" y="5085082"/>
            <a:ext cx="1777684" cy="171571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7E00E97-D37B-2290-457D-21DEE04F0A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459" y="5333898"/>
            <a:ext cx="1171087" cy="133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7" grpId="0"/>
      <p:bldP spid="28" grpId="0"/>
      <p:bldP spid="29" grpId="0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2DA2B462-5527-C0D2-CB78-8C215634B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4335" y="1004424"/>
            <a:ext cx="5923321" cy="7636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US" sz="2400" dirty="0" err="1">
                <a:latin typeface="UTM Avo" panose="02040603050506020204" pitchFamily="18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hành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vật</a:t>
            </a: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3C0411-62F6-F4C6-0299-BB7AC70C4A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5145" r="6527" b="16331"/>
          <a:stretch/>
        </p:blipFill>
        <p:spPr>
          <a:xfrm>
            <a:off x="2126512" y="1967022"/>
            <a:ext cx="8860465" cy="49760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5CBA64-9D38-B622-8586-6C5655207B7C}"/>
              </a:ext>
            </a:extLst>
          </p:cNvPr>
          <p:cNvSpPr/>
          <p:nvPr/>
        </p:nvSpPr>
        <p:spPr>
          <a:xfrm>
            <a:off x="3069794" y="3144032"/>
            <a:ext cx="7122755" cy="3337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liệu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thông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dễ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kiếm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</a:rPr>
              <a:t>giấy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bạc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giấy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màu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giấy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thức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ăn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đất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sét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đất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nặn</a:t>
            </a:r>
            <a:r>
              <a:rPr lang="en-US" sz="2400" dirty="0">
                <a:latin typeface="UTM Avo" panose="02040603050506020204" pitchFamily="18" charset="0"/>
              </a:rPr>
              <a:t>…</a:t>
            </a:r>
          </a:p>
          <a:p>
            <a:pPr marL="457189" indent="-457189" algn="just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 charset="0"/>
              </a:rPr>
              <a:t>Tham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khảo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bằng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giấy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sau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đây</a:t>
            </a:r>
            <a:r>
              <a:rPr lang="en-US" sz="2400" dirty="0">
                <a:latin typeface="UTM Avo" panose="02040603050506020204" pitchFamily="18" charset="0"/>
              </a:rPr>
              <a:t>:</a:t>
            </a:r>
          </a:p>
          <a:p>
            <a:pPr marL="457189" indent="-457189" algn="just">
              <a:lnSpc>
                <a:spcPct val="150000"/>
              </a:lnSpc>
              <a:buFontTx/>
              <a:buChar char="-"/>
            </a:pP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84583B-FDBB-10B8-1FDF-5738EB5343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3978" y="3168502"/>
            <a:ext cx="3320878" cy="354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08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ED36AF0-C061-89F7-2114-91E937D6F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259" y="1839433"/>
            <a:ext cx="2329322" cy="24369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9D0125-7445-7249-1FC5-55ED07424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8723" y="1839433"/>
            <a:ext cx="2458737" cy="22449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D7FDC7-9952-8939-5C48-9174D8116E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4420" y="1866155"/>
            <a:ext cx="2447240" cy="24369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18EE495-0187-1EFE-27C0-6405CD6D3F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7186" y="4339287"/>
            <a:ext cx="2440396" cy="2368478"/>
          </a:xfrm>
          <a:prstGeom prst="rect">
            <a:avLst/>
          </a:prstGeom>
        </p:spPr>
      </p:pic>
      <p:pic>
        <p:nvPicPr>
          <p:cNvPr id="16" name="Picture 15">
            <a:hlinkClick r:id="rId7"/>
            <a:extLst>
              <a:ext uri="{FF2B5EF4-FFF2-40B4-BE49-F238E27FC236}">
                <a16:creationId xmlns:a16="http://schemas.microsoft.com/office/drawing/2014/main" id="{553C5D60-ED0A-BA50-3D3B-D7A1A60C6B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2361" y="4339287"/>
            <a:ext cx="5077469" cy="224493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10159830" y="519409"/>
            <a:ext cx="2052286" cy="2065733"/>
            <a:chOff x="6734456" y="1026165"/>
            <a:chExt cx="2052286" cy="1905000"/>
          </a:xfrm>
        </p:grpSpPr>
        <p:pic>
          <p:nvPicPr>
            <p:cNvPr id="9" name="Picture 8" descr="Youtube PNG Free Images with Transparent Background - (410 Free Downloads)">
              <a:hlinkClick r:id="rId9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651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663;p47">
            <a:extLst>
              <a:ext uri="{FF2B5EF4-FFF2-40B4-BE49-F238E27FC236}">
                <a16:creationId xmlns:a16="http://schemas.microsoft.com/office/drawing/2014/main" id="{5F77444A-8650-BF13-A36F-A1FC7BC399CC}"/>
              </a:ext>
            </a:extLst>
          </p:cNvPr>
          <p:cNvSpPr txBox="1">
            <a:spLocks/>
          </p:cNvSpPr>
          <p:nvPr/>
        </p:nvSpPr>
        <p:spPr>
          <a:xfrm>
            <a:off x="1816067" y="4217119"/>
            <a:ext cx="796164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200">
                <a:latin typeface="UTM Avo" panose="02040603050506020204" pitchFamily="18" charset="0"/>
              </a:rPr>
              <a:t>01</a:t>
            </a:r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3" name="Google Shape;3665;p47">
            <a:extLst>
              <a:ext uri="{FF2B5EF4-FFF2-40B4-BE49-F238E27FC236}">
                <a16:creationId xmlns:a16="http://schemas.microsoft.com/office/drawing/2014/main" id="{88775111-3DEE-DC9B-9B94-5E4AFBAAFDBE}"/>
              </a:ext>
            </a:extLst>
          </p:cNvPr>
          <p:cNvSpPr txBox="1">
            <a:spLocks/>
          </p:cNvSpPr>
          <p:nvPr/>
        </p:nvSpPr>
        <p:spPr>
          <a:xfrm>
            <a:off x="4602495" y="4217119"/>
            <a:ext cx="576359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200" dirty="0">
                <a:latin typeface="UTM Avo" panose="02040603050506020204" pitchFamily="18" charset="0"/>
              </a:rPr>
              <a:t>02</a:t>
            </a:r>
          </a:p>
        </p:txBody>
      </p:sp>
      <p:grpSp>
        <p:nvGrpSpPr>
          <p:cNvPr id="4" name="Google Shape;3667;p47">
            <a:extLst>
              <a:ext uri="{FF2B5EF4-FFF2-40B4-BE49-F238E27FC236}">
                <a16:creationId xmlns:a16="http://schemas.microsoft.com/office/drawing/2014/main" id="{CE02651B-3325-EFBF-7A58-2D7A55A56654}"/>
              </a:ext>
            </a:extLst>
          </p:cNvPr>
          <p:cNvGrpSpPr/>
          <p:nvPr/>
        </p:nvGrpSpPr>
        <p:grpSpPr>
          <a:xfrm>
            <a:off x="1711191" y="2965687"/>
            <a:ext cx="1115315" cy="1088741"/>
            <a:chOff x="2201064" y="1732101"/>
            <a:chExt cx="836486" cy="816556"/>
          </a:xfrm>
        </p:grpSpPr>
        <p:sp>
          <p:nvSpPr>
            <p:cNvPr id="5" name="Google Shape;3668;p47">
              <a:extLst>
                <a:ext uri="{FF2B5EF4-FFF2-40B4-BE49-F238E27FC236}">
                  <a16:creationId xmlns:a16="http://schemas.microsoft.com/office/drawing/2014/main" id="{389B4083-59CD-6B8A-12B5-B173FC628B0E}"/>
                </a:ext>
              </a:extLst>
            </p:cNvPr>
            <p:cNvSpPr/>
            <p:nvPr/>
          </p:nvSpPr>
          <p:spPr>
            <a:xfrm>
              <a:off x="2201064" y="1732101"/>
              <a:ext cx="836486" cy="816556"/>
            </a:xfrm>
            <a:custGeom>
              <a:avLst/>
              <a:gdLst/>
              <a:ahLst/>
              <a:cxnLst/>
              <a:rect l="l" t="t" r="r" b="b"/>
              <a:pathLst>
                <a:path w="39985" h="39023" extrusionOk="0">
                  <a:moveTo>
                    <a:pt x="19555" y="1"/>
                  </a:moveTo>
                  <a:cubicBezTo>
                    <a:pt x="17751" y="1"/>
                    <a:pt x="15948" y="224"/>
                    <a:pt x="14208" y="672"/>
                  </a:cubicBezTo>
                  <a:lnTo>
                    <a:pt x="14397" y="744"/>
                  </a:lnTo>
                  <a:lnTo>
                    <a:pt x="14397" y="744"/>
                  </a:lnTo>
                  <a:cubicBezTo>
                    <a:pt x="12048" y="978"/>
                    <a:pt x="9715" y="1569"/>
                    <a:pt x="7787" y="2906"/>
                  </a:cubicBezTo>
                  <a:cubicBezTo>
                    <a:pt x="5987" y="4146"/>
                    <a:pt x="4654" y="5976"/>
                    <a:pt x="3537" y="7869"/>
                  </a:cubicBezTo>
                  <a:cubicBezTo>
                    <a:pt x="1397" y="11560"/>
                    <a:pt x="1" y="15748"/>
                    <a:pt x="32" y="19997"/>
                  </a:cubicBezTo>
                  <a:cubicBezTo>
                    <a:pt x="63" y="24247"/>
                    <a:pt x="1521" y="28558"/>
                    <a:pt x="4499" y="31629"/>
                  </a:cubicBezTo>
                  <a:cubicBezTo>
                    <a:pt x="7290" y="34514"/>
                    <a:pt x="11106" y="36096"/>
                    <a:pt x="14921" y="37337"/>
                  </a:cubicBezTo>
                  <a:cubicBezTo>
                    <a:pt x="17618" y="38244"/>
                    <a:pt x="20443" y="39022"/>
                    <a:pt x="23270" y="39022"/>
                  </a:cubicBezTo>
                  <a:cubicBezTo>
                    <a:pt x="24117" y="39022"/>
                    <a:pt x="24965" y="38952"/>
                    <a:pt x="25809" y="38795"/>
                  </a:cubicBezTo>
                  <a:cubicBezTo>
                    <a:pt x="32044" y="37616"/>
                    <a:pt x="36479" y="31815"/>
                    <a:pt x="38434" y="25798"/>
                  </a:cubicBezTo>
                  <a:cubicBezTo>
                    <a:pt x="39054" y="23968"/>
                    <a:pt x="39457" y="22106"/>
                    <a:pt x="39612" y="20183"/>
                  </a:cubicBezTo>
                  <a:cubicBezTo>
                    <a:pt x="39985" y="13979"/>
                    <a:pt x="36945" y="7714"/>
                    <a:pt x="31951" y="3991"/>
                  </a:cubicBezTo>
                  <a:cubicBezTo>
                    <a:pt x="28423" y="1346"/>
                    <a:pt x="23987" y="1"/>
                    <a:pt x="195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grpSp>
          <p:nvGrpSpPr>
            <p:cNvPr id="6" name="Google Shape;3669;p47">
              <a:extLst>
                <a:ext uri="{FF2B5EF4-FFF2-40B4-BE49-F238E27FC236}">
                  <a16:creationId xmlns:a16="http://schemas.microsoft.com/office/drawing/2014/main" id="{A03B4BF9-3120-157E-5946-BAB56DAF8F10}"/>
                </a:ext>
              </a:extLst>
            </p:cNvPr>
            <p:cNvGrpSpPr/>
            <p:nvPr/>
          </p:nvGrpSpPr>
          <p:grpSpPr>
            <a:xfrm>
              <a:off x="2386308" y="1907378"/>
              <a:ext cx="466002" cy="466002"/>
              <a:chOff x="-13512225" y="3211525"/>
              <a:chExt cx="353675" cy="353675"/>
            </a:xfrm>
          </p:grpSpPr>
          <p:sp>
            <p:nvSpPr>
              <p:cNvPr id="7" name="Google Shape;3670;p47">
                <a:extLst>
                  <a:ext uri="{FF2B5EF4-FFF2-40B4-BE49-F238E27FC236}">
                    <a16:creationId xmlns:a16="http://schemas.microsoft.com/office/drawing/2014/main" id="{73FF229F-C9D3-B2AF-2BFD-C0ED44CCCB83}"/>
                  </a:ext>
                </a:extLst>
              </p:cNvPr>
              <p:cNvSpPr/>
              <p:nvPr/>
            </p:nvSpPr>
            <p:spPr>
              <a:xfrm>
                <a:off x="-13283825" y="3482475"/>
                <a:ext cx="125275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5011" h="3309" extrusionOk="0">
                    <a:moveTo>
                      <a:pt x="1671" y="0"/>
                    </a:moveTo>
                    <a:cubicBezTo>
                      <a:pt x="757" y="0"/>
                      <a:pt x="1" y="725"/>
                      <a:pt x="1" y="1638"/>
                    </a:cubicBezTo>
                    <a:cubicBezTo>
                      <a:pt x="1" y="2552"/>
                      <a:pt x="757" y="3308"/>
                      <a:pt x="1671" y="3308"/>
                    </a:cubicBezTo>
                    <a:cubicBezTo>
                      <a:pt x="2269" y="3308"/>
                      <a:pt x="2584" y="3056"/>
                      <a:pt x="4790" y="1985"/>
                    </a:cubicBezTo>
                    <a:cubicBezTo>
                      <a:pt x="4884" y="1953"/>
                      <a:pt x="5010" y="1796"/>
                      <a:pt x="5010" y="1638"/>
                    </a:cubicBezTo>
                    <a:cubicBezTo>
                      <a:pt x="5010" y="1481"/>
                      <a:pt x="4947" y="1323"/>
                      <a:pt x="4790" y="1292"/>
                    </a:cubicBezTo>
                    <a:cubicBezTo>
                      <a:pt x="2584" y="221"/>
                      <a:pt x="2269" y="0"/>
                      <a:pt x="167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8" name="Google Shape;3671;p47">
                <a:extLst>
                  <a:ext uri="{FF2B5EF4-FFF2-40B4-BE49-F238E27FC236}">
                    <a16:creationId xmlns:a16="http://schemas.microsoft.com/office/drawing/2014/main" id="{21150C0B-BE56-7F27-13CA-05B0606F06FE}"/>
                  </a:ext>
                </a:extLst>
              </p:cNvPr>
              <p:cNvSpPr/>
              <p:nvPr/>
            </p:nvSpPr>
            <p:spPr>
              <a:xfrm>
                <a:off x="-13512225" y="3211525"/>
                <a:ext cx="353675" cy="249700"/>
              </a:xfrm>
              <a:custGeom>
                <a:avLst/>
                <a:gdLst/>
                <a:ahLst/>
                <a:cxnLst/>
                <a:rect l="l" t="t" r="r" b="b"/>
                <a:pathLst>
                  <a:path w="14147" h="9988" extrusionOk="0">
                    <a:moveTo>
                      <a:pt x="6679" y="1702"/>
                    </a:moveTo>
                    <a:cubicBezTo>
                      <a:pt x="7152" y="1702"/>
                      <a:pt x="7499" y="2048"/>
                      <a:pt x="7499" y="2521"/>
                    </a:cubicBezTo>
                    <a:cubicBezTo>
                      <a:pt x="7499" y="2993"/>
                      <a:pt x="7152" y="3340"/>
                      <a:pt x="6679" y="3340"/>
                    </a:cubicBezTo>
                    <a:cubicBezTo>
                      <a:pt x="6207" y="3340"/>
                      <a:pt x="5829" y="2993"/>
                      <a:pt x="5829" y="2521"/>
                    </a:cubicBezTo>
                    <a:cubicBezTo>
                      <a:pt x="5829" y="2048"/>
                      <a:pt x="6207" y="1702"/>
                      <a:pt x="6679" y="1702"/>
                    </a:cubicBezTo>
                    <a:close/>
                    <a:moveTo>
                      <a:pt x="4191" y="2143"/>
                    </a:moveTo>
                    <a:cubicBezTo>
                      <a:pt x="4663" y="2143"/>
                      <a:pt x="5010" y="2489"/>
                      <a:pt x="5010" y="2962"/>
                    </a:cubicBezTo>
                    <a:cubicBezTo>
                      <a:pt x="5010" y="3434"/>
                      <a:pt x="4663" y="3781"/>
                      <a:pt x="4191" y="3781"/>
                    </a:cubicBezTo>
                    <a:cubicBezTo>
                      <a:pt x="3718" y="3781"/>
                      <a:pt x="3371" y="3434"/>
                      <a:pt x="3371" y="2962"/>
                    </a:cubicBezTo>
                    <a:cubicBezTo>
                      <a:pt x="3371" y="2489"/>
                      <a:pt x="3718" y="2143"/>
                      <a:pt x="4191" y="2143"/>
                    </a:cubicBezTo>
                    <a:close/>
                    <a:moveTo>
                      <a:pt x="2521" y="4191"/>
                    </a:moveTo>
                    <a:cubicBezTo>
                      <a:pt x="2993" y="4191"/>
                      <a:pt x="3371" y="4537"/>
                      <a:pt x="3371" y="5010"/>
                    </a:cubicBezTo>
                    <a:cubicBezTo>
                      <a:pt x="3371" y="5482"/>
                      <a:pt x="2993" y="5829"/>
                      <a:pt x="2521" y="5829"/>
                    </a:cubicBezTo>
                    <a:cubicBezTo>
                      <a:pt x="2048" y="5829"/>
                      <a:pt x="1702" y="5482"/>
                      <a:pt x="1702" y="5010"/>
                    </a:cubicBezTo>
                    <a:cubicBezTo>
                      <a:pt x="1702" y="4537"/>
                      <a:pt x="2048" y="4191"/>
                      <a:pt x="2521" y="4191"/>
                    </a:cubicBezTo>
                    <a:close/>
                    <a:moveTo>
                      <a:pt x="10397" y="3340"/>
                    </a:moveTo>
                    <a:cubicBezTo>
                      <a:pt x="11563" y="3340"/>
                      <a:pt x="12508" y="4096"/>
                      <a:pt x="12508" y="5010"/>
                    </a:cubicBezTo>
                    <a:cubicBezTo>
                      <a:pt x="12508" y="5923"/>
                      <a:pt x="11563" y="6648"/>
                      <a:pt x="10397" y="6648"/>
                    </a:cubicBezTo>
                    <a:cubicBezTo>
                      <a:pt x="9263" y="6648"/>
                      <a:pt x="8318" y="5892"/>
                      <a:pt x="8318" y="5010"/>
                    </a:cubicBezTo>
                    <a:cubicBezTo>
                      <a:pt x="8318" y="4096"/>
                      <a:pt x="9263" y="3340"/>
                      <a:pt x="10397" y="3340"/>
                    </a:cubicBezTo>
                    <a:close/>
                    <a:moveTo>
                      <a:pt x="4191" y="6270"/>
                    </a:moveTo>
                    <a:cubicBezTo>
                      <a:pt x="4663" y="6270"/>
                      <a:pt x="5010" y="6616"/>
                      <a:pt x="5010" y="7089"/>
                    </a:cubicBezTo>
                    <a:cubicBezTo>
                      <a:pt x="5010" y="7562"/>
                      <a:pt x="4663" y="7908"/>
                      <a:pt x="4191" y="7908"/>
                    </a:cubicBezTo>
                    <a:cubicBezTo>
                      <a:pt x="3718" y="7908"/>
                      <a:pt x="3371" y="7562"/>
                      <a:pt x="3371" y="7089"/>
                    </a:cubicBezTo>
                    <a:cubicBezTo>
                      <a:pt x="3371" y="6616"/>
                      <a:pt x="3718" y="6270"/>
                      <a:pt x="4191" y="6270"/>
                    </a:cubicBezTo>
                    <a:close/>
                    <a:moveTo>
                      <a:pt x="6679" y="6648"/>
                    </a:moveTo>
                    <a:cubicBezTo>
                      <a:pt x="7152" y="6648"/>
                      <a:pt x="7499" y="6994"/>
                      <a:pt x="7499" y="7499"/>
                    </a:cubicBezTo>
                    <a:cubicBezTo>
                      <a:pt x="7499" y="7971"/>
                      <a:pt x="7152" y="8318"/>
                      <a:pt x="6679" y="8318"/>
                    </a:cubicBezTo>
                    <a:cubicBezTo>
                      <a:pt x="6207" y="8318"/>
                      <a:pt x="5829" y="7971"/>
                      <a:pt x="5829" y="7499"/>
                    </a:cubicBezTo>
                    <a:cubicBezTo>
                      <a:pt x="5829" y="7057"/>
                      <a:pt x="6207" y="6648"/>
                      <a:pt x="6679" y="6648"/>
                    </a:cubicBezTo>
                    <a:close/>
                    <a:moveTo>
                      <a:pt x="7089" y="0"/>
                    </a:moveTo>
                    <a:cubicBezTo>
                      <a:pt x="3245" y="0"/>
                      <a:pt x="63" y="2237"/>
                      <a:pt x="63" y="5010"/>
                    </a:cubicBezTo>
                    <a:cubicBezTo>
                      <a:pt x="0" y="7751"/>
                      <a:pt x="3214" y="9987"/>
                      <a:pt x="7089" y="9987"/>
                    </a:cubicBezTo>
                    <a:cubicBezTo>
                      <a:pt x="10964" y="9987"/>
                      <a:pt x="14146" y="7751"/>
                      <a:pt x="14146" y="5010"/>
                    </a:cubicBezTo>
                    <a:cubicBezTo>
                      <a:pt x="14146" y="2300"/>
                      <a:pt x="10964" y="0"/>
                      <a:pt x="708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9" name="Google Shape;3672;p47">
                <a:extLst>
                  <a:ext uri="{FF2B5EF4-FFF2-40B4-BE49-F238E27FC236}">
                    <a16:creationId xmlns:a16="http://schemas.microsoft.com/office/drawing/2014/main" id="{9185F063-3FE5-D5D9-896E-C57028227366}"/>
                  </a:ext>
                </a:extLst>
              </p:cNvPr>
              <p:cNvSpPr/>
              <p:nvPr/>
            </p:nvSpPr>
            <p:spPr>
              <a:xfrm>
                <a:off x="-13512225" y="3483250"/>
                <a:ext cx="100050" cy="81150"/>
              </a:xfrm>
              <a:custGeom>
                <a:avLst/>
                <a:gdLst/>
                <a:ahLst/>
                <a:cxnLst/>
                <a:rect l="l" t="t" r="r" b="b"/>
                <a:pathLst>
                  <a:path w="4002" h="3246" extrusionOk="0">
                    <a:moveTo>
                      <a:pt x="4002" y="1"/>
                    </a:moveTo>
                    <a:cubicBezTo>
                      <a:pt x="2206" y="127"/>
                      <a:pt x="63" y="536"/>
                      <a:pt x="63" y="1607"/>
                    </a:cubicBezTo>
                    <a:cubicBezTo>
                      <a:pt x="0" y="2710"/>
                      <a:pt x="2174" y="3120"/>
                      <a:pt x="4002" y="3246"/>
                    </a:cubicBezTo>
                    <a:cubicBezTo>
                      <a:pt x="3592" y="2805"/>
                      <a:pt x="3371" y="2206"/>
                      <a:pt x="3371" y="1607"/>
                    </a:cubicBezTo>
                    <a:cubicBezTo>
                      <a:pt x="3371" y="1040"/>
                      <a:pt x="3592" y="442"/>
                      <a:pt x="40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10" name="Google Shape;3673;p47">
                <a:extLst>
                  <a:ext uri="{FF2B5EF4-FFF2-40B4-BE49-F238E27FC236}">
                    <a16:creationId xmlns:a16="http://schemas.microsoft.com/office/drawing/2014/main" id="{16814646-EF02-0DA5-CE73-93DA35190683}"/>
                  </a:ext>
                </a:extLst>
              </p:cNvPr>
              <p:cNvSpPr/>
              <p:nvPr/>
            </p:nvSpPr>
            <p:spPr>
              <a:xfrm>
                <a:off x="-13407475" y="3483250"/>
                <a:ext cx="36250" cy="81150"/>
              </a:xfrm>
              <a:custGeom>
                <a:avLst/>
                <a:gdLst/>
                <a:ahLst/>
                <a:cxnLst/>
                <a:rect l="l" t="t" r="r" b="b"/>
                <a:pathLst>
                  <a:path w="1450" h="3246" extrusionOk="0">
                    <a:moveTo>
                      <a:pt x="1418" y="1"/>
                    </a:moveTo>
                    <a:lnTo>
                      <a:pt x="1418" y="1"/>
                    </a:lnTo>
                    <a:cubicBezTo>
                      <a:pt x="1103" y="32"/>
                      <a:pt x="788" y="190"/>
                      <a:pt x="505" y="442"/>
                    </a:cubicBezTo>
                    <a:cubicBezTo>
                      <a:pt x="190" y="757"/>
                      <a:pt x="1" y="1166"/>
                      <a:pt x="1" y="1607"/>
                    </a:cubicBezTo>
                    <a:cubicBezTo>
                      <a:pt x="1" y="2048"/>
                      <a:pt x="158" y="2489"/>
                      <a:pt x="505" y="2805"/>
                    </a:cubicBezTo>
                    <a:cubicBezTo>
                      <a:pt x="788" y="3025"/>
                      <a:pt x="1103" y="3183"/>
                      <a:pt x="1450" y="3246"/>
                    </a:cubicBezTo>
                    <a:cubicBezTo>
                      <a:pt x="1072" y="2805"/>
                      <a:pt x="820" y="2206"/>
                      <a:pt x="820" y="1607"/>
                    </a:cubicBezTo>
                    <a:cubicBezTo>
                      <a:pt x="820" y="977"/>
                      <a:pt x="1072" y="442"/>
                      <a:pt x="141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11" name="Google Shape;3674;p47">
                <a:extLst>
                  <a:ext uri="{FF2B5EF4-FFF2-40B4-BE49-F238E27FC236}">
                    <a16:creationId xmlns:a16="http://schemas.microsoft.com/office/drawing/2014/main" id="{CA73C16B-0C2B-5778-8C8C-0CDAC70ADD04}"/>
                  </a:ext>
                </a:extLst>
              </p:cNvPr>
              <p:cNvSpPr/>
              <p:nvPr/>
            </p:nvSpPr>
            <p:spPr>
              <a:xfrm>
                <a:off x="-13366525" y="3485625"/>
                <a:ext cx="70125" cy="7642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3057" extrusionOk="0">
                    <a:moveTo>
                      <a:pt x="1072" y="0"/>
                    </a:moveTo>
                    <a:cubicBezTo>
                      <a:pt x="442" y="221"/>
                      <a:pt x="1" y="819"/>
                      <a:pt x="1" y="1512"/>
                    </a:cubicBezTo>
                    <a:cubicBezTo>
                      <a:pt x="1" y="2237"/>
                      <a:pt x="442" y="2836"/>
                      <a:pt x="1072" y="3056"/>
                    </a:cubicBezTo>
                    <a:cubicBezTo>
                      <a:pt x="1702" y="2962"/>
                      <a:pt x="2301" y="2867"/>
                      <a:pt x="2805" y="2710"/>
                    </a:cubicBezTo>
                    <a:cubicBezTo>
                      <a:pt x="2616" y="2363"/>
                      <a:pt x="2490" y="1953"/>
                      <a:pt x="2490" y="1512"/>
                    </a:cubicBezTo>
                    <a:cubicBezTo>
                      <a:pt x="2490" y="1071"/>
                      <a:pt x="2616" y="693"/>
                      <a:pt x="2805" y="347"/>
                    </a:cubicBezTo>
                    <a:cubicBezTo>
                      <a:pt x="2301" y="189"/>
                      <a:pt x="1702" y="63"/>
                      <a:pt x="10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12" name="Google Shape;3675;p47">
            <a:extLst>
              <a:ext uri="{FF2B5EF4-FFF2-40B4-BE49-F238E27FC236}">
                <a16:creationId xmlns:a16="http://schemas.microsoft.com/office/drawing/2014/main" id="{B627F281-3C14-6731-14DC-98371B4BB348}"/>
              </a:ext>
            </a:extLst>
          </p:cNvPr>
          <p:cNvGrpSpPr/>
          <p:nvPr/>
        </p:nvGrpSpPr>
        <p:grpSpPr>
          <a:xfrm>
            <a:off x="4401275" y="2965687"/>
            <a:ext cx="1115315" cy="1088741"/>
            <a:chOff x="6134876" y="1732101"/>
            <a:chExt cx="836486" cy="816556"/>
          </a:xfrm>
        </p:grpSpPr>
        <p:sp>
          <p:nvSpPr>
            <p:cNvPr id="13" name="Google Shape;3676;p47">
              <a:extLst>
                <a:ext uri="{FF2B5EF4-FFF2-40B4-BE49-F238E27FC236}">
                  <a16:creationId xmlns:a16="http://schemas.microsoft.com/office/drawing/2014/main" id="{20E21A9C-3D4D-DE4B-2A93-7720217C93BE}"/>
                </a:ext>
              </a:extLst>
            </p:cNvPr>
            <p:cNvSpPr/>
            <p:nvPr/>
          </p:nvSpPr>
          <p:spPr>
            <a:xfrm>
              <a:off x="6134876" y="1732101"/>
              <a:ext cx="836486" cy="816556"/>
            </a:xfrm>
            <a:custGeom>
              <a:avLst/>
              <a:gdLst/>
              <a:ahLst/>
              <a:cxnLst/>
              <a:rect l="l" t="t" r="r" b="b"/>
              <a:pathLst>
                <a:path w="39985" h="39023" extrusionOk="0">
                  <a:moveTo>
                    <a:pt x="19555" y="1"/>
                  </a:moveTo>
                  <a:cubicBezTo>
                    <a:pt x="17751" y="1"/>
                    <a:pt x="15948" y="224"/>
                    <a:pt x="14208" y="672"/>
                  </a:cubicBezTo>
                  <a:lnTo>
                    <a:pt x="14397" y="744"/>
                  </a:lnTo>
                  <a:lnTo>
                    <a:pt x="14397" y="744"/>
                  </a:lnTo>
                  <a:cubicBezTo>
                    <a:pt x="12048" y="978"/>
                    <a:pt x="9715" y="1569"/>
                    <a:pt x="7787" y="2906"/>
                  </a:cubicBezTo>
                  <a:cubicBezTo>
                    <a:pt x="5987" y="4146"/>
                    <a:pt x="4654" y="5976"/>
                    <a:pt x="3537" y="7869"/>
                  </a:cubicBezTo>
                  <a:cubicBezTo>
                    <a:pt x="1397" y="11560"/>
                    <a:pt x="1" y="15748"/>
                    <a:pt x="32" y="19997"/>
                  </a:cubicBezTo>
                  <a:cubicBezTo>
                    <a:pt x="63" y="24247"/>
                    <a:pt x="1521" y="28558"/>
                    <a:pt x="4499" y="31629"/>
                  </a:cubicBezTo>
                  <a:cubicBezTo>
                    <a:pt x="7290" y="34514"/>
                    <a:pt x="11106" y="36096"/>
                    <a:pt x="14921" y="37337"/>
                  </a:cubicBezTo>
                  <a:cubicBezTo>
                    <a:pt x="17618" y="38244"/>
                    <a:pt x="20443" y="39022"/>
                    <a:pt x="23270" y="39022"/>
                  </a:cubicBezTo>
                  <a:cubicBezTo>
                    <a:pt x="24117" y="39022"/>
                    <a:pt x="24965" y="38952"/>
                    <a:pt x="25809" y="38795"/>
                  </a:cubicBezTo>
                  <a:cubicBezTo>
                    <a:pt x="32044" y="37616"/>
                    <a:pt x="36479" y="31815"/>
                    <a:pt x="38434" y="25798"/>
                  </a:cubicBezTo>
                  <a:cubicBezTo>
                    <a:pt x="39054" y="23968"/>
                    <a:pt x="39457" y="22106"/>
                    <a:pt x="39612" y="20183"/>
                  </a:cubicBezTo>
                  <a:cubicBezTo>
                    <a:pt x="39985" y="13979"/>
                    <a:pt x="36945" y="7714"/>
                    <a:pt x="31951" y="3991"/>
                  </a:cubicBezTo>
                  <a:cubicBezTo>
                    <a:pt x="28423" y="1346"/>
                    <a:pt x="23987" y="1"/>
                    <a:pt x="195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grpSp>
          <p:nvGrpSpPr>
            <p:cNvPr id="14" name="Google Shape;3677;p47">
              <a:extLst>
                <a:ext uri="{FF2B5EF4-FFF2-40B4-BE49-F238E27FC236}">
                  <a16:creationId xmlns:a16="http://schemas.microsoft.com/office/drawing/2014/main" id="{F47F613D-3E6C-BD97-0B77-2262BA9E99E5}"/>
                </a:ext>
              </a:extLst>
            </p:cNvPr>
            <p:cNvGrpSpPr/>
            <p:nvPr/>
          </p:nvGrpSpPr>
          <p:grpSpPr>
            <a:xfrm>
              <a:off x="6328093" y="1916351"/>
              <a:ext cx="450051" cy="448047"/>
              <a:chOff x="-13512225" y="3647075"/>
              <a:chExt cx="353675" cy="352100"/>
            </a:xfrm>
          </p:grpSpPr>
          <p:sp>
            <p:nvSpPr>
              <p:cNvPr id="15" name="Google Shape;3678;p47">
                <a:extLst>
                  <a:ext uri="{FF2B5EF4-FFF2-40B4-BE49-F238E27FC236}">
                    <a16:creationId xmlns:a16="http://schemas.microsoft.com/office/drawing/2014/main" id="{14516156-019C-C11E-2E01-665A03998E10}"/>
                  </a:ext>
                </a:extLst>
              </p:cNvPr>
              <p:cNvSpPr/>
              <p:nvPr/>
            </p:nvSpPr>
            <p:spPr>
              <a:xfrm>
                <a:off x="-13344475" y="3876275"/>
                <a:ext cx="19725" cy="19725"/>
              </a:xfrm>
              <a:custGeom>
                <a:avLst/>
                <a:gdLst/>
                <a:ahLst/>
                <a:cxnLst/>
                <a:rect l="l" t="t" r="r" b="b"/>
                <a:pathLst>
                  <a:path w="789" h="789" extrusionOk="0">
                    <a:moveTo>
                      <a:pt x="411" y="0"/>
                    </a:moveTo>
                    <a:cubicBezTo>
                      <a:pt x="190" y="0"/>
                      <a:pt x="1" y="158"/>
                      <a:pt x="1" y="379"/>
                    </a:cubicBezTo>
                    <a:cubicBezTo>
                      <a:pt x="1" y="599"/>
                      <a:pt x="190" y="788"/>
                      <a:pt x="411" y="788"/>
                    </a:cubicBezTo>
                    <a:cubicBezTo>
                      <a:pt x="600" y="788"/>
                      <a:pt x="789" y="599"/>
                      <a:pt x="789" y="379"/>
                    </a:cubicBezTo>
                    <a:cubicBezTo>
                      <a:pt x="789" y="158"/>
                      <a:pt x="600" y="0"/>
                      <a:pt x="4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16" name="Google Shape;3679;p47">
                <a:extLst>
                  <a:ext uri="{FF2B5EF4-FFF2-40B4-BE49-F238E27FC236}">
                    <a16:creationId xmlns:a16="http://schemas.microsoft.com/office/drawing/2014/main" id="{A2600581-8667-8274-96D5-D5DEF07CAD04}"/>
                  </a:ext>
                </a:extLst>
              </p:cNvPr>
              <p:cNvSpPr/>
              <p:nvPr/>
            </p:nvSpPr>
            <p:spPr>
              <a:xfrm>
                <a:off x="-13268850" y="3854225"/>
                <a:ext cx="11030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2490" extrusionOk="0">
                    <a:moveTo>
                      <a:pt x="0" y="0"/>
                    </a:moveTo>
                    <a:cubicBezTo>
                      <a:pt x="189" y="410"/>
                      <a:pt x="284" y="788"/>
                      <a:pt x="284" y="1229"/>
                    </a:cubicBezTo>
                    <a:cubicBezTo>
                      <a:pt x="284" y="1670"/>
                      <a:pt x="158" y="2111"/>
                      <a:pt x="0" y="2489"/>
                    </a:cubicBezTo>
                    <a:lnTo>
                      <a:pt x="4411" y="2489"/>
                    </a:lnTo>
                    <a:lnTo>
                      <a:pt x="441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17" name="Google Shape;3680;p47">
                <a:extLst>
                  <a:ext uri="{FF2B5EF4-FFF2-40B4-BE49-F238E27FC236}">
                    <a16:creationId xmlns:a16="http://schemas.microsoft.com/office/drawing/2014/main" id="{DD2007AB-FA11-32DA-B60F-14C644AC4435}"/>
                  </a:ext>
                </a:extLst>
              </p:cNvPr>
              <p:cNvSpPr/>
              <p:nvPr/>
            </p:nvSpPr>
            <p:spPr>
              <a:xfrm>
                <a:off x="-13512225" y="3936925"/>
                <a:ext cx="353675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14147" h="2490" extrusionOk="0">
                    <a:moveTo>
                      <a:pt x="63" y="0"/>
                    </a:moveTo>
                    <a:lnTo>
                      <a:pt x="63" y="1261"/>
                    </a:lnTo>
                    <a:cubicBezTo>
                      <a:pt x="0" y="1954"/>
                      <a:pt x="568" y="2489"/>
                      <a:pt x="1261" y="2489"/>
                    </a:cubicBezTo>
                    <a:lnTo>
                      <a:pt x="12886" y="2489"/>
                    </a:lnTo>
                    <a:cubicBezTo>
                      <a:pt x="13548" y="2489"/>
                      <a:pt x="14146" y="1954"/>
                      <a:pt x="14146" y="1261"/>
                    </a:cubicBezTo>
                    <a:lnTo>
                      <a:pt x="14146" y="0"/>
                    </a:lnTo>
                    <a:lnTo>
                      <a:pt x="9137" y="0"/>
                    </a:lnTo>
                    <a:cubicBezTo>
                      <a:pt x="8633" y="536"/>
                      <a:pt x="7877" y="851"/>
                      <a:pt x="7089" y="851"/>
                    </a:cubicBezTo>
                    <a:cubicBezTo>
                      <a:pt x="6301" y="851"/>
                      <a:pt x="5608" y="536"/>
                      <a:pt x="51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18" name="Google Shape;3681;p47">
                <a:extLst>
                  <a:ext uri="{FF2B5EF4-FFF2-40B4-BE49-F238E27FC236}">
                    <a16:creationId xmlns:a16="http://schemas.microsoft.com/office/drawing/2014/main" id="{17B66937-7F4E-34F4-CCEC-FBDB093A50A2}"/>
                  </a:ext>
                </a:extLst>
              </p:cNvPr>
              <p:cNvSpPr/>
              <p:nvPr/>
            </p:nvSpPr>
            <p:spPr>
              <a:xfrm>
                <a:off x="-13387000" y="3833750"/>
                <a:ext cx="104775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4191" extrusionOk="0">
                    <a:moveTo>
                      <a:pt x="2080" y="819"/>
                    </a:moveTo>
                    <a:cubicBezTo>
                      <a:pt x="2773" y="819"/>
                      <a:pt x="3340" y="1386"/>
                      <a:pt x="3340" y="2048"/>
                    </a:cubicBezTo>
                    <a:cubicBezTo>
                      <a:pt x="3340" y="2710"/>
                      <a:pt x="2773" y="3308"/>
                      <a:pt x="2080" y="3308"/>
                    </a:cubicBezTo>
                    <a:cubicBezTo>
                      <a:pt x="1418" y="3308"/>
                      <a:pt x="820" y="2773"/>
                      <a:pt x="820" y="2048"/>
                    </a:cubicBezTo>
                    <a:cubicBezTo>
                      <a:pt x="820" y="1355"/>
                      <a:pt x="1387" y="819"/>
                      <a:pt x="2080" y="819"/>
                    </a:cubicBezTo>
                    <a:close/>
                    <a:moveTo>
                      <a:pt x="2080" y="0"/>
                    </a:moveTo>
                    <a:cubicBezTo>
                      <a:pt x="946" y="0"/>
                      <a:pt x="1" y="945"/>
                      <a:pt x="1" y="2080"/>
                    </a:cubicBezTo>
                    <a:cubicBezTo>
                      <a:pt x="1" y="3214"/>
                      <a:pt x="946" y="4190"/>
                      <a:pt x="2080" y="4190"/>
                    </a:cubicBezTo>
                    <a:cubicBezTo>
                      <a:pt x="3246" y="4190"/>
                      <a:pt x="4191" y="3245"/>
                      <a:pt x="4191" y="2080"/>
                    </a:cubicBezTo>
                    <a:cubicBezTo>
                      <a:pt x="4191" y="945"/>
                      <a:pt x="3183" y="0"/>
                      <a:pt x="20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19" name="Google Shape;3682;p47">
                <a:extLst>
                  <a:ext uri="{FF2B5EF4-FFF2-40B4-BE49-F238E27FC236}">
                    <a16:creationId xmlns:a16="http://schemas.microsoft.com/office/drawing/2014/main" id="{148417EF-A95A-D498-AB39-2C617E9EE849}"/>
                  </a:ext>
                </a:extLst>
              </p:cNvPr>
              <p:cNvSpPr/>
              <p:nvPr/>
            </p:nvSpPr>
            <p:spPr>
              <a:xfrm>
                <a:off x="-13512225" y="3855000"/>
                <a:ext cx="111875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4475" h="2490" extrusionOk="0">
                    <a:moveTo>
                      <a:pt x="0" y="1"/>
                    </a:moveTo>
                    <a:lnTo>
                      <a:pt x="0" y="2490"/>
                    </a:lnTo>
                    <a:lnTo>
                      <a:pt x="4474" y="2490"/>
                    </a:lnTo>
                    <a:cubicBezTo>
                      <a:pt x="4317" y="2112"/>
                      <a:pt x="4191" y="1671"/>
                      <a:pt x="4191" y="1230"/>
                    </a:cubicBezTo>
                    <a:cubicBezTo>
                      <a:pt x="4191" y="788"/>
                      <a:pt x="4317" y="379"/>
                      <a:pt x="447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20" name="Google Shape;3683;p47">
                <a:extLst>
                  <a:ext uri="{FF2B5EF4-FFF2-40B4-BE49-F238E27FC236}">
                    <a16:creationId xmlns:a16="http://schemas.microsoft.com/office/drawing/2014/main" id="{9F4EA049-E4B4-D9D7-59BA-FD34DA8EFA9E}"/>
                  </a:ext>
                </a:extLst>
              </p:cNvPr>
              <p:cNvSpPr/>
              <p:nvPr/>
            </p:nvSpPr>
            <p:spPr>
              <a:xfrm>
                <a:off x="-13490175" y="3730575"/>
                <a:ext cx="62250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639" extrusionOk="0">
                    <a:moveTo>
                      <a:pt x="1261" y="0"/>
                    </a:moveTo>
                    <a:cubicBezTo>
                      <a:pt x="536" y="0"/>
                      <a:pt x="1" y="536"/>
                      <a:pt x="1" y="1260"/>
                    </a:cubicBezTo>
                    <a:lnTo>
                      <a:pt x="1" y="1638"/>
                    </a:lnTo>
                    <a:lnTo>
                      <a:pt x="2489" y="1638"/>
                    </a:lnTo>
                    <a:lnTo>
                      <a:pt x="2489" y="1260"/>
                    </a:lnTo>
                    <a:cubicBezTo>
                      <a:pt x="2489" y="599"/>
                      <a:pt x="1922" y="0"/>
                      <a:pt x="12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21" name="Google Shape;3684;p47">
                <a:extLst>
                  <a:ext uri="{FF2B5EF4-FFF2-40B4-BE49-F238E27FC236}">
                    <a16:creationId xmlns:a16="http://schemas.microsoft.com/office/drawing/2014/main" id="{D78C4F7F-A56B-381D-4672-7D911C0D8218}"/>
                  </a:ext>
                </a:extLst>
              </p:cNvPr>
              <p:cNvSpPr/>
              <p:nvPr/>
            </p:nvSpPr>
            <p:spPr>
              <a:xfrm>
                <a:off x="-13241275" y="3730575"/>
                <a:ext cx="62225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1639" extrusionOk="0">
                    <a:moveTo>
                      <a:pt x="1260" y="0"/>
                    </a:moveTo>
                    <a:cubicBezTo>
                      <a:pt x="599" y="0"/>
                      <a:pt x="0" y="536"/>
                      <a:pt x="0" y="1260"/>
                    </a:cubicBezTo>
                    <a:lnTo>
                      <a:pt x="0" y="1638"/>
                    </a:lnTo>
                    <a:lnTo>
                      <a:pt x="2489" y="1638"/>
                    </a:lnTo>
                    <a:lnTo>
                      <a:pt x="2489" y="1260"/>
                    </a:lnTo>
                    <a:cubicBezTo>
                      <a:pt x="2489" y="599"/>
                      <a:pt x="1922" y="0"/>
                      <a:pt x="12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22" name="Google Shape;3685;p47">
                <a:extLst>
                  <a:ext uri="{FF2B5EF4-FFF2-40B4-BE49-F238E27FC236}">
                    <a16:creationId xmlns:a16="http://schemas.microsoft.com/office/drawing/2014/main" id="{F5F4E80E-D21D-2917-984C-17DD0AA2A214}"/>
                  </a:ext>
                </a:extLst>
              </p:cNvPr>
              <p:cNvSpPr/>
              <p:nvPr/>
            </p:nvSpPr>
            <p:spPr>
              <a:xfrm>
                <a:off x="-13427950" y="3647075"/>
                <a:ext cx="186700" cy="63025"/>
              </a:xfrm>
              <a:custGeom>
                <a:avLst/>
                <a:gdLst/>
                <a:ahLst/>
                <a:cxnLst/>
                <a:rect l="l" t="t" r="r" b="b"/>
                <a:pathLst>
                  <a:path w="7468" h="2521" extrusionOk="0">
                    <a:moveTo>
                      <a:pt x="820" y="1"/>
                    </a:moveTo>
                    <a:cubicBezTo>
                      <a:pt x="347" y="1"/>
                      <a:pt x="0" y="347"/>
                      <a:pt x="0" y="820"/>
                    </a:cubicBezTo>
                    <a:lnTo>
                      <a:pt x="0" y="1670"/>
                    </a:lnTo>
                    <a:cubicBezTo>
                      <a:pt x="0" y="2143"/>
                      <a:pt x="347" y="2521"/>
                      <a:pt x="820" y="2521"/>
                    </a:cubicBezTo>
                    <a:lnTo>
                      <a:pt x="6648" y="2521"/>
                    </a:lnTo>
                    <a:cubicBezTo>
                      <a:pt x="7089" y="2521"/>
                      <a:pt x="7467" y="2143"/>
                      <a:pt x="7467" y="1670"/>
                    </a:cubicBezTo>
                    <a:lnTo>
                      <a:pt x="7467" y="820"/>
                    </a:lnTo>
                    <a:cubicBezTo>
                      <a:pt x="7467" y="347"/>
                      <a:pt x="7121" y="1"/>
                      <a:pt x="66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23" name="Google Shape;3686;p47">
                <a:extLst>
                  <a:ext uri="{FF2B5EF4-FFF2-40B4-BE49-F238E27FC236}">
                    <a16:creationId xmlns:a16="http://schemas.microsoft.com/office/drawing/2014/main" id="{A854B70E-061B-E01E-E63C-ED5314AD12BF}"/>
                  </a:ext>
                </a:extLst>
              </p:cNvPr>
              <p:cNvSpPr/>
              <p:nvPr/>
            </p:nvSpPr>
            <p:spPr>
              <a:xfrm>
                <a:off x="-13512225" y="3773100"/>
                <a:ext cx="353675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14147" h="2427" extrusionOk="0">
                    <a:moveTo>
                      <a:pt x="4726" y="0"/>
                    </a:moveTo>
                    <a:lnTo>
                      <a:pt x="4348" y="819"/>
                    </a:lnTo>
                    <a:lnTo>
                      <a:pt x="1261" y="819"/>
                    </a:lnTo>
                    <a:cubicBezTo>
                      <a:pt x="599" y="819"/>
                      <a:pt x="0" y="1355"/>
                      <a:pt x="0" y="2048"/>
                    </a:cubicBezTo>
                    <a:lnTo>
                      <a:pt x="0" y="2426"/>
                    </a:lnTo>
                    <a:lnTo>
                      <a:pt x="5041" y="2426"/>
                    </a:lnTo>
                    <a:cubicBezTo>
                      <a:pt x="5608" y="1922"/>
                      <a:pt x="6301" y="1607"/>
                      <a:pt x="7089" y="1607"/>
                    </a:cubicBezTo>
                    <a:cubicBezTo>
                      <a:pt x="7877" y="1607"/>
                      <a:pt x="8633" y="1922"/>
                      <a:pt x="9137" y="2426"/>
                    </a:cubicBezTo>
                    <a:lnTo>
                      <a:pt x="14146" y="2426"/>
                    </a:lnTo>
                    <a:lnTo>
                      <a:pt x="14146" y="2048"/>
                    </a:lnTo>
                    <a:cubicBezTo>
                      <a:pt x="14146" y="1355"/>
                      <a:pt x="13611" y="819"/>
                      <a:pt x="12886" y="819"/>
                    </a:cubicBezTo>
                    <a:lnTo>
                      <a:pt x="9830" y="819"/>
                    </a:lnTo>
                    <a:lnTo>
                      <a:pt x="942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24" name="Google Shape;3687;p47">
                <a:extLst>
                  <a:ext uri="{FF2B5EF4-FFF2-40B4-BE49-F238E27FC236}">
                    <a16:creationId xmlns:a16="http://schemas.microsoft.com/office/drawing/2014/main" id="{CFB0CB99-DD90-3A0B-6B42-548661B8F6F6}"/>
                  </a:ext>
                </a:extLst>
              </p:cNvPr>
              <p:cNvSpPr/>
              <p:nvPr/>
            </p:nvSpPr>
            <p:spPr>
              <a:xfrm>
                <a:off x="-13411400" y="3730575"/>
                <a:ext cx="153600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6144" h="820" extrusionOk="0">
                    <a:moveTo>
                      <a:pt x="0" y="0"/>
                    </a:moveTo>
                    <a:lnTo>
                      <a:pt x="599" y="819"/>
                    </a:lnTo>
                    <a:lnTo>
                      <a:pt x="5545" y="819"/>
                    </a:lnTo>
                    <a:lnTo>
                      <a:pt x="614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25" name="Google Shape;3688;p47">
            <a:extLst>
              <a:ext uri="{FF2B5EF4-FFF2-40B4-BE49-F238E27FC236}">
                <a16:creationId xmlns:a16="http://schemas.microsoft.com/office/drawing/2014/main" id="{CA2089B7-52EE-4DB3-1092-1C6A39813A8A}"/>
              </a:ext>
            </a:extLst>
          </p:cNvPr>
          <p:cNvSpPr txBox="1">
            <a:spLocks/>
          </p:cNvSpPr>
          <p:nvPr/>
        </p:nvSpPr>
        <p:spPr>
          <a:xfrm>
            <a:off x="7287744" y="4217119"/>
            <a:ext cx="707674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2200" dirty="0">
                <a:latin typeface="UTM Avo" panose="02040603050506020204" pitchFamily="18" charset="0"/>
              </a:rPr>
              <a:t>03</a:t>
            </a:r>
          </a:p>
        </p:txBody>
      </p:sp>
      <p:sp>
        <p:nvSpPr>
          <p:cNvPr id="26" name="Google Shape;3690;p47">
            <a:extLst>
              <a:ext uri="{FF2B5EF4-FFF2-40B4-BE49-F238E27FC236}">
                <a16:creationId xmlns:a16="http://schemas.microsoft.com/office/drawing/2014/main" id="{C960762F-D1D6-EC27-9E1A-4F3949AB4AFD}"/>
              </a:ext>
            </a:extLst>
          </p:cNvPr>
          <p:cNvSpPr txBox="1">
            <a:spLocks/>
          </p:cNvSpPr>
          <p:nvPr/>
        </p:nvSpPr>
        <p:spPr>
          <a:xfrm>
            <a:off x="10497981" y="4187509"/>
            <a:ext cx="504917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2200" dirty="0">
                <a:latin typeface="UTM Avo" panose="02040603050506020204" pitchFamily="18" charset="0"/>
              </a:rPr>
              <a:t>04</a:t>
            </a:r>
          </a:p>
        </p:txBody>
      </p:sp>
      <p:grpSp>
        <p:nvGrpSpPr>
          <p:cNvPr id="27" name="Google Shape;3692;p47">
            <a:extLst>
              <a:ext uri="{FF2B5EF4-FFF2-40B4-BE49-F238E27FC236}">
                <a16:creationId xmlns:a16="http://schemas.microsoft.com/office/drawing/2014/main" id="{BA6CBD1B-2BB9-72E8-CC36-56857A4F8FAC}"/>
              </a:ext>
            </a:extLst>
          </p:cNvPr>
          <p:cNvGrpSpPr/>
          <p:nvPr/>
        </p:nvGrpSpPr>
        <p:grpSpPr>
          <a:xfrm>
            <a:off x="7083924" y="2965687"/>
            <a:ext cx="1115315" cy="1088741"/>
            <a:chOff x="5201301" y="1721876"/>
            <a:chExt cx="836486" cy="816556"/>
          </a:xfrm>
        </p:grpSpPr>
        <p:sp>
          <p:nvSpPr>
            <p:cNvPr id="28" name="Google Shape;3693;p47">
              <a:extLst>
                <a:ext uri="{FF2B5EF4-FFF2-40B4-BE49-F238E27FC236}">
                  <a16:creationId xmlns:a16="http://schemas.microsoft.com/office/drawing/2014/main" id="{D2C83FBF-8C96-C977-DFA0-00471E79CAF0}"/>
                </a:ext>
              </a:extLst>
            </p:cNvPr>
            <p:cNvSpPr/>
            <p:nvPr/>
          </p:nvSpPr>
          <p:spPr>
            <a:xfrm>
              <a:off x="5201301" y="1721876"/>
              <a:ext cx="836486" cy="816556"/>
            </a:xfrm>
            <a:custGeom>
              <a:avLst/>
              <a:gdLst/>
              <a:ahLst/>
              <a:cxnLst/>
              <a:rect l="l" t="t" r="r" b="b"/>
              <a:pathLst>
                <a:path w="39985" h="39023" extrusionOk="0">
                  <a:moveTo>
                    <a:pt x="19555" y="1"/>
                  </a:moveTo>
                  <a:cubicBezTo>
                    <a:pt x="17751" y="1"/>
                    <a:pt x="15948" y="224"/>
                    <a:pt x="14208" y="672"/>
                  </a:cubicBezTo>
                  <a:lnTo>
                    <a:pt x="14397" y="744"/>
                  </a:lnTo>
                  <a:lnTo>
                    <a:pt x="14397" y="744"/>
                  </a:lnTo>
                  <a:cubicBezTo>
                    <a:pt x="12048" y="978"/>
                    <a:pt x="9715" y="1569"/>
                    <a:pt x="7787" y="2906"/>
                  </a:cubicBezTo>
                  <a:cubicBezTo>
                    <a:pt x="5987" y="4146"/>
                    <a:pt x="4654" y="5976"/>
                    <a:pt x="3537" y="7869"/>
                  </a:cubicBezTo>
                  <a:cubicBezTo>
                    <a:pt x="1397" y="11560"/>
                    <a:pt x="1" y="15748"/>
                    <a:pt x="32" y="19997"/>
                  </a:cubicBezTo>
                  <a:cubicBezTo>
                    <a:pt x="63" y="24247"/>
                    <a:pt x="1521" y="28558"/>
                    <a:pt x="4499" y="31629"/>
                  </a:cubicBezTo>
                  <a:cubicBezTo>
                    <a:pt x="7290" y="34514"/>
                    <a:pt x="11106" y="36096"/>
                    <a:pt x="14921" y="37337"/>
                  </a:cubicBezTo>
                  <a:cubicBezTo>
                    <a:pt x="17618" y="38244"/>
                    <a:pt x="20443" y="39022"/>
                    <a:pt x="23270" y="39022"/>
                  </a:cubicBezTo>
                  <a:cubicBezTo>
                    <a:pt x="24117" y="39022"/>
                    <a:pt x="24965" y="38952"/>
                    <a:pt x="25809" y="38795"/>
                  </a:cubicBezTo>
                  <a:cubicBezTo>
                    <a:pt x="32044" y="37616"/>
                    <a:pt x="36479" y="31815"/>
                    <a:pt x="38434" y="25798"/>
                  </a:cubicBezTo>
                  <a:cubicBezTo>
                    <a:pt x="39054" y="23968"/>
                    <a:pt x="39457" y="22106"/>
                    <a:pt x="39612" y="20183"/>
                  </a:cubicBezTo>
                  <a:cubicBezTo>
                    <a:pt x="39985" y="13979"/>
                    <a:pt x="36945" y="7714"/>
                    <a:pt x="31951" y="3991"/>
                  </a:cubicBezTo>
                  <a:cubicBezTo>
                    <a:pt x="28423" y="1346"/>
                    <a:pt x="23987" y="1"/>
                    <a:pt x="195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grpSp>
          <p:nvGrpSpPr>
            <p:cNvPr id="29" name="Google Shape;3694;p47">
              <a:extLst>
                <a:ext uri="{FF2B5EF4-FFF2-40B4-BE49-F238E27FC236}">
                  <a16:creationId xmlns:a16="http://schemas.microsoft.com/office/drawing/2014/main" id="{49A81600-15BB-45D4-FB74-76249B224209}"/>
                </a:ext>
              </a:extLst>
            </p:cNvPr>
            <p:cNvGrpSpPr/>
            <p:nvPr/>
          </p:nvGrpSpPr>
          <p:grpSpPr>
            <a:xfrm>
              <a:off x="5401423" y="1914154"/>
              <a:ext cx="436233" cy="431990"/>
              <a:chOff x="-37385100" y="3898325"/>
              <a:chExt cx="321350" cy="318225"/>
            </a:xfrm>
          </p:grpSpPr>
          <p:sp>
            <p:nvSpPr>
              <p:cNvPr id="30" name="Google Shape;3695;p47">
                <a:extLst>
                  <a:ext uri="{FF2B5EF4-FFF2-40B4-BE49-F238E27FC236}">
                    <a16:creationId xmlns:a16="http://schemas.microsoft.com/office/drawing/2014/main" id="{D58907EA-CBC1-46B2-A936-B89DDB298B7A}"/>
                  </a:ext>
                </a:extLst>
              </p:cNvPr>
              <p:cNvSpPr/>
              <p:nvPr/>
            </p:nvSpPr>
            <p:spPr>
              <a:xfrm>
                <a:off x="-37190575" y="4093650"/>
                <a:ext cx="126825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5073" h="4916" extrusionOk="0">
                    <a:moveTo>
                      <a:pt x="2238" y="1"/>
                    </a:moveTo>
                    <a:cubicBezTo>
                      <a:pt x="1986" y="442"/>
                      <a:pt x="1671" y="820"/>
                      <a:pt x="1324" y="1229"/>
                    </a:cubicBezTo>
                    <a:cubicBezTo>
                      <a:pt x="946" y="1671"/>
                      <a:pt x="473" y="1986"/>
                      <a:pt x="1" y="2238"/>
                    </a:cubicBezTo>
                    <a:lnTo>
                      <a:pt x="2206" y="4443"/>
                    </a:lnTo>
                    <a:cubicBezTo>
                      <a:pt x="2521" y="4758"/>
                      <a:pt x="2923" y="4916"/>
                      <a:pt x="3325" y="4916"/>
                    </a:cubicBezTo>
                    <a:cubicBezTo>
                      <a:pt x="3726" y="4916"/>
                      <a:pt x="4128" y="4758"/>
                      <a:pt x="4443" y="4443"/>
                    </a:cubicBezTo>
                    <a:cubicBezTo>
                      <a:pt x="5073" y="3813"/>
                      <a:pt x="5073" y="2836"/>
                      <a:pt x="4443" y="2206"/>
                    </a:cubicBezTo>
                    <a:lnTo>
                      <a:pt x="223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  <p:sp>
            <p:nvSpPr>
              <p:cNvPr id="31" name="Google Shape;3696;p47">
                <a:extLst>
                  <a:ext uri="{FF2B5EF4-FFF2-40B4-BE49-F238E27FC236}">
                    <a16:creationId xmlns:a16="http://schemas.microsoft.com/office/drawing/2014/main" id="{5BD196BD-8D11-0893-9091-98C4593330B5}"/>
                  </a:ext>
                </a:extLst>
              </p:cNvPr>
              <p:cNvSpPr/>
              <p:nvPr/>
            </p:nvSpPr>
            <p:spPr>
              <a:xfrm>
                <a:off x="-37385100" y="3898325"/>
                <a:ext cx="248125" cy="248950"/>
              </a:xfrm>
              <a:custGeom>
                <a:avLst/>
                <a:gdLst/>
                <a:ahLst/>
                <a:cxnLst/>
                <a:rect l="l" t="t" r="r" b="b"/>
                <a:pathLst>
                  <a:path w="9925" h="9958" extrusionOk="0">
                    <a:moveTo>
                      <a:pt x="4978" y="1702"/>
                    </a:moveTo>
                    <a:cubicBezTo>
                      <a:pt x="6774" y="1702"/>
                      <a:pt x="8286" y="3214"/>
                      <a:pt x="8286" y="5010"/>
                    </a:cubicBezTo>
                    <a:cubicBezTo>
                      <a:pt x="8254" y="5892"/>
                      <a:pt x="7939" y="6711"/>
                      <a:pt x="7341" y="7310"/>
                    </a:cubicBezTo>
                    <a:cubicBezTo>
                      <a:pt x="6742" y="7908"/>
                      <a:pt x="5923" y="8318"/>
                      <a:pt x="4978" y="8318"/>
                    </a:cubicBezTo>
                    <a:cubicBezTo>
                      <a:pt x="3151" y="8318"/>
                      <a:pt x="1670" y="6837"/>
                      <a:pt x="1670" y="5010"/>
                    </a:cubicBezTo>
                    <a:cubicBezTo>
                      <a:pt x="1670" y="3214"/>
                      <a:pt x="3151" y="1702"/>
                      <a:pt x="4978" y="1702"/>
                    </a:cubicBezTo>
                    <a:close/>
                    <a:moveTo>
                      <a:pt x="4978" y="1"/>
                    </a:moveTo>
                    <a:cubicBezTo>
                      <a:pt x="2268" y="1"/>
                      <a:pt x="0" y="2269"/>
                      <a:pt x="0" y="4978"/>
                    </a:cubicBezTo>
                    <a:cubicBezTo>
                      <a:pt x="0" y="7688"/>
                      <a:pt x="2268" y="9956"/>
                      <a:pt x="4978" y="9956"/>
                    </a:cubicBezTo>
                    <a:cubicBezTo>
                      <a:pt x="5013" y="9957"/>
                      <a:pt x="5048" y="9957"/>
                      <a:pt x="5083" y="9957"/>
                    </a:cubicBezTo>
                    <a:cubicBezTo>
                      <a:pt x="6367" y="9957"/>
                      <a:pt x="7586" y="9395"/>
                      <a:pt x="8506" y="8444"/>
                    </a:cubicBezTo>
                    <a:cubicBezTo>
                      <a:pt x="9420" y="7499"/>
                      <a:pt x="9924" y="6270"/>
                      <a:pt x="9924" y="4978"/>
                    </a:cubicBezTo>
                    <a:cubicBezTo>
                      <a:pt x="9924" y="2269"/>
                      <a:pt x="7687" y="1"/>
                      <a:pt x="497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200"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32" name="Google Shape;3697;p47">
            <a:extLst>
              <a:ext uri="{FF2B5EF4-FFF2-40B4-BE49-F238E27FC236}">
                <a16:creationId xmlns:a16="http://schemas.microsoft.com/office/drawing/2014/main" id="{416CE096-27B6-5E49-6D70-15C01FB62B42}"/>
              </a:ext>
            </a:extLst>
          </p:cNvPr>
          <p:cNvGrpSpPr/>
          <p:nvPr/>
        </p:nvGrpSpPr>
        <p:grpSpPr>
          <a:xfrm>
            <a:off x="9816908" y="2965687"/>
            <a:ext cx="1115315" cy="1088741"/>
            <a:chOff x="7251039" y="1721876"/>
            <a:chExt cx="836486" cy="816556"/>
          </a:xfrm>
        </p:grpSpPr>
        <p:sp>
          <p:nvSpPr>
            <p:cNvPr id="33" name="Google Shape;3698;p47">
              <a:extLst>
                <a:ext uri="{FF2B5EF4-FFF2-40B4-BE49-F238E27FC236}">
                  <a16:creationId xmlns:a16="http://schemas.microsoft.com/office/drawing/2014/main" id="{60DFF036-D1B0-2663-238C-1EEE20BAAAAC}"/>
                </a:ext>
              </a:extLst>
            </p:cNvPr>
            <p:cNvSpPr/>
            <p:nvPr/>
          </p:nvSpPr>
          <p:spPr>
            <a:xfrm>
              <a:off x="7251039" y="1721876"/>
              <a:ext cx="836486" cy="816556"/>
            </a:xfrm>
            <a:custGeom>
              <a:avLst/>
              <a:gdLst/>
              <a:ahLst/>
              <a:cxnLst/>
              <a:rect l="l" t="t" r="r" b="b"/>
              <a:pathLst>
                <a:path w="39985" h="39023" extrusionOk="0">
                  <a:moveTo>
                    <a:pt x="19555" y="1"/>
                  </a:moveTo>
                  <a:cubicBezTo>
                    <a:pt x="17751" y="1"/>
                    <a:pt x="15948" y="224"/>
                    <a:pt x="14208" y="672"/>
                  </a:cubicBezTo>
                  <a:lnTo>
                    <a:pt x="14397" y="744"/>
                  </a:lnTo>
                  <a:lnTo>
                    <a:pt x="14397" y="744"/>
                  </a:lnTo>
                  <a:cubicBezTo>
                    <a:pt x="12048" y="978"/>
                    <a:pt x="9715" y="1569"/>
                    <a:pt x="7787" y="2906"/>
                  </a:cubicBezTo>
                  <a:cubicBezTo>
                    <a:pt x="5987" y="4146"/>
                    <a:pt x="4654" y="5976"/>
                    <a:pt x="3537" y="7869"/>
                  </a:cubicBezTo>
                  <a:cubicBezTo>
                    <a:pt x="1397" y="11560"/>
                    <a:pt x="1" y="15748"/>
                    <a:pt x="32" y="19997"/>
                  </a:cubicBezTo>
                  <a:cubicBezTo>
                    <a:pt x="63" y="24247"/>
                    <a:pt x="1521" y="28558"/>
                    <a:pt x="4499" y="31629"/>
                  </a:cubicBezTo>
                  <a:cubicBezTo>
                    <a:pt x="7290" y="34514"/>
                    <a:pt x="11106" y="36096"/>
                    <a:pt x="14921" y="37337"/>
                  </a:cubicBezTo>
                  <a:cubicBezTo>
                    <a:pt x="17618" y="38244"/>
                    <a:pt x="20443" y="39022"/>
                    <a:pt x="23270" y="39022"/>
                  </a:cubicBezTo>
                  <a:cubicBezTo>
                    <a:pt x="24117" y="39022"/>
                    <a:pt x="24965" y="38952"/>
                    <a:pt x="25809" y="38795"/>
                  </a:cubicBezTo>
                  <a:cubicBezTo>
                    <a:pt x="32044" y="37616"/>
                    <a:pt x="36479" y="31815"/>
                    <a:pt x="38434" y="25798"/>
                  </a:cubicBezTo>
                  <a:cubicBezTo>
                    <a:pt x="39054" y="23968"/>
                    <a:pt x="39457" y="22106"/>
                    <a:pt x="39612" y="20183"/>
                  </a:cubicBezTo>
                  <a:cubicBezTo>
                    <a:pt x="39985" y="13979"/>
                    <a:pt x="36945" y="7714"/>
                    <a:pt x="31951" y="3991"/>
                  </a:cubicBezTo>
                  <a:cubicBezTo>
                    <a:pt x="28423" y="1346"/>
                    <a:pt x="23987" y="1"/>
                    <a:pt x="195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  <p:sp>
          <p:nvSpPr>
            <p:cNvPr id="34" name="Google Shape;3699;p47">
              <a:extLst>
                <a:ext uri="{FF2B5EF4-FFF2-40B4-BE49-F238E27FC236}">
                  <a16:creationId xmlns:a16="http://schemas.microsoft.com/office/drawing/2014/main" id="{F04CA5C9-0298-9BCB-D4E4-C5CD68EE6E81}"/>
                </a:ext>
              </a:extLst>
            </p:cNvPr>
            <p:cNvSpPr/>
            <p:nvPr/>
          </p:nvSpPr>
          <p:spPr>
            <a:xfrm>
              <a:off x="7453100" y="1915620"/>
              <a:ext cx="431990" cy="429072"/>
            </a:xfrm>
            <a:custGeom>
              <a:avLst/>
              <a:gdLst/>
              <a:ahLst/>
              <a:cxnLst/>
              <a:rect l="l" t="t" r="r" b="b"/>
              <a:pathLst>
                <a:path w="12729" h="12643" extrusionOk="0">
                  <a:moveTo>
                    <a:pt x="6365" y="2395"/>
                  </a:moveTo>
                  <a:cubicBezTo>
                    <a:pt x="7026" y="2395"/>
                    <a:pt x="7562" y="2962"/>
                    <a:pt x="7562" y="3655"/>
                  </a:cubicBezTo>
                  <a:cubicBezTo>
                    <a:pt x="7562" y="4348"/>
                    <a:pt x="7026" y="4884"/>
                    <a:pt x="6365" y="4884"/>
                  </a:cubicBezTo>
                  <a:cubicBezTo>
                    <a:pt x="5672" y="4884"/>
                    <a:pt x="5136" y="4348"/>
                    <a:pt x="5136" y="3655"/>
                  </a:cubicBezTo>
                  <a:cubicBezTo>
                    <a:pt x="5073" y="2962"/>
                    <a:pt x="5672" y="2395"/>
                    <a:pt x="6365" y="2395"/>
                  </a:cubicBezTo>
                  <a:close/>
                  <a:moveTo>
                    <a:pt x="6806" y="5640"/>
                  </a:moveTo>
                  <a:lnTo>
                    <a:pt x="8349" y="8192"/>
                  </a:lnTo>
                  <a:lnTo>
                    <a:pt x="7530" y="8192"/>
                  </a:lnTo>
                  <a:cubicBezTo>
                    <a:pt x="7373" y="7719"/>
                    <a:pt x="6900" y="7373"/>
                    <a:pt x="6333" y="7373"/>
                  </a:cubicBezTo>
                  <a:cubicBezTo>
                    <a:pt x="5798" y="7373"/>
                    <a:pt x="5357" y="7719"/>
                    <a:pt x="5167" y="8192"/>
                  </a:cubicBezTo>
                  <a:lnTo>
                    <a:pt x="4285" y="8192"/>
                  </a:lnTo>
                  <a:lnTo>
                    <a:pt x="5829" y="5640"/>
                  </a:lnTo>
                  <a:cubicBezTo>
                    <a:pt x="5987" y="5671"/>
                    <a:pt x="6144" y="5734"/>
                    <a:pt x="6365" y="5734"/>
                  </a:cubicBezTo>
                  <a:cubicBezTo>
                    <a:pt x="6491" y="5734"/>
                    <a:pt x="6680" y="5671"/>
                    <a:pt x="6806" y="5640"/>
                  </a:cubicBezTo>
                  <a:close/>
                  <a:moveTo>
                    <a:pt x="6365" y="8192"/>
                  </a:moveTo>
                  <a:cubicBezTo>
                    <a:pt x="6585" y="8192"/>
                    <a:pt x="6743" y="8412"/>
                    <a:pt x="6743" y="8633"/>
                  </a:cubicBezTo>
                  <a:cubicBezTo>
                    <a:pt x="6743" y="8822"/>
                    <a:pt x="6585" y="9042"/>
                    <a:pt x="6365" y="9042"/>
                  </a:cubicBezTo>
                  <a:cubicBezTo>
                    <a:pt x="6113" y="9042"/>
                    <a:pt x="5955" y="8822"/>
                    <a:pt x="5955" y="8633"/>
                  </a:cubicBezTo>
                  <a:cubicBezTo>
                    <a:pt x="5955" y="8412"/>
                    <a:pt x="6144" y="8255"/>
                    <a:pt x="6365" y="8192"/>
                  </a:cubicBezTo>
                  <a:close/>
                  <a:moveTo>
                    <a:pt x="6428" y="0"/>
                  </a:moveTo>
                  <a:cubicBezTo>
                    <a:pt x="5766" y="0"/>
                    <a:pt x="5199" y="568"/>
                    <a:pt x="5199" y="1229"/>
                  </a:cubicBezTo>
                  <a:lnTo>
                    <a:pt x="5199" y="2080"/>
                  </a:lnTo>
                  <a:cubicBezTo>
                    <a:pt x="4695" y="2489"/>
                    <a:pt x="4380" y="3025"/>
                    <a:pt x="4380" y="3718"/>
                  </a:cubicBezTo>
                  <a:cubicBezTo>
                    <a:pt x="4380" y="4065"/>
                    <a:pt x="4443" y="4380"/>
                    <a:pt x="4600" y="4695"/>
                  </a:cubicBezTo>
                  <a:lnTo>
                    <a:pt x="2458" y="8286"/>
                  </a:lnTo>
                  <a:lnTo>
                    <a:pt x="505" y="8286"/>
                  </a:lnTo>
                  <a:cubicBezTo>
                    <a:pt x="284" y="8286"/>
                    <a:pt x="95" y="8475"/>
                    <a:pt x="95" y="8664"/>
                  </a:cubicBezTo>
                  <a:cubicBezTo>
                    <a:pt x="1" y="8822"/>
                    <a:pt x="190" y="9042"/>
                    <a:pt x="410" y="9042"/>
                  </a:cubicBezTo>
                  <a:lnTo>
                    <a:pt x="1859" y="9042"/>
                  </a:lnTo>
                  <a:cubicBezTo>
                    <a:pt x="1261" y="9987"/>
                    <a:pt x="631" y="10775"/>
                    <a:pt x="631" y="11437"/>
                  </a:cubicBezTo>
                  <a:cubicBezTo>
                    <a:pt x="631" y="12108"/>
                    <a:pt x="1021" y="12642"/>
                    <a:pt x="1366" y="12642"/>
                  </a:cubicBezTo>
                  <a:cubicBezTo>
                    <a:pt x="1491" y="12642"/>
                    <a:pt x="1610" y="12572"/>
                    <a:pt x="1702" y="12413"/>
                  </a:cubicBezTo>
                  <a:lnTo>
                    <a:pt x="3781" y="9074"/>
                  </a:lnTo>
                  <a:lnTo>
                    <a:pt x="5167" y="9074"/>
                  </a:lnTo>
                  <a:cubicBezTo>
                    <a:pt x="5325" y="9546"/>
                    <a:pt x="5798" y="9893"/>
                    <a:pt x="6333" y="9893"/>
                  </a:cubicBezTo>
                  <a:cubicBezTo>
                    <a:pt x="6900" y="9893"/>
                    <a:pt x="7341" y="9546"/>
                    <a:pt x="7530" y="9074"/>
                  </a:cubicBezTo>
                  <a:lnTo>
                    <a:pt x="8854" y="9074"/>
                  </a:lnTo>
                  <a:lnTo>
                    <a:pt x="10964" y="12413"/>
                  </a:lnTo>
                  <a:cubicBezTo>
                    <a:pt x="11056" y="12572"/>
                    <a:pt x="11173" y="12642"/>
                    <a:pt x="11295" y="12642"/>
                  </a:cubicBezTo>
                  <a:cubicBezTo>
                    <a:pt x="11630" y="12642"/>
                    <a:pt x="12004" y="12108"/>
                    <a:pt x="12004" y="11437"/>
                  </a:cubicBezTo>
                  <a:cubicBezTo>
                    <a:pt x="12004" y="10775"/>
                    <a:pt x="11374" y="9987"/>
                    <a:pt x="10807" y="9042"/>
                  </a:cubicBezTo>
                  <a:lnTo>
                    <a:pt x="12288" y="9042"/>
                  </a:lnTo>
                  <a:cubicBezTo>
                    <a:pt x="12540" y="9042"/>
                    <a:pt x="12729" y="8822"/>
                    <a:pt x="12729" y="8633"/>
                  </a:cubicBezTo>
                  <a:cubicBezTo>
                    <a:pt x="12729" y="8412"/>
                    <a:pt x="12540" y="8255"/>
                    <a:pt x="12288" y="8255"/>
                  </a:cubicBezTo>
                  <a:lnTo>
                    <a:pt x="10334" y="8255"/>
                  </a:lnTo>
                  <a:lnTo>
                    <a:pt x="8192" y="4695"/>
                  </a:lnTo>
                  <a:cubicBezTo>
                    <a:pt x="8349" y="4380"/>
                    <a:pt x="8475" y="4065"/>
                    <a:pt x="8475" y="3718"/>
                  </a:cubicBezTo>
                  <a:cubicBezTo>
                    <a:pt x="8475" y="3056"/>
                    <a:pt x="8160" y="2458"/>
                    <a:pt x="7656" y="2080"/>
                  </a:cubicBezTo>
                  <a:lnTo>
                    <a:pt x="7656" y="1229"/>
                  </a:lnTo>
                  <a:cubicBezTo>
                    <a:pt x="7656" y="568"/>
                    <a:pt x="7089" y="0"/>
                    <a:pt x="64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200">
                <a:latin typeface="UTM Avo" panose="02040603050506020204" pitchFamily="18" charset="0"/>
              </a:endParaRPr>
            </a:p>
          </p:txBody>
        </p:sp>
      </p:grpSp>
      <p:sp>
        <p:nvSpPr>
          <p:cNvPr id="35" name="Line Callout 1 (Border and Accent Bar) 1">
            <a:extLst>
              <a:ext uri="{FF2B5EF4-FFF2-40B4-BE49-F238E27FC236}">
                <a16:creationId xmlns:a16="http://schemas.microsoft.com/office/drawing/2014/main" id="{A4523ADB-EB55-6B79-1F90-E8982A3D13FB}"/>
              </a:ext>
            </a:extLst>
          </p:cNvPr>
          <p:cNvSpPr/>
          <p:nvPr/>
        </p:nvSpPr>
        <p:spPr>
          <a:xfrm>
            <a:off x="876927" y="1832784"/>
            <a:ext cx="4503857" cy="893135"/>
          </a:xfrm>
          <a:prstGeom prst="accentBorderCallout1">
            <a:avLst>
              <a:gd name="adj1" fmla="val 18750"/>
              <a:gd name="adj2" fmla="val -8333"/>
              <a:gd name="adj3" fmla="val 18849"/>
              <a:gd name="adj4" fmla="val -1842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Lưu</a:t>
            </a:r>
            <a:r>
              <a:rPr 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 ý </a:t>
            </a:r>
            <a:r>
              <a:rPr lang="en-US" sz="2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khi</a:t>
            </a:r>
            <a:r>
              <a:rPr 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tạo</a:t>
            </a:r>
            <a:r>
              <a:rPr 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hình</a:t>
            </a:r>
            <a:r>
              <a:rPr 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nhân</a:t>
            </a:r>
            <a:r>
              <a:rPr lang="en-U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vật</a:t>
            </a:r>
            <a:endParaRPr lang="en-US" sz="2200" b="1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1FD028B-1108-DE91-BE64-AA45AA8FEE8F}"/>
              </a:ext>
            </a:extLst>
          </p:cNvPr>
          <p:cNvSpPr/>
          <p:nvPr/>
        </p:nvSpPr>
        <p:spPr>
          <a:xfrm>
            <a:off x="963893" y="4621307"/>
            <a:ext cx="2592879" cy="154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</a:rPr>
              <a:t>Không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nên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sử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dụng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quá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nhiều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màu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sắc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AE47446-3FC4-3E37-6E37-BB56229E1926}"/>
              </a:ext>
            </a:extLst>
          </p:cNvPr>
          <p:cNvSpPr/>
          <p:nvPr/>
        </p:nvSpPr>
        <p:spPr>
          <a:xfrm>
            <a:off x="3858526" y="4696654"/>
            <a:ext cx="2200809" cy="154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</a:rPr>
              <a:t>Không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nên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quá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coi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trọng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về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tỉ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lệ</a:t>
            </a:r>
            <a:r>
              <a:rPr lang="en-US" sz="2200" dirty="0">
                <a:latin typeface="UTM Avo" panose="02040603050506020204" pitchFamily="18" charset="0"/>
              </a:rPr>
              <a:t>.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1445751-7A43-02A5-369B-06698215A9F8}"/>
              </a:ext>
            </a:extLst>
          </p:cNvPr>
          <p:cNvSpPr/>
          <p:nvPr/>
        </p:nvSpPr>
        <p:spPr>
          <a:xfrm>
            <a:off x="6059335" y="4688279"/>
            <a:ext cx="2852418" cy="154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</a:rPr>
              <a:t>Luôn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ghi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nhớ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đặt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nhân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vào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đúng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bối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cảnh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dự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định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F5204F4-B140-9425-A2EB-4BA2F1733104}"/>
              </a:ext>
            </a:extLst>
          </p:cNvPr>
          <p:cNvSpPr/>
          <p:nvPr/>
        </p:nvSpPr>
        <p:spPr>
          <a:xfrm>
            <a:off x="9324187" y="4717240"/>
            <a:ext cx="2347587" cy="154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</a:rPr>
              <a:t>Chọn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chất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liệu</a:t>
            </a:r>
            <a:r>
              <a:rPr lang="en-US" sz="2200" dirty="0">
                <a:latin typeface="UTM Avo" panose="02040603050506020204" pitchFamily="18" charset="0"/>
              </a:rPr>
              <a:t> an </a:t>
            </a:r>
            <a:r>
              <a:rPr lang="en-US" sz="2200" dirty="0" err="1">
                <a:latin typeface="UTM Avo" panose="02040603050506020204" pitchFamily="18" charset="0"/>
              </a:rPr>
              <a:t>toàn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cho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sức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khoẻ</a:t>
            </a:r>
            <a:r>
              <a:rPr lang="en-US" sz="2200" dirty="0">
                <a:latin typeface="UTM Avo" panose="020406030505060202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5993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5" grpId="0"/>
      <p:bldP spid="26" grpId="0"/>
      <p:bldP spid="35" grpId="0" animBg="1"/>
      <p:bldP spid="36" grpId="0"/>
      <p:bldP spid="37" grpId="0"/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ular Callout 13">
            <a:extLst>
              <a:ext uri="{FF2B5EF4-FFF2-40B4-BE49-F238E27FC236}">
                <a16:creationId xmlns:a16="http://schemas.microsoft.com/office/drawing/2014/main" id="{EE4A00BA-A29E-C414-21AF-12C3AE39AF70}"/>
              </a:ext>
            </a:extLst>
          </p:cNvPr>
          <p:cNvSpPr/>
          <p:nvPr/>
        </p:nvSpPr>
        <p:spPr>
          <a:xfrm>
            <a:off x="5886895" y="1947638"/>
            <a:ext cx="5046921" cy="3363295"/>
          </a:xfrm>
          <a:prstGeom prst="wedgeRoundRectCallout">
            <a:avLst>
              <a:gd name="adj1" fmla="val -66155"/>
              <a:gd name="adj2" fmla="val 2414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Tham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khảo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những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sản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phẩm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bên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cạnh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để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tạo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hình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nhân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vật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sáng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tạo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câu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chuyện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cho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sản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phẩm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của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mình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A7302A-DAA1-88EE-FF70-66B12CC0C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859" y="4739185"/>
            <a:ext cx="2148869" cy="2134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B15132-4866-EE4A-FDD9-A7FDDB9C4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405" y="2336641"/>
            <a:ext cx="3776815" cy="33632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6751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2739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A31840-BCE1-8119-3C53-A10628C16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382" y="2888883"/>
            <a:ext cx="2229865" cy="19595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Cloud Callout 13">
            <a:extLst>
              <a:ext uri="{FF2B5EF4-FFF2-40B4-BE49-F238E27FC236}">
                <a16:creationId xmlns:a16="http://schemas.microsoft.com/office/drawing/2014/main" id="{EA491829-7399-2097-4A1E-57A729317105}"/>
              </a:ext>
            </a:extLst>
          </p:cNvPr>
          <p:cNvSpPr/>
          <p:nvPr/>
        </p:nvSpPr>
        <p:spPr>
          <a:xfrm>
            <a:off x="3232298" y="1584622"/>
            <a:ext cx="5583228" cy="3459127"/>
          </a:xfrm>
          <a:prstGeom prst="cloudCallout">
            <a:avLst>
              <a:gd name="adj1" fmla="val -63091"/>
              <a:gd name="adj2" fmla="val 157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667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 charset="0"/>
              </a:rPr>
              <a:t>Trưng bày sản phẩm lên bàn và chia sẻ sản phẩm của mình.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67A9B7-93EA-A93B-A086-5063460609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01" r="50893" b="14250"/>
          <a:stretch/>
        </p:blipFill>
        <p:spPr>
          <a:xfrm>
            <a:off x="9473869" y="651601"/>
            <a:ext cx="2324625" cy="22722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297B07-6771-3BA5-DAF8-DA41A31AED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24"/>
          <a:stretch/>
        </p:blipFill>
        <p:spPr>
          <a:xfrm>
            <a:off x="7893457" y="3556812"/>
            <a:ext cx="2356330" cy="31148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594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C65E92-ABDC-14EA-EB35-7B6504D8E2E6}"/>
              </a:ext>
            </a:extLst>
          </p:cNvPr>
          <p:cNvSpPr/>
          <p:nvPr/>
        </p:nvSpPr>
        <p:spPr>
          <a:xfrm>
            <a:off x="839972" y="2147528"/>
            <a:ext cx="10479057" cy="3337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rgbClr val="FF0000"/>
                </a:solidFill>
                <a:latin typeface="UTM Avo" panose="02040603050506020204" pitchFamily="18" charset="0"/>
              </a:rPr>
              <a:t>Gợi ý: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+ Chia sẻ về hình dáng, tư thế của nhân vật, nhóm nhân vật.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+ Chỉ ra chỗ sáng tạo nhất của sản phẩm.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+ Em thích phần trình bày nhóm nhân vật nào nhất, vì sao?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+ Em có thể giới thiệu về một bức tượng thuộc thời kì tiền sử, cổ đại (trên thế giới hoặc ở Việt Nam) mà em biết?</a:t>
            </a:r>
          </a:p>
        </p:txBody>
      </p:sp>
    </p:spTree>
    <p:extLst>
      <p:ext uri="{BB962C8B-B14F-4D97-AF65-F5344CB8AC3E}">
        <p14:creationId xmlns:p14="http://schemas.microsoft.com/office/powerpoint/2010/main" val="382711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537;p42">
            <a:extLst>
              <a:ext uri="{FF2B5EF4-FFF2-40B4-BE49-F238E27FC236}">
                <a16:creationId xmlns:a16="http://schemas.microsoft.com/office/drawing/2014/main" id="{2680A2F8-AE19-B4B2-72CB-833A2E564BE8}"/>
              </a:ext>
            </a:extLst>
          </p:cNvPr>
          <p:cNvPicPr preferRelativeResize="0"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16"/>
          <a:stretch/>
        </p:blipFill>
        <p:spPr>
          <a:xfrm>
            <a:off x="6498229" y="1041991"/>
            <a:ext cx="5194041" cy="532691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Line Callout 1 (Border and Accent Bar) 3">
            <a:extLst>
              <a:ext uri="{FF2B5EF4-FFF2-40B4-BE49-F238E27FC236}">
                <a16:creationId xmlns:a16="http://schemas.microsoft.com/office/drawing/2014/main" id="{E8D1C57D-FEDE-C01E-E38B-6969C17D8EE0}"/>
              </a:ext>
            </a:extLst>
          </p:cNvPr>
          <p:cNvSpPr/>
          <p:nvPr/>
        </p:nvSpPr>
        <p:spPr>
          <a:xfrm>
            <a:off x="499730" y="1809235"/>
            <a:ext cx="3771015" cy="882627"/>
          </a:xfrm>
          <a:prstGeom prst="accentBorderCallout1">
            <a:avLst>
              <a:gd name="adj1" fmla="val 18750"/>
              <a:gd name="adj2" fmla="val -8333"/>
              <a:gd name="adj3" fmla="val 19340"/>
              <a:gd name="adj4" fmla="val -15025"/>
            </a:avLst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 err="1">
                <a:solidFill>
                  <a:schemeClr val="bg1"/>
                </a:solidFill>
                <a:latin typeface="UTM Avo" panose="02040603050506020204" pitchFamily="18" charset="0"/>
              </a:rPr>
              <a:t>Một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 charset="0"/>
              </a:rPr>
              <a:t>số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 charset="0"/>
              </a:rPr>
              <a:t>bức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 charset="0"/>
              </a:rPr>
              <a:t>tượng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 charset="0"/>
              </a:rPr>
              <a:t>thời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 charset="0"/>
              </a:rPr>
              <a:t>tiền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 charset="0"/>
              </a:rPr>
              <a:t>sử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 charset="0"/>
              </a:rPr>
              <a:t>,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 charset="0"/>
              </a:rPr>
              <a:t>cổ</a:t>
            </a:r>
            <a:r>
              <a:rPr lang="en-US" sz="25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500" dirty="0" err="1">
                <a:solidFill>
                  <a:schemeClr val="bg1"/>
                </a:solidFill>
                <a:latin typeface="UTM Avo" panose="02040603050506020204" pitchFamily="18" charset="0"/>
              </a:rPr>
              <a:t>đại</a:t>
            </a:r>
            <a:endParaRPr lang="en-US" sz="25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AF3EF1-4FDF-8833-FCE8-764322720990}"/>
              </a:ext>
            </a:extLst>
          </p:cNvPr>
          <p:cNvSpPr/>
          <p:nvPr/>
        </p:nvSpPr>
        <p:spPr>
          <a:xfrm>
            <a:off x="975942" y="3182331"/>
            <a:ext cx="5194040" cy="155305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</a:pPr>
            <a:r>
              <a:rPr lang="vi-VN" sz="2000" dirty="0">
                <a:latin typeface="UTM Avo" panose="02040603050506020204" pitchFamily="18" charset="0"/>
              </a:rPr>
              <a:t>Tượng người – sư tử ở động Hohlenstein, Swabian Jura, Tây Nam Đức, 40.000 năm tuổi</a:t>
            </a:r>
          </a:p>
        </p:txBody>
      </p:sp>
    </p:spTree>
    <p:extLst>
      <p:ext uri="{BB962C8B-B14F-4D97-AF65-F5344CB8AC3E}">
        <p14:creationId xmlns:p14="http://schemas.microsoft.com/office/powerpoint/2010/main" val="102198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183B2E-A3A3-42CE-3EDF-D385C7A97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48" y="1690576"/>
            <a:ext cx="2656412" cy="4035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752F33-2E0A-5C56-62E0-60EAC6EF58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974" y="1885503"/>
            <a:ext cx="2965579" cy="4035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4576FB-6DFD-1026-C6A9-E481593BA5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674" y="1904212"/>
            <a:ext cx="2664373" cy="3622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F73BE16-77D4-DDCD-9117-E27AB1E0815B}"/>
              </a:ext>
            </a:extLst>
          </p:cNvPr>
          <p:cNvSpPr/>
          <p:nvPr/>
        </p:nvSpPr>
        <p:spPr>
          <a:xfrm>
            <a:off x="168256" y="5724701"/>
            <a:ext cx="4082718" cy="70788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vi-VN" sz="2000" dirty="0">
                <a:latin typeface="UTM Avo" panose="02040603050506020204" pitchFamily="18" charset="0"/>
              </a:rPr>
              <a:t>Quốc vương Mankaola và hoàng hậu - tượng thời cổ đại.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317C87-0988-97A6-AB63-313D193C8D43}"/>
              </a:ext>
            </a:extLst>
          </p:cNvPr>
          <p:cNvSpPr/>
          <p:nvPr/>
        </p:nvSpPr>
        <p:spPr>
          <a:xfrm>
            <a:off x="4049500" y="1025679"/>
            <a:ext cx="4880551" cy="70788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vi-VN" sz="2000" dirty="0">
                <a:latin typeface="UTM Avo" panose="02040603050506020204" pitchFamily="18" charset="0"/>
              </a:rPr>
              <a:t>"Cô gái" - tượng đồng Hy Lạp cổ đại, năm 400 trước Công nguyên.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496707-9914-1D86-6471-3E6DE37F6A32}"/>
              </a:ext>
            </a:extLst>
          </p:cNvPr>
          <p:cNvSpPr/>
          <p:nvPr/>
        </p:nvSpPr>
        <p:spPr>
          <a:xfrm>
            <a:off x="8238554" y="5720328"/>
            <a:ext cx="3785191" cy="70788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vi-VN" sz="2000" dirty="0">
                <a:latin typeface="UTM Avo" panose="02040603050506020204" pitchFamily="18" charset="0"/>
              </a:rPr>
              <a:t>"Người ném đĩa sắt" – </a:t>
            </a:r>
          </a:p>
          <a:p>
            <a:pPr algn="ctr"/>
            <a:r>
              <a:rPr lang="vi-VN" sz="2000" dirty="0">
                <a:latin typeface="UTM Avo" panose="02040603050506020204" pitchFamily="18" charset="0"/>
              </a:rPr>
              <a:t>Hy Lạp cổ đại sơ kỳ cổ điển.</a:t>
            </a:r>
          </a:p>
        </p:txBody>
      </p:sp>
    </p:spTree>
    <p:extLst>
      <p:ext uri="{BB962C8B-B14F-4D97-AF65-F5344CB8AC3E}">
        <p14:creationId xmlns:p14="http://schemas.microsoft.com/office/powerpoint/2010/main" val="13179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78C80A-6D45-96B5-6827-0BE3565A4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86" y="2080260"/>
            <a:ext cx="2387622" cy="4685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A358D4-6B50-68BC-747C-540436EC0886}"/>
              </a:ext>
            </a:extLst>
          </p:cNvPr>
          <p:cNvSpPr/>
          <p:nvPr/>
        </p:nvSpPr>
        <p:spPr>
          <a:xfrm>
            <a:off x="3734414" y="1189775"/>
            <a:ext cx="6053471" cy="1311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333"/>
              </a:lnSpc>
            </a:pPr>
            <a:r>
              <a:rPr lang="vi-VN" sz="2200" dirty="0">
                <a:solidFill>
                  <a:srgbClr val="002060"/>
                </a:solidFill>
                <a:latin typeface="UTM Avo" panose="02040603050506020204" pitchFamily="18" charset="0"/>
              </a:rPr>
              <a:t>Tượng </a:t>
            </a:r>
            <a:r>
              <a:rPr lang="vi-VN" sz="2200" b="1" dirty="0">
                <a:solidFill>
                  <a:srgbClr val="002060"/>
                </a:solidFill>
                <a:latin typeface="UTM Avo" panose="02040603050506020204" pitchFamily="18" charset="0"/>
              </a:rPr>
              <a:t>Phật Đồng Dương </a:t>
            </a:r>
            <a:r>
              <a:rPr lang="vi-VN" sz="2200" dirty="0">
                <a:solidFill>
                  <a:srgbClr val="002060"/>
                </a:solidFill>
                <a:latin typeface="UTM Avo" panose="02040603050506020204" pitchFamily="18" charset="0"/>
              </a:rPr>
              <a:t>được phát hiện tại khu vực Đồng Dương (Quảng Nam), có niên đại thế kỷ thứ 3.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1CF5B8-06DC-BC31-BA5D-739EAF262E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44" r="31247"/>
          <a:stretch/>
        </p:blipFill>
        <p:spPr>
          <a:xfrm>
            <a:off x="8520062" y="2729954"/>
            <a:ext cx="2308643" cy="4128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368DC9D-25FA-3DCB-CA7C-13B16D354E89}"/>
              </a:ext>
            </a:extLst>
          </p:cNvPr>
          <p:cNvSpPr/>
          <p:nvPr/>
        </p:nvSpPr>
        <p:spPr>
          <a:xfrm>
            <a:off x="3734414" y="3583174"/>
            <a:ext cx="4855535" cy="1311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333"/>
              </a:lnSpc>
            </a:pP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</a:rPr>
              <a:t>Tượng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Phật</a:t>
            </a:r>
            <a:r>
              <a:rPr lang="en-US" sz="2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Sơn</a:t>
            </a:r>
            <a:r>
              <a:rPr lang="en-US" sz="2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Thọ</a:t>
            </a:r>
            <a:r>
              <a:rPr lang="en-US" sz="2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</a:rPr>
              <a:t>là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</a:rPr>
              <a:t>một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</a:rPr>
              <a:t>cổ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</a:rPr>
              <a:t>vật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</a:rPr>
              <a:t>của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</a:rPr>
              <a:t>nền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</a:rPr>
              <a:t>văn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</a:rPr>
              <a:t>hóa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</a:rPr>
              <a:t>Óc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</a:rPr>
              <a:t>Eo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</a:rPr>
              <a:t>niên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</a:rPr>
              <a:t>đại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</a:rPr>
              <a:t>từ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</a:rPr>
              <a:t>thế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</a:rPr>
              <a:t>kỷ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</a:rPr>
              <a:t> 6-7 Sau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</a:rPr>
              <a:t>Công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</a:rPr>
              <a:t>nguyên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6" name="Curved Left Arrow 11">
            <a:extLst>
              <a:ext uri="{FF2B5EF4-FFF2-40B4-BE49-F238E27FC236}">
                <a16:creationId xmlns:a16="http://schemas.microsoft.com/office/drawing/2014/main" id="{7ABAB7BA-EA35-CF34-529B-604B2F43D368}"/>
              </a:ext>
            </a:extLst>
          </p:cNvPr>
          <p:cNvSpPr/>
          <p:nvPr/>
        </p:nvSpPr>
        <p:spPr>
          <a:xfrm rot="2560775">
            <a:off x="3579744" y="2530934"/>
            <a:ext cx="511611" cy="1083237"/>
          </a:xfrm>
          <a:prstGeom prst="curvedLeftArrow">
            <a:avLst>
              <a:gd name="adj1" fmla="val 29234"/>
              <a:gd name="adj2" fmla="val 50000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7" name="Curved Right Arrow 12">
            <a:extLst>
              <a:ext uri="{FF2B5EF4-FFF2-40B4-BE49-F238E27FC236}">
                <a16:creationId xmlns:a16="http://schemas.microsoft.com/office/drawing/2014/main" id="{821902BF-DE5D-C810-7ECE-830124481110}"/>
              </a:ext>
            </a:extLst>
          </p:cNvPr>
          <p:cNvSpPr/>
          <p:nvPr/>
        </p:nvSpPr>
        <p:spPr>
          <a:xfrm rot="18535914">
            <a:off x="7158388" y="5225111"/>
            <a:ext cx="666307" cy="1176669"/>
          </a:xfrm>
          <a:prstGeom prst="curv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57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2739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1A45BD7-C418-03B9-107B-E9D44AF55302}"/>
              </a:ext>
            </a:extLst>
          </p:cNvPr>
          <p:cNvSpPr/>
          <p:nvPr/>
        </p:nvSpPr>
        <p:spPr>
          <a:xfrm>
            <a:off x="2739065" y="2421079"/>
            <a:ext cx="7882860" cy="2467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667" dirty="0">
                <a:latin typeface="UTM Avo" panose="02040603050506020204" pitchFamily="18" charset="0"/>
              </a:rPr>
              <a:t>Dự định tiếp của em qua bài học này là gì? </a:t>
            </a:r>
          </a:p>
          <a:p>
            <a:pPr marL="457189" indent="-45718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667" dirty="0">
                <a:latin typeface="UTM Avo" panose="02040603050506020204" pitchFamily="18" charset="0"/>
              </a:rPr>
              <a:t>Qua bài học hôm nay, em có ý tưởng gì để góp phần làm đẹp cảnh quan môi trường nơi em sống?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63CCC1-1AA5-160D-9832-93F3ECFBF6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61" y="2421078"/>
            <a:ext cx="1422795" cy="142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01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33B3FF-D999-C2D7-3BB3-147F40E85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81" y="1881961"/>
            <a:ext cx="10123210" cy="395531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19DCB1A-0D4B-4537-E43B-575B02C93572}"/>
              </a:ext>
            </a:extLst>
          </p:cNvPr>
          <p:cNvSpPr/>
          <p:nvPr/>
        </p:nvSpPr>
        <p:spPr>
          <a:xfrm>
            <a:off x="2098158" y="2248807"/>
            <a:ext cx="9522711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err="1">
                <a:latin typeface="UTM Avo" panose="02040603050506020204" pitchFamily="18" charset="0"/>
              </a:rPr>
              <a:t>Hãy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sáng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điêu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khắc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bằng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giấy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vật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liệu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góc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err="1">
                <a:latin typeface="UTM Avo" panose="02040603050506020204" pitchFamily="18" charset="0"/>
              </a:rPr>
              <a:t>Sử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kiến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thức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sáng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thêm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nghệ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thuật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điêu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khắc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truyền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thống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yêu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thích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nghệ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thuật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điêu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khắc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6BAC64-C39E-22DB-2E03-7427BBB5FF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542" y="1693406"/>
            <a:ext cx="4449903" cy="3771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032C0F-51AD-371D-2D1F-F88AE6BDF0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01" y="2691381"/>
            <a:ext cx="2065503" cy="41666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0">
            <a:extLst>
              <a:ext uri="{FF2B5EF4-FFF2-40B4-BE49-F238E27FC236}">
                <a16:creationId xmlns:a16="http://schemas.microsoft.com/office/drawing/2014/main" id="{C47F5469-18E1-8B02-0D55-3C141DC34B22}"/>
              </a:ext>
            </a:extLst>
          </p:cNvPr>
          <p:cNvSpPr txBox="1">
            <a:spLocks/>
          </p:cNvSpPr>
          <p:nvPr/>
        </p:nvSpPr>
        <p:spPr>
          <a:xfrm>
            <a:off x="3633900" y="1139628"/>
            <a:ext cx="6387610" cy="7636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600" dirty="0" err="1">
                <a:latin typeface="UTM Avo" panose="02040603050506020204" pitchFamily="18" charset="0"/>
              </a:rPr>
              <a:t>Tượng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nghệ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thuật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trang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trí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nhà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cửa</a:t>
            </a:r>
            <a:endParaRPr lang="en-US" sz="2600" dirty="0"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BC2D49-F973-EA24-1D76-4CB4DC466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850" y="2126511"/>
            <a:ext cx="3347040" cy="44627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69614E-2A3C-7B65-7EC4-7AB5F2378A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707" y="2126511"/>
            <a:ext cx="4766185" cy="446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00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BD2B960-C062-6766-6906-EC47855189F1}"/>
              </a:ext>
            </a:extLst>
          </p:cNvPr>
          <p:cNvSpPr/>
          <p:nvPr/>
        </p:nvSpPr>
        <p:spPr>
          <a:xfrm>
            <a:off x="3971260" y="1693862"/>
            <a:ext cx="5094288" cy="1635125"/>
          </a:xfrm>
          <a:custGeom>
            <a:avLst/>
            <a:gdLst>
              <a:gd name="connsiteX0" fmla="*/ 0 w 5074920"/>
              <a:gd name="connsiteY0" fmla="*/ 30480 h 1645920"/>
              <a:gd name="connsiteX1" fmla="*/ 0 w 5074920"/>
              <a:gd name="connsiteY1" fmla="*/ 1645920 h 1645920"/>
              <a:gd name="connsiteX2" fmla="*/ 4663440 w 5074920"/>
              <a:gd name="connsiteY2" fmla="*/ 1645920 h 1645920"/>
              <a:gd name="connsiteX3" fmla="*/ 5074920 w 5074920"/>
              <a:gd name="connsiteY3" fmla="*/ 1554480 h 1645920"/>
              <a:gd name="connsiteX4" fmla="*/ 5074920 w 5074920"/>
              <a:gd name="connsiteY4" fmla="*/ 0 h 1645920"/>
              <a:gd name="connsiteX5" fmla="*/ 0 w 5074920"/>
              <a:gd name="connsiteY5" fmla="*/ 30480 h 1645920"/>
              <a:gd name="connsiteX0" fmla="*/ 0 w 5079682"/>
              <a:gd name="connsiteY0" fmla="*/ 6668 h 1622108"/>
              <a:gd name="connsiteX1" fmla="*/ 0 w 5079682"/>
              <a:gd name="connsiteY1" fmla="*/ 1622108 h 1622108"/>
              <a:gd name="connsiteX2" fmla="*/ 4663440 w 5079682"/>
              <a:gd name="connsiteY2" fmla="*/ 1622108 h 1622108"/>
              <a:gd name="connsiteX3" fmla="*/ 5074920 w 5079682"/>
              <a:gd name="connsiteY3" fmla="*/ 1530668 h 1622108"/>
              <a:gd name="connsiteX4" fmla="*/ 5079682 w 5079682"/>
              <a:gd name="connsiteY4" fmla="*/ 0 h 1622108"/>
              <a:gd name="connsiteX5" fmla="*/ 0 w 5079682"/>
              <a:gd name="connsiteY5" fmla="*/ 6668 h 1622108"/>
              <a:gd name="connsiteX0" fmla="*/ 0 w 5075131"/>
              <a:gd name="connsiteY0" fmla="*/ 20955 h 1636395"/>
              <a:gd name="connsiteX1" fmla="*/ 0 w 5075131"/>
              <a:gd name="connsiteY1" fmla="*/ 1636395 h 1636395"/>
              <a:gd name="connsiteX2" fmla="*/ 4663440 w 5075131"/>
              <a:gd name="connsiteY2" fmla="*/ 1636395 h 1636395"/>
              <a:gd name="connsiteX3" fmla="*/ 5074920 w 5075131"/>
              <a:gd name="connsiteY3" fmla="*/ 1544955 h 1636395"/>
              <a:gd name="connsiteX4" fmla="*/ 5070157 w 5075131"/>
              <a:gd name="connsiteY4" fmla="*/ 0 h 1636395"/>
              <a:gd name="connsiteX5" fmla="*/ 0 w 5075131"/>
              <a:gd name="connsiteY5" fmla="*/ 20955 h 1636395"/>
              <a:gd name="connsiteX0" fmla="*/ 0 w 5075022"/>
              <a:gd name="connsiteY0" fmla="*/ 6667 h 1622107"/>
              <a:gd name="connsiteX1" fmla="*/ 0 w 5075022"/>
              <a:gd name="connsiteY1" fmla="*/ 1622107 h 1622107"/>
              <a:gd name="connsiteX2" fmla="*/ 4663440 w 5075022"/>
              <a:gd name="connsiteY2" fmla="*/ 1622107 h 1622107"/>
              <a:gd name="connsiteX3" fmla="*/ 5074920 w 5075022"/>
              <a:gd name="connsiteY3" fmla="*/ 1530667 h 1622107"/>
              <a:gd name="connsiteX4" fmla="*/ 5060632 w 5075022"/>
              <a:gd name="connsiteY4" fmla="*/ 0 h 1622107"/>
              <a:gd name="connsiteX5" fmla="*/ 0 w 5075022"/>
              <a:gd name="connsiteY5" fmla="*/ 6667 h 1622107"/>
              <a:gd name="connsiteX0" fmla="*/ 0 w 5075001"/>
              <a:gd name="connsiteY0" fmla="*/ 20955 h 1636395"/>
              <a:gd name="connsiteX1" fmla="*/ 0 w 5075001"/>
              <a:gd name="connsiteY1" fmla="*/ 1636395 h 1636395"/>
              <a:gd name="connsiteX2" fmla="*/ 4663440 w 5075001"/>
              <a:gd name="connsiteY2" fmla="*/ 1636395 h 1636395"/>
              <a:gd name="connsiteX3" fmla="*/ 5074920 w 5075001"/>
              <a:gd name="connsiteY3" fmla="*/ 1544955 h 1636395"/>
              <a:gd name="connsiteX4" fmla="*/ 5055870 w 5075001"/>
              <a:gd name="connsiteY4" fmla="*/ 0 h 1636395"/>
              <a:gd name="connsiteX5" fmla="*/ 0 w 5075001"/>
              <a:gd name="connsiteY5" fmla="*/ 20955 h 1636395"/>
              <a:gd name="connsiteX0" fmla="*/ 0 w 5075001"/>
              <a:gd name="connsiteY0" fmla="*/ 20955 h 1636395"/>
              <a:gd name="connsiteX1" fmla="*/ 0 w 5075001"/>
              <a:gd name="connsiteY1" fmla="*/ 1636395 h 1636395"/>
              <a:gd name="connsiteX2" fmla="*/ 4663440 w 5075001"/>
              <a:gd name="connsiteY2" fmla="*/ 1636395 h 1636395"/>
              <a:gd name="connsiteX3" fmla="*/ 5074920 w 5075001"/>
              <a:gd name="connsiteY3" fmla="*/ 1544955 h 1636395"/>
              <a:gd name="connsiteX4" fmla="*/ 5055870 w 5075001"/>
              <a:gd name="connsiteY4" fmla="*/ 0 h 1636395"/>
              <a:gd name="connsiteX5" fmla="*/ 0 w 5075001"/>
              <a:gd name="connsiteY5" fmla="*/ 20955 h 1636395"/>
              <a:gd name="connsiteX0" fmla="*/ 0 w 5075001"/>
              <a:gd name="connsiteY0" fmla="*/ 20955 h 1636395"/>
              <a:gd name="connsiteX1" fmla="*/ 0 w 5075001"/>
              <a:gd name="connsiteY1" fmla="*/ 1636395 h 1636395"/>
              <a:gd name="connsiteX2" fmla="*/ 4663440 w 5075001"/>
              <a:gd name="connsiteY2" fmla="*/ 1636395 h 1636395"/>
              <a:gd name="connsiteX3" fmla="*/ 5074920 w 5075001"/>
              <a:gd name="connsiteY3" fmla="*/ 1544955 h 1636395"/>
              <a:gd name="connsiteX4" fmla="*/ 5055870 w 5075001"/>
              <a:gd name="connsiteY4" fmla="*/ 0 h 1636395"/>
              <a:gd name="connsiteX5" fmla="*/ 0 w 5075001"/>
              <a:gd name="connsiteY5" fmla="*/ 20955 h 1636395"/>
              <a:gd name="connsiteX0" fmla="*/ 0 w 5094014"/>
              <a:gd name="connsiteY0" fmla="*/ 20955 h 1636395"/>
              <a:gd name="connsiteX1" fmla="*/ 0 w 5094014"/>
              <a:gd name="connsiteY1" fmla="*/ 1636395 h 1636395"/>
              <a:gd name="connsiteX2" fmla="*/ 4663440 w 5094014"/>
              <a:gd name="connsiteY2" fmla="*/ 1636395 h 1636395"/>
              <a:gd name="connsiteX3" fmla="*/ 5093970 w 5094014"/>
              <a:gd name="connsiteY3" fmla="*/ 1525905 h 1636395"/>
              <a:gd name="connsiteX4" fmla="*/ 5055870 w 5094014"/>
              <a:gd name="connsiteY4" fmla="*/ 0 h 1636395"/>
              <a:gd name="connsiteX5" fmla="*/ 0 w 5094014"/>
              <a:gd name="connsiteY5" fmla="*/ 20955 h 1636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94014" h="1636395">
                <a:moveTo>
                  <a:pt x="0" y="20955"/>
                </a:moveTo>
                <a:lnTo>
                  <a:pt x="0" y="1636395"/>
                </a:lnTo>
                <a:lnTo>
                  <a:pt x="4663440" y="1636395"/>
                </a:lnTo>
                <a:cubicBezTo>
                  <a:pt x="4905375" y="1634490"/>
                  <a:pt x="5047298" y="1575435"/>
                  <a:pt x="5093970" y="1525905"/>
                </a:cubicBezTo>
                <a:cubicBezTo>
                  <a:pt x="5095557" y="1015682"/>
                  <a:pt x="5054283" y="510223"/>
                  <a:pt x="5055870" y="0"/>
                </a:cubicBezTo>
                <a:lnTo>
                  <a:pt x="0" y="2095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Tx/>
              <a:buFontTx/>
              <a:buNone/>
              <a:defRPr/>
            </a:pPr>
            <a:endParaRPr lang="en-US" sz="2100" kern="120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73E9BF15-3F0E-E892-2636-E29F22E376AA}"/>
              </a:ext>
            </a:extLst>
          </p:cNvPr>
          <p:cNvGrpSpPr>
            <a:grpSpLocks/>
          </p:cNvGrpSpPr>
          <p:nvPr/>
        </p:nvGrpSpPr>
        <p:grpSpPr bwMode="auto">
          <a:xfrm>
            <a:off x="8459124" y="1406526"/>
            <a:ext cx="661987" cy="1814513"/>
            <a:chOff x="4476750" y="1056604"/>
            <a:chExt cx="661988" cy="1815184"/>
          </a:xfrm>
          <a:solidFill>
            <a:schemeClr val="accent1">
              <a:lumMod val="75000"/>
            </a:schemeClr>
          </a:solidFill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2FB59CB-396A-2DB7-3C9F-AF22760BF4BB}"/>
                </a:ext>
              </a:extLst>
            </p:cNvPr>
            <p:cNvSpPr/>
            <p:nvPr/>
          </p:nvSpPr>
          <p:spPr>
            <a:xfrm>
              <a:off x="4476750" y="1166183"/>
              <a:ext cx="661988" cy="1705605"/>
            </a:xfrm>
            <a:custGeom>
              <a:avLst/>
              <a:gdLst>
                <a:gd name="connsiteX0" fmla="*/ 604838 w 661988"/>
                <a:gd name="connsiteY0" fmla="*/ 1704975 h 1704975"/>
                <a:gd name="connsiteX1" fmla="*/ 42863 w 661988"/>
                <a:gd name="connsiteY1" fmla="*/ 1514475 h 1704975"/>
                <a:gd name="connsiteX2" fmla="*/ 0 w 661988"/>
                <a:gd name="connsiteY2" fmla="*/ 166687 h 1704975"/>
                <a:gd name="connsiteX3" fmla="*/ 614363 w 661988"/>
                <a:gd name="connsiteY3" fmla="*/ 0 h 1704975"/>
                <a:gd name="connsiteX4" fmla="*/ 661988 w 661988"/>
                <a:gd name="connsiteY4" fmla="*/ 95250 h 1704975"/>
                <a:gd name="connsiteX5" fmla="*/ 604838 w 661988"/>
                <a:gd name="connsiteY5" fmla="*/ 1704975 h 1704975"/>
                <a:gd name="connsiteX0" fmla="*/ 604838 w 661988"/>
                <a:gd name="connsiteY0" fmla="*/ 1704975 h 1704975"/>
                <a:gd name="connsiteX1" fmla="*/ 42863 w 661988"/>
                <a:gd name="connsiteY1" fmla="*/ 1514475 h 1704975"/>
                <a:gd name="connsiteX2" fmla="*/ 0 w 661988"/>
                <a:gd name="connsiteY2" fmla="*/ 166687 h 1704975"/>
                <a:gd name="connsiteX3" fmla="*/ 614363 w 661988"/>
                <a:gd name="connsiteY3" fmla="*/ 0 h 1704975"/>
                <a:gd name="connsiteX4" fmla="*/ 661988 w 661988"/>
                <a:gd name="connsiteY4" fmla="*/ 95250 h 1704975"/>
                <a:gd name="connsiteX5" fmla="*/ 604838 w 661988"/>
                <a:gd name="connsiteY5" fmla="*/ 1704975 h 170497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1988" h="1706055">
                  <a:moveTo>
                    <a:pt x="604838" y="1706055"/>
                  </a:moveTo>
                  <a:cubicBezTo>
                    <a:pt x="446088" y="1699705"/>
                    <a:pt x="196850" y="1693355"/>
                    <a:pt x="42863" y="1515555"/>
                  </a:cubicBezTo>
                  <a:lnTo>
                    <a:pt x="0" y="167767"/>
                  </a:lnTo>
                  <a:cubicBezTo>
                    <a:pt x="104776" y="12193"/>
                    <a:pt x="442912" y="-5270"/>
                    <a:pt x="614363" y="1080"/>
                  </a:cubicBezTo>
                  <a:cubicBezTo>
                    <a:pt x="687388" y="4255"/>
                    <a:pt x="646113" y="64580"/>
                    <a:pt x="661988" y="96330"/>
                  </a:cubicBezTo>
                  <a:lnTo>
                    <a:pt x="604838" y="1706055"/>
                  </a:lnTo>
                  <a:close/>
                </a:path>
              </a:pathLst>
            </a:custGeom>
            <a:grpFill/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ClrTx/>
                <a:buFontTx/>
                <a:buNone/>
                <a:defRPr/>
              </a:pPr>
              <a:endParaRPr lang="en-US" sz="2100" kern="120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3ED1BE4-A8AB-6BE2-E4E7-42F5272F067E}"/>
                </a:ext>
              </a:extLst>
            </p:cNvPr>
            <p:cNvSpPr/>
            <p:nvPr/>
          </p:nvSpPr>
          <p:spPr>
            <a:xfrm>
              <a:off x="4648200" y="1056604"/>
              <a:ext cx="400051" cy="166750"/>
            </a:xfrm>
            <a:custGeom>
              <a:avLst/>
              <a:gdLst>
                <a:gd name="connsiteX0" fmla="*/ 0 w 400050"/>
                <a:gd name="connsiteY0" fmla="*/ 176213 h 176213"/>
                <a:gd name="connsiteX1" fmla="*/ 0 w 400050"/>
                <a:gd name="connsiteY1" fmla="*/ 119063 h 176213"/>
                <a:gd name="connsiteX2" fmla="*/ 333375 w 400050"/>
                <a:gd name="connsiteY2" fmla="*/ 0 h 176213"/>
                <a:gd name="connsiteX3" fmla="*/ 400050 w 400050"/>
                <a:gd name="connsiteY3" fmla="*/ 42863 h 176213"/>
                <a:gd name="connsiteX4" fmla="*/ 385763 w 400050"/>
                <a:gd name="connsiteY4" fmla="*/ 119063 h 176213"/>
                <a:gd name="connsiteX5" fmla="*/ 0 w 400050"/>
                <a:gd name="connsiteY5" fmla="*/ 176213 h 176213"/>
                <a:gd name="connsiteX0" fmla="*/ 0 w 400050"/>
                <a:gd name="connsiteY0" fmla="*/ 176213 h 176213"/>
                <a:gd name="connsiteX1" fmla="*/ 9525 w 400050"/>
                <a:gd name="connsiteY1" fmla="*/ 130969 h 176213"/>
                <a:gd name="connsiteX2" fmla="*/ 333375 w 400050"/>
                <a:gd name="connsiteY2" fmla="*/ 0 h 176213"/>
                <a:gd name="connsiteX3" fmla="*/ 400050 w 400050"/>
                <a:gd name="connsiteY3" fmla="*/ 42863 h 176213"/>
                <a:gd name="connsiteX4" fmla="*/ 385763 w 400050"/>
                <a:gd name="connsiteY4" fmla="*/ 119063 h 176213"/>
                <a:gd name="connsiteX5" fmla="*/ 0 w 400050"/>
                <a:gd name="connsiteY5" fmla="*/ 176213 h 176213"/>
                <a:gd name="connsiteX0" fmla="*/ 0 w 400050"/>
                <a:gd name="connsiteY0" fmla="*/ 176213 h 176213"/>
                <a:gd name="connsiteX1" fmla="*/ 9525 w 400050"/>
                <a:gd name="connsiteY1" fmla="*/ 130969 h 176213"/>
                <a:gd name="connsiteX2" fmla="*/ 333375 w 400050"/>
                <a:gd name="connsiteY2" fmla="*/ 0 h 176213"/>
                <a:gd name="connsiteX3" fmla="*/ 400050 w 400050"/>
                <a:gd name="connsiteY3" fmla="*/ 42863 h 176213"/>
                <a:gd name="connsiteX4" fmla="*/ 385763 w 400050"/>
                <a:gd name="connsiteY4" fmla="*/ 119063 h 176213"/>
                <a:gd name="connsiteX5" fmla="*/ 0 w 400050"/>
                <a:gd name="connsiteY5" fmla="*/ 176213 h 176213"/>
                <a:gd name="connsiteX0" fmla="*/ 0 w 400050"/>
                <a:gd name="connsiteY0" fmla="*/ 166688 h 166688"/>
                <a:gd name="connsiteX1" fmla="*/ 9525 w 400050"/>
                <a:gd name="connsiteY1" fmla="*/ 121444 h 166688"/>
                <a:gd name="connsiteX2" fmla="*/ 333375 w 400050"/>
                <a:gd name="connsiteY2" fmla="*/ 0 h 166688"/>
                <a:gd name="connsiteX3" fmla="*/ 400050 w 400050"/>
                <a:gd name="connsiteY3" fmla="*/ 33338 h 166688"/>
                <a:gd name="connsiteX4" fmla="*/ 385763 w 400050"/>
                <a:gd name="connsiteY4" fmla="*/ 109538 h 166688"/>
                <a:gd name="connsiteX5" fmla="*/ 0 w 400050"/>
                <a:gd name="connsiteY5" fmla="*/ 166688 h 166688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50" h="167360">
                  <a:moveTo>
                    <a:pt x="0" y="167360"/>
                  </a:moveTo>
                  <a:lnTo>
                    <a:pt x="9525" y="122116"/>
                  </a:lnTo>
                  <a:cubicBezTo>
                    <a:pt x="98425" y="7022"/>
                    <a:pt x="277812" y="-3297"/>
                    <a:pt x="333375" y="672"/>
                  </a:cubicBezTo>
                  <a:cubicBezTo>
                    <a:pt x="365125" y="2260"/>
                    <a:pt x="394493" y="15753"/>
                    <a:pt x="400050" y="34010"/>
                  </a:cubicBezTo>
                  <a:lnTo>
                    <a:pt x="385763" y="110210"/>
                  </a:lnTo>
                  <a:cubicBezTo>
                    <a:pt x="288131" y="110210"/>
                    <a:pt x="130969" y="119735"/>
                    <a:pt x="0" y="16736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ClrTx/>
                <a:buFontTx/>
                <a:buNone/>
                <a:defRPr/>
              </a:pPr>
              <a:endParaRPr lang="en-US" sz="2100" kern="120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E6E01E8-36C8-E669-66C9-43FB15049D8F}"/>
              </a:ext>
            </a:extLst>
          </p:cNvPr>
          <p:cNvSpPr/>
          <p:nvPr/>
        </p:nvSpPr>
        <p:spPr>
          <a:xfrm>
            <a:off x="3971260" y="3429000"/>
            <a:ext cx="6172200" cy="1636713"/>
          </a:xfrm>
          <a:custGeom>
            <a:avLst/>
            <a:gdLst>
              <a:gd name="connsiteX0" fmla="*/ 0 w 5074920"/>
              <a:gd name="connsiteY0" fmla="*/ 30480 h 1645920"/>
              <a:gd name="connsiteX1" fmla="*/ 0 w 5074920"/>
              <a:gd name="connsiteY1" fmla="*/ 1645920 h 1645920"/>
              <a:gd name="connsiteX2" fmla="*/ 4663440 w 5074920"/>
              <a:gd name="connsiteY2" fmla="*/ 1645920 h 1645920"/>
              <a:gd name="connsiteX3" fmla="*/ 5074920 w 5074920"/>
              <a:gd name="connsiteY3" fmla="*/ 1554480 h 1645920"/>
              <a:gd name="connsiteX4" fmla="*/ 5074920 w 5074920"/>
              <a:gd name="connsiteY4" fmla="*/ 0 h 1645920"/>
              <a:gd name="connsiteX5" fmla="*/ 0 w 5074920"/>
              <a:gd name="connsiteY5" fmla="*/ 30480 h 1645920"/>
              <a:gd name="connsiteX0" fmla="*/ 0 w 5079682"/>
              <a:gd name="connsiteY0" fmla="*/ 6668 h 1622108"/>
              <a:gd name="connsiteX1" fmla="*/ 0 w 5079682"/>
              <a:gd name="connsiteY1" fmla="*/ 1622108 h 1622108"/>
              <a:gd name="connsiteX2" fmla="*/ 4663440 w 5079682"/>
              <a:gd name="connsiteY2" fmla="*/ 1622108 h 1622108"/>
              <a:gd name="connsiteX3" fmla="*/ 5074920 w 5079682"/>
              <a:gd name="connsiteY3" fmla="*/ 1530668 h 1622108"/>
              <a:gd name="connsiteX4" fmla="*/ 5079682 w 5079682"/>
              <a:gd name="connsiteY4" fmla="*/ 0 h 1622108"/>
              <a:gd name="connsiteX5" fmla="*/ 0 w 5079682"/>
              <a:gd name="connsiteY5" fmla="*/ 6668 h 1622108"/>
              <a:gd name="connsiteX0" fmla="*/ 0 w 5075131"/>
              <a:gd name="connsiteY0" fmla="*/ 20955 h 1636395"/>
              <a:gd name="connsiteX1" fmla="*/ 0 w 5075131"/>
              <a:gd name="connsiteY1" fmla="*/ 1636395 h 1636395"/>
              <a:gd name="connsiteX2" fmla="*/ 4663440 w 5075131"/>
              <a:gd name="connsiteY2" fmla="*/ 1636395 h 1636395"/>
              <a:gd name="connsiteX3" fmla="*/ 5074920 w 5075131"/>
              <a:gd name="connsiteY3" fmla="*/ 1544955 h 1636395"/>
              <a:gd name="connsiteX4" fmla="*/ 5070157 w 5075131"/>
              <a:gd name="connsiteY4" fmla="*/ 0 h 1636395"/>
              <a:gd name="connsiteX5" fmla="*/ 0 w 5075131"/>
              <a:gd name="connsiteY5" fmla="*/ 20955 h 1636395"/>
              <a:gd name="connsiteX0" fmla="*/ 0 w 5075022"/>
              <a:gd name="connsiteY0" fmla="*/ 6667 h 1622107"/>
              <a:gd name="connsiteX1" fmla="*/ 0 w 5075022"/>
              <a:gd name="connsiteY1" fmla="*/ 1622107 h 1622107"/>
              <a:gd name="connsiteX2" fmla="*/ 4663440 w 5075022"/>
              <a:gd name="connsiteY2" fmla="*/ 1622107 h 1622107"/>
              <a:gd name="connsiteX3" fmla="*/ 5074920 w 5075022"/>
              <a:gd name="connsiteY3" fmla="*/ 1530667 h 1622107"/>
              <a:gd name="connsiteX4" fmla="*/ 5060632 w 5075022"/>
              <a:gd name="connsiteY4" fmla="*/ 0 h 1622107"/>
              <a:gd name="connsiteX5" fmla="*/ 0 w 5075022"/>
              <a:gd name="connsiteY5" fmla="*/ 6667 h 1622107"/>
              <a:gd name="connsiteX0" fmla="*/ 0 w 5075001"/>
              <a:gd name="connsiteY0" fmla="*/ 20955 h 1636395"/>
              <a:gd name="connsiteX1" fmla="*/ 0 w 5075001"/>
              <a:gd name="connsiteY1" fmla="*/ 1636395 h 1636395"/>
              <a:gd name="connsiteX2" fmla="*/ 4663440 w 5075001"/>
              <a:gd name="connsiteY2" fmla="*/ 1636395 h 1636395"/>
              <a:gd name="connsiteX3" fmla="*/ 5074920 w 5075001"/>
              <a:gd name="connsiteY3" fmla="*/ 1544955 h 1636395"/>
              <a:gd name="connsiteX4" fmla="*/ 5055870 w 5075001"/>
              <a:gd name="connsiteY4" fmla="*/ 0 h 1636395"/>
              <a:gd name="connsiteX5" fmla="*/ 0 w 5075001"/>
              <a:gd name="connsiteY5" fmla="*/ 20955 h 1636395"/>
              <a:gd name="connsiteX0" fmla="*/ 0 w 5075001"/>
              <a:gd name="connsiteY0" fmla="*/ 20955 h 1636395"/>
              <a:gd name="connsiteX1" fmla="*/ 0 w 5075001"/>
              <a:gd name="connsiteY1" fmla="*/ 1636395 h 1636395"/>
              <a:gd name="connsiteX2" fmla="*/ 4663440 w 5075001"/>
              <a:gd name="connsiteY2" fmla="*/ 1636395 h 1636395"/>
              <a:gd name="connsiteX3" fmla="*/ 5074920 w 5075001"/>
              <a:gd name="connsiteY3" fmla="*/ 1544955 h 1636395"/>
              <a:gd name="connsiteX4" fmla="*/ 5055870 w 5075001"/>
              <a:gd name="connsiteY4" fmla="*/ 0 h 1636395"/>
              <a:gd name="connsiteX5" fmla="*/ 0 w 5075001"/>
              <a:gd name="connsiteY5" fmla="*/ 20955 h 1636395"/>
              <a:gd name="connsiteX0" fmla="*/ 0 w 5075001"/>
              <a:gd name="connsiteY0" fmla="*/ 20955 h 1636395"/>
              <a:gd name="connsiteX1" fmla="*/ 0 w 5075001"/>
              <a:gd name="connsiteY1" fmla="*/ 1636395 h 1636395"/>
              <a:gd name="connsiteX2" fmla="*/ 4663440 w 5075001"/>
              <a:gd name="connsiteY2" fmla="*/ 1636395 h 1636395"/>
              <a:gd name="connsiteX3" fmla="*/ 5074920 w 5075001"/>
              <a:gd name="connsiteY3" fmla="*/ 1544955 h 1636395"/>
              <a:gd name="connsiteX4" fmla="*/ 5055870 w 5075001"/>
              <a:gd name="connsiteY4" fmla="*/ 0 h 1636395"/>
              <a:gd name="connsiteX5" fmla="*/ 0 w 5075001"/>
              <a:gd name="connsiteY5" fmla="*/ 20955 h 1636395"/>
              <a:gd name="connsiteX0" fmla="*/ 0 w 5094014"/>
              <a:gd name="connsiteY0" fmla="*/ 20955 h 1636395"/>
              <a:gd name="connsiteX1" fmla="*/ 0 w 5094014"/>
              <a:gd name="connsiteY1" fmla="*/ 1636395 h 1636395"/>
              <a:gd name="connsiteX2" fmla="*/ 4663440 w 5094014"/>
              <a:gd name="connsiteY2" fmla="*/ 1636395 h 1636395"/>
              <a:gd name="connsiteX3" fmla="*/ 5093970 w 5094014"/>
              <a:gd name="connsiteY3" fmla="*/ 1525905 h 1636395"/>
              <a:gd name="connsiteX4" fmla="*/ 5055870 w 5094014"/>
              <a:gd name="connsiteY4" fmla="*/ 0 h 1636395"/>
              <a:gd name="connsiteX5" fmla="*/ 0 w 5094014"/>
              <a:gd name="connsiteY5" fmla="*/ 20955 h 1636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94014" h="1636395">
                <a:moveTo>
                  <a:pt x="0" y="20955"/>
                </a:moveTo>
                <a:lnTo>
                  <a:pt x="0" y="1636395"/>
                </a:lnTo>
                <a:lnTo>
                  <a:pt x="4663440" y="1636395"/>
                </a:lnTo>
                <a:cubicBezTo>
                  <a:pt x="4905375" y="1634490"/>
                  <a:pt x="5047298" y="1575435"/>
                  <a:pt x="5093970" y="1525905"/>
                </a:cubicBezTo>
                <a:cubicBezTo>
                  <a:pt x="5095557" y="1015682"/>
                  <a:pt x="5054283" y="510223"/>
                  <a:pt x="5055870" y="0"/>
                </a:cubicBezTo>
                <a:lnTo>
                  <a:pt x="0" y="20955"/>
                </a:lnTo>
                <a:close/>
              </a:path>
            </a:pathLst>
          </a:custGeom>
          <a:solidFill>
            <a:srgbClr val="FF339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Tx/>
              <a:buFontTx/>
              <a:buNone/>
              <a:defRPr/>
            </a:pPr>
            <a:endParaRPr lang="en-US" sz="2100" kern="120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grpSp>
        <p:nvGrpSpPr>
          <p:cNvPr id="7" name="Group 79">
            <a:extLst>
              <a:ext uri="{FF2B5EF4-FFF2-40B4-BE49-F238E27FC236}">
                <a16:creationId xmlns:a16="http://schemas.microsoft.com/office/drawing/2014/main" id="{BE13278E-2DC9-833C-FBC7-9A303F577547}"/>
              </a:ext>
            </a:extLst>
          </p:cNvPr>
          <p:cNvGrpSpPr>
            <a:grpSpLocks/>
          </p:cNvGrpSpPr>
          <p:nvPr/>
        </p:nvGrpSpPr>
        <p:grpSpPr bwMode="auto">
          <a:xfrm>
            <a:off x="9635461" y="3125788"/>
            <a:ext cx="555625" cy="1816100"/>
            <a:chOff x="4476750" y="1056604"/>
            <a:chExt cx="661988" cy="1815184"/>
          </a:xfrm>
          <a:solidFill>
            <a:srgbClr val="FF99CC"/>
          </a:solidFill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41A08B6-007D-22AE-1D10-D30190492705}"/>
                </a:ext>
              </a:extLst>
            </p:cNvPr>
            <p:cNvSpPr/>
            <p:nvPr/>
          </p:nvSpPr>
          <p:spPr>
            <a:xfrm>
              <a:off x="4476750" y="1166086"/>
              <a:ext cx="661988" cy="1705702"/>
            </a:xfrm>
            <a:custGeom>
              <a:avLst/>
              <a:gdLst>
                <a:gd name="connsiteX0" fmla="*/ 604838 w 661988"/>
                <a:gd name="connsiteY0" fmla="*/ 1704975 h 1704975"/>
                <a:gd name="connsiteX1" fmla="*/ 42863 w 661988"/>
                <a:gd name="connsiteY1" fmla="*/ 1514475 h 1704975"/>
                <a:gd name="connsiteX2" fmla="*/ 0 w 661988"/>
                <a:gd name="connsiteY2" fmla="*/ 166687 h 1704975"/>
                <a:gd name="connsiteX3" fmla="*/ 614363 w 661988"/>
                <a:gd name="connsiteY3" fmla="*/ 0 h 1704975"/>
                <a:gd name="connsiteX4" fmla="*/ 661988 w 661988"/>
                <a:gd name="connsiteY4" fmla="*/ 95250 h 1704975"/>
                <a:gd name="connsiteX5" fmla="*/ 604838 w 661988"/>
                <a:gd name="connsiteY5" fmla="*/ 1704975 h 1704975"/>
                <a:gd name="connsiteX0" fmla="*/ 604838 w 661988"/>
                <a:gd name="connsiteY0" fmla="*/ 1704975 h 1704975"/>
                <a:gd name="connsiteX1" fmla="*/ 42863 w 661988"/>
                <a:gd name="connsiteY1" fmla="*/ 1514475 h 1704975"/>
                <a:gd name="connsiteX2" fmla="*/ 0 w 661988"/>
                <a:gd name="connsiteY2" fmla="*/ 166687 h 1704975"/>
                <a:gd name="connsiteX3" fmla="*/ 614363 w 661988"/>
                <a:gd name="connsiteY3" fmla="*/ 0 h 1704975"/>
                <a:gd name="connsiteX4" fmla="*/ 661988 w 661988"/>
                <a:gd name="connsiteY4" fmla="*/ 95250 h 1704975"/>
                <a:gd name="connsiteX5" fmla="*/ 604838 w 661988"/>
                <a:gd name="connsiteY5" fmla="*/ 1704975 h 170497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1988" h="1706055">
                  <a:moveTo>
                    <a:pt x="604838" y="1706055"/>
                  </a:moveTo>
                  <a:cubicBezTo>
                    <a:pt x="446088" y="1699705"/>
                    <a:pt x="196850" y="1693355"/>
                    <a:pt x="42863" y="1515555"/>
                  </a:cubicBezTo>
                  <a:lnTo>
                    <a:pt x="0" y="167767"/>
                  </a:lnTo>
                  <a:cubicBezTo>
                    <a:pt x="104776" y="12193"/>
                    <a:pt x="442912" y="-5270"/>
                    <a:pt x="614363" y="1080"/>
                  </a:cubicBezTo>
                  <a:cubicBezTo>
                    <a:pt x="687388" y="4255"/>
                    <a:pt x="646113" y="64580"/>
                    <a:pt x="661988" y="96330"/>
                  </a:cubicBezTo>
                  <a:lnTo>
                    <a:pt x="604838" y="1706055"/>
                  </a:lnTo>
                  <a:close/>
                </a:path>
              </a:pathLst>
            </a:custGeom>
            <a:grpFill/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ClrTx/>
                <a:buFontTx/>
                <a:buNone/>
                <a:defRPr/>
              </a:pPr>
              <a:endParaRPr lang="en-US" sz="2100" kern="120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611809D-8E0B-BBA1-8F0C-FB98BE0A1559}"/>
                </a:ext>
              </a:extLst>
            </p:cNvPr>
            <p:cNvSpPr/>
            <p:nvPr/>
          </p:nvSpPr>
          <p:spPr>
            <a:xfrm>
              <a:off x="4648867" y="1056604"/>
              <a:ext cx="399084" cy="166603"/>
            </a:xfrm>
            <a:custGeom>
              <a:avLst/>
              <a:gdLst>
                <a:gd name="connsiteX0" fmla="*/ 0 w 400050"/>
                <a:gd name="connsiteY0" fmla="*/ 176213 h 176213"/>
                <a:gd name="connsiteX1" fmla="*/ 0 w 400050"/>
                <a:gd name="connsiteY1" fmla="*/ 119063 h 176213"/>
                <a:gd name="connsiteX2" fmla="*/ 333375 w 400050"/>
                <a:gd name="connsiteY2" fmla="*/ 0 h 176213"/>
                <a:gd name="connsiteX3" fmla="*/ 400050 w 400050"/>
                <a:gd name="connsiteY3" fmla="*/ 42863 h 176213"/>
                <a:gd name="connsiteX4" fmla="*/ 385763 w 400050"/>
                <a:gd name="connsiteY4" fmla="*/ 119063 h 176213"/>
                <a:gd name="connsiteX5" fmla="*/ 0 w 400050"/>
                <a:gd name="connsiteY5" fmla="*/ 176213 h 176213"/>
                <a:gd name="connsiteX0" fmla="*/ 0 w 400050"/>
                <a:gd name="connsiteY0" fmla="*/ 176213 h 176213"/>
                <a:gd name="connsiteX1" fmla="*/ 9525 w 400050"/>
                <a:gd name="connsiteY1" fmla="*/ 130969 h 176213"/>
                <a:gd name="connsiteX2" fmla="*/ 333375 w 400050"/>
                <a:gd name="connsiteY2" fmla="*/ 0 h 176213"/>
                <a:gd name="connsiteX3" fmla="*/ 400050 w 400050"/>
                <a:gd name="connsiteY3" fmla="*/ 42863 h 176213"/>
                <a:gd name="connsiteX4" fmla="*/ 385763 w 400050"/>
                <a:gd name="connsiteY4" fmla="*/ 119063 h 176213"/>
                <a:gd name="connsiteX5" fmla="*/ 0 w 400050"/>
                <a:gd name="connsiteY5" fmla="*/ 176213 h 176213"/>
                <a:gd name="connsiteX0" fmla="*/ 0 w 400050"/>
                <a:gd name="connsiteY0" fmla="*/ 176213 h 176213"/>
                <a:gd name="connsiteX1" fmla="*/ 9525 w 400050"/>
                <a:gd name="connsiteY1" fmla="*/ 130969 h 176213"/>
                <a:gd name="connsiteX2" fmla="*/ 333375 w 400050"/>
                <a:gd name="connsiteY2" fmla="*/ 0 h 176213"/>
                <a:gd name="connsiteX3" fmla="*/ 400050 w 400050"/>
                <a:gd name="connsiteY3" fmla="*/ 42863 h 176213"/>
                <a:gd name="connsiteX4" fmla="*/ 385763 w 400050"/>
                <a:gd name="connsiteY4" fmla="*/ 119063 h 176213"/>
                <a:gd name="connsiteX5" fmla="*/ 0 w 400050"/>
                <a:gd name="connsiteY5" fmla="*/ 176213 h 176213"/>
                <a:gd name="connsiteX0" fmla="*/ 0 w 400050"/>
                <a:gd name="connsiteY0" fmla="*/ 166688 h 166688"/>
                <a:gd name="connsiteX1" fmla="*/ 9525 w 400050"/>
                <a:gd name="connsiteY1" fmla="*/ 121444 h 166688"/>
                <a:gd name="connsiteX2" fmla="*/ 333375 w 400050"/>
                <a:gd name="connsiteY2" fmla="*/ 0 h 166688"/>
                <a:gd name="connsiteX3" fmla="*/ 400050 w 400050"/>
                <a:gd name="connsiteY3" fmla="*/ 33338 h 166688"/>
                <a:gd name="connsiteX4" fmla="*/ 385763 w 400050"/>
                <a:gd name="connsiteY4" fmla="*/ 109538 h 166688"/>
                <a:gd name="connsiteX5" fmla="*/ 0 w 400050"/>
                <a:gd name="connsiteY5" fmla="*/ 166688 h 166688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50" h="167360">
                  <a:moveTo>
                    <a:pt x="0" y="167360"/>
                  </a:moveTo>
                  <a:lnTo>
                    <a:pt x="9525" y="122116"/>
                  </a:lnTo>
                  <a:cubicBezTo>
                    <a:pt x="98425" y="7022"/>
                    <a:pt x="277812" y="-3297"/>
                    <a:pt x="333375" y="672"/>
                  </a:cubicBezTo>
                  <a:cubicBezTo>
                    <a:pt x="365125" y="2260"/>
                    <a:pt x="394493" y="15753"/>
                    <a:pt x="400050" y="34010"/>
                  </a:cubicBezTo>
                  <a:lnTo>
                    <a:pt x="385763" y="110210"/>
                  </a:lnTo>
                  <a:cubicBezTo>
                    <a:pt x="288131" y="110210"/>
                    <a:pt x="130969" y="119735"/>
                    <a:pt x="0" y="16736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ClrTx/>
                <a:buFontTx/>
                <a:buNone/>
                <a:defRPr/>
              </a:pPr>
              <a:endParaRPr lang="en-US" sz="2100" kern="120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2DC6FE7B-C892-A1C9-B4F8-DFF0D740574F}"/>
              </a:ext>
            </a:extLst>
          </p:cNvPr>
          <p:cNvSpPr/>
          <p:nvPr/>
        </p:nvSpPr>
        <p:spPr>
          <a:xfrm>
            <a:off x="3971260" y="5172075"/>
            <a:ext cx="7207251" cy="1636713"/>
          </a:xfrm>
          <a:custGeom>
            <a:avLst/>
            <a:gdLst>
              <a:gd name="connsiteX0" fmla="*/ 0 w 5074920"/>
              <a:gd name="connsiteY0" fmla="*/ 30480 h 1645920"/>
              <a:gd name="connsiteX1" fmla="*/ 0 w 5074920"/>
              <a:gd name="connsiteY1" fmla="*/ 1645920 h 1645920"/>
              <a:gd name="connsiteX2" fmla="*/ 4663440 w 5074920"/>
              <a:gd name="connsiteY2" fmla="*/ 1645920 h 1645920"/>
              <a:gd name="connsiteX3" fmla="*/ 5074920 w 5074920"/>
              <a:gd name="connsiteY3" fmla="*/ 1554480 h 1645920"/>
              <a:gd name="connsiteX4" fmla="*/ 5074920 w 5074920"/>
              <a:gd name="connsiteY4" fmla="*/ 0 h 1645920"/>
              <a:gd name="connsiteX5" fmla="*/ 0 w 5074920"/>
              <a:gd name="connsiteY5" fmla="*/ 30480 h 1645920"/>
              <a:gd name="connsiteX0" fmla="*/ 0 w 5079682"/>
              <a:gd name="connsiteY0" fmla="*/ 6668 h 1622108"/>
              <a:gd name="connsiteX1" fmla="*/ 0 w 5079682"/>
              <a:gd name="connsiteY1" fmla="*/ 1622108 h 1622108"/>
              <a:gd name="connsiteX2" fmla="*/ 4663440 w 5079682"/>
              <a:gd name="connsiteY2" fmla="*/ 1622108 h 1622108"/>
              <a:gd name="connsiteX3" fmla="*/ 5074920 w 5079682"/>
              <a:gd name="connsiteY3" fmla="*/ 1530668 h 1622108"/>
              <a:gd name="connsiteX4" fmla="*/ 5079682 w 5079682"/>
              <a:gd name="connsiteY4" fmla="*/ 0 h 1622108"/>
              <a:gd name="connsiteX5" fmla="*/ 0 w 5079682"/>
              <a:gd name="connsiteY5" fmla="*/ 6668 h 1622108"/>
              <a:gd name="connsiteX0" fmla="*/ 0 w 5075131"/>
              <a:gd name="connsiteY0" fmla="*/ 20955 h 1636395"/>
              <a:gd name="connsiteX1" fmla="*/ 0 w 5075131"/>
              <a:gd name="connsiteY1" fmla="*/ 1636395 h 1636395"/>
              <a:gd name="connsiteX2" fmla="*/ 4663440 w 5075131"/>
              <a:gd name="connsiteY2" fmla="*/ 1636395 h 1636395"/>
              <a:gd name="connsiteX3" fmla="*/ 5074920 w 5075131"/>
              <a:gd name="connsiteY3" fmla="*/ 1544955 h 1636395"/>
              <a:gd name="connsiteX4" fmla="*/ 5070157 w 5075131"/>
              <a:gd name="connsiteY4" fmla="*/ 0 h 1636395"/>
              <a:gd name="connsiteX5" fmla="*/ 0 w 5075131"/>
              <a:gd name="connsiteY5" fmla="*/ 20955 h 1636395"/>
              <a:gd name="connsiteX0" fmla="*/ 0 w 5075022"/>
              <a:gd name="connsiteY0" fmla="*/ 6667 h 1622107"/>
              <a:gd name="connsiteX1" fmla="*/ 0 w 5075022"/>
              <a:gd name="connsiteY1" fmla="*/ 1622107 h 1622107"/>
              <a:gd name="connsiteX2" fmla="*/ 4663440 w 5075022"/>
              <a:gd name="connsiteY2" fmla="*/ 1622107 h 1622107"/>
              <a:gd name="connsiteX3" fmla="*/ 5074920 w 5075022"/>
              <a:gd name="connsiteY3" fmla="*/ 1530667 h 1622107"/>
              <a:gd name="connsiteX4" fmla="*/ 5060632 w 5075022"/>
              <a:gd name="connsiteY4" fmla="*/ 0 h 1622107"/>
              <a:gd name="connsiteX5" fmla="*/ 0 w 5075022"/>
              <a:gd name="connsiteY5" fmla="*/ 6667 h 1622107"/>
              <a:gd name="connsiteX0" fmla="*/ 0 w 5075001"/>
              <a:gd name="connsiteY0" fmla="*/ 20955 h 1636395"/>
              <a:gd name="connsiteX1" fmla="*/ 0 w 5075001"/>
              <a:gd name="connsiteY1" fmla="*/ 1636395 h 1636395"/>
              <a:gd name="connsiteX2" fmla="*/ 4663440 w 5075001"/>
              <a:gd name="connsiteY2" fmla="*/ 1636395 h 1636395"/>
              <a:gd name="connsiteX3" fmla="*/ 5074920 w 5075001"/>
              <a:gd name="connsiteY3" fmla="*/ 1544955 h 1636395"/>
              <a:gd name="connsiteX4" fmla="*/ 5055870 w 5075001"/>
              <a:gd name="connsiteY4" fmla="*/ 0 h 1636395"/>
              <a:gd name="connsiteX5" fmla="*/ 0 w 5075001"/>
              <a:gd name="connsiteY5" fmla="*/ 20955 h 1636395"/>
              <a:gd name="connsiteX0" fmla="*/ 0 w 5075001"/>
              <a:gd name="connsiteY0" fmla="*/ 20955 h 1636395"/>
              <a:gd name="connsiteX1" fmla="*/ 0 w 5075001"/>
              <a:gd name="connsiteY1" fmla="*/ 1636395 h 1636395"/>
              <a:gd name="connsiteX2" fmla="*/ 4663440 w 5075001"/>
              <a:gd name="connsiteY2" fmla="*/ 1636395 h 1636395"/>
              <a:gd name="connsiteX3" fmla="*/ 5074920 w 5075001"/>
              <a:gd name="connsiteY3" fmla="*/ 1544955 h 1636395"/>
              <a:gd name="connsiteX4" fmla="*/ 5055870 w 5075001"/>
              <a:gd name="connsiteY4" fmla="*/ 0 h 1636395"/>
              <a:gd name="connsiteX5" fmla="*/ 0 w 5075001"/>
              <a:gd name="connsiteY5" fmla="*/ 20955 h 1636395"/>
              <a:gd name="connsiteX0" fmla="*/ 0 w 5075001"/>
              <a:gd name="connsiteY0" fmla="*/ 20955 h 1636395"/>
              <a:gd name="connsiteX1" fmla="*/ 0 w 5075001"/>
              <a:gd name="connsiteY1" fmla="*/ 1636395 h 1636395"/>
              <a:gd name="connsiteX2" fmla="*/ 4663440 w 5075001"/>
              <a:gd name="connsiteY2" fmla="*/ 1636395 h 1636395"/>
              <a:gd name="connsiteX3" fmla="*/ 5074920 w 5075001"/>
              <a:gd name="connsiteY3" fmla="*/ 1544955 h 1636395"/>
              <a:gd name="connsiteX4" fmla="*/ 5055870 w 5075001"/>
              <a:gd name="connsiteY4" fmla="*/ 0 h 1636395"/>
              <a:gd name="connsiteX5" fmla="*/ 0 w 5075001"/>
              <a:gd name="connsiteY5" fmla="*/ 20955 h 1636395"/>
              <a:gd name="connsiteX0" fmla="*/ 0 w 5094014"/>
              <a:gd name="connsiteY0" fmla="*/ 20955 h 1636395"/>
              <a:gd name="connsiteX1" fmla="*/ 0 w 5094014"/>
              <a:gd name="connsiteY1" fmla="*/ 1636395 h 1636395"/>
              <a:gd name="connsiteX2" fmla="*/ 4663440 w 5094014"/>
              <a:gd name="connsiteY2" fmla="*/ 1636395 h 1636395"/>
              <a:gd name="connsiteX3" fmla="*/ 5093970 w 5094014"/>
              <a:gd name="connsiteY3" fmla="*/ 1525905 h 1636395"/>
              <a:gd name="connsiteX4" fmla="*/ 5055870 w 5094014"/>
              <a:gd name="connsiteY4" fmla="*/ 0 h 1636395"/>
              <a:gd name="connsiteX5" fmla="*/ 0 w 5094014"/>
              <a:gd name="connsiteY5" fmla="*/ 20955 h 1636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94014" h="1636395">
                <a:moveTo>
                  <a:pt x="0" y="20955"/>
                </a:moveTo>
                <a:lnTo>
                  <a:pt x="0" y="1636395"/>
                </a:lnTo>
                <a:lnTo>
                  <a:pt x="4663440" y="1636395"/>
                </a:lnTo>
                <a:cubicBezTo>
                  <a:pt x="4905375" y="1634490"/>
                  <a:pt x="5047298" y="1575435"/>
                  <a:pt x="5093970" y="1525905"/>
                </a:cubicBezTo>
                <a:cubicBezTo>
                  <a:pt x="5095557" y="1015682"/>
                  <a:pt x="5054283" y="510223"/>
                  <a:pt x="5055870" y="0"/>
                </a:cubicBezTo>
                <a:lnTo>
                  <a:pt x="0" y="20955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Tx/>
              <a:buFontTx/>
              <a:buNone/>
              <a:defRPr/>
            </a:pPr>
            <a:endParaRPr lang="en-US" sz="2100" kern="120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grpSp>
        <p:nvGrpSpPr>
          <p:cNvPr id="11" name="Group 83">
            <a:extLst>
              <a:ext uri="{FF2B5EF4-FFF2-40B4-BE49-F238E27FC236}">
                <a16:creationId xmlns:a16="http://schemas.microsoft.com/office/drawing/2014/main" id="{24130F5F-72E2-CE52-D666-6881BFE2DD9B}"/>
              </a:ext>
            </a:extLst>
          </p:cNvPr>
          <p:cNvGrpSpPr>
            <a:grpSpLocks/>
          </p:cNvGrpSpPr>
          <p:nvPr/>
        </p:nvGrpSpPr>
        <p:grpSpPr bwMode="auto">
          <a:xfrm>
            <a:off x="10819736" y="4884737"/>
            <a:ext cx="396875" cy="1814512"/>
            <a:chOff x="4476750" y="1056604"/>
            <a:chExt cx="661988" cy="1815184"/>
          </a:xfrm>
          <a:solidFill>
            <a:schemeClr val="tx2"/>
          </a:solidFill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D45AD82-FA6E-7120-E540-12C5CC8687A6}"/>
                </a:ext>
              </a:extLst>
            </p:cNvPr>
            <p:cNvSpPr/>
            <p:nvPr/>
          </p:nvSpPr>
          <p:spPr>
            <a:xfrm>
              <a:off x="4476750" y="1166182"/>
              <a:ext cx="661988" cy="1705606"/>
            </a:xfrm>
            <a:custGeom>
              <a:avLst/>
              <a:gdLst>
                <a:gd name="connsiteX0" fmla="*/ 604838 w 661988"/>
                <a:gd name="connsiteY0" fmla="*/ 1704975 h 1704975"/>
                <a:gd name="connsiteX1" fmla="*/ 42863 w 661988"/>
                <a:gd name="connsiteY1" fmla="*/ 1514475 h 1704975"/>
                <a:gd name="connsiteX2" fmla="*/ 0 w 661988"/>
                <a:gd name="connsiteY2" fmla="*/ 166687 h 1704975"/>
                <a:gd name="connsiteX3" fmla="*/ 614363 w 661988"/>
                <a:gd name="connsiteY3" fmla="*/ 0 h 1704975"/>
                <a:gd name="connsiteX4" fmla="*/ 661988 w 661988"/>
                <a:gd name="connsiteY4" fmla="*/ 95250 h 1704975"/>
                <a:gd name="connsiteX5" fmla="*/ 604838 w 661988"/>
                <a:gd name="connsiteY5" fmla="*/ 1704975 h 1704975"/>
                <a:gd name="connsiteX0" fmla="*/ 604838 w 661988"/>
                <a:gd name="connsiteY0" fmla="*/ 1704975 h 1704975"/>
                <a:gd name="connsiteX1" fmla="*/ 42863 w 661988"/>
                <a:gd name="connsiteY1" fmla="*/ 1514475 h 1704975"/>
                <a:gd name="connsiteX2" fmla="*/ 0 w 661988"/>
                <a:gd name="connsiteY2" fmla="*/ 166687 h 1704975"/>
                <a:gd name="connsiteX3" fmla="*/ 614363 w 661988"/>
                <a:gd name="connsiteY3" fmla="*/ 0 h 1704975"/>
                <a:gd name="connsiteX4" fmla="*/ 661988 w 661988"/>
                <a:gd name="connsiteY4" fmla="*/ 95250 h 1704975"/>
                <a:gd name="connsiteX5" fmla="*/ 604838 w 661988"/>
                <a:gd name="connsiteY5" fmla="*/ 1704975 h 170497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  <a:gd name="connsiteX0" fmla="*/ 604838 w 661988"/>
                <a:gd name="connsiteY0" fmla="*/ 1706055 h 1706055"/>
                <a:gd name="connsiteX1" fmla="*/ 42863 w 661988"/>
                <a:gd name="connsiteY1" fmla="*/ 1515555 h 1706055"/>
                <a:gd name="connsiteX2" fmla="*/ 0 w 661988"/>
                <a:gd name="connsiteY2" fmla="*/ 167767 h 1706055"/>
                <a:gd name="connsiteX3" fmla="*/ 614363 w 661988"/>
                <a:gd name="connsiteY3" fmla="*/ 1080 h 1706055"/>
                <a:gd name="connsiteX4" fmla="*/ 661988 w 661988"/>
                <a:gd name="connsiteY4" fmla="*/ 96330 h 1706055"/>
                <a:gd name="connsiteX5" fmla="*/ 604838 w 661988"/>
                <a:gd name="connsiteY5" fmla="*/ 1706055 h 1706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1988" h="1706055">
                  <a:moveTo>
                    <a:pt x="604838" y="1706055"/>
                  </a:moveTo>
                  <a:cubicBezTo>
                    <a:pt x="446088" y="1699705"/>
                    <a:pt x="196850" y="1693355"/>
                    <a:pt x="42863" y="1515555"/>
                  </a:cubicBezTo>
                  <a:lnTo>
                    <a:pt x="0" y="167767"/>
                  </a:lnTo>
                  <a:cubicBezTo>
                    <a:pt x="104776" y="12193"/>
                    <a:pt x="442912" y="-5270"/>
                    <a:pt x="614363" y="1080"/>
                  </a:cubicBezTo>
                  <a:cubicBezTo>
                    <a:pt x="687388" y="4255"/>
                    <a:pt x="646113" y="64580"/>
                    <a:pt x="661988" y="96330"/>
                  </a:cubicBezTo>
                  <a:lnTo>
                    <a:pt x="604838" y="1706055"/>
                  </a:lnTo>
                  <a:close/>
                </a:path>
              </a:pathLst>
            </a:custGeom>
            <a:grpFill/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ClrTx/>
                <a:buFontTx/>
                <a:buNone/>
                <a:defRPr/>
              </a:pPr>
              <a:endParaRPr lang="en-US" sz="2100" kern="120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B6B4C0F2-45B8-6F90-8B79-38EFD5F92193}"/>
                </a:ext>
              </a:extLst>
            </p:cNvPr>
            <p:cNvSpPr/>
            <p:nvPr/>
          </p:nvSpPr>
          <p:spPr>
            <a:xfrm>
              <a:off x="4648868" y="1056604"/>
              <a:ext cx="399840" cy="166749"/>
            </a:xfrm>
            <a:custGeom>
              <a:avLst/>
              <a:gdLst>
                <a:gd name="connsiteX0" fmla="*/ 0 w 400050"/>
                <a:gd name="connsiteY0" fmla="*/ 176213 h 176213"/>
                <a:gd name="connsiteX1" fmla="*/ 0 w 400050"/>
                <a:gd name="connsiteY1" fmla="*/ 119063 h 176213"/>
                <a:gd name="connsiteX2" fmla="*/ 333375 w 400050"/>
                <a:gd name="connsiteY2" fmla="*/ 0 h 176213"/>
                <a:gd name="connsiteX3" fmla="*/ 400050 w 400050"/>
                <a:gd name="connsiteY3" fmla="*/ 42863 h 176213"/>
                <a:gd name="connsiteX4" fmla="*/ 385763 w 400050"/>
                <a:gd name="connsiteY4" fmla="*/ 119063 h 176213"/>
                <a:gd name="connsiteX5" fmla="*/ 0 w 400050"/>
                <a:gd name="connsiteY5" fmla="*/ 176213 h 176213"/>
                <a:gd name="connsiteX0" fmla="*/ 0 w 400050"/>
                <a:gd name="connsiteY0" fmla="*/ 176213 h 176213"/>
                <a:gd name="connsiteX1" fmla="*/ 9525 w 400050"/>
                <a:gd name="connsiteY1" fmla="*/ 130969 h 176213"/>
                <a:gd name="connsiteX2" fmla="*/ 333375 w 400050"/>
                <a:gd name="connsiteY2" fmla="*/ 0 h 176213"/>
                <a:gd name="connsiteX3" fmla="*/ 400050 w 400050"/>
                <a:gd name="connsiteY3" fmla="*/ 42863 h 176213"/>
                <a:gd name="connsiteX4" fmla="*/ 385763 w 400050"/>
                <a:gd name="connsiteY4" fmla="*/ 119063 h 176213"/>
                <a:gd name="connsiteX5" fmla="*/ 0 w 400050"/>
                <a:gd name="connsiteY5" fmla="*/ 176213 h 176213"/>
                <a:gd name="connsiteX0" fmla="*/ 0 w 400050"/>
                <a:gd name="connsiteY0" fmla="*/ 176213 h 176213"/>
                <a:gd name="connsiteX1" fmla="*/ 9525 w 400050"/>
                <a:gd name="connsiteY1" fmla="*/ 130969 h 176213"/>
                <a:gd name="connsiteX2" fmla="*/ 333375 w 400050"/>
                <a:gd name="connsiteY2" fmla="*/ 0 h 176213"/>
                <a:gd name="connsiteX3" fmla="*/ 400050 w 400050"/>
                <a:gd name="connsiteY3" fmla="*/ 42863 h 176213"/>
                <a:gd name="connsiteX4" fmla="*/ 385763 w 400050"/>
                <a:gd name="connsiteY4" fmla="*/ 119063 h 176213"/>
                <a:gd name="connsiteX5" fmla="*/ 0 w 400050"/>
                <a:gd name="connsiteY5" fmla="*/ 176213 h 176213"/>
                <a:gd name="connsiteX0" fmla="*/ 0 w 400050"/>
                <a:gd name="connsiteY0" fmla="*/ 166688 h 166688"/>
                <a:gd name="connsiteX1" fmla="*/ 9525 w 400050"/>
                <a:gd name="connsiteY1" fmla="*/ 121444 h 166688"/>
                <a:gd name="connsiteX2" fmla="*/ 333375 w 400050"/>
                <a:gd name="connsiteY2" fmla="*/ 0 h 166688"/>
                <a:gd name="connsiteX3" fmla="*/ 400050 w 400050"/>
                <a:gd name="connsiteY3" fmla="*/ 33338 h 166688"/>
                <a:gd name="connsiteX4" fmla="*/ 385763 w 400050"/>
                <a:gd name="connsiteY4" fmla="*/ 109538 h 166688"/>
                <a:gd name="connsiteX5" fmla="*/ 0 w 400050"/>
                <a:gd name="connsiteY5" fmla="*/ 166688 h 166688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  <a:gd name="connsiteX0" fmla="*/ 0 w 400050"/>
                <a:gd name="connsiteY0" fmla="*/ 167360 h 167360"/>
                <a:gd name="connsiteX1" fmla="*/ 9525 w 400050"/>
                <a:gd name="connsiteY1" fmla="*/ 122116 h 167360"/>
                <a:gd name="connsiteX2" fmla="*/ 333375 w 400050"/>
                <a:gd name="connsiteY2" fmla="*/ 672 h 167360"/>
                <a:gd name="connsiteX3" fmla="*/ 400050 w 400050"/>
                <a:gd name="connsiteY3" fmla="*/ 34010 h 167360"/>
                <a:gd name="connsiteX4" fmla="*/ 385763 w 400050"/>
                <a:gd name="connsiteY4" fmla="*/ 110210 h 167360"/>
                <a:gd name="connsiteX5" fmla="*/ 0 w 400050"/>
                <a:gd name="connsiteY5" fmla="*/ 167360 h 167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50" h="167360">
                  <a:moveTo>
                    <a:pt x="0" y="167360"/>
                  </a:moveTo>
                  <a:lnTo>
                    <a:pt x="9525" y="122116"/>
                  </a:lnTo>
                  <a:cubicBezTo>
                    <a:pt x="98425" y="7022"/>
                    <a:pt x="277812" y="-3297"/>
                    <a:pt x="333375" y="672"/>
                  </a:cubicBezTo>
                  <a:cubicBezTo>
                    <a:pt x="365125" y="2260"/>
                    <a:pt x="394493" y="15753"/>
                    <a:pt x="400050" y="34010"/>
                  </a:cubicBezTo>
                  <a:lnTo>
                    <a:pt x="385763" y="110210"/>
                  </a:lnTo>
                  <a:cubicBezTo>
                    <a:pt x="288131" y="110210"/>
                    <a:pt x="130969" y="119735"/>
                    <a:pt x="0" y="167360"/>
                  </a:cubicBezTo>
                  <a:close/>
                </a:path>
              </a:pathLst>
            </a:cu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buClrTx/>
                <a:buFontTx/>
                <a:buNone/>
                <a:defRPr/>
              </a:pPr>
              <a:endParaRPr lang="en-US" sz="2100" kern="120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4" name="TextBox 86">
            <a:extLst>
              <a:ext uri="{FF2B5EF4-FFF2-40B4-BE49-F238E27FC236}">
                <a16:creationId xmlns:a16="http://schemas.microsoft.com/office/drawing/2014/main" id="{62944F98-9166-4582-06C2-CF6FB9D1B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4302" y="2295983"/>
            <a:ext cx="49885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100" b="1" kern="1200" dirty="0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01</a:t>
            </a:r>
          </a:p>
        </p:txBody>
      </p:sp>
      <p:sp>
        <p:nvSpPr>
          <p:cNvPr id="15" name="TextBox 87">
            <a:extLst>
              <a:ext uri="{FF2B5EF4-FFF2-40B4-BE49-F238E27FC236}">
                <a16:creationId xmlns:a16="http://schemas.microsoft.com/office/drawing/2014/main" id="{5939070E-C378-6CB6-0E7D-EA4751FAE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4302" y="4031915"/>
            <a:ext cx="49885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100" b="1" kern="1200" dirty="0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02</a:t>
            </a:r>
          </a:p>
        </p:txBody>
      </p:sp>
      <p:sp>
        <p:nvSpPr>
          <p:cNvPr id="16" name="TextBox 88">
            <a:extLst>
              <a:ext uri="{FF2B5EF4-FFF2-40B4-BE49-F238E27FC236}">
                <a16:creationId xmlns:a16="http://schemas.microsoft.com/office/drawing/2014/main" id="{6ED339CD-D1C5-1F1E-504B-0428B4D8E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4302" y="5774989"/>
            <a:ext cx="49885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2100" b="1" kern="1200" dirty="0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03</a:t>
            </a:r>
          </a:p>
        </p:txBody>
      </p:sp>
      <p:sp>
        <p:nvSpPr>
          <p:cNvPr id="17" name="Rectangle 90">
            <a:extLst>
              <a:ext uri="{FF2B5EF4-FFF2-40B4-BE49-F238E27FC236}">
                <a16:creationId xmlns:a16="http://schemas.microsoft.com/office/drawing/2014/main" id="{D783A84A-4AD4-6FDA-DC89-E8F7D226E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032" y="3528978"/>
            <a:ext cx="4559891" cy="1449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fontAlgn="base">
              <a:lnSpc>
                <a:spcPts val="3733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2100" kern="1200" dirty="0" err="1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Nghệ</a:t>
            </a:r>
            <a:r>
              <a:rPr lang="en-US" sz="2100" kern="1200" dirty="0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 </a:t>
            </a:r>
            <a:r>
              <a:rPr lang="en-US" sz="2100" kern="1200" dirty="0" err="1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thuật</a:t>
            </a:r>
            <a:r>
              <a:rPr lang="en-US" sz="2100" kern="1200" dirty="0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 </a:t>
            </a:r>
            <a:r>
              <a:rPr lang="en-US" sz="2100" kern="1200" dirty="0" err="1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điêu</a:t>
            </a:r>
            <a:r>
              <a:rPr lang="en-US" sz="2100" kern="1200" dirty="0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 </a:t>
            </a:r>
            <a:r>
              <a:rPr lang="en-US" sz="2100" kern="1200" dirty="0" err="1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khắc</a:t>
            </a:r>
            <a:r>
              <a:rPr lang="en-US" sz="2100" kern="1200" dirty="0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 </a:t>
            </a:r>
            <a:r>
              <a:rPr lang="en-US" sz="2100" kern="1200" dirty="0" err="1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trên</a:t>
            </a:r>
            <a:r>
              <a:rPr lang="en-US" sz="2100" kern="1200" dirty="0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 </a:t>
            </a:r>
            <a:r>
              <a:rPr lang="en-US" sz="2100" kern="1200" dirty="0" err="1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thế</a:t>
            </a:r>
            <a:r>
              <a:rPr lang="en-US" sz="2100" kern="1200" dirty="0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 </a:t>
            </a:r>
            <a:r>
              <a:rPr lang="en-US" sz="2100" kern="1200" dirty="0" err="1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giới</a:t>
            </a:r>
            <a:r>
              <a:rPr lang="en-US" sz="2100" kern="1200" dirty="0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 </a:t>
            </a:r>
            <a:r>
              <a:rPr lang="en-US" sz="2100" kern="1200" dirty="0" err="1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có</a:t>
            </a:r>
            <a:r>
              <a:rPr lang="en-US" sz="2100" kern="1200" dirty="0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 </a:t>
            </a:r>
            <a:r>
              <a:rPr lang="en-US" sz="2100" kern="1200" dirty="0" err="1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từ</a:t>
            </a:r>
            <a:r>
              <a:rPr lang="en-US" sz="2100" kern="1200" dirty="0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 </a:t>
            </a:r>
            <a:r>
              <a:rPr lang="en-US" sz="2100" kern="1200" dirty="0" err="1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khoảng</a:t>
            </a:r>
            <a:r>
              <a:rPr lang="en-US" sz="2100" kern="1200" dirty="0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 30.000 </a:t>
            </a:r>
            <a:r>
              <a:rPr lang="en-US" sz="2100" kern="1200" dirty="0" err="1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năm</a:t>
            </a:r>
            <a:r>
              <a:rPr lang="en-US" sz="2100" kern="1200" dirty="0">
                <a:solidFill>
                  <a:srgbClr val="FFFFFF"/>
                </a:solidFill>
                <a:latin typeface="UTM Avo" panose="02040603050506020204" pitchFamily="18" charset="0"/>
                <a:cs typeface="Arial" charset="0"/>
              </a:rPr>
              <a:t> TCN.</a:t>
            </a:r>
          </a:p>
        </p:txBody>
      </p:sp>
      <p:sp>
        <p:nvSpPr>
          <p:cNvPr id="18" name="Rectangle 91">
            <a:extLst>
              <a:ext uri="{FF2B5EF4-FFF2-40B4-BE49-F238E27FC236}">
                <a16:creationId xmlns:a16="http://schemas.microsoft.com/office/drawing/2014/main" id="{319E2FB2-2B37-B32D-65B1-47BF81636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8574" y="5774990"/>
            <a:ext cx="408146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US" sz="2100" kern="1200" dirty="0">
              <a:solidFill>
                <a:srgbClr val="FFFFFF"/>
              </a:solidFill>
              <a:latin typeface="UTM Avo" panose="02040603050506020204" pitchFamily="18" charset="0"/>
              <a:cs typeface="Arial" charset="0"/>
            </a:endParaRPr>
          </a:p>
        </p:txBody>
      </p:sp>
      <p:sp>
        <p:nvSpPr>
          <p:cNvPr id="19" name="Line Callout 1 (Border and Accent Bar) 21">
            <a:extLst>
              <a:ext uri="{FF2B5EF4-FFF2-40B4-BE49-F238E27FC236}">
                <a16:creationId xmlns:a16="http://schemas.microsoft.com/office/drawing/2014/main" id="{851726B2-9376-1388-FC0F-A71C362DFFEA}"/>
              </a:ext>
            </a:extLst>
          </p:cNvPr>
          <p:cNvSpPr/>
          <p:nvPr/>
        </p:nvSpPr>
        <p:spPr>
          <a:xfrm>
            <a:off x="1017291" y="1843669"/>
            <a:ext cx="2791765" cy="661640"/>
          </a:xfrm>
          <a:prstGeom prst="accentBorderCallout1">
            <a:avLst>
              <a:gd name="adj1" fmla="val 18750"/>
              <a:gd name="adj2" fmla="val -8333"/>
              <a:gd name="adj3" fmla="val 19124"/>
              <a:gd name="adj4" fmla="val -35286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rgbClr val="C00000"/>
                </a:solidFill>
                <a:latin typeface="UTM Avo" panose="02040603050506020204" pitchFamily="18" charset="0"/>
              </a:rPr>
              <a:t>EM CẦN NHỚ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D18B10-3C0A-2AA6-4D73-5D10D0FC7185}"/>
              </a:ext>
            </a:extLst>
          </p:cNvPr>
          <p:cNvSpPr txBox="1"/>
          <p:nvPr/>
        </p:nvSpPr>
        <p:spPr>
          <a:xfrm>
            <a:off x="5199985" y="1771711"/>
            <a:ext cx="3302000" cy="1467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3733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Nghệ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thuật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điêu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khắc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bao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gồm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phù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điêu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và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tượng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tròn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2950AA-2D60-0FF0-7B25-C5CCEC267193}"/>
              </a:ext>
            </a:extLst>
          </p:cNvPr>
          <p:cNvSpPr txBox="1"/>
          <p:nvPr/>
        </p:nvSpPr>
        <p:spPr>
          <a:xfrm>
            <a:off x="5220033" y="5201527"/>
            <a:ext cx="5834063" cy="1467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733"/>
              </a:lnSpc>
            </a:pP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Ở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Việt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Nam,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đã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tìm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thấy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tượng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người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đàn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ông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bằng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đá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ở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Văn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Điển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,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Thanh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Trì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,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Hà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Nội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có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khoảng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2.000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 charset="0"/>
              </a:rPr>
              <a:t>năm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 charset="0"/>
              </a:rPr>
              <a:t> TCN.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6E50095-4B2B-7451-B320-613A8BD25F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6" y="3221039"/>
            <a:ext cx="1795903" cy="347821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98AC87E-FE15-B77D-C5FB-A2499EFF34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833" y="857175"/>
            <a:ext cx="1111555" cy="8366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715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0" grpId="0" animBg="1"/>
      <p:bldP spid="14" grpId="0"/>
      <p:bldP spid="15" grpId="0"/>
      <p:bldP spid="16" grpId="0"/>
      <p:bldP spid="17" grpId="0"/>
      <p:bldP spid="19" grpId="0" animBg="1"/>
      <p:bldP spid="20" grpId="0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776;p52">
            <a:extLst>
              <a:ext uri="{FF2B5EF4-FFF2-40B4-BE49-F238E27FC236}">
                <a16:creationId xmlns:a16="http://schemas.microsoft.com/office/drawing/2014/main" id="{4014D7BB-35B7-805B-1373-AE31A680146C}"/>
              </a:ext>
            </a:extLst>
          </p:cNvPr>
          <p:cNvSpPr/>
          <p:nvPr/>
        </p:nvSpPr>
        <p:spPr>
          <a:xfrm>
            <a:off x="625455" y="1909145"/>
            <a:ext cx="5443871" cy="4948855"/>
          </a:xfrm>
          <a:custGeom>
            <a:avLst/>
            <a:gdLst/>
            <a:ahLst/>
            <a:cxnLst/>
            <a:rect l="l" t="t" r="r" b="b"/>
            <a:pathLst>
              <a:path w="39985" h="39023" extrusionOk="0">
                <a:moveTo>
                  <a:pt x="19555" y="1"/>
                </a:moveTo>
                <a:cubicBezTo>
                  <a:pt x="17751" y="1"/>
                  <a:pt x="15948" y="224"/>
                  <a:pt x="14208" y="672"/>
                </a:cubicBezTo>
                <a:lnTo>
                  <a:pt x="14397" y="744"/>
                </a:lnTo>
                <a:lnTo>
                  <a:pt x="14397" y="744"/>
                </a:lnTo>
                <a:cubicBezTo>
                  <a:pt x="12048" y="978"/>
                  <a:pt x="9715" y="1569"/>
                  <a:pt x="7787" y="2906"/>
                </a:cubicBezTo>
                <a:cubicBezTo>
                  <a:pt x="5987" y="4146"/>
                  <a:pt x="4654" y="5976"/>
                  <a:pt x="3537" y="7869"/>
                </a:cubicBezTo>
                <a:cubicBezTo>
                  <a:pt x="1397" y="11560"/>
                  <a:pt x="1" y="15748"/>
                  <a:pt x="32" y="19997"/>
                </a:cubicBezTo>
                <a:cubicBezTo>
                  <a:pt x="63" y="24247"/>
                  <a:pt x="1521" y="28558"/>
                  <a:pt x="4499" y="31629"/>
                </a:cubicBezTo>
                <a:cubicBezTo>
                  <a:pt x="7290" y="34514"/>
                  <a:pt x="11106" y="36096"/>
                  <a:pt x="14921" y="37337"/>
                </a:cubicBezTo>
                <a:cubicBezTo>
                  <a:pt x="17618" y="38244"/>
                  <a:pt x="20443" y="39022"/>
                  <a:pt x="23270" y="39022"/>
                </a:cubicBezTo>
                <a:cubicBezTo>
                  <a:pt x="24117" y="39022"/>
                  <a:pt x="24965" y="38952"/>
                  <a:pt x="25809" y="38795"/>
                </a:cubicBezTo>
                <a:cubicBezTo>
                  <a:pt x="32044" y="37616"/>
                  <a:pt x="36479" y="31815"/>
                  <a:pt x="38434" y="25798"/>
                </a:cubicBezTo>
                <a:cubicBezTo>
                  <a:pt x="39054" y="23968"/>
                  <a:pt x="39457" y="22106"/>
                  <a:pt x="39612" y="20183"/>
                </a:cubicBezTo>
                <a:cubicBezTo>
                  <a:pt x="39985" y="13979"/>
                  <a:pt x="36945" y="7714"/>
                  <a:pt x="31951" y="3991"/>
                </a:cubicBezTo>
                <a:cubicBezTo>
                  <a:pt x="28423" y="1346"/>
                  <a:pt x="23987" y="1"/>
                  <a:pt x="1955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300">
              <a:latin typeface="UTM Avo" panose="02040603050506020204" pitchFamily="18" charset="0"/>
            </a:endParaRPr>
          </a:p>
        </p:txBody>
      </p:sp>
      <p:sp>
        <p:nvSpPr>
          <p:cNvPr id="3" name="Google Shape;3777;p52">
            <a:extLst>
              <a:ext uri="{FF2B5EF4-FFF2-40B4-BE49-F238E27FC236}">
                <a16:creationId xmlns:a16="http://schemas.microsoft.com/office/drawing/2014/main" id="{BB122A5B-9730-1548-F119-B7DC79254941}"/>
              </a:ext>
            </a:extLst>
          </p:cNvPr>
          <p:cNvSpPr/>
          <p:nvPr/>
        </p:nvSpPr>
        <p:spPr>
          <a:xfrm>
            <a:off x="6557384" y="1983103"/>
            <a:ext cx="4844507" cy="4692501"/>
          </a:xfrm>
          <a:custGeom>
            <a:avLst/>
            <a:gdLst/>
            <a:ahLst/>
            <a:cxnLst/>
            <a:rect l="l" t="t" r="r" b="b"/>
            <a:pathLst>
              <a:path w="39985" h="39023" extrusionOk="0">
                <a:moveTo>
                  <a:pt x="19555" y="1"/>
                </a:moveTo>
                <a:cubicBezTo>
                  <a:pt x="17751" y="1"/>
                  <a:pt x="15948" y="224"/>
                  <a:pt x="14208" y="672"/>
                </a:cubicBezTo>
                <a:lnTo>
                  <a:pt x="14397" y="744"/>
                </a:lnTo>
                <a:lnTo>
                  <a:pt x="14397" y="744"/>
                </a:lnTo>
                <a:cubicBezTo>
                  <a:pt x="12048" y="978"/>
                  <a:pt x="9715" y="1569"/>
                  <a:pt x="7787" y="2906"/>
                </a:cubicBezTo>
                <a:cubicBezTo>
                  <a:pt x="5987" y="4146"/>
                  <a:pt x="4654" y="5976"/>
                  <a:pt x="3537" y="7869"/>
                </a:cubicBezTo>
                <a:cubicBezTo>
                  <a:pt x="1397" y="11560"/>
                  <a:pt x="1" y="15748"/>
                  <a:pt x="32" y="19997"/>
                </a:cubicBezTo>
                <a:cubicBezTo>
                  <a:pt x="63" y="24247"/>
                  <a:pt x="1521" y="28558"/>
                  <a:pt x="4499" y="31629"/>
                </a:cubicBezTo>
                <a:cubicBezTo>
                  <a:pt x="7290" y="34514"/>
                  <a:pt x="11106" y="36096"/>
                  <a:pt x="14921" y="37337"/>
                </a:cubicBezTo>
                <a:cubicBezTo>
                  <a:pt x="17618" y="38244"/>
                  <a:pt x="20443" y="39022"/>
                  <a:pt x="23270" y="39022"/>
                </a:cubicBezTo>
                <a:cubicBezTo>
                  <a:pt x="24117" y="39022"/>
                  <a:pt x="24965" y="38952"/>
                  <a:pt x="25809" y="38795"/>
                </a:cubicBezTo>
                <a:cubicBezTo>
                  <a:pt x="32044" y="37616"/>
                  <a:pt x="36479" y="31815"/>
                  <a:pt x="38434" y="25798"/>
                </a:cubicBezTo>
                <a:cubicBezTo>
                  <a:pt x="39054" y="23968"/>
                  <a:pt x="39457" y="22106"/>
                  <a:pt x="39612" y="20183"/>
                </a:cubicBezTo>
                <a:cubicBezTo>
                  <a:pt x="39985" y="13979"/>
                  <a:pt x="36945" y="7714"/>
                  <a:pt x="31951" y="3991"/>
                </a:cubicBezTo>
                <a:cubicBezTo>
                  <a:pt x="28423" y="1346"/>
                  <a:pt x="23987" y="1"/>
                  <a:pt x="1955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300" dirty="0">
              <a:latin typeface="UTM Avo" panose="02040603050506020204" pitchFamily="18" charset="0"/>
            </a:endParaRPr>
          </a:p>
        </p:txBody>
      </p:sp>
      <p:sp>
        <p:nvSpPr>
          <p:cNvPr id="4" name="Google Shape;3778;p52">
            <a:extLst>
              <a:ext uri="{FF2B5EF4-FFF2-40B4-BE49-F238E27FC236}">
                <a16:creationId xmlns:a16="http://schemas.microsoft.com/office/drawing/2014/main" id="{5A4B71F1-2AA8-D012-FD7A-0DEF3EDC56E1}"/>
              </a:ext>
            </a:extLst>
          </p:cNvPr>
          <p:cNvSpPr txBox="1">
            <a:spLocks/>
          </p:cNvSpPr>
          <p:nvPr/>
        </p:nvSpPr>
        <p:spPr>
          <a:xfrm>
            <a:off x="3949451" y="1003614"/>
            <a:ext cx="5030186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300" dirty="0" err="1">
                <a:solidFill>
                  <a:srgbClr val="C00000"/>
                </a:solidFill>
                <a:latin typeface="UTM Avo" panose="02040603050506020204" pitchFamily="18" charset="0"/>
              </a:rPr>
              <a:t>Hệ</a:t>
            </a:r>
            <a:r>
              <a:rPr lang="en-US" sz="23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300" dirty="0" err="1">
                <a:solidFill>
                  <a:srgbClr val="C00000"/>
                </a:solidFill>
                <a:latin typeface="UTM Avo" panose="02040603050506020204" pitchFamily="18" charset="0"/>
              </a:rPr>
              <a:t>thống</a:t>
            </a:r>
            <a:r>
              <a:rPr lang="en-US" sz="23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300" dirty="0" err="1">
                <a:solidFill>
                  <a:srgbClr val="C00000"/>
                </a:solidFill>
                <a:latin typeface="UTM Avo" panose="02040603050506020204" pitchFamily="18" charset="0"/>
              </a:rPr>
              <a:t>kiến</a:t>
            </a:r>
            <a:r>
              <a:rPr lang="en-US" sz="23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300" dirty="0" err="1">
                <a:solidFill>
                  <a:srgbClr val="C00000"/>
                </a:solidFill>
                <a:latin typeface="UTM Avo" panose="02040603050506020204" pitchFamily="18" charset="0"/>
              </a:rPr>
              <a:t>thức</a:t>
            </a:r>
            <a:r>
              <a:rPr lang="en-US" sz="23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300" dirty="0" err="1">
                <a:solidFill>
                  <a:srgbClr val="C00000"/>
                </a:solidFill>
                <a:latin typeface="UTM Avo" panose="02040603050506020204" pitchFamily="18" charset="0"/>
              </a:rPr>
              <a:t>bài</a:t>
            </a:r>
            <a:r>
              <a:rPr lang="en-US" sz="23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300" dirty="0" err="1">
                <a:solidFill>
                  <a:srgbClr val="C00000"/>
                </a:solidFill>
                <a:latin typeface="UTM Avo" panose="02040603050506020204" pitchFamily="18" charset="0"/>
              </a:rPr>
              <a:t>học</a:t>
            </a:r>
            <a:endParaRPr lang="en-US" sz="23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Google Shape;3779;p52">
            <a:extLst>
              <a:ext uri="{FF2B5EF4-FFF2-40B4-BE49-F238E27FC236}">
                <a16:creationId xmlns:a16="http://schemas.microsoft.com/office/drawing/2014/main" id="{1D874076-CAD6-352C-774B-E3273473B710}"/>
              </a:ext>
            </a:extLst>
          </p:cNvPr>
          <p:cNvSpPr txBox="1">
            <a:spLocks/>
          </p:cNvSpPr>
          <p:nvPr/>
        </p:nvSpPr>
        <p:spPr>
          <a:xfrm>
            <a:off x="2947479" y="2294171"/>
            <a:ext cx="621126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300" dirty="0"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6" name="Google Shape;3780;p52">
            <a:extLst>
              <a:ext uri="{FF2B5EF4-FFF2-40B4-BE49-F238E27FC236}">
                <a16:creationId xmlns:a16="http://schemas.microsoft.com/office/drawing/2014/main" id="{51C84F89-66C4-1CEC-DBA5-DD525D229A97}"/>
              </a:ext>
            </a:extLst>
          </p:cNvPr>
          <p:cNvSpPr txBox="1">
            <a:spLocks/>
          </p:cNvSpPr>
          <p:nvPr/>
        </p:nvSpPr>
        <p:spPr>
          <a:xfrm>
            <a:off x="2314405" y="3593918"/>
            <a:ext cx="2508400" cy="98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2133"/>
              </a:spcBef>
              <a:buSzPts val="1100"/>
            </a:pPr>
            <a:endParaRPr lang="en-US" sz="2300">
              <a:latin typeface="UTM Avo" panose="02040603050506020204" pitchFamily="18" charset="0"/>
            </a:endParaRPr>
          </a:p>
          <a:p>
            <a:pPr>
              <a:spcBef>
                <a:spcPts val="2133"/>
              </a:spcBef>
              <a:spcAft>
                <a:spcPts val="2133"/>
              </a:spcAft>
            </a:pPr>
            <a:endParaRPr lang="en-US" sz="2300" dirty="0">
              <a:latin typeface="UTM Avo" panose="02040603050506020204" pitchFamily="18" charset="0"/>
            </a:endParaRPr>
          </a:p>
        </p:txBody>
      </p:sp>
      <p:sp>
        <p:nvSpPr>
          <p:cNvPr id="7" name="Google Shape;3781;p52">
            <a:extLst>
              <a:ext uri="{FF2B5EF4-FFF2-40B4-BE49-F238E27FC236}">
                <a16:creationId xmlns:a16="http://schemas.microsoft.com/office/drawing/2014/main" id="{5AD4B86C-2F5B-6B5A-24D8-FD91636F08DC}"/>
              </a:ext>
            </a:extLst>
          </p:cNvPr>
          <p:cNvSpPr txBox="1">
            <a:spLocks/>
          </p:cNvSpPr>
          <p:nvPr/>
        </p:nvSpPr>
        <p:spPr>
          <a:xfrm>
            <a:off x="8590699" y="2351107"/>
            <a:ext cx="971918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300" dirty="0"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D9F229-9BFA-904B-D4D5-235CFDF59960}"/>
              </a:ext>
            </a:extLst>
          </p:cNvPr>
          <p:cNvSpPr txBox="1"/>
          <p:nvPr/>
        </p:nvSpPr>
        <p:spPr>
          <a:xfrm>
            <a:off x="1113513" y="2922173"/>
            <a:ext cx="4417275" cy="293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100" dirty="0">
                <a:latin typeface="UTM Avo" panose="02040603050506020204" pitchFamily="18" charset="0"/>
              </a:rPr>
              <a:t>Các nhân vật được tạo nên từ những chất liệu quen thuộc như giấy bạc, giấy ăn, đất nặn,... Các nhân vật được tạo dáng và đặt trong không gian 3 chiều sinh động và hấp dẫn.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CFDE1E-E741-2722-5BD6-A5A1BCFE7895}"/>
              </a:ext>
            </a:extLst>
          </p:cNvPr>
          <p:cNvSpPr txBox="1"/>
          <p:nvPr/>
        </p:nvSpPr>
        <p:spPr>
          <a:xfrm>
            <a:off x="7106091" y="3347996"/>
            <a:ext cx="3941135" cy="1962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100" dirty="0" err="1">
                <a:latin typeface="UTM Avo" panose="02040603050506020204" pitchFamily="18" charset="0"/>
              </a:rPr>
              <a:t>Ngoài</a:t>
            </a:r>
            <a:r>
              <a:rPr lang="en-US" sz="2100" dirty="0">
                <a:latin typeface="UTM Avo" panose="020406030505060202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</a:rPr>
              <a:t>vẻ</a:t>
            </a:r>
            <a:r>
              <a:rPr lang="en-US" sz="2100" dirty="0">
                <a:latin typeface="UTM Avo" panose="020406030505060202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</a:rPr>
              <a:t>đẹp</a:t>
            </a:r>
            <a:r>
              <a:rPr lang="en-US" sz="2100" dirty="0">
                <a:latin typeface="UTM Avo" panose="020406030505060202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</a:rPr>
              <a:t>về</a:t>
            </a:r>
            <a:r>
              <a:rPr lang="en-US" sz="2100" dirty="0">
                <a:latin typeface="UTM Avo" panose="020406030505060202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</a:rPr>
              <a:t>hình</a:t>
            </a:r>
            <a:r>
              <a:rPr lang="en-US" sz="2100" dirty="0">
                <a:latin typeface="UTM Avo" panose="020406030505060202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</a:rPr>
              <a:t>khối</a:t>
            </a:r>
            <a:r>
              <a:rPr lang="en-US" sz="2100" dirty="0">
                <a:latin typeface="UTM Avo" panose="02040603050506020204" pitchFamily="18" charset="0"/>
              </a:rPr>
              <a:t>, </a:t>
            </a:r>
            <a:r>
              <a:rPr lang="en-US" sz="2100" dirty="0" err="1">
                <a:latin typeface="UTM Avo" panose="02040603050506020204" pitchFamily="18" charset="0"/>
              </a:rPr>
              <a:t>các</a:t>
            </a:r>
            <a:r>
              <a:rPr lang="en-US" sz="2100" dirty="0">
                <a:latin typeface="UTM Avo" panose="020406030505060202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</a:rPr>
              <a:t>phẩm</a:t>
            </a:r>
            <a:r>
              <a:rPr lang="en-US" sz="2100" dirty="0">
                <a:latin typeface="UTM Avo" panose="020406030505060202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</a:rPr>
              <a:t>điêu</a:t>
            </a:r>
            <a:r>
              <a:rPr lang="en-US" sz="2100" dirty="0">
                <a:latin typeface="UTM Avo" panose="020406030505060202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</a:rPr>
              <a:t>khắc</a:t>
            </a:r>
            <a:r>
              <a:rPr lang="en-US" sz="2100" dirty="0">
                <a:latin typeface="UTM Avo" panose="020406030505060202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</a:rPr>
              <a:t>nhóm</a:t>
            </a:r>
            <a:r>
              <a:rPr lang="en-US" sz="2100" dirty="0">
                <a:latin typeface="UTM Avo" panose="020406030505060202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</a:rPr>
              <a:t>nhân</a:t>
            </a:r>
            <a:r>
              <a:rPr lang="en-US" sz="2100" dirty="0">
                <a:latin typeface="UTM Avo" panose="020406030505060202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</a:rPr>
              <a:t>vật</a:t>
            </a:r>
            <a:r>
              <a:rPr lang="en-US" sz="2100" dirty="0">
                <a:latin typeface="UTM Avo" panose="020406030505060202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</a:rPr>
              <a:t>còn</a:t>
            </a:r>
            <a:r>
              <a:rPr lang="en-US" sz="2100" dirty="0">
                <a:latin typeface="UTM Avo" panose="020406030505060202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</a:rPr>
              <a:t>cần</a:t>
            </a:r>
            <a:r>
              <a:rPr lang="en-US" sz="2100" dirty="0">
                <a:latin typeface="UTM Avo" panose="020406030505060202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</a:rPr>
              <a:t>nội</a:t>
            </a:r>
            <a:r>
              <a:rPr lang="en-US" sz="2100" dirty="0">
                <a:latin typeface="UTM Avo" panose="02040603050506020204" pitchFamily="18" charset="0"/>
              </a:rPr>
              <a:t> dung </a:t>
            </a:r>
            <a:r>
              <a:rPr lang="en-US" sz="2100" dirty="0" err="1">
                <a:latin typeface="UTM Avo" panose="02040603050506020204" pitchFamily="18" charset="0"/>
              </a:rPr>
              <a:t>chủ</a:t>
            </a:r>
            <a:r>
              <a:rPr lang="en-US" sz="2100" dirty="0">
                <a:latin typeface="UTM Avo" panose="020406030505060202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</a:rPr>
              <a:t>đề</a:t>
            </a:r>
            <a:r>
              <a:rPr lang="en-US" sz="2100" dirty="0">
                <a:latin typeface="UTM Avo" panose="020406030505060202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</a:rPr>
              <a:t>để</a:t>
            </a:r>
            <a:r>
              <a:rPr lang="en-US" sz="2100" dirty="0">
                <a:latin typeface="UTM Avo" panose="020406030505060202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</a:rPr>
              <a:t>thể</a:t>
            </a:r>
            <a:r>
              <a:rPr lang="en-US" sz="2100" dirty="0">
                <a:latin typeface="UTM Avo" panose="02040603050506020204" pitchFamily="18" charset="0"/>
              </a:rPr>
              <a:t> </a:t>
            </a:r>
            <a:r>
              <a:rPr lang="en-US" sz="2100" dirty="0" err="1">
                <a:latin typeface="UTM Avo" panose="02040603050506020204" pitchFamily="18" charset="0"/>
              </a:rPr>
              <a:t>hiện</a:t>
            </a:r>
            <a:r>
              <a:rPr lang="en-US" sz="2100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014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7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704;p48">
            <a:extLst>
              <a:ext uri="{FF2B5EF4-FFF2-40B4-BE49-F238E27FC236}">
                <a16:creationId xmlns:a16="http://schemas.microsoft.com/office/drawing/2014/main" id="{6F3A7D34-B38E-0CC9-0EBA-973CF64D93C2}"/>
              </a:ext>
            </a:extLst>
          </p:cNvPr>
          <p:cNvSpPr txBox="1">
            <a:spLocks/>
          </p:cNvSpPr>
          <p:nvPr/>
        </p:nvSpPr>
        <p:spPr>
          <a:xfrm>
            <a:off x="3030280" y="992440"/>
            <a:ext cx="6560407" cy="10801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vi-VN" sz="2600">
                <a:solidFill>
                  <a:srgbClr val="C00000"/>
                </a:solidFill>
                <a:latin typeface="+mn-lt"/>
              </a:rPr>
              <a:t>HƯỚNG DẪN VỀ NHÀ</a:t>
            </a:r>
            <a:endParaRPr lang="vi-VN" sz="2600" dirty="0">
              <a:solidFill>
                <a:srgbClr val="C00000"/>
              </a:solidFill>
              <a:latin typeface="+mn-lt"/>
            </a:endParaRPr>
          </a:p>
        </p:txBody>
      </p:sp>
      <p:cxnSp>
        <p:nvCxnSpPr>
          <p:cNvPr id="3" name="Google Shape;3705;p48">
            <a:extLst>
              <a:ext uri="{FF2B5EF4-FFF2-40B4-BE49-F238E27FC236}">
                <a16:creationId xmlns:a16="http://schemas.microsoft.com/office/drawing/2014/main" id="{45A14B88-CD13-5EB8-CD21-D720B9CD3AD3}"/>
              </a:ext>
            </a:extLst>
          </p:cNvPr>
          <p:cNvCxnSpPr/>
          <p:nvPr/>
        </p:nvCxnSpPr>
        <p:spPr>
          <a:xfrm>
            <a:off x="9052192" y="3313398"/>
            <a:ext cx="0" cy="660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4" name="Google Shape;3707;p48">
            <a:extLst>
              <a:ext uri="{FF2B5EF4-FFF2-40B4-BE49-F238E27FC236}">
                <a16:creationId xmlns:a16="http://schemas.microsoft.com/office/drawing/2014/main" id="{427E1AEF-6C8F-BFE7-D568-99B76D93E28A}"/>
              </a:ext>
            </a:extLst>
          </p:cNvPr>
          <p:cNvCxnSpPr/>
          <p:nvPr/>
        </p:nvCxnSpPr>
        <p:spPr>
          <a:xfrm>
            <a:off x="3372564" y="3313398"/>
            <a:ext cx="0" cy="660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cxnSp>
      <p:grpSp>
        <p:nvGrpSpPr>
          <p:cNvPr id="5" name="Google Shape;3715;p48">
            <a:extLst>
              <a:ext uri="{FF2B5EF4-FFF2-40B4-BE49-F238E27FC236}">
                <a16:creationId xmlns:a16="http://schemas.microsoft.com/office/drawing/2014/main" id="{F3DA47E9-D5E3-75D1-9F74-8689C03001CB}"/>
              </a:ext>
            </a:extLst>
          </p:cNvPr>
          <p:cNvGrpSpPr/>
          <p:nvPr/>
        </p:nvGrpSpPr>
        <p:grpSpPr>
          <a:xfrm>
            <a:off x="1889919" y="3538528"/>
            <a:ext cx="8726000" cy="210539"/>
            <a:chOff x="1299750" y="1690073"/>
            <a:chExt cx="6544500" cy="157904"/>
          </a:xfrm>
        </p:grpSpPr>
        <p:cxnSp>
          <p:nvCxnSpPr>
            <p:cNvPr id="6" name="Google Shape;3716;p48">
              <a:extLst>
                <a:ext uri="{FF2B5EF4-FFF2-40B4-BE49-F238E27FC236}">
                  <a16:creationId xmlns:a16="http://schemas.microsoft.com/office/drawing/2014/main" id="{240BFC74-D873-00BE-B65A-A69A416A189C}"/>
                </a:ext>
              </a:extLst>
            </p:cNvPr>
            <p:cNvCxnSpPr/>
            <p:nvPr/>
          </p:nvCxnSpPr>
          <p:spPr>
            <a:xfrm>
              <a:off x="1299750" y="1769025"/>
              <a:ext cx="65445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7" name="Google Shape;3717;p48">
              <a:extLst>
                <a:ext uri="{FF2B5EF4-FFF2-40B4-BE49-F238E27FC236}">
                  <a16:creationId xmlns:a16="http://schemas.microsoft.com/office/drawing/2014/main" id="{DA2DFBC8-0F66-66CD-0BD9-A08F4080CA79}"/>
                </a:ext>
              </a:extLst>
            </p:cNvPr>
            <p:cNvSpPr/>
            <p:nvPr/>
          </p:nvSpPr>
          <p:spPr>
            <a:xfrm>
              <a:off x="2336540" y="1690073"/>
              <a:ext cx="157887" cy="157904"/>
            </a:xfrm>
            <a:custGeom>
              <a:avLst/>
              <a:gdLst/>
              <a:ahLst/>
              <a:cxnLst/>
              <a:rect l="l" t="t" r="r" b="b"/>
              <a:pathLst>
                <a:path w="6620" h="6620" extrusionOk="0">
                  <a:moveTo>
                    <a:pt x="3310" y="1"/>
                  </a:moveTo>
                  <a:cubicBezTo>
                    <a:pt x="1465" y="1"/>
                    <a:pt x="1" y="1466"/>
                    <a:pt x="1" y="3310"/>
                  </a:cubicBezTo>
                  <a:cubicBezTo>
                    <a:pt x="1" y="5127"/>
                    <a:pt x="1465" y="6619"/>
                    <a:pt x="3310" y="6619"/>
                  </a:cubicBezTo>
                  <a:cubicBezTo>
                    <a:pt x="5127" y="6619"/>
                    <a:pt x="6619" y="5127"/>
                    <a:pt x="6619" y="3310"/>
                  </a:cubicBezTo>
                  <a:cubicBezTo>
                    <a:pt x="6619" y="1466"/>
                    <a:pt x="5127" y="1"/>
                    <a:pt x="33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8" name="Google Shape;3719;p48">
              <a:extLst>
                <a:ext uri="{FF2B5EF4-FFF2-40B4-BE49-F238E27FC236}">
                  <a16:creationId xmlns:a16="http://schemas.microsoft.com/office/drawing/2014/main" id="{DAE2619F-B8D6-0C57-EFE4-2ADBF24B21B3}"/>
                </a:ext>
              </a:extLst>
            </p:cNvPr>
            <p:cNvSpPr/>
            <p:nvPr/>
          </p:nvSpPr>
          <p:spPr>
            <a:xfrm>
              <a:off x="6592512" y="1690073"/>
              <a:ext cx="157887" cy="157904"/>
            </a:xfrm>
            <a:custGeom>
              <a:avLst/>
              <a:gdLst/>
              <a:ahLst/>
              <a:cxnLst/>
              <a:rect l="l" t="t" r="r" b="b"/>
              <a:pathLst>
                <a:path w="6620" h="6620" extrusionOk="0">
                  <a:moveTo>
                    <a:pt x="3310" y="1"/>
                  </a:moveTo>
                  <a:cubicBezTo>
                    <a:pt x="1465" y="1"/>
                    <a:pt x="1" y="1466"/>
                    <a:pt x="1" y="3310"/>
                  </a:cubicBezTo>
                  <a:cubicBezTo>
                    <a:pt x="1" y="5127"/>
                    <a:pt x="1465" y="6619"/>
                    <a:pt x="3310" y="6619"/>
                  </a:cubicBezTo>
                  <a:cubicBezTo>
                    <a:pt x="5127" y="6619"/>
                    <a:pt x="6619" y="5127"/>
                    <a:pt x="6619" y="3310"/>
                  </a:cubicBezTo>
                  <a:cubicBezTo>
                    <a:pt x="6619" y="1466"/>
                    <a:pt x="5127" y="1"/>
                    <a:pt x="33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D86CCFF-A37B-0EB2-94CE-82956926B1BD}"/>
              </a:ext>
            </a:extLst>
          </p:cNvPr>
          <p:cNvSpPr/>
          <p:nvPr/>
        </p:nvSpPr>
        <p:spPr>
          <a:xfrm>
            <a:off x="3149356" y="4185169"/>
            <a:ext cx="2821795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</a:rPr>
              <a:t>Xem trước bài 3, SGK Mĩ thuật 6.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1EEF92-A2F7-5CEE-3793-5ED12EEA14AE}"/>
              </a:ext>
            </a:extLst>
          </p:cNvPr>
          <p:cNvSpPr/>
          <p:nvPr/>
        </p:nvSpPr>
        <p:spPr>
          <a:xfrm>
            <a:off x="6234223" y="4149815"/>
            <a:ext cx="3220216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</a:rPr>
              <a:t>Chuẩn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bị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đồ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dùng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tập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cho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</a:rPr>
              <a:t> 3.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218063-6AB0-9A37-026B-4B3AE4711108}"/>
              </a:ext>
            </a:extLst>
          </p:cNvPr>
          <p:cNvSpPr txBox="1"/>
          <p:nvPr/>
        </p:nvSpPr>
        <p:spPr>
          <a:xfrm>
            <a:off x="3030280" y="2650051"/>
            <a:ext cx="12475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69E3F5-95AE-3428-7CC5-EDEBC42989FD}"/>
              </a:ext>
            </a:extLst>
          </p:cNvPr>
          <p:cNvSpPr txBox="1"/>
          <p:nvPr/>
        </p:nvSpPr>
        <p:spPr>
          <a:xfrm>
            <a:off x="8650312" y="2665286"/>
            <a:ext cx="12475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UTM Avo" panose="02040603050506020204" pitchFamily="18" charset="0"/>
              </a:rPr>
              <a:t>02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F1734F4-8256-C984-387E-C8D3A4C47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16" y="2527888"/>
            <a:ext cx="1388513" cy="122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925</Words>
  <Application>Microsoft Office PowerPoint</Application>
  <PresentationFormat>Widescreen</PresentationFormat>
  <Paragraphs>92</Paragraphs>
  <Slides>29</Slides>
  <Notes>16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Thực hành tạo hình nhân vật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21</cp:revision>
  <dcterms:modified xsi:type="dcterms:W3CDTF">2023-08-18T03:02:51Z</dcterms:modified>
</cp:coreProperties>
</file>