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3" r:id="rId3"/>
    <p:sldMasterId id="2147483685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60" r:id="rId9"/>
    <p:sldId id="284" r:id="rId10"/>
    <p:sldId id="285" r:id="rId11"/>
    <p:sldId id="286" r:id="rId12"/>
    <p:sldId id="287" r:id="rId13"/>
    <p:sldId id="261" r:id="rId14"/>
    <p:sldId id="262" r:id="rId15"/>
    <p:sldId id="288" r:id="rId16"/>
    <p:sldId id="289" r:id="rId17"/>
    <p:sldId id="290" r:id="rId18"/>
    <p:sldId id="283" r:id="rId19"/>
    <p:sldId id="291" r:id="rId20"/>
    <p:sldId id="292" r:id="rId21"/>
    <p:sldId id="293" r:id="rId22"/>
    <p:sldId id="294" r:id="rId23"/>
    <p:sldId id="265" r:id="rId24"/>
    <p:sldId id="266" r:id="rId25"/>
    <p:sldId id="295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28"/>
  </p:normalViewPr>
  <p:slideViewPr>
    <p:cSldViewPr snapToGrid="0">
      <p:cViewPr>
        <p:scale>
          <a:sx n="50" d="100"/>
          <a:sy n="50" d="100"/>
        </p:scale>
        <p:origin x="2064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Gv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007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quà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tất</a:t>
            </a:r>
            <a:r>
              <a:rPr lang="en-US" dirty="0"/>
              <a:t> </a:t>
            </a:r>
            <a:r>
              <a:rPr lang="en-US" dirty="0" err="1"/>
              <a:t>cả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 </a:t>
            </a:r>
            <a:r>
              <a:rPr lang="en-US" dirty="0" err="1"/>
              <a:t>tượng</a:t>
            </a:r>
            <a:r>
              <a:rPr lang="en-US" dirty="0"/>
              <a:t> </a:t>
            </a:r>
            <a:r>
              <a:rPr lang="en-US" dirty="0" err="1"/>
              <a:t>dấu</a:t>
            </a:r>
            <a:r>
              <a:rPr lang="en-US" dirty="0"/>
              <a:t> x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96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</a:t>
            </a:r>
            <a:r>
              <a:rPr lang="en-US" dirty="0" err="1"/>
              <a:t>clicl</a:t>
            </a:r>
            <a:r>
              <a:rPr lang="en-US" dirty="0"/>
              <a:t> go home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065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vùng</a:t>
            </a:r>
            <a:r>
              <a:rPr lang="en-US" dirty="0"/>
              <a:t> </a:t>
            </a:r>
            <a:r>
              <a:rPr lang="en-US" dirty="0" err="1"/>
              <a:t>trống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GV </a:t>
            </a:r>
            <a:r>
              <a:rPr lang="en-US" dirty="0" err="1"/>
              <a:t>clicl</a:t>
            </a:r>
            <a:r>
              <a:rPr lang="en-US" dirty="0"/>
              <a:t> go home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chính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76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3155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31172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4048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9041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5684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51427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7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86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90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91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6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70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45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289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0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55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9127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83585" y="25260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dirty="0">
              <a:latin typeface="Yeseva One" panose="00000500000000000000" charset="0"/>
              <a:ea typeface="Yeseva One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84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242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9886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043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180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744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338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569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641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211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774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748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505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639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085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9832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988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692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270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7416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122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41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9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F686823F-86A8-46E3-B8C9-B67B2A33682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A7C4B743-43E3-4B8A-957C-DAFBF1EAC5C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71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6FE95354-DA22-443D-B2FB-1CD6A473EB0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684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0A3E156F-637C-4493-97AF-77F1BA27E6A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18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5.svg"/><Relationship Id="rId12" Type="http://schemas.openxmlformats.org/officeDocument/2006/relationships/slide" Target="slide5.xml"/><Relationship Id="rId2" Type="http://schemas.openxmlformats.org/officeDocument/2006/relationships/audio" Target="../media/media1.wav"/><Relationship Id="rId16" Type="http://schemas.openxmlformats.org/officeDocument/2006/relationships/image" Target="../media/image22.jpeg"/><Relationship Id="rId1" Type="http://schemas.microsoft.com/office/2007/relationships/media" Target="../media/media1.wav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7.svg"/><Relationship Id="rId1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jpeg"/><Relationship Id="rId7" Type="http://schemas.openxmlformats.org/officeDocument/2006/relationships/slide" Target="slide9.xml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11" Type="http://schemas.openxmlformats.org/officeDocument/2006/relationships/slide" Target="slide10.xml"/><Relationship Id="rId5" Type="http://schemas.openxmlformats.org/officeDocument/2006/relationships/image" Target="../media/image24.png"/><Relationship Id="rId10" Type="http://schemas.openxmlformats.org/officeDocument/2006/relationships/image" Target="../media/image28.gif"/><Relationship Id="rId4" Type="http://schemas.openxmlformats.org/officeDocument/2006/relationships/slide" Target="slide8.xml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4.gif"/><Relationship Id="rId3" Type="http://schemas.openxmlformats.org/officeDocument/2006/relationships/audio" Target="../media/audio1.wav"/><Relationship Id="rId7" Type="http://schemas.openxmlformats.org/officeDocument/2006/relationships/image" Target="../media/image25.png"/><Relationship Id="rId12" Type="http://schemas.openxmlformats.org/officeDocument/2006/relationships/image" Target="../media/image33.gi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32.gif"/><Relationship Id="rId5" Type="http://schemas.openxmlformats.org/officeDocument/2006/relationships/image" Target="../media/image29.gif"/><Relationship Id="rId15" Type="http://schemas.openxmlformats.org/officeDocument/2006/relationships/image" Target="../media/image36.gif"/><Relationship Id="rId10" Type="http://schemas.openxmlformats.org/officeDocument/2006/relationships/image" Target="../media/image31.gif"/><Relationship Id="rId4" Type="http://schemas.openxmlformats.org/officeDocument/2006/relationships/audio" Target="../media/audio2.wav"/><Relationship Id="rId9" Type="http://schemas.openxmlformats.org/officeDocument/2006/relationships/slide" Target="slide7.xml"/><Relationship Id="rId14" Type="http://schemas.openxmlformats.org/officeDocument/2006/relationships/image" Target="../media/image35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4.gif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12" Type="http://schemas.openxmlformats.org/officeDocument/2006/relationships/image" Target="../media/image33.gif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2.gif"/><Relationship Id="rId5" Type="http://schemas.openxmlformats.org/officeDocument/2006/relationships/image" Target="../media/image29.gif"/><Relationship Id="rId15" Type="http://schemas.openxmlformats.org/officeDocument/2006/relationships/image" Target="../media/image36.gif"/><Relationship Id="rId10" Type="http://schemas.openxmlformats.org/officeDocument/2006/relationships/image" Target="../media/image31.gif"/><Relationship Id="rId4" Type="http://schemas.openxmlformats.org/officeDocument/2006/relationships/audio" Target="../media/audio2.wav"/><Relationship Id="rId9" Type="http://schemas.openxmlformats.org/officeDocument/2006/relationships/slide" Target="slide7.xml"/><Relationship Id="rId14" Type="http://schemas.openxmlformats.org/officeDocument/2006/relationships/image" Target="../media/image3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3" Type="http://schemas.openxmlformats.org/officeDocument/2006/relationships/image" Target="../media/image38.jp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5" Type="http://schemas.openxmlformats.org/officeDocument/2006/relationships/image" Target="../media/image57.sv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38.jp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sv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gif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77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6.jpeg"/><Relationship Id="rId11" Type="http://schemas.openxmlformats.org/officeDocument/2006/relationships/image" Target="../media/image80.jpeg"/><Relationship Id="rId5" Type="http://schemas.openxmlformats.org/officeDocument/2006/relationships/image" Target="../media/image75.jpg"/><Relationship Id="rId10" Type="http://schemas.openxmlformats.org/officeDocument/2006/relationships/image" Target="../media/image79.png"/><Relationship Id="rId4" Type="http://schemas.openxmlformats.org/officeDocument/2006/relationships/image" Target="../media/image74.jpg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26" Type="http://schemas.openxmlformats.org/officeDocument/2006/relationships/image" Target="../media/image99.svg"/><Relationship Id="rId3" Type="http://schemas.openxmlformats.org/officeDocument/2006/relationships/audio" Target="../media/audio2.wav"/><Relationship Id="rId21" Type="http://schemas.openxmlformats.org/officeDocument/2006/relationships/image" Target="../media/image94.png"/><Relationship Id="rId7" Type="http://schemas.openxmlformats.org/officeDocument/2006/relationships/image" Target="../media/image82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5" Type="http://schemas.openxmlformats.org/officeDocument/2006/relationships/image" Target="../media/image9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8.gif"/><Relationship Id="rId11" Type="http://schemas.openxmlformats.org/officeDocument/2006/relationships/image" Target="../media/image84.png"/><Relationship Id="rId24" Type="http://schemas.openxmlformats.org/officeDocument/2006/relationships/image" Target="../media/image97.png"/><Relationship Id="rId5" Type="http://schemas.openxmlformats.org/officeDocument/2006/relationships/image" Target="../media/image81.jpg"/><Relationship Id="rId15" Type="http://schemas.openxmlformats.org/officeDocument/2006/relationships/image" Target="../media/image88.png"/><Relationship Id="rId23" Type="http://schemas.openxmlformats.org/officeDocument/2006/relationships/image" Target="../media/image96.png"/><Relationship Id="rId10" Type="http://schemas.openxmlformats.org/officeDocument/2006/relationships/image" Target="../media/image83.jpeg"/><Relationship Id="rId19" Type="http://schemas.openxmlformats.org/officeDocument/2006/relationships/image" Target="../media/image92.png"/><Relationship Id="rId4" Type="http://schemas.openxmlformats.org/officeDocument/2006/relationships/audio" Target="../media/audio3.wav"/><Relationship Id="rId9" Type="http://schemas.openxmlformats.org/officeDocument/2006/relationships/slide" Target="slide17.xml"/><Relationship Id="rId14" Type="http://schemas.openxmlformats.org/officeDocument/2006/relationships/image" Target="../media/image87.png"/><Relationship Id="rId22" Type="http://schemas.openxmlformats.org/officeDocument/2006/relationships/image" Target="../media/image9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7.png"/><Relationship Id="rId26" Type="http://schemas.openxmlformats.org/officeDocument/2006/relationships/image" Target="../media/image92.png"/><Relationship Id="rId3" Type="http://schemas.openxmlformats.org/officeDocument/2006/relationships/audio" Target="../media/audio2.wav"/><Relationship Id="rId21" Type="http://schemas.openxmlformats.org/officeDocument/2006/relationships/image" Target="../media/image80.jpe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6.png"/><Relationship Id="rId25" Type="http://schemas.openxmlformats.org/officeDocument/2006/relationships/image" Target="../media/image99.sv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95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24" Type="http://schemas.openxmlformats.org/officeDocument/2006/relationships/image" Target="../media/image98.png"/><Relationship Id="rId5" Type="http://schemas.openxmlformats.org/officeDocument/2006/relationships/image" Target="../media/image81.jpg"/><Relationship Id="rId15" Type="http://schemas.openxmlformats.org/officeDocument/2006/relationships/image" Target="../media/image94.png"/><Relationship Id="rId23" Type="http://schemas.openxmlformats.org/officeDocument/2006/relationships/image" Target="../media/image83.jpeg"/><Relationship Id="rId10" Type="http://schemas.openxmlformats.org/officeDocument/2006/relationships/image" Target="../media/image88.png"/><Relationship Id="rId19" Type="http://schemas.openxmlformats.org/officeDocument/2006/relationships/image" Target="../media/image78.gif"/><Relationship Id="rId4" Type="http://schemas.openxmlformats.org/officeDocument/2006/relationships/audio" Target="../media/audio3.wav"/><Relationship Id="rId9" Type="http://schemas.openxmlformats.org/officeDocument/2006/relationships/image" Target="../media/image87.png"/><Relationship Id="rId14" Type="http://schemas.openxmlformats.org/officeDocument/2006/relationships/image" Target="../media/image93.png"/><Relationship Id="rId22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7.png"/><Relationship Id="rId26" Type="http://schemas.openxmlformats.org/officeDocument/2006/relationships/image" Target="../media/image92.png"/><Relationship Id="rId3" Type="http://schemas.openxmlformats.org/officeDocument/2006/relationships/audio" Target="../media/audio2.wav"/><Relationship Id="rId21" Type="http://schemas.openxmlformats.org/officeDocument/2006/relationships/image" Target="../media/image80.jpe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6.png"/><Relationship Id="rId25" Type="http://schemas.openxmlformats.org/officeDocument/2006/relationships/image" Target="../media/image99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95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24" Type="http://schemas.openxmlformats.org/officeDocument/2006/relationships/image" Target="../media/image98.png"/><Relationship Id="rId5" Type="http://schemas.openxmlformats.org/officeDocument/2006/relationships/image" Target="../media/image81.jpg"/><Relationship Id="rId15" Type="http://schemas.openxmlformats.org/officeDocument/2006/relationships/image" Target="../media/image94.png"/><Relationship Id="rId23" Type="http://schemas.openxmlformats.org/officeDocument/2006/relationships/image" Target="../media/image83.jpeg"/><Relationship Id="rId10" Type="http://schemas.openxmlformats.org/officeDocument/2006/relationships/image" Target="../media/image88.png"/><Relationship Id="rId19" Type="http://schemas.openxmlformats.org/officeDocument/2006/relationships/image" Target="../media/image78.gif"/><Relationship Id="rId4" Type="http://schemas.openxmlformats.org/officeDocument/2006/relationships/audio" Target="../media/audio3.wav"/><Relationship Id="rId9" Type="http://schemas.openxmlformats.org/officeDocument/2006/relationships/image" Target="../media/image87.png"/><Relationship Id="rId14" Type="http://schemas.openxmlformats.org/officeDocument/2006/relationships/image" Target="../media/image93.png"/><Relationship Id="rId22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97.png"/><Relationship Id="rId26" Type="http://schemas.openxmlformats.org/officeDocument/2006/relationships/image" Target="../media/image92.png"/><Relationship Id="rId3" Type="http://schemas.openxmlformats.org/officeDocument/2006/relationships/audio" Target="../media/audio2.wav"/><Relationship Id="rId21" Type="http://schemas.openxmlformats.org/officeDocument/2006/relationships/image" Target="../media/image80.jpe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6.png"/><Relationship Id="rId25" Type="http://schemas.openxmlformats.org/officeDocument/2006/relationships/image" Target="../media/image99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95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24" Type="http://schemas.openxmlformats.org/officeDocument/2006/relationships/image" Target="../media/image98.png"/><Relationship Id="rId5" Type="http://schemas.openxmlformats.org/officeDocument/2006/relationships/image" Target="../media/image81.jpg"/><Relationship Id="rId15" Type="http://schemas.openxmlformats.org/officeDocument/2006/relationships/image" Target="../media/image94.png"/><Relationship Id="rId23" Type="http://schemas.openxmlformats.org/officeDocument/2006/relationships/image" Target="../media/image83.jpeg"/><Relationship Id="rId10" Type="http://schemas.openxmlformats.org/officeDocument/2006/relationships/image" Target="../media/image88.png"/><Relationship Id="rId19" Type="http://schemas.openxmlformats.org/officeDocument/2006/relationships/image" Target="../media/image78.gif"/><Relationship Id="rId4" Type="http://schemas.openxmlformats.org/officeDocument/2006/relationships/audio" Target="../media/audio3.wav"/><Relationship Id="rId9" Type="http://schemas.openxmlformats.org/officeDocument/2006/relationships/image" Target="../media/image87.png"/><Relationship Id="rId14" Type="http://schemas.openxmlformats.org/officeDocument/2006/relationships/image" Target="../media/image93.png"/><Relationship Id="rId22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jpg"/><Relationship Id="rId7" Type="http://schemas.openxmlformats.org/officeDocument/2006/relationships/image" Target="../media/image10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Relationship Id="rId9" Type="http://schemas.openxmlformats.org/officeDocument/2006/relationships/image" Target="../media/image10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35.xml"/><Relationship Id="rId6" Type="http://schemas.microsoft.com/office/2007/relationships/hdphoto" Target="../media/hdphoto2.wdp"/><Relationship Id="rId5" Type="http://schemas.openxmlformats.org/officeDocument/2006/relationships/image" Target="../media/image11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1: Gia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đình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4</a:t>
            </a:r>
            <a:endParaRPr sz="4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Giữ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vệ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sinh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ở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(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1)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74C41D-AC57-F910-C276-8B0B92215CB1}"/>
              </a:ext>
            </a:extLst>
          </p:cNvPr>
          <p:cNvGrpSpPr/>
          <p:nvPr/>
        </p:nvGrpSpPr>
        <p:grpSpPr>
          <a:xfrm>
            <a:off x="284590" y="114666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B8FBFEA6-2583-2A32-3D53-6A086BDD1B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FD83C9-2197-B293-7EED-AA1191F1CDA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94C46279-5225-7D36-6E36-4885B432F0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28644" y="1707770"/>
            <a:ext cx="10638217" cy="2203377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912B4F68-12C6-0DC5-841E-959AB910177B}"/>
              </a:ext>
            </a:extLst>
          </p:cNvPr>
          <p:cNvGrpSpPr>
            <a:grpSpLocks noChangeAspect="1"/>
          </p:cNvGrpSpPr>
          <p:nvPr/>
        </p:nvGrpSpPr>
        <p:grpSpPr>
          <a:xfrm rot="1220785">
            <a:off x="10240777" y="1365454"/>
            <a:ext cx="829434" cy="684628"/>
            <a:chOff x="0" y="0"/>
            <a:chExt cx="2138680" cy="1765300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9DA538EB-D9C5-7167-96E5-CE9642FA58FC}"/>
                </a:ext>
              </a:extLst>
            </p:cNvPr>
            <p:cNvSpPr/>
            <p:nvPr/>
          </p:nvSpPr>
          <p:spPr>
            <a:xfrm>
              <a:off x="-49530" y="-55880"/>
              <a:ext cx="2237740" cy="1819910"/>
            </a:xfrm>
            <a:custGeom>
              <a:avLst/>
              <a:gdLst/>
              <a:ahLst/>
              <a:cxnLst/>
              <a:rect l="l" t="t" r="r" b="b"/>
              <a:pathLst>
                <a:path w="2237740" h="1819910">
                  <a:moveTo>
                    <a:pt x="1789430" y="69850"/>
                  </a:moveTo>
                  <a:cubicBezTo>
                    <a:pt x="1540510" y="0"/>
                    <a:pt x="1233170" y="191770"/>
                    <a:pt x="1118870" y="495300"/>
                  </a:cubicBezTo>
                  <a:cubicBezTo>
                    <a:pt x="1004570" y="190500"/>
                    <a:pt x="697230" y="0"/>
                    <a:pt x="448310" y="69850"/>
                  </a:cubicBezTo>
                  <a:cubicBezTo>
                    <a:pt x="127000" y="160020"/>
                    <a:pt x="0" y="447040"/>
                    <a:pt x="66040" y="796290"/>
                  </a:cubicBezTo>
                  <a:cubicBezTo>
                    <a:pt x="120650" y="1079500"/>
                    <a:pt x="448310" y="1574800"/>
                    <a:pt x="1117600" y="1819910"/>
                  </a:cubicBezTo>
                  <a:cubicBezTo>
                    <a:pt x="1786890" y="1574800"/>
                    <a:pt x="2115820" y="1079500"/>
                    <a:pt x="2169160" y="796290"/>
                  </a:cubicBezTo>
                  <a:cubicBezTo>
                    <a:pt x="2237740" y="447040"/>
                    <a:pt x="2110740" y="160020"/>
                    <a:pt x="1789430" y="69850"/>
                  </a:cubicBezTo>
                  <a:close/>
                </a:path>
              </a:pathLst>
            </a:custGeom>
            <a:solidFill>
              <a:srgbClr val="FE5435"/>
            </a:solidFill>
          </p:spPr>
        </p:sp>
      </p:grpSp>
      <p:pic>
        <p:nvPicPr>
          <p:cNvPr id="6" name="Picture 8">
            <a:extLst>
              <a:ext uri="{FF2B5EF4-FFF2-40B4-BE49-F238E27FC236}">
                <a16:creationId xmlns:a16="http://schemas.microsoft.com/office/drawing/2014/main" id="{5F36A57E-F3B5-BD21-A2AD-DD7A30F39C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019633">
            <a:off x="568499" y="1754353"/>
            <a:ext cx="541342" cy="62608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626FABC9-82C9-7C33-3F74-592CF96AD95D}"/>
              </a:ext>
            </a:extLst>
          </p:cNvPr>
          <p:cNvSpPr txBox="1"/>
          <p:nvPr/>
        </p:nvSpPr>
        <p:spPr>
          <a:xfrm>
            <a:off x="2018891" y="2135084"/>
            <a:ext cx="8371275" cy="1115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Trao đổi với bạn về câu tục ngữ “Nhà sạch thì mát, bát sạch ngon cơm” muốn nói với bạn điều gì? </a:t>
            </a:r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F0EDAD20-DE17-89CD-A6C8-CDBEE73B4A81}"/>
              </a:ext>
            </a:extLst>
          </p:cNvPr>
          <p:cNvSpPr/>
          <p:nvPr/>
        </p:nvSpPr>
        <p:spPr>
          <a:xfrm>
            <a:off x="1484931" y="4346032"/>
            <a:ext cx="9703972" cy="19961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600" i="1">
                <a:latin typeface="UTM Avo" panose="02040603050506020204" pitchFamily="18" charset="0"/>
                <a:cs typeface="Arial" pitchFamily="34" charset="0"/>
              </a:rPr>
              <a:t>Khi chúng ta ở trong nhà sạch thì cảm thấy rất mát mẻ, ăn với chén bát sạch ta sẽ thấy ngon miệng. Vì vậy, cần giữ gìn nhà ở sạch sẽ.</a:t>
            </a:r>
            <a:endParaRPr lang="en-US" sz="2600">
              <a:latin typeface="UTM Avo" panose="02040603050506020204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CBD1D75-91D6-6721-5C41-212132840BB3}"/>
              </a:ext>
            </a:extLst>
          </p:cNvPr>
          <p:cNvSpPr/>
          <p:nvPr/>
        </p:nvSpPr>
        <p:spPr>
          <a:xfrm>
            <a:off x="1232066" y="1560957"/>
            <a:ext cx="1028294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Hoạt động 1: Nhận xét về nhà ở trong tình huống cụ thể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BAC4B8-61B4-A798-0FA6-1F7230039477}"/>
              </a:ext>
            </a:extLst>
          </p:cNvPr>
          <p:cNvSpPr/>
          <p:nvPr/>
        </p:nvSpPr>
        <p:spPr>
          <a:xfrm>
            <a:off x="1232066" y="2151903"/>
            <a:ext cx="10494433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Quan sát Hình 1, 2 SGK trang 18, 19 và trả lời câu hỏi: </a:t>
            </a:r>
            <a:r>
              <a:rPr lang="nl-NL" sz="2600" i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Em có nhận xét gì về từng phòng trong nhà ở các hình? 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B47153-7A27-C94E-8D75-F59B82D8AB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66" y="3569829"/>
            <a:ext cx="4694275" cy="31523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8BC022-1C7F-AC03-EB53-52303F78E1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514" y="3532322"/>
            <a:ext cx="4428460" cy="318869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E0A47F-DE0D-4AFB-A019-3B65ECEF2308}"/>
              </a:ext>
            </a:extLst>
          </p:cNvPr>
          <p:cNvSpPr/>
          <p:nvPr/>
        </p:nvSpPr>
        <p:spPr>
          <a:xfrm>
            <a:off x="5389609" y="939800"/>
            <a:ext cx="667682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TRÒ CH</a:t>
            </a:r>
            <a:r>
              <a:rPr kumimoji="0" lang="vi-VN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Ơ</a:t>
            </a:r>
            <a:r>
              <a:rPr kumimoji="0" lang="en-US" sz="3600" b="1" i="0" u="none" strike="noStrike" kern="1200" cap="none" spc="0" normalizeH="0" baseline="0" noProof="0" dirty="0">
                <a:ln w="6600">
                  <a:solidFill>
                    <a:srgbClr val="7030A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C0504D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I HỘP QUÀ BÍ MẬT</a:t>
            </a:r>
          </a:p>
        </p:txBody>
      </p:sp>
      <p:pic>
        <p:nvPicPr>
          <p:cNvPr id="18" name="chrysanthemum">
            <a:hlinkClick r:id="" action="ppaction://media"/>
            <a:extLst>
              <a:ext uri="{FF2B5EF4-FFF2-40B4-BE49-F238E27FC236}">
                <a16:creationId xmlns:a16="http://schemas.microsoft.com/office/drawing/2014/main" id="{8AE2F4B0-E4D2-402B-A75B-0B7FADBE2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61927" y="-800100"/>
            <a:ext cx="609600" cy="609600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547" y="1268046"/>
            <a:ext cx="6100597" cy="5873849"/>
          </a:xfrm>
          <a:prstGeom prst="rect">
            <a:avLst/>
          </a:prstGeom>
        </p:spPr>
      </p:pic>
      <p:pic>
        <p:nvPicPr>
          <p:cNvPr id="22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676400" y="2362200"/>
            <a:ext cx="2571277" cy="3170857"/>
          </a:xfrm>
          <a:prstGeom prst="rect">
            <a:avLst/>
          </a:prstGeom>
        </p:spPr>
      </p:pic>
      <p:pic>
        <p:nvPicPr>
          <p:cNvPr id="23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524263">
            <a:off x="4314737" y="2328682"/>
            <a:ext cx="634580" cy="444206"/>
          </a:xfrm>
          <a:prstGeom prst="rect">
            <a:avLst/>
          </a:prstGeom>
        </p:spPr>
      </p:pic>
      <p:pic>
        <p:nvPicPr>
          <p:cNvPr id="24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7480614">
            <a:off x="1561473" y="5584246"/>
            <a:ext cx="634580" cy="444206"/>
          </a:xfrm>
          <a:prstGeom prst="rect">
            <a:avLst/>
          </a:prstGeom>
        </p:spPr>
      </p:pic>
      <p:pic>
        <p:nvPicPr>
          <p:cNvPr id="25" name="Picture 24">
            <a:hlinkClick r:id="rId12" action="ppaction://hlinksldjump"/>
            <a:extLst>
              <a:ext uri="{FF2B5EF4-FFF2-40B4-BE49-F238E27FC236}">
                <a16:creationId xmlns:a16="http://schemas.microsoft.com/office/drawing/2014/main" id="{633EC59B-FCA1-44AA-9210-1F72A9C855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337" y="4450038"/>
            <a:ext cx="1969179" cy="1743607"/>
          </a:xfrm>
          <a:prstGeom prst="rect">
            <a:avLst/>
          </a:prstGeom>
        </p:spPr>
      </p:pic>
      <p:pic>
        <p:nvPicPr>
          <p:cNvPr id="26" name="Picture 25">
            <a:hlinkClick r:id="rId14" action="ppaction://hlinksldjump"/>
            <a:extLst>
              <a:ext uri="{FF2B5EF4-FFF2-40B4-BE49-F238E27FC236}">
                <a16:creationId xmlns:a16="http://schemas.microsoft.com/office/drawing/2014/main" id="{AD65FD14-A8FF-49BD-BB2A-1A81849D35A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612" y="3937927"/>
            <a:ext cx="2060627" cy="1383912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891B021B-CF47-0116-8734-1E3BA0676FF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89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58333E-6 -4.93827E-6 L 4.58333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0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6335562D-47C3-42BC-BC7D-7AF52EE5A71A}"/>
              </a:ext>
            </a:extLst>
          </p:cNvPr>
          <p:cNvSpPr/>
          <p:nvPr/>
        </p:nvSpPr>
        <p:spPr>
          <a:xfrm>
            <a:off x="0" y="1839352"/>
            <a:ext cx="12192000" cy="11417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165D02D2-111C-48DA-B806-17EDA77B2D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617" y="967549"/>
            <a:ext cx="1969179" cy="1743607"/>
          </a:xfrm>
          <a:prstGeom prst="rect">
            <a:avLst/>
          </a:prstGeom>
        </p:spPr>
      </p:pic>
      <p:pic>
        <p:nvPicPr>
          <p:cNvPr id="9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DE93B167-9DF8-4F7B-A15E-DCA0F1988F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893" y="455439"/>
            <a:ext cx="2060627" cy="1383912"/>
          </a:xfrm>
          <a:prstGeom prst="rect">
            <a:avLst/>
          </a:prstGeom>
        </p:spPr>
      </p:pic>
      <p:pic>
        <p:nvPicPr>
          <p:cNvPr id="10" name="Picture 9">
            <a:hlinkClick r:id="rId7" action="ppaction://hlinksldjump"/>
            <a:extLst>
              <a:ext uri="{FF2B5EF4-FFF2-40B4-BE49-F238E27FC236}">
                <a16:creationId xmlns:a16="http://schemas.microsoft.com/office/drawing/2014/main" id="{99F79902-D845-4948-9A8D-BC737DA839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560" y="974969"/>
            <a:ext cx="1969179" cy="1743607"/>
          </a:xfrm>
          <a:prstGeom prst="rect">
            <a:avLst/>
          </a:prstGeom>
        </p:spPr>
      </p:pic>
      <p:pic>
        <p:nvPicPr>
          <p:cNvPr id="11" name="Picture 10">
            <a:hlinkClick r:id="rId7" action="ppaction://hlinksldjump"/>
            <a:extLst>
              <a:ext uri="{FF2B5EF4-FFF2-40B4-BE49-F238E27FC236}">
                <a16:creationId xmlns:a16="http://schemas.microsoft.com/office/drawing/2014/main" id="{F5A3D29D-2006-4BE0-AEF2-ABC918DCEA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112" y="462858"/>
            <a:ext cx="2060627" cy="138391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68116E2-9E2A-444E-92F8-B1A7CB1476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976641"/>
            <a:ext cx="6095999" cy="33481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AF2A1C0-A62D-4A01-AB2A-74ABC46C1A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2" y="2974629"/>
            <a:ext cx="6095999" cy="334819"/>
          </a:xfrm>
          <a:prstGeom prst="rect">
            <a:avLst/>
          </a:prstGeom>
        </p:spPr>
      </p:pic>
      <p:sp>
        <p:nvSpPr>
          <p:cNvPr id="42" name="Flowchart: Summing Junction 41">
            <a:hlinkClick r:id="rId11" action="ppaction://hlinksldjump"/>
            <a:extLst>
              <a:ext uri="{FF2B5EF4-FFF2-40B4-BE49-F238E27FC236}">
                <a16:creationId xmlns:a16="http://schemas.microsoft.com/office/drawing/2014/main" id="{E51D645D-F5EB-48AD-9720-05E0BE57DF46}"/>
              </a:ext>
            </a:extLst>
          </p:cNvPr>
          <p:cNvSpPr/>
          <p:nvPr/>
        </p:nvSpPr>
        <p:spPr>
          <a:xfrm>
            <a:off x="10936468" y="5867400"/>
            <a:ext cx="1111290" cy="896597"/>
          </a:xfrm>
          <a:prstGeom prst="flowChartSummingJunction">
            <a:avLst/>
          </a:prstGeom>
          <a:solidFill>
            <a:srgbClr val="FF000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7C08818-5A13-37D7-3702-53FC150A66E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668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778" y="382137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5137288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625178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64164" y="3545927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Bạn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được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10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4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điểm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7999" y="501245"/>
            <a:ext cx="4930057" cy="1727200"/>
          </a:xfrm>
          <a:prstGeom prst="foldedCorner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09630">
              <a:buClrTx/>
            </a:pPr>
            <a:r>
              <a:rPr kumimoji="0" lang="en-US" sz="2933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Em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có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xét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gì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về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từng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phòng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trong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nhà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ở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hình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sau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933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đây</a:t>
            </a:r>
            <a:r>
              <a:rPr kumimoji="0" lang="en-US" sz="2933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?</a:t>
            </a:r>
            <a:endParaRPr kumimoji="0" lang="en-US" sz="29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562249" y="3045481"/>
            <a:ext cx="8985136" cy="1483947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phòng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đều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chưa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sạch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sẽ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ngăn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nắp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Ví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dụ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phòng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khách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chưa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sạch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vì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có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rác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vứt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ở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dưới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sàn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tường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ẩm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mốc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tivi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bụi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bẩn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822970" y="5753122"/>
            <a:ext cx="2458247" cy="25302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801892" y="4833247"/>
            <a:ext cx="2329814" cy="906862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240" y="6227382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4025900" y="4964241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668" y="5924036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48706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344" y="4201350"/>
            <a:ext cx="784333" cy="77492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7895" y="4434794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4195484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3" y="4098482"/>
            <a:ext cx="714375" cy="11906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2E6604-E4E9-7A39-F514-7280CA1BA8F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539" y="-27850"/>
            <a:ext cx="4298625" cy="288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32556"/>
      </p:ext>
    </p:extLst>
  </p:cSld>
  <p:clrMapOvr>
    <a:masterClrMapping/>
  </p:clrMapOvr>
  <p:transition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08B5389-96DF-4FAF-96B3-8993C7E567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6539" y="145023"/>
            <a:ext cx="1941429" cy="1856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3805F6-EA77-4D51-9744-9F37A57F2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27" y="5114393"/>
            <a:ext cx="1969179" cy="17436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3DB36-0CAB-4CD0-BE48-595E0CADE4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02" y="4602283"/>
            <a:ext cx="2060627" cy="1383912"/>
          </a:xfrm>
          <a:prstGeom prst="rect">
            <a:avLst/>
          </a:prstGeom>
        </p:spPr>
      </p:pic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6FCD71A2-4BFE-4953-931C-BECE5B4A1D66}"/>
              </a:ext>
            </a:extLst>
          </p:cNvPr>
          <p:cNvSpPr/>
          <p:nvPr/>
        </p:nvSpPr>
        <p:spPr>
          <a:xfrm>
            <a:off x="9926540" y="4173786"/>
            <a:ext cx="1470660" cy="1328012"/>
          </a:xfrm>
          <a:prstGeom prst="foldedCorne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Bạn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được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lang="en-US" sz="1800" b="1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en-US" sz="1800" b="1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điểm</a:t>
            </a:r>
            <a:r>
              <a:rPr lang="en-US" sz="1800" b="1" kern="1200" noProof="0" dirty="0">
                <a:solidFill>
                  <a:prstClr val="black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10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Rectangle: Folded Corner 26">
            <a:extLst>
              <a:ext uri="{FF2B5EF4-FFF2-40B4-BE49-F238E27FC236}">
                <a16:creationId xmlns:a16="http://schemas.microsoft.com/office/drawing/2014/main" id="{A468FF43-48BE-45C8-AE0E-72371E21D00D}"/>
              </a:ext>
            </a:extLst>
          </p:cNvPr>
          <p:cNvSpPr/>
          <p:nvPr/>
        </p:nvSpPr>
        <p:spPr>
          <a:xfrm>
            <a:off x="502402" y="599770"/>
            <a:ext cx="6002227" cy="1727200"/>
          </a:xfrm>
          <a:prstGeom prst="foldedCorner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Em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có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nhận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xét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về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từng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phòng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trong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nhà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ở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các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hình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sau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2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đây</a:t>
            </a:r>
            <a:r>
              <a:rPr lang="en-US" sz="32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Rectangle: Folded Corner 27">
            <a:extLst>
              <a:ext uri="{FF2B5EF4-FFF2-40B4-BE49-F238E27FC236}">
                <a16:creationId xmlns:a16="http://schemas.microsoft.com/office/drawing/2014/main" id="{02105D08-1F14-416F-86C2-51DFEA1D8826}"/>
              </a:ext>
            </a:extLst>
          </p:cNvPr>
          <p:cNvSpPr/>
          <p:nvPr/>
        </p:nvSpPr>
        <p:spPr>
          <a:xfrm>
            <a:off x="486916" y="2906597"/>
            <a:ext cx="9622971" cy="1496210"/>
          </a:xfrm>
          <a:prstGeom prst="foldedCorner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46">
              <a:buClrTx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Các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phòng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đều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sạch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sẽ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và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ngăn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nắp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Ví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dụ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Phòng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vệ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sinh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sạch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sẽ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ngăn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nắp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bồn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cầu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sạch</a:t>
            </a:r>
            <a:r>
              <a:rPr lang="en-US" sz="2600" kern="1200" noProof="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noProof="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sẽ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khăn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mặt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khăn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tắm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trắng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sạch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để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dung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nơi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quy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kern="1200" dirty="0" err="1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định</a:t>
            </a:r>
            <a:r>
              <a:rPr lang="en-US" sz="2600" kern="1200" dirty="0">
                <a:solidFill>
                  <a:srgbClr val="002060"/>
                </a:solidFill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,…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1AF95E-ACBD-46E9-8F43-1F6D65A0D221}"/>
              </a:ext>
            </a:extLst>
          </p:cNvPr>
          <p:cNvSpPr/>
          <p:nvPr/>
        </p:nvSpPr>
        <p:spPr>
          <a:xfrm rot="5600923">
            <a:off x="2760600" y="5691073"/>
            <a:ext cx="2438331" cy="250979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1" name="Arrow: Pentagon 30">
            <a:hlinkClick r:id="rId9" action="ppaction://hlinksldjump"/>
            <a:extLst>
              <a:ext uri="{FF2B5EF4-FFF2-40B4-BE49-F238E27FC236}">
                <a16:creationId xmlns:a16="http://schemas.microsoft.com/office/drawing/2014/main" id="{AA693000-41B6-4481-BACC-F3E8F4F6DBBA}"/>
              </a:ext>
            </a:extLst>
          </p:cNvPr>
          <p:cNvSpPr/>
          <p:nvPr/>
        </p:nvSpPr>
        <p:spPr>
          <a:xfrm rot="586976" flipH="1">
            <a:off x="2730682" y="4765981"/>
            <a:ext cx="2310939" cy="899515"/>
          </a:xfrm>
          <a:prstGeom prst="homePlate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GO HOME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D4177A1-A88F-4280-9343-2E28544658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516" y="6154427"/>
            <a:ext cx="952500" cy="1019175"/>
          </a:xfrm>
          <a:prstGeom prst="rect">
            <a:avLst/>
          </a:prstGeom>
        </p:spPr>
      </p:pic>
      <p:sp>
        <p:nvSpPr>
          <p:cNvPr id="36" name="Flowchart: Summing Junction 35">
            <a:extLst>
              <a:ext uri="{FF2B5EF4-FFF2-40B4-BE49-F238E27FC236}">
                <a16:creationId xmlns:a16="http://schemas.microsoft.com/office/drawing/2014/main" id="{9A9D8C94-FF71-4542-A1F8-47F84D77E78E}"/>
              </a:ext>
            </a:extLst>
          </p:cNvPr>
          <p:cNvSpPr/>
          <p:nvPr/>
        </p:nvSpPr>
        <p:spPr>
          <a:xfrm>
            <a:off x="3955176" y="4891286"/>
            <a:ext cx="154407" cy="154407"/>
          </a:xfrm>
          <a:prstGeom prst="flowChartSummingJunction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2D227BA-4253-4222-A515-03444C57CB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944" y="5851081"/>
            <a:ext cx="1164057" cy="12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ADCD335-3FE0-4DF0-AEE0-F01FB02593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5811"/>
            <a:ext cx="1164057" cy="127598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31D4799-01BE-422D-9BB8-792204DC8F8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20" y="4134673"/>
            <a:ext cx="777979" cy="768643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E2D8554-4EA9-4489-87EE-9EE8BCAD80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87171" y="4361839"/>
            <a:ext cx="880161" cy="84319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42873B8-CC7C-4CCD-B555-E79C2046F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4172589"/>
            <a:ext cx="495300" cy="43815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F1CB1F2-B380-48F5-8964-31095DE91B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0493" y="4075587"/>
            <a:ext cx="714375" cy="11906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E55D94-F195-CDC6-3259-10FF78C3C18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473" y="-16510"/>
            <a:ext cx="3688414" cy="265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02486"/>
      </p:ext>
    </p:extLst>
  </p:cSld>
  <p:clrMapOvr>
    <a:masterClrMapping/>
  </p:clrMapOvr>
  <p:transition>
    <p:fad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6 L -1.66667E-6 -0.2247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5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7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8FC0AE0E-CC59-7A3A-7C22-6EEB03CD5D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86010" y="2498908"/>
            <a:ext cx="1201991" cy="11833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ED6297-E75C-0FAA-E8D0-BB06375C4518}"/>
              </a:ext>
            </a:extLst>
          </p:cNvPr>
          <p:cNvSpPr/>
          <p:nvPr/>
        </p:nvSpPr>
        <p:spPr>
          <a:xfrm>
            <a:off x="1199728" y="1494151"/>
            <a:ext cx="1131543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Hoạt động 2: Thảo luận về sự cần thiết phải giữ sạch nhà ở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4B302DEF-1C1F-86E3-EE5E-A0098C15FBCC}"/>
              </a:ext>
            </a:extLst>
          </p:cNvPr>
          <p:cNvSpPr/>
          <p:nvPr/>
        </p:nvSpPr>
        <p:spPr>
          <a:xfrm>
            <a:off x="1303999" y="2206885"/>
            <a:ext cx="3813475" cy="58404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itchFamily="34" charset="0"/>
              </a:rPr>
              <a:t>HOẠT ĐỘNG NHÓM</a:t>
            </a:r>
          </a:p>
        </p:txBody>
      </p:sp>
      <p:pic>
        <p:nvPicPr>
          <p:cNvPr id="9" name="Picture 2" descr="https://free.vector6.com/wp-content/uploads/2021/03/0000000705-giao-duc-hoc-tap-hoc-sinh-kien-thuc-hoc-nhom-tai-hinh-png-187.png">
            <a:extLst>
              <a:ext uri="{FF2B5EF4-FFF2-40B4-BE49-F238E27FC236}">
                <a16:creationId xmlns:a16="http://schemas.microsoft.com/office/drawing/2014/main" id="{EFA46203-133D-2BF2-E582-8100ECD15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698" y="4423144"/>
            <a:ext cx="2395513" cy="243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04478DB9-A9BE-77C1-0291-68A2A88D212D}"/>
              </a:ext>
            </a:extLst>
          </p:cNvPr>
          <p:cNvSpPr/>
          <p:nvPr/>
        </p:nvSpPr>
        <p:spPr>
          <a:xfrm>
            <a:off x="2687604" y="3030279"/>
            <a:ext cx="5925554" cy="31463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6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Nội dung thảo luận: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1. Em thích được sống trong nhà như Hình 1 hay Hình 2? Vì sao?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2. Nhận xét về việc giữ vệ sinh của gia đình em.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EAFF7F5D-799E-5DCC-301C-4A825628C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53400" y="4125205"/>
            <a:ext cx="1344046" cy="2510505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F44381F4-43FE-4824-2225-5917BD9669B4}"/>
              </a:ext>
            </a:extLst>
          </p:cNvPr>
          <p:cNvSpPr txBox="1"/>
          <p:nvPr/>
        </p:nvSpPr>
        <p:spPr>
          <a:xfrm>
            <a:off x="2766231" y="1301890"/>
            <a:ext cx="6320680" cy="892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40"/>
              </a:lnSpc>
            </a:pPr>
            <a:r>
              <a:rPr lang="en-US" sz="2600" b="1" u="sng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Tổng</a:t>
            </a:r>
            <a:r>
              <a:rPr lang="en-US" sz="2600" b="1" u="sng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u="sng" dirty="0" err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endParaRPr lang="en-US" sz="2600" b="1" u="sng" dirty="0">
              <a:solidFill>
                <a:schemeClr val="accent6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A11C94-AFCC-4060-0695-F6B126D7EFB2}"/>
              </a:ext>
            </a:extLst>
          </p:cNvPr>
          <p:cNvSpPr/>
          <p:nvPr/>
        </p:nvSpPr>
        <p:spPr>
          <a:xfrm>
            <a:off x="1597446" y="2505315"/>
            <a:ext cx="8868578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latin typeface="UTM Avo" panose="02040603050506020204" pitchFamily="18" charset="0"/>
                <a:cs typeface="Arial" pitchFamily="34" charset="0"/>
              </a:rPr>
              <a:t>Nhà sạch sẽ mang lại cảm giác thoải mái, dễ chịu. Nếu nhà bẩn sẽ cảm thấy mệt mỏi, khó chịu. Từ đó, em thấy giữ sạch nhà ở là một việc làm rất cần thiết. </a:t>
            </a:r>
            <a:endParaRPr lang="en-US" sz="2600" dirty="0">
              <a:solidFill>
                <a:schemeClr val="tx2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3A15A4-EF81-20F2-43AE-B273D2F61B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976148" y="7349540"/>
            <a:ext cx="3784106" cy="378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20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1AC46886-284A-BEC0-4688-5DA256923B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07967" y="1754512"/>
            <a:ext cx="10291680" cy="3985276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25221BA-9501-2AFC-82F5-217AC70E9F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385062">
            <a:off x="9890059" y="1572020"/>
            <a:ext cx="1923119" cy="646867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767DFDE0-C688-0425-C2D5-894DA11398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801534" y="5004123"/>
            <a:ext cx="1183445" cy="548688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38C8CD1-A40A-AF4A-B1E7-230678007C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645987">
            <a:off x="891152" y="5577256"/>
            <a:ext cx="1952041" cy="603358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1574756F-EB06-5F94-9F78-F4D8AAA00D2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600594" y="279057"/>
            <a:ext cx="1192546" cy="1168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FF2880-EB64-B438-63FE-DD16223D53D4}"/>
              </a:ext>
            </a:extLst>
          </p:cNvPr>
          <p:cNvSpPr txBox="1"/>
          <p:nvPr/>
        </p:nvSpPr>
        <p:spPr>
          <a:xfrm>
            <a:off x="1539607" y="2048834"/>
            <a:ext cx="10214149" cy="78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60"/>
              </a:lnSpc>
            </a:pPr>
            <a:r>
              <a:rPr lang="en-US" sz="3200" b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 CHƠI: “GIẢI CỨU ĐỒ VẬT”</a:t>
            </a:r>
            <a:endParaRPr lang="en-US" sz="3200" b="1" dirty="0">
              <a:solidFill>
                <a:schemeClr val="accent2">
                  <a:lumMod val="75000"/>
                </a:scheme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65F6EB49-75B8-8F52-6454-7113D859CAA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4539867" y="3698935"/>
            <a:ext cx="3238041" cy="315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424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>
            <a:extLst>
              <a:ext uri="{FF2B5EF4-FFF2-40B4-BE49-F238E27FC236}">
                <a16:creationId xmlns:a16="http://schemas.microsoft.com/office/drawing/2014/main" id="{52498C8F-9F92-7567-6629-5D7BA135CFE9}"/>
              </a:ext>
            </a:extLst>
          </p:cNvPr>
          <p:cNvGrpSpPr/>
          <p:nvPr/>
        </p:nvGrpSpPr>
        <p:grpSpPr>
          <a:xfrm>
            <a:off x="762262" y="1549413"/>
            <a:ext cx="6959905" cy="2149775"/>
            <a:chOff x="-3810" y="0"/>
            <a:chExt cx="9770991" cy="7511714"/>
          </a:xfrm>
        </p:grpSpPr>
        <p:sp>
          <p:nvSpPr>
            <p:cNvPr id="3" name="Freeform 12">
              <a:extLst>
                <a:ext uri="{FF2B5EF4-FFF2-40B4-BE49-F238E27FC236}">
                  <a16:creationId xmlns:a16="http://schemas.microsoft.com/office/drawing/2014/main" id="{6210D962-5CE0-241D-3BCE-80B21A65DF69}"/>
                </a:ext>
              </a:extLst>
            </p:cNvPr>
            <p:cNvSpPr/>
            <p:nvPr/>
          </p:nvSpPr>
          <p:spPr>
            <a:xfrm>
              <a:off x="38100" y="44450"/>
              <a:ext cx="9729081" cy="7402409"/>
            </a:xfrm>
            <a:custGeom>
              <a:avLst/>
              <a:gdLst/>
              <a:ahLst/>
              <a:cxnLst/>
              <a:rect l="l" t="t" r="r" b="b"/>
              <a:pathLst>
                <a:path w="9729081" h="7402409">
                  <a:moveTo>
                    <a:pt x="2540" y="7371928"/>
                  </a:moveTo>
                  <a:cubicBezTo>
                    <a:pt x="0" y="7380818"/>
                    <a:pt x="5080" y="7387168"/>
                    <a:pt x="57648" y="7388438"/>
                  </a:cubicBezTo>
                  <a:cubicBezTo>
                    <a:pt x="118742" y="7389709"/>
                    <a:pt x="172198" y="7389709"/>
                    <a:pt x="233292" y="7389709"/>
                  </a:cubicBezTo>
                  <a:cubicBezTo>
                    <a:pt x="477665" y="7390978"/>
                    <a:pt x="722039" y="7390978"/>
                    <a:pt x="974049" y="7392248"/>
                  </a:cubicBezTo>
                  <a:cubicBezTo>
                    <a:pt x="1111509" y="7393518"/>
                    <a:pt x="1248969" y="7394788"/>
                    <a:pt x="1378792" y="7396059"/>
                  </a:cubicBezTo>
                  <a:cubicBezTo>
                    <a:pt x="1607892" y="7397328"/>
                    <a:pt x="1829356" y="7397328"/>
                    <a:pt x="2058456" y="7398598"/>
                  </a:cubicBezTo>
                  <a:cubicBezTo>
                    <a:pt x="2150096" y="7398598"/>
                    <a:pt x="2234099" y="7398598"/>
                    <a:pt x="2325739" y="7397328"/>
                  </a:cubicBezTo>
                  <a:cubicBezTo>
                    <a:pt x="2363923" y="7397328"/>
                    <a:pt x="2409743" y="7396059"/>
                    <a:pt x="2447926" y="7396059"/>
                  </a:cubicBezTo>
                  <a:cubicBezTo>
                    <a:pt x="2600659" y="7397328"/>
                    <a:pt x="5655328" y="7388438"/>
                    <a:pt x="5808061" y="7389709"/>
                  </a:cubicBezTo>
                  <a:cubicBezTo>
                    <a:pt x="6021888" y="7390978"/>
                    <a:pt x="6609911" y="7390978"/>
                    <a:pt x="6823739" y="7390978"/>
                  </a:cubicBezTo>
                  <a:cubicBezTo>
                    <a:pt x="6907742" y="7390978"/>
                    <a:pt x="6984109" y="7389709"/>
                    <a:pt x="7068112" y="7389709"/>
                  </a:cubicBezTo>
                  <a:lnTo>
                    <a:pt x="7480492" y="7393518"/>
                  </a:lnTo>
                  <a:cubicBezTo>
                    <a:pt x="7778322" y="7396059"/>
                    <a:pt x="8068516" y="7393518"/>
                    <a:pt x="8366346" y="7397328"/>
                  </a:cubicBezTo>
                  <a:cubicBezTo>
                    <a:pt x="8862730" y="7402409"/>
                    <a:pt x="9366750" y="7396059"/>
                    <a:pt x="9664311" y="7401138"/>
                  </a:cubicBezTo>
                  <a:cubicBezTo>
                    <a:pt x="9684631" y="7402409"/>
                    <a:pt x="9704951" y="7401138"/>
                    <a:pt x="9727811" y="7401138"/>
                  </a:cubicBezTo>
                  <a:lnTo>
                    <a:pt x="9727811" y="7341448"/>
                  </a:lnTo>
                  <a:cubicBezTo>
                    <a:pt x="9726541" y="7147385"/>
                    <a:pt x="9725271" y="6869002"/>
                    <a:pt x="9725271" y="6573220"/>
                  </a:cubicBezTo>
                  <a:cubicBezTo>
                    <a:pt x="9725271" y="6231041"/>
                    <a:pt x="9729081" y="5883062"/>
                    <a:pt x="9722731" y="5540883"/>
                  </a:cubicBezTo>
                  <a:cubicBezTo>
                    <a:pt x="9715111" y="5314697"/>
                    <a:pt x="9703681" y="854768"/>
                    <a:pt x="9703681" y="628582"/>
                  </a:cubicBezTo>
                  <a:cubicBezTo>
                    <a:pt x="9701141" y="471991"/>
                    <a:pt x="9699871" y="309601"/>
                    <a:pt x="9697331" y="153011"/>
                  </a:cubicBezTo>
                  <a:cubicBezTo>
                    <a:pt x="9697331" y="106614"/>
                    <a:pt x="9696061" y="60216"/>
                    <a:pt x="9694791" y="6350"/>
                  </a:cubicBezTo>
                  <a:cubicBezTo>
                    <a:pt x="9684631" y="3810"/>
                    <a:pt x="9675741" y="2540"/>
                    <a:pt x="9665581" y="1270"/>
                  </a:cubicBezTo>
                  <a:cubicBezTo>
                    <a:pt x="9657961" y="0"/>
                    <a:pt x="9650341" y="1270"/>
                    <a:pt x="9643991" y="1270"/>
                  </a:cubicBezTo>
                  <a:lnTo>
                    <a:pt x="19465" y="6350"/>
                  </a:lnTo>
                  <a:lnTo>
                    <a:pt x="2540" y="7371928"/>
                  </a:lnTo>
                  <a:close/>
                </a:path>
              </a:pathLst>
            </a:custGeom>
            <a:solidFill>
              <a:srgbClr val="2C2C2E"/>
            </a:solidFill>
          </p:spPr>
        </p:sp>
        <p:sp>
          <p:nvSpPr>
            <p:cNvPr id="4" name="Freeform 13">
              <a:extLst>
                <a:ext uri="{FF2B5EF4-FFF2-40B4-BE49-F238E27FC236}">
                  <a16:creationId xmlns:a16="http://schemas.microsoft.com/office/drawing/2014/main" id="{94E884F6-A2BC-87F0-6FF5-F2B8D534434A}"/>
                </a:ext>
              </a:extLst>
            </p:cNvPr>
            <p:cNvSpPr/>
            <p:nvPr/>
          </p:nvSpPr>
          <p:spPr>
            <a:xfrm>
              <a:off x="38100" y="119465"/>
              <a:ext cx="9704951" cy="7392249"/>
            </a:xfrm>
            <a:custGeom>
              <a:avLst/>
              <a:gdLst/>
              <a:ahLst/>
              <a:cxnLst/>
              <a:rect l="l" t="t" r="r" b="b"/>
              <a:pathLst>
                <a:path w="9704951" h="7392249">
                  <a:moveTo>
                    <a:pt x="9704951" y="7392249"/>
                  </a:moveTo>
                  <a:lnTo>
                    <a:pt x="0" y="7384628"/>
                  </a:lnTo>
                  <a:lnTo>
                    <a:pt x="0" y="2605203"/>
                  </a:lnTo>
                  <a:lnTo>
                    <a:pt x="7620" y="20320"/>
                  </a:lnTo>
                  <a:lnTo>
                    <a:pt x="4880147" y="0"/>
                  </a:lnTo>
                  <a:lnTo>
                    <a:pt x="9683361" y="8890"/>
                  </a:lnTo>
                  <a:close/>
                </a:path>
              </a:pathLst>
            </a:custGeom>
            <a:solidFill>
              <a:srgbClr val="F6B1B3"/>
            </a:solidFill>
          </p:spPr>
        </p:sp>
        <p:sp>
          <p:nvSpPr>
            <p:cNvPr id="5" name="Freeform 14">
              <a:extLst>
                <a:ext uri="{FF2B5EF4-FFF2-40B4-BE49-F238E27FC236}">
                  <a16:creationId xmlns:a16="http://schemas.microsoft.com/office/drawing/2014/main" id="{6BD5D1D4-85C6-4CF9-67F7-6F90903C9597}"/>
                </a:ext>
              </a:extLst>
            </p:cNvPr>
            <p:cNvSpPr/>
            <p:nvPr/>
          </p:nvSpPr>
          <p:spPr>
            <a:xfrm>
              <a:off x="-3810" y="0"/>
              <a:ext cx="9734161" cy="7418918"/>
            </a:xfrm>
            <a:custGeom>
              <a:avLst/>
              <a:gdLst/>
              <a:ahLst/>
              <a:cxnLst/>
              <a:rect l="l" t="t" r="r" b="b"/>
              <a:pathLst>
                <a:path w="9734161" h="7418918">
                  <a:moveTo>
                    <a:pt x="9699871" y="21590"/>
                  </a:moveTo>
                  <a:cubicBezTo>
                    <a:pt x="9701141" y="34290"/>
                    <a:pt x="9701141" y="44450"/>
                    <a:pt x="9702411" y="64069"/>
                  </a:cubicBezTo>
                  <a:cubicBezTo>
                    <a:pt x="9704951" y="220659"/>
                    <a:pt x="9706221" y="383049"/>
                    <a:pt x="9708761" y="539640"/>
                  </a:cubicBezTo>
                  <a:cubicBezTo>
                    <a:pt x="9708761" y="765826"/>
                    <a:pt x="9721461" y="5225755"/>
                    <a:pt x="9727811" y="5451941"/>
                  </a:cubicBezTo>
                  <a:cubicBezTo>
                    <a:pt x="9734161" y="5794120"/>
                    <a:pt x="9730351" y="6142099"/>
                    <a:pt x="9730351" y="6484278"/>
                  </a:cubicBezTo>
                  <a:cubicBezTo>
                    <a:pt x="9730351" y="6785860"/>
                    <a:pt x="9731621" y="7064243"/>
                    <a:pt x="9732891" y="7357959"/>
                  </a:cubicBezTo>
                  <a:lnTo>
                    <a:pt x="9732891" y="7417648"/>
                  </a:lnTo>
                  <a:cubicBezTo>
                    <a:pt x="9710031" y="7417648"/>
                    <a:pt x="9689711" y="7418918"/>
                    <a:pt x="9669391" y="7417648"/>
                  </a:cubicBezTo>
                  <a:cubicBezTo>
                    <a:pt x="9187196" y="7412568"/>
                    <a:pt x="8683176" y="7418918"/>
                    <a:pt x="8186793" y="7413838"/>
                  </a:cubicBezTo>
                  <a:cubicBezTo>
                    <a:pt x="7888962" y="7410028"/>
                    <a:pt x="7598769" y="7412568"/>
                    <a:pt x="7300938" y="7410028"/>
                  </a:cubicBezTo>
                  <a:lnTo>
                    <a:pt x="6888558" y="7406218"/>
                  </a:lnTo>
                  <a:cubicBezTo>
                    <a:pt x="6804555" y="7406218"/>
                    <a:pt x="6728188" y="7407488"/>
                    <a:pt x="6644185" y="7407488"/>
                  </a:cubicBezTo>
                  <a:cubicBezTo>
                    <a:pt x="6430358" y="7406218"/>
                    <a:pt x="5842335" y="7407488"/>
                    <a:pt x="5628508" y="7406218"/>
                  </a:cubicBezTo>
                  <a:cubicBezTo>
                    <a:pt x="5475774" y="7404948"/>
                    <a:pt x="2421106" y="7413838"/>
                    <a:pt x="2268373" y="7412568"/>
                  </a:cubicBezTo>
                  <a:cubicBezTo>
                    <a:pt x="2230189" y="7412568"/>
                    <a:pt x="2184369" y="7413838"/>
                    <a:pt x="2146186" y="7413838"/>
                  </a:cubicBezTo>
                  <a:cubicBezTo>
                    <a:pt x="2054546" y="7413838"/>
                    <a:pt x="1970542" y="7415109"/>
                    <a:pt x="1878902" y="7415109"/>
                  </a:cubicBezTo>
                  <a:cubicBezTo>
                    <a:pt x="1649802" y="7415109"/>
                    <a:pt x="1428339" y="7413838"/>
                    <a:pt x="1199239" y="7412568"/>
                  </a:cubicBezTo>
                  <a:cubicBezTo>
                    <a:pt x="1061779" y="7411298"/>
                    <a:pt x="924319" y="7410028"/>
                    <a:pt x="794495" y="7408759"/>
                  </a:cubicBezTo>
                  <a:cubicBezTo>
                    <a:pt x="550122" y="7407488"/>
                    <a:pt x="305748" y="7406218"/>
                    <a:pt x="53738" y="7406218"/>
                  </a:cubicBezTo>
                  <a:cubicBezTo>
                    <a:pt x="38100" y="7406218"/>
                    <a:pt x="29210" y="7406218"/>
                    <a:pt x="19050" y="7404948"/>
                  </a:cubicBezTo>
                  <a:cubicBezTo>
                    <a:pt x="10160" y="7403678"/>
                    <a:pt x="5080" y="7397328"/>
                    <a:pt x="7620" y="7388438"/>
                  </a:cubicBezTo>
                  <a:cubicBezTo>
                    <a:pt x="16510" y="7354226"/>
                    <a:pt x="12700" y="7209234"/>
                    <a:pt x="11430" y="7058444"/>
                  </a:cubicBezTo>
                  <a:cubicBezTo>
                    <a:pt x="10160" y="6751062"/>
                    <a:pt x="6350" y="6449480"/>
                    <a:pt x="7620" y="6142099"/>
                  </a:cubicBezTo>
                  <a:cubicBezTo>
                    <a:pt x="5080" y="5759322"/>
                    <a:pt x="0" y="1021010"/>
                    <a:pt x="7620" y="632434"/>
                  </a:cubicBezTo>
                  <a:cubicBezTo>
                    <a:pt x="8890" y="557039"/>
                    <a:pt x="7620" y="475843"/>
                    <a:pt x="8890" y="400448"/>
                  </a:cubicBezTo>
                  <a:cubicBezTo>
                    <a:pt x="10160" y="278656"/>
                    <a:pt x="12700" y="14526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14832" y="30480"/>
                    <a:pt x="237018" y="29210"/>
                  </a:cubicBezTo>
                  <a:cubicBezTo>
                    <a:pt x="443208" y="25400"/>
                    <a:pt x="649399" y="22860"/>
                    <a:pt x="863225" y="20320"/>
                  </a:cubicBezTo>
                  <a:cubicBezTo>
                    <a:pt x="1008322" y="17780"/>
                    <a:pt x="1153419" y="16510"/>
                    <a:pt x="1290879" y="13970"/>
                  </a:cubicBezTo>
                  <a:cubicBezTo>
                    <a:pt x="1428339" y="11430"/>
                    <a:pt x="1573436" y="8890"/>
                    <a:pt x="1710896" y="8890"/>
                  </a:cubicBezTo>
                  <a:cubicBezTo>
                    <a:pt x="1863629" y="7620"/>
                    <a:pt x="2016363" y="10160"/>
                    <a:pt x="2169096" y="8890"/>
                  </a:cubicBezTo>
                  <a:cubicBezTo>
                    <a:pt x="2360013" y="8890"/>
                    <a:pt x="5819424" y="6350"/>
                    <a:pt x="6010341" y="5080"/>
                  </a:cubicBezTo>
                  <a:cubicBezTo>
                    <a:pt x="6193621" y="3810"/>
                    <a:pt x="6376902" y="2540"/>
                    <a:pt x="6567818" y="2540"/>
                  </a:cubicBezTo>
                  <a:cubicBezTo>
                    <a:pt x="6880922" y="1270"/>
                    <a:pt x="7186389" y="0"/>
                    <a:pt x="7499492" y="0"/>
                  </a:cubicBezTo>
                  <a:cubicBezTo>
                    <a:pt x="7629315" y="0"/>
                    <a:pt x="7766776" y="2540"/>
                    <a:pt x="7896599" y="2540"/>
                  </a:cubicBezTo>
                  <a:cubicBezTo>
                    <a:pt x="8255523" y="3810"/>
                    <a:pt x="8622082" y="5080"/>
                    <a:pt x="8981006" y="7620"/>
                  </a:cubicBezTo>
                  <a:cubicBezTo>
                    <a:pt x="9171923" y="8890"/>
                    <a:pt x="9362840" y="12700"/>
                    <a:pt x="9553757" y="16510"/>
                  </a:cubicBezTo>
                  <a:lnTo>
                    <a:pt x="9669391" y="16510"/>
                  </a:lnTo>
                  <a:cubicBezTo>
                    <a:pt x="9680821" y="17780"/>
                    <a:pt x="9689711" y="20320"/>
                    <a:pt x="9699871" y="21590"/>
                  </a:cubicBezTo>
                  <a:close/>
                  <a:moveTo>
                    <a:pt x="9710031" y="7401138"/>
                  </a:moveTo>
                  <a:cubicBezTo>
                    <a:pt x="9711301" y="7384628"/>
                    <a:pt x="9712571" y="7371928"/>
                    <a:pt x="9712571" y="7359228"/>
                  </a:cubicBezTo>
                  <a:cubicBezTo>
                    <a:pt x="9711301" y="7035245"/>
                    <a:pt x="9710031" y="6727864"/>
                    <a:pt x="9710031" y="6397284"/>
                  </a:cubicBezTo>
                  <a:cubicBezTo>
                    <a:pt x="9710031" y="6246493"/>
                    <a:pt x="9712571" y="6095702"/>
                    <a:pt x="9711301" y="5944912"/>
                  </a:cubicBezTo>
                  <a:cubicBezTo>
                    <a:pt x="9711301" y="5805720"/>
                    <a:pt x="9710031" y="5660729"/>
                    <a:pt x="9708761" y="5521537"/>
                  </a:cubicBezTo>
                  <a:cubicBezTo>
                    <a:pt x="9703681" y="5306950"/>
                    <a:pt x="9692251" y="864420"/>
                    <a:pt x="9692251" y="649833"/>
                  </a:cubicBezTo>
                  <a:cubicBezTo>
                    <a:pt x="9689711" y="470044"/>
                    <a:pt x="9687171" y="284455"/>
                    <a:pt x="9684631" y="104666"/>
                  </a:cubicBezTo>
                  <a:cubicBezTo>
                    <a:pt x="9683361" y="44450"/>
                    <a:pt x="9682091" y="43180"/>
                    <a:pt x="9660670" y="41910"/>
                  </a:cubicBezTo>
                  <a:cubicBezTo>
                    <a:pt x="9637760" y="41910"/>
                    <a:pt x="9622486" y="41910"/>
                    <a:pt x="9599576" y="40640"/>
                  </a:cubicBezTo>
                  <a:cubicBezTo>
                    <a:pt x="9408660" y="36830"/>
                    <a:pt x="9210106" y="31750"/>
                    <a:pt x="9019189" y="30480"/>
                  </a:cubicBezTo>
                  <a:cubicBezTo>
                    <a:pt x="8553352" y="26670"/>
                    <a:pt x="8079879" y="25400"/>
                    <a:pt x="7614042" y="22860"/>
                  </a:cubicBezTo>
                  <a:lnTo>
                    <a:pt x="7064202" y="22860"/>
                  </a:lnTo>
                  <a:cubicBezTo>
                    <a:pt x="6819828" y="22860"/>
                    <a:pt x="6575455" y="22860"/>
                    <a:pt x="6338718" y="24130"/>
                  </a:cubicBezTo>
                  <a:cubicBezTo>
                    <a:pt x="6132528" y="25400"/>
                    <a:pt x="2657843" y="29210"/>
                    <a:pt x="2451653" y="29210"/>
                  </a:cubicBezTo>
                  <a:cubicBezTo>
                    <a:pt x="2115639" y="29210"/>
                    <a:pt x="1779626" y="26670"/>
                    <a:pt x="1443612" y="33020"/>
                  </a:cubicBezTo>
                  <a:cubicBezTo>
                    <a:pt x="1267969" y="36830"/>
                    <a:pt x="1099962" y="36830"/>
                    <a:pt x="931955" y="38100"/>
                  </a:cubicBezTo>
                  <a:cubicBezTo>
                    <a:pt x="641762" y="41910"/>
                    <a:pt x="351568" y="45720"/>
                    <a:pt x="61375" y="50800"/>
                  </a:cubicBezTo>
                  <a:cubicBezTo>
                    <a:pt x="36830" y="50800"/>
                    <a:pt x="34290" y="58269"/>
                    <a:pt x="33020" y="127865"/>
                  </a:cubicBezTo>
                  <a:cubicBezTo>
                    <a:pt x="31750" y="232259"/>
                    <a:pt x="31750" y="336652"/>
                    <a:pt x="30480" y="441046"/>
                  </a:cubicBezTo>
                  <a:cubicBezTo>
                    <a:pt x="29210" y="615035"/>
                    <a:pt x="26670" y="783225"/>
                    <a:pt x="25400" y="957215"/>
                  </a:cubicBezTo>
                  <a:cubicBezTo>
                    <a:pt x="20320" y="1142803"/>
                    <a:pt x="26670" y="5678128"/>
                    <a:pt x="29210" y="5863717"/>
                  </a:cubicBezTo>
                  <a:cubicBezTo>
                    <a:pt x="29210" y="6060904"/>
                    <a:pt x="29210" y="6263892"/>
                    <a:pt x="30480" y="6461080"/>
                  </a:cubicBezTo>
                  <a:cubicBezTo>
                    <a:pt x="30480" y="6606071"/>
                    <a:pt x="33020" y="6751062"/>
                    <a:pt x="33020" y="6896053"/>
                  </a:cubicBezTo>
                  <a:cubicBezTo>
                    <a:pt x="33020" y="7052644"/>
                    <a:pt x="33020" y="7209234"/>
                    <a:pt x="31750" y="7359228"/>
                  </a:cubicBezTo>
                  <a:lnTo>
                    <a:pt x="31750" y="7369388"/>
                  </a:lnTo>
                  <a:cubicBezTo>
                    <a:pt x="31750" y="7379548"/>
                    <a:pt x="35560" y="7383359"/>
                    <a:pt x="44450" y="7383359"/>
                  </a:cubicBezTo>
                  <a:cubicBezTo>
                    <a:pt x="130105" y="7383359"/>
                    <a:pt x="237018" y="7384628"/>
                    <a:pt x="336295" y="7384628"/>
                  </a:cubicBezTo>
                  <a:cubicBezTo>
                    <a:pt x="481392" y="7384628"/>
                    <a:pt x="634125" y="7382088"/>
                    <a:pt x="779222" y="7384628"/>
                  </a:cubicBezTo>
                  <a:cubicBezTo>
                    <a:pt x="1015959" y="7388438"/>
                    <a:pt x="1252695" y="7390978"/>
                    <a:pt x="1489432" y="7389709"/>
                  </a:cubicBezTo>
                  <a:cubicBezTo>
                    <a:pt x="1642166" y="7388438"/>
                    <a:pt x="1787262" y="7390978"/>
                    <a:pt x="1939996" y="7390978"/>
                  </a:cubicBezTo>
                  <a:cubicBezTo>
                    <a:pt x="2161459" y="7390978"/>
                    <a:pt x="2382923" y="7389709"/>
                    <a:pt x="2604386" y="7390978"/>
                  </a:cubicBezTo>
                  <a:cubicBezTo>
                    <a:pt x="2932763" y="7392248"/>
                    <a:pt x="6537272" y="7382088"/>
                    <a:pt x="6873285" y="7384628"/>
                  </a:cubicBezTo>
                  <a:cubicBezTo>
                    <a:pt x="7018382" y="7385898"/>
                    <a:pt x="7163478" y="7387168"/>
                    <a:pt x="7300939" y="7387168"/>
                  </a:cubicBezTo>
                  <a:cubicBezTo>
                    <a:pt x="7552949" y="7389709"/>
                    <a:pt x="7797323" y="7385898"/>
                    <a:pt x="8049333" y="7389709"/>
                  </a:cubicBezTo>
                  <a:cubicBezTo>
                    <a:pt x="8255523" y="7392248"/>
                    <a:pt x="8461712" y="7392248"/>
                    <a:pt x="8667903" y="7394788"/>
                  </a:cubicBezTo>
                  <a:cubicBezTo>
                    <a:pt x="8973369" y="7398598"/>
                    <a:pt x="9278836" y="7401138"/>
                    <a:pt x="9584304" y="7402409"/>
                  </a:cubicBezTo>
                  <a:cubicBezTo>
                    <a:pt x="9671931" y="7402409"/>
                    <a:pt x="9689711" y="7401138"/>
                    <a:pt x="9710031" y="7401138"/>
                  </a:cubicBezTo>
                  <a:close/>
                </a:path>
              </a:pathLst>
            </a:custGeom>
            <a:solidFill>
              <a:srgbClr val="F6B1B3"/>
            </a:solidFill>
          </p:spPr>
        </p:sp>
      </p:grpSp>
      <p:pic>
        <p:nvPicPr>
          <p:cNvPr id="6" name="Picture 34">
            <a:extLst>
              <a:ext uri="{FF2B5EF4-FFF2-40B4-BE49-F238E27FC236}">
                <a16:creationId xmlns:a16="http://schemas.microsoft.com/office/drawing/2014/main" id="{B6BBDD89-417A-360F-7BD9-E45610373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8530" b="37583"/>
          <a:stretch>
            <a:fillRect/>
          </a:stretch>
        </p:blipFill>
        <p:spPr>
          <a:xfrm rot="-9013474">
            <a:off x="14179705" y="6443997"/>
            <a:ext cx="1225229" cy="8336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9738DE-E57C-A31F-4581-84C055B200E4}"/>
              </a:ext>
            </a:extLst>
          </p:cNvPr>
          <p:cNvSpPr txBox="1"/>
          <p:nvPr/>
        </p:nvSpPr>
        <p:spPr>
          <a:xfrm>
            <a:off x="1183903" y="1549413"/>
            <a:ext cx="8267899" cy="2051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đồ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rất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bừa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bộn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kho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hàng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phân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loại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đồ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đưa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đồ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đúng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phòng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chứa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đồ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vật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.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Ví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dụ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: Dao (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phòng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itchFamily="34" charset="0"/>
              </a:rPr>
              <a:t>bếp</a:t>
            </a:r>
            <a:r>
              <a:rPr lang="en-US" sz="2200" dirty="0">
                <a:latin typeface="UTM Avo" panose="02040603050506020204" pitchFamily="18" charset="0"/>
                <a:cs typeface="Arial" pitchFamily="34" charset="0"/>
              </a:rPr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17F84F-0685-3883-0FCC-D3829C683502}"/>
              </a:ext>
            </a:extLst>
          </p:cNvPr>
          <p:cNvSpPr/>
          <p:nvPr/>
        </p:nvSpPr>
        <p:spPr>
          <a:xfrm>
            <a:off x="7923413" y="711477"/>
            <a:ext cx="2878535" cy="46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itchFamily="34" charset="0"/>
              </a:rPr>
              <a:t>PHÒNG BẾP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EB1E8B-7580-C2D3-20F8-00D433184BAF}"/>
              </a:ext>
            </a:extLst>
          </p:cNvPr>
          <p:cNvSpPr/>
          <p:nvPr/>
        </p:nvSpPr>
        <p:spPr>
          <a:xfrm>
            <a:off x="7923413" y="1516403"/>
            <a:ext cx="2878535" cy="46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itchFamily="34" charset="0"/>
              </a:rPr>
              <a:t>PHÒNG KHÁCH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838395-3F3A-88C1-EB8B-4D5F35E0F45E}"/>
              </a:ext>
            </a:extLst>
          </p:cNvPr>
          <p:cNvSpPr/>
          <p:nvPr/>
        </p:nvSpPr>
        <p:spPr>
          <a:xfrm>
            <a:off x="7896590" y="2312086"/>
            <a:ext cx="2874258" cy="46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itchFamily="34" charset="0"/>
              </a:rPr>
              <a:t>PHÒNG NGỦ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F50BBC-2DA2-8736-A40B-7D22948D287B}"/>
              </a:ext>
            </a:extLst>
          </p:cNvPr>
          <p:cNvSpPr/>
          <p:nvPr/>
        </p:nvSpPr>
        <p:spPr>
          <a:xfrm>
            <a:off x="7924482" y="3107769"/>
            <a:ext cx="2877466" cy="46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itchFamily="34" charset="0"/>
              </a:rPr>
              <a:t>PHÒNG VỆ SINH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4307F4A-9F19-2743-134E-2727F8AA62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829" y="3730894"/>
            <a:ext cx="1248045" cy="15408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D8E0ED-A5D6-61D7-D028-393D602F90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205" y="3734265"/>
            <a:ext cx="1473795" cy="133887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F6D3FA5-22B9-C50B-B3F2-57EECF4E09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372" y="4079764"/>
            <a:ext cx="1317351" cy="17234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F31BDB6-5E55-E79A-8FAB-AADF3E58BA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086" y="5073136"/>
            <a:ext cx="1845914" cy="17935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A1B9833-325F-400A-1075-934EDA2495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532" y="5357169"/>
            <a:ext cx="1652463" cy="15631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E635D2-BF27-9BF0-7EFE-F54E1F1F9A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932" y="5259282"/>
            <a:ext cx="1411905" cy="1607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21AC8C-F69B-C4F3-C2DD-140357FEE4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174" y="3832548"/>
            <a:ext cx="1245605" cy="152462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413160-D5EC-5E94-30D7-5163EDC15A6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976" y="5846219"/>
            <a:ext cx="1427213" cy="10117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62974DF-EDF7-A8C2-87F4-3DBBE6AB697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109" y="4073720"/>
            <a:ext cx="1591163" cy="17419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D47B317-B470-3AD9-B56B-5F7EC9C066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791" y="4074239"/>
            <a:ext cx="1163939" cy="16737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1614ACC-F842-0BD7-3134-F95581B0F5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564" y="5273079"/>
            <a:ext cx="1870181" cy="155345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FD082F7-0602-6851-7485-3B4C3A20892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8" y="5760336"/>
            <a:ext cx="1448870" cy="11151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4FB84C9-42AA-52FD-7851-EDBD901BA6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78" y="4197335"/>
            <a:ext cx="1116076" cy="113115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F7DEDEE-A932-74D5-AC21-7814E95D019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723" y="3964064"/>
            <a:ext cx="1304602" cy="100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193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" action="ppaction://noaction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hlinkClick r:id="rId9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608240" y="127308"/>
            <a:ext cx="845016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11157" y="423448"/>
            <a:ext cx="6644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dưới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đây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hãy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chọn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thuộc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phòng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bếp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142048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82" y="71481"/>
            <a:ext cx="1240410" cy="15667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7ED5693-AFF6-4145-BADC-E041CA768F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16051" y="2098747"/>
            <a:ext cx="1298602" cy="129860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5841669-F4B4-49C4-9430-3F4162BF90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82895" y="1976492"/>
            <a:ext cx="1671520" cy="167152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A149095-1E79-412D-9505-09E0756002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71964" y="3183676"/>
            <a:ext cx="1469143" cy="146914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33EB9AF-8CF6-4654-BEE2-DAC06E9DD4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97440" y="2201990"/>
            <a:ext cx="1359801" cy="13598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263CE86-2B15-4F31-96BF-D5230683388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49617" y="3059261"/>
            <a:ext cx="1489304" cy="148930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D0085AB-6FD3-4819-BA8A-62E6900659C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65046" y="1989445"/>
            <a:ext cx="1210903" cy="121090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D442A3B-DE7E-475A-AF22-63583F95C24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5400000">
            <a:off x="10282057" y="3429000"/>
            <a:ext cx="1469143" cy="1469143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204DF70-73C2-4EF5-8DE1-A04DCD2AD9D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12246" y="3883552"/>
            <a:ext cx="1607610" cy="160761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884AE9D-DEC7-4B42-BFCC-78CEB53C5D5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644965" y="3788764"/>
            <a:ext cx="1289465" cy="128946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44B4A9F-3786-4D70-968F-8197D44CA7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95904" y="5188483"/>
            <a:ext cx="1527469" cy="152746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064E682B-B120-4593-ADC9-4911A5920B6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82354" y="5120405"/>
            <a:ext cx="1359802" cy="135980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3C0F5A4-9FAE-4F9B-9F06-79F30E9CEF8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25331" y="4572185"/>
            <a:ext cx="1607610" cy="160761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6924AFF-8983-4FD9-BBFD-49C28B76C66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33057" y="5409191"/>
            <a:ext cx="1244850" cy="124485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935AB805-44D9-43DF-A71E-3B49134285F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82057" y="5020247"/>
            <a:ext cx="1779475" cy="1779475"/>
          </a:xfrm>
          <a:prstGeom prst="rect">
            <a:avLst/>
          </a:prstGeom>
        </p:spPr>
      </p:pic>
      <p:pic>
        <p:nvPicPr>
          <p:cNvPr id="48" name="Graphic 47" descr="Checkmark with solid fill">
            <a:extLst>
              <a:ext uri="{FF2B5EF4-FFF2-40B4-BE49-F238E27FC236}">
                <a16:creationId xmlns:a16="http://schemas.microsoft.com/office/drawing/2014/main" id="{8B6BFA82-0055-302E-2D93-36BA985E1D0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714594" y="3397349"/>
            <a:ext cx="914400" cy="914400"/>
          </a:xfrm>
          <a:prstGeom prst="rect">
            <a:avLst/>
          </a:prstGeom>
        </p:spPr>
      </p:pic>
      <p:pic>
        <p:nvPicPr>
          <p:cNvPr id="49" name="Graphic 48" descr="Checkmark with solid fill">
            <a:extLst>
              <a:ext uri="{FF2B5EF4-FFF2-40B4-BE49-F238E27FC236}">
                <a16:creationId xmlns:a16="http://schemas.microsoft.com/office/drawing/2014/main" id="{D39A35C2-2073-8052-1E95-72AFED3348D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825471" y="2476591"/>
            <a:ext cx="914400" cy="914400"/>
          </a:xfrm>
          <a:prstGeom prst="rect">
            <a:avLst/>
          </a:prstGeom>
        </p:spPr>
      </p:pic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258BE565-3F42-CF4A-84E9-3EECE6100C7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750299" y="5389241"/>
            <a:ext cx="914400" cy="914400"/>
          </a:xfrm>
          <a:prstGeom prst="rect">
            <a:avLst/>
          </a:prstGeom>
        </p:spPr>
      </p:pic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127566A0-6E58-8FB4-8369-9AFC5A3A380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449926" y="3202990"/>
            <a:ext cx="914400" cy="914400"/>
          </a:xfrm>
          <a:prstGeom prst="rect">
            <a:avLst/>
          </a:prstGeom>
        </p:spPr>
      </p:pic>
      <p:sp>
        <p:nvSpPr>
          <p:cNvPr id="29" name="nhanc">
            <a:extLst>
              <a:ext uri="{FF2B5EF4-FFF2-40B4-BE49-F238E27FC236}">
                <a16:creationId xmlns:a16="http://schemas.microsoft.com/office/drawing/2014/main" id="{18292A9D-D732-0933-6FA5-1B6502D5B6DC}"/>
              </a:ext>
            </a:extLst>
          </p:cNvPr>
          <p:cNvSpPr/>
          <p:nvPr/>
        </p:nvSpPr>
        <p:spPr>
          <a:xfrm>
            <a:off x="1365648" y="223964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0" name="nhanc">
            <a:extLst>
              <a:ext uri="{FF2B5EF4-FFF2-40B4-BE49-F238E27FC236}">
                <a16:creationId xmlns:a16="http://schemas.microsoft.com/office/drawing/2014/main" id="{6DEC3392-1CB8-56E9-0EB4-81D646A91B11}"/>
              </a:ext>
            </a:extLst>
          </p:cNvPr>
          <p:cNvSpPr/>
          <p:nvPr/>
        </p:nvSpPr>
        <p:spPr>
          <a:xfrm>
            <a:off x="4946540" y="328189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1" name="nhanc">
            <a:extLst>
              <a:ext uri="{FF2B5EF4-FFF2-40B4-BE49-F238E27FC236}">
                <a16:creationId xmlns:a16="http://schemas.microsoft.com/office/drawing/2014/main" id="{78CB302F-9F28-2CB3-BF70-911C175ED071}"/>
              </a:ext>
            </a:extLst>
          </p:cNvPr>
          <p:cNvSpPr/>
          <p:nvPr/>
        </p:nvSpPr>
        <p:spPr>
          <a:xfrm>
            <a:off x="9973465" y="209954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nhanc">
            <a:extLst>
              <a:ext uri="{FF2B5EF4-FFF2-40B4-BE49-F238E27FC236}">
                <a16:creationId xmlns:a16="http://schemas.microsoft.com/office/drawing/2014/main" id="{A6E9546F-58F4-AA7A-AED4-473107F4056C}"/>
              </a:ext>
            </a:extLst>
          </p:cNvPr>
          <p:cNvSpPr/>
          <p:nvPr/>
        </p:nvSpPr>
        <p:spPr>
          <a:xfrm>
            <a:off x="10835187" y="526539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nhanc">
            <a:extLst>
              <a:ext uri="{FF2B5EF4-FFF2-40B4-BE49-F238E27FC236}">
                <a16:creationId xmlns:a16="http://schemas.microsoft.com/office/drawing/2014/main" id="{B7CDE044-07A8-9689-86C5-9F592BD650F4}"/>
              </a:ext>
            </a:extLst>
          </p:cNvPr>
          <p:cNvSpPr/>
          <p:nvPr/>
        </p:nvSpPr>
        <p:spPr>
          <a:xfrm>
            <a:off x="6805985" y="486914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6" name="nhanc">
            <a:extLst>
              <a:ext uri="{FF2B5EF4-FFF2-40B4-BE49-F238E27FC236}">
                <a16:creationId xmlns:a16="http://schemas.microsoft.com/office/drawing/2014/main" id="{2908CE72-AD83-769F-A445-B6D6E00EB2A4}"/>
              </a:ext>
            </a:extLst>
          </p:cNvPr>
          <p:cNvSpPr/>
          <p:nvPr/>
        </p:nvSpPr>
        <p:spPr>
          <a:xfrm>
            <a:off x="4805055" y="514371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8" name="nhanc">
            <a:extLst>
              <a:ext uri="{FF2B5EF4-FFF2-40B4-BE49-F238E27FC236}">
                <a16:creationId xmlns:a16="http://schemas.microsoft.com/office/drawing/2014/main" id="{17F19D3B-0917-3230-FA21-650A927075C8}"/>
              </a:ext>
            </a:extLst>
          </p:cNvPr>
          <p:cNvSpPr/>
          <p:nvPr/>
        </p:nvSpPr>
        <p:spPr>
          <a:xfrm>
            <a:off x="2242557" y="547676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9" name="nhanc">
            <a:extLst>
              <a:ext uri="{FF2B5EF4-FFF2-40B4-BE49-F238E27FC236}">
                <a16:creationId xmlns:a16="http://schemas.microsoft.com/office/drawing/2014/main" id="{C2409D55-1473-E69E-A770-FE1523E0CE20}"/>
              </a:ext>
            </a:extLst>
          </p:cNvPr>
          <p:cNvSpPr/>
          <p:nvPr/>
        </p:nvSpPr>
        <p:spPr>
          <a:xfrm>
            <a:off x="2732915" y="399763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" name="nhanc">
            <a:extLst>
              <a:ext uri="{FF2B5EF4-FFF2-40B4-BE49-F238E27FC236}">
                <a16:creationId xmlns:a16="http://schemas.microsoft.com/office/drawing/2014/main" id="{23AEF1FE-CFC0-CE33-1F77-2E31B615887C}"/>
              </a:ext>
            </a:extLst>
          </p:cNvPr>
          <p:cNvSpPr/>
          <p:nvPr/>
        </p:nvSpPr>
        <p:spPr>
          <a:xfrm>
            <a:off x="3424786" y="247659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0" name="nhanc">
            <a:extLst>
              <a:ext uri="{FF2B5EF4-FFF2-40B4-BE49-F238E27FC236}">
                <a16:creationId xmlns:a16="http://schemas.microsoft.com/office/drawing/2014/main" id="{EE76FDED-B17C-BDDD-A296-F0997BC8EE95}"/>
              </a:ext>
            </a:extLst>
          </p:cNvPr>
          <p:cNvSpPr/>
          <p:nvPr/>
        </p:nvSpPr>
        <p:spPr>
          <a:xfrm>
            <a:off x="712440" y="425562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29" grpId="0" animBg="1"/>
      <p:bldP spid="30" grpId="0" animBg="1"/>
      <p:bldP spid="31" grpId="0" animBg="1"/>
      <p:bldP spid="32" grpId="0" animBg="1"/>
      <p:bldP spid="34" grpId="0" animBg="1"/>
      <p:bldP spid="36" grpId="0" animBg="1"/>
      <p:bldP spid="38" grpId="0" animBg="1"/>
      <p:bldP spid="39" grpId="0" animBg="1"/>
      <p:bldP spid="4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53B1DE33-5102-4C09-8ABE-36F951E40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6051" y="2098747"/>
            <a:ext cx="1298602" cy="129860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342905A-289D-4C90-9452-4453DF9F2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2895" y="1976492"/>
            <a:ext cx="1671520" cy="16715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B223F67-A6D8-46E2-A436-DD056313EB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1964" y="3183676"/>
            <a:ext cx="1469143" cy="146914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9C23C5C-BB43-4832-826B-56744B3137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7440" y="2201990"/>
            <a:ext cx="1359801" cy="13598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C02C91F3-7E09-4913-BC97-CF7643A75D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49617" y="3059261"/>
            <a:ext cx="1489304" cy="148930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55FF595-C3F6-4A17-8AE9-DF28313D8C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5046" y="1989445"/>
            <a:ext cx="1210903" cy="121090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3C0410D-86B1-48F8-8573-1D5CA84D06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0282057" y="3429000"/>
            <a:ext cx="1469143" cy="146914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90B2C11-AC08-46E7-8266-21B7A68B9F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246" y="3883552"/>
            <a:ext cx="1607610" cy="160761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B65D1FC-BD89-4C59-947A-627A987352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95904" y="5188483"/>
            <a:ext cx="1527469" cy="152746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8B60193-B971-4B99-8B9F-C19CB1DD6A3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82354" y="5120405"/>
            <a:ext cx="1359802" cy="135980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C629F88-E3FC-4F4E-AB74-5E41817F71A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5331" y="4572185"/>
            <a:ext cx="1607610" cy="160761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D3276DF-BFA7-4E7A-B08F-DF2FBF85996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33057" y="5409191"/>
            <a:ext cx="1244850" cy="124485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B40E6AE-A4C6-4AC3-9EA7-5DCC5E09292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82057" y="5020247"/>
            <a:ext cx="1779475" cy="1779475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608240" y="127308"/>
            <a:ext cx="845016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11157" y="379721"/>
            <a:ext cx="66443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dưới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đây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hãy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chọn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thuộc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phòng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khách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142048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22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82" y="71481"/>
            <a:ext cx="1240410" cy="1566715"/>
          </a:xfrm>
          <a:prstGeom prst="rect">
            <a:avLst/>
          </a:prstGeom>
        </p:spPr>
      </p:pic>
      <p:pic>
        <p:nvPicPr>
          <p:cNvPr id="48" name="Graphic 47" descr="Checkmark with solid fill">
            <a:extLst>
              <a:ext uri="{FF2B5EF4-FFF2-40B4-BE49-F238E27FC236}">
                <a16:creationId xmlns:a16="http://schemas.microsoft.com/office/drawing/2014/main" id="{8B6BFA82-0055-302E-2D93-36BA985E1D0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173663" y="3772957"/>
            <a:ext cx="914400" cy="914400"/>
          </a:xfrm>
          <a:prstGeom prst="rect">
            <a:avLst/>
          </a:prstGeom>
        </p:spPr>
      </p:pic>
      <p:pic>
        <p:nvPicPr>
          <p:cNvPr id="49" name="Graphic 48" descr="Checkmark with solid fill">
            <a:extLst>
              <a:ext uri="{FF2B5EF4-FFF2-40B4-BE49-F238E27FC236}">
                <a16:creationId xmlns:a16="http://schemas.microsoft.com/office/drawing/2014/main" id="{D39A35C2-2073-8052-1E95-72AFED3348D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417985" y="2688167"/>
            <a:ext cx="914400" cy="914400"/>
          </a:xfrm>
          <a:prstGeom prst="rect">
            <a:avLst/>
          </a:prstGeom>
        </p:spPr>
      </p:pic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258BE565-3F42-CF4A-84E9-3EECE6100C7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726258" y="5320663"/>
            <a:ext cx="914400" cy="914400"/>
          </a:xfrm>
          <a:prstGeom prst="rect">
            <a:avLst/>
          </a:prstGeom>
        </p:spPr>
      </p:pic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127566A0-6E58-8FB4-8369-9AFC5A3A380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001299" y="4862224"/>
            <a:ext cx="914400" cy="914400"/>
          </a:xfrm>
          <a:prstGeom prst="rect">
            <a:avLst/>
          </a:prstGeom>
        </p:spPr>
      </p:pic>
      <p:sp>
        <p:nvSpPr>
          <p:cNvPr id="29" name="nhanc">
            <a:extLst>
              <a:ext uri="{FF2B5EF4-FFF2-40B4-BE49-F238E27FC236}">
                <a16:creationId xmlns:a16="http://schemas.microsoft.com/office/drawing/2014/main" id="{18292A9D-D732-0933-6FA5-1B6502D5B6DC}"/>
              </a:ext>
            </a:extLst>
          </p:cNvPr>
          <p:cNvSpPr/>
          <p:nvPr/>
        </p:nvSpPr>
        <p:spPr>
          <a:xfrm>
            <a:off x="1452878" y="234150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0" name="nhanc">
            <a:extLst>
              <a:ext uri="{FF2B5EF4-FFF2-40B4-BE49-F238E27FC236}">
                <a16:creationId xmlns:a16="http://schemas.microsoft.com/office/drawing/2014/main" id="{6DEC3392-1CB8-56E9-0EB4-81D646A91B11}"/>
              </a:ext>
            </a:extLst>
          </p:cNvPr>
          <p:cNvSpPr/>
          <p:nvPr/>
        </p:nvSpPr>
        <p:spPr>
          <a:xfrm>
            <a:off x="10714594" y="3551597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1" name="nhanc">
            <a:extLst>
              <a:ext uri="{FF2B5EF4-FFF2-40B4-BE49-F238E27FC236}">
                <a16:creationId xmlns:a16="http://schemas.microsoft.com/office/drawing/2014/main" id="{78CB302F-9F28-2CB3-BF70-911C175ED071}"/>
              </a:ext>
            </a:extLst>
          </p:cNvPr>
          <p:cNvSpPr/>
          <p:nvPr/>
        </p:nvSpPr>
        <p:spPr>
          <a:xfrm>
            <a:off x="9946172" y="214486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nhanc">
            <a:extLst>
              <a:ext uri="{FF2B5EF4-FFF2-40B4-BE49-F238E27FC236}">
                <a16:creationId xmlns:a16="http://schemas.microsoft.com/office/drawing/2014/main" id="{A6E9546F-58F4-AA7A-AED4-473107F4056C}"/>
              </a:ext>
            </a:extLst>
          </p:cNvPr>
          <p:cNvSpPr/>
          <p:nvPr/>
        </p:nvSpPr>
        <p:spPr>
          <a:xfrm>
            <a:off x="10928877" y="540919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nhanc">
            <a:extLst>
              <a:ext uri="{FF2B5EF4-FFF2-40B4-BE49-F238E27FC236}">
                <a16:creationId xmlns:a16="http://schemas.microsoft.com/office/drawing/2014/main" id="{B7CDE044-07A8-9689-86C5-9F592BD650F4}"/>
              </a:ext>
            </a:extLst>
          </p:cNvPr>
          <p:cNvSpPr/>
          <p:nvPr/>
        </p:nvSpPr>
        <p:spPr>
          <a:xfrm>
            <a:off x="6689331" y="2534517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6" name="nhanc">
            <a:extLst>
              <a:ext uri="{FF2B5EF4-FFF2-40B4-BE49-F238E27FC236}">
                <a16:creationId xmlns:a16="http://schemas.microsoft.com/office/drawing/2014/main" id="{2908CE72-AD83-769F-A445-B6D6E00EB2A4}"/>
              </a:ext>
            </a:extLst>
          </p:cNvPr>
          <p:cNvSpPr/>
          <p:nvPr/>
        </p:nvSpPr>
        <p:spPr>
          <a:xfrm>
            <a:off x="8400377" y="351923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8" name="nhanc">
            <a:extLst>
              <a:ext uri="{FF2B5EF4-FFF2-40B4-BE49-F238E27FC236}">
                <a16:creationId xmlns:a16="http://schemas.microsoft.com/office/drawing/2014/main" id="{17F19D3B-0917-3230-FA21-650A927075C8}"/>
              </a:ext>
            </a:extLst>
          </p:cNvPr>
          <p:cNvSpPr/>
          <p:nvPr/>
        </p:nvSpPr>
        <p:spPr>
          <a:xfrm>
            <a:off x="2309549" y="549116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" name="nhanc">
            <a:extLst>
              <a:ext uri="{FF2B5EF4-FFF2-40B4-BE49-F238E27FC236}">
                <a16:creationId xmlns:a16="http://schemas.microsoft.com/office/drawing/2014/main" id="{23AEF1FE-CFC0-CE33-1F77-2E31B615887C}"/>
              </a:ext>
            </a:extLst>
          </p:cNvPr>
          <p:cNvSpPr/>
          <p:nvPr/>
        </p:nvSpPr>
        <p:spPr>
          <a:xfrm>
            <a:off x="8724521" y="556387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7F6C29E3-6E62-199B-78A2-40878FA7EFE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4113" y="4190276"/>
            <a:ext cx="914400" cy="9144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E178E1C-283C-4029-A8FE-2A26A90CA94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644965" y="3788764"/>
            <a:ext cx="1289465" cy="1289465"/>
          </a:xfrm>
          <a:prstGeom prst="rect">
            <a:avLst/>
          </a:prstGeom>
        </p:spPr>
      </p:pic>
      <p:sp>
        <p:nvSpPr>
          <p:cNvPr id="39" name="nhanc">
            <a:extLst>
              <a:ext uri="{FF2B5EF4-FFF2-40B4-BE49-F238E27FC236}">
                <a16:creationId xmlns:a16="http://schemas.microsoft.com/office/drawing/2014/main" id="{C2409D55-1473-E69E-A770-FE1523E0CE20}"/>
              </a:ext>
            </a:extLst>
          </p:cNvPr>
          <p:cNvSpPr/>
          <p:nvPr/>
        </p:nvSpPr>
        <p:spPr>
          <a:xfrm>
            <a:off x="2662992" y="401499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3415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29" grpId="0" animBg="1"/>
      <p:bldP spid="30" grpId="0" animBg="1"/>
      <p:bldP spid="31" grpId="0" animBg="1"/>
      <p:bldP spid="32" grpId="0" animBg="1"/>
      <p:bldP spid="34" grpId="0" animBg="1"/>
      <p:bldP spid="36" grpId="0" animBg="1"/>
      <p:bldP spid="38" grpId="0" animBg="1"/>
      <p:bldP spid="4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79B46E7-6FF0-45B7-8817-3FCD42E2E1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6051" y="2098747"/>
            <a:ext cx="1298602" cy="129860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0C311A3-CB46-4884-838B-C272FD595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2895" y="1976492"/>
            <a:ext cx="1671520" cy="16715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95BA3CB-312E-465F-AB29-FBE77F30E3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1964" y="3183676"/>
            <a:ext cx="1469143" cy="146914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1126D25-0DC2-4EC1-BEE6-ED23D172CF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7440" y="2201990"/>
            <a:ext cx="1359801" cy="13598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53E6640-FAD1-42B9-BC31-3F1132EF73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49617" y="3059261"/>
            <a:ext cx="1489304" cy="148930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23E3634-7571-4CA8-BB08-1E38FB59BD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5046" y="1989445"/>
            <a:ext cx="1210903" cy="1210903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76A954B-771F-4169-BC39-02783633CB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0282057" y="3429000"/>
            <a:ext cx="1469143" cy="146914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5BA240F-3130-4337-BFB7-881674C1614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246" y="3883552"/>
            <a:ext cx="1607610" cy="160761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8E42293-8A27-4C96-B555-9AA6D1088FE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95904" y="5188483"/>
            <a:ext cx="1527469" cy="152746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E9298E9-74B8-4B21-918F-6244316A6A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82354" y="5120405"/>
            <a:ext cx="1359802" cy="135980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834DB72-3D3F-4B9B-A40D-FD7102DF5B8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5331" y="4572185"/>
            <a:ext cx="1607610" cy="160761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AA94CA8-8DA4-49A4-B3EA-242B47298BC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33057" y="5409191"/>
            <a:ext cx="1244850" cy="124485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56868E4-FB74-4607-9581-9233534311A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82057" y="5020247"/>
            <a:ext cx="1779475" cy="1779475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608240" y="127308"/>
            <a:ext cx="845016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11157" y="379721"/>
            <a:ext cx="66443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dưới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đây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hãy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chọn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thuộc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phòng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ngủ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142048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22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82" y="71481"/>
            <a:ext cx="1240410" cy="1566715"/>
          </a:xfrm>
          <a:prstGeom prst="rect">
            <a:avLst/>
          </a:prstGeom>
        </p:spPr>
      </p:pic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127566A0-6E58-8FB4-8369-9AFC5A3A380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019961" y="4885906"/>
            <a:ext cx="914400" cy="914400"/>
          </a:xfrm>
          <a:prstGeom prst="rect">
            <a:avLst/>
          </a:prstGeom>
        </p:spPr>
      </p:pic>
      <p:sp>
        <p:nvSpPr>
          <p:cNvPr id="29" name="nhanc">
            <a:extLst>
              <a:ext uri="{FF2B5EF4-FFF2-40B4-BE49-F238E27FC236}">
                <a16:creationId xmlns:a16="http://schemas.microsoft.com/office/drawing/2014/main" id="{18292A9D-D732-0933-6FA5-1B6502D5B6DC}"/>
              </a:ext>
            </a:extLst>
          </p:cNvPr>
          <p:cNvSpPr/>
          <p:nvPr/>
        </p:nvSpPr>
        <p:spPr>
          <a:xfrm>
            <a:off x="1528292" y="232667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0" name="nhanc">
            <a:extLst>
              <a:ext uri="{FF2B5EF4-FFF2-40B4-BE49-F238E27FC236}">
                <a16:creationId xmlns:a16="http://schemas.microsoft.com/office/drawing/2014/main" id="{6DEC3392-1CB8-56E9-0EB4-81D646A91B11}"/>
              </a:ext>
            </a:extLst>
          </p:cNvPr>
          <p:cNvSpPr/>
          <p:nvPr/>
        </p:nvSpPr>
        <p:spPr>
          <a:xfrm>
            <a:off x="10742406" y="348044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nhanc">
            <a:extLst>
              <a:ext uri="{FF2B5EF4-FFF2-40B4-BE49-F238E27FC236}">
                <a16:creationId xmlns:a16="http://schemas.microsoft.com/office/drawing/2014/main" id="{B7CDE044-07A8-9689-86C5-9F592BD650F4}"/>
              </a:ext>
            </a:extLst>
          </p:cNvPr>
          <p:cNvSpPr/>
          <p:nvPr/>
        </p:nvSpPr>
        <p:spPr>
          <a:xfrm>
            <a:off x="6574959" y="235505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6" name="nhanc">
            <a:extLst>
              <a:ext uri="{FF2B5EF4-FFF2-40B4-BE49-F238E27FC236}">
                <a16:creationId xmlns:a16="http://schemas.microsoft.com/office/drawing/2014/main" id="{2908CE72-AD83-769F-A445-B6D6E00EB2A4}"/>
              </a:ext>
            </a:extLst>
          </p:cNvPr>
          <p:cNvSpPr/>
          <p:nvPr/>
        </p:nvSpPr>
        <p:spPr>
          <a:xfrm>
            <a:off x="8383048" y="351909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8" name="nhanc">
            <a:extLst>
              <a:ext uri="{FF2B5EF4-FFF2-40B4-BE49-F238E27FC236}">
                <a16:creationId xmlns:a16="http://schemas.microsoft.com/office/drawing/2014/main" id="{17F19D3B-0917-3230-FA21-650A927075C8}"/>
              </a:ext>
            </a:extLst>
          </p:cNvPr>
          <p:cNvSpPr/>
          <p:nvPr/>
        </p:nvSpPr>
        <p:spPr>
          <a:xfrm>
            <a:off x="2297228" y="538770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" name="nhanc">
            <a:extLst>
              <a:ext uri="{FF2B5EF4-FFF2-40B4-BE49-F238E27FC236}">
                <a16:creationId xmlns:a16="http://schemas.microsoft.com/office/drawing/2014/main" id="{23AEF1FE-CFC0-CE33-1F77-2E31B615887C}"/>
              </a:ext>
            </a:extLst>
          </p:cNvPr>
          <p:cNvSpPr/>
          <p:nvPr/>
        </p:nvSpPr>
        <p:spPr>
          <a:xfrm>
            <a:off x="8860846" y="5676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7F6C29E3-6E62-199B-78A2-40878FA7EFE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69824" y="4188012"/>
            <a:ext cx="914400" cy="914400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42D5A531-9C85-3F94-CB25-7EA0F740808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1016629" y="5219780"/>
            <a:ext cx="914400" cy="914400"/>
          </a:xfrm>
          <a:prstGeom prst="rect">
            <a:avLst/>
          </a:prstGeom>
        </p:spPr>
      </p:pic>
      <p:pic>
        <p:nvPicPr>
          <p:cNvPr id="24" name="Graphic 23" descr="Checkmark with solid fill">
            <a:extLst>
              <a:ext uri="{FF2B5EF4-FFF2-40B4-BE49-F238E27FC236}">
                <a16:creationId xmlns:a16="http://schemas.microsoft.com/office/drawing/2014/main" id="{9220BC2D-FDC2-CF54-0E93-4C9782099FB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282057" y="2059990"/>
            <a:ext cx="914400" cy="914400"/>
          </a:xfrm>
          <a:prstGeom prst="rect">
            <a:avLst/>
          </a:prstGeom>
        </p:spPr>
      </p:pic>
      <p:sp>
        <p:nvSpPr>
          <p:cNvPr id="26" name="nhanc">
            <a:extLst>
              <a:ext uri="{FF2B5EF4-FFF2-40B4-BE49-F238E27FC236}">
                <a16:creationId xmlns:a16="http://schemas.microsoft.com/office/drawing/2014/main" id="{4AC6AAEB-FF4A-4A01-0411-E0433C7E4B00}"/>
              </a:ext>
            </a:extLst>
          </p:cNvPr>
          <p:cNvSpPr/>
          <p:nvPr/>
        </p:nvSpPr>
        <p:spPr>
          <a:xfrm>
            <a:off x="4754069" y="523310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nhanc">
            <a:extLst>
              <a:ext uri="{FF2B5EF4-FFF2-40B4-BE49-F238E27FC236}">
                <a16:creationId xmlns:a16="http://schemas.microsoft.com/office/drawing/2014/main" id="{9F5AC2E1-D314-AB45-6A60-0E7B9A3F00F3}"/>
              </a:ext>
            </a:extLst>
          </p:cNvPr>
          <p:cNvSpPr/>
          <p:nvPr/>
        </p:nvSpPr>
        <p:spPr>
          <a:xfrm>
            <a:off x="3377369" y="245235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5" name="nhanc">
            <a:extLst>
              <a:ext uri="{FF2B5EF4-FFF2-40B4-BE49-F238E27FC236}">
                <a16:creationId xmlns:a16="http://schemas.microsoft.com/office/drawing/2014/main" id="{F57006AD-D353-E06A-E574-13DA0ABE4FB3}"/>
              </a:ext>
            </a:extLst>
          </p:cNvPr>
          <p:cNvSpPr/>
          <p:nvPr/>
        </p:nvSpPr>
        <p:spPr>
          <a:xfrm>
            <a:off x="5129303" y="320556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46A72AED-BF4B-49F5-8587-FBA8B8F6A95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644965" y="3788764"/>
            <a:ext cx="1289465" cy="1289465"/>
          </a:xfrm>
          <a:prstGeom prst="rect">
            <a:avLst/>
          </a:prstGeom>
        </p:spPr>
      </p:pic>
      <p:sp>
        <p:nvSpPr>
          <p:cNvPr id="39" name="nhanc">
            <a:extLst>
              <a:ext uri="{FF2B5EF4-FFF2-40B4-BE49-F238E27FC236}">
                <a16:creationId xmlns:a16="http://schemas.microsoft.com/office/drawing/2014/main" id="{C2409D55-1473-E69E-A770-FE1523E0CE20}"/>
              </a:ext>
            </a:extLst>
          </p:cNvPr>
          <p:cNvSpPr/>
          <p:nvPr/>
        </p:nvSpPr>
        <p:spPr>
          <a:xfrm>
            <a:off x="2721758" y="3985409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33750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29" grpId="0" animBg="1"/>
      <p:bldP spid="30" grpId="0" animBg="1"/>
      <p:bldP spid="34" grpId="0" animBg="1"/>
      <p:bldP spid="36" grpId="0" animBg="1"/>
      <p:bldP spid="38" grpId="0" animBg="1"/>
      <p:bldP spid="4" grpId="0" animBg="1"/>
      <p:bldP spid="26" grpId="0" animBg="1"/>
      <p:bldP spid="27" grpId="0" animBg="1"/>
      <p:bldP spid="35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DC47142E-B0C9-4A07-92B4-EC2F861B9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6051" y="2098747"/>
            <a:ext cx="1298602" cy="129860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F95E4B9-8F4A-423E-9BFC-D9D2083F1E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2895" y="1976492"/>
            <a:ext cx="1671520" cy="16715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958CF47-214A-420D-AE19-BF72F23C05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3351" y="3249171"/>
            <a:ext cx="1469143" cy="146914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11B4AEE-36AF-4130-A911-36FA1986D3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7440" y="2201990"/>
            <a:ext cx="1359801" cy="135980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AFA3821-45BC-4B7E-B3C1-549243E9AC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49617" y="3059261"/>
            <a:ext cx="1489304" cy="148930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35474E4-2A80-400B-A4FE-B518E933E4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5046" y="1989445"/>
            <a:ext cx="1210903" cy="121090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826D4FA-70E2-44D7-8C97-4943509F4C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0282057" y="3429000"/>
            <a:ext cx="1469143" cy="146914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2B9E10C-B50F-4A89-A438-2990A17D07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246" y="3883552"/>
            <a:ext cx="1607610" cy="160761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0E4EA95B-7E44-4315-A236-B40A8A3ED96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95904" y="5188483"/>
            <a:ext cx="1527469" cy="152746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116CAF1-F9EF-47F0-942B-9644FAD2FAA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82354" y="5120405"/>
            <a:ext cx="1359802" cy="135980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3651A0D-2DCA-4958-AA87-405161576E1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5331" y="4572185"/>
            <a:ext cx="1607610" cy="160761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AC1A8DC-0EA2-41FB-AA45-A3AAAD26A03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33057" y="5409191"/>
            <a:ext cx="1244850" cy="124485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725ABDC-4C38-4D39-B96C-016A7550BBF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82057" y="5020247"/>
            <a:ext cx="1779475" cy="1779475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608240" y="127308"/>
            <a:ext cx="845016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11157" y="379721"/>
            <a:ext cx="664432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dưới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đây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em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hãy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chọn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những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thuộc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phòng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vệ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sinh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142048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22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82" y="71481"/>
            <a:ext cx="1240410" cy="1566715"/>
          </a:xfrm>
          <a:prstGeom prst="rect">
            <a:avLst/>
          </a:prstGeom>
        </p:spPr>
      </p:pic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127566A0-6E58-8FB4-8369-9AFC5A3A380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843007" y="1872290"/>
            <a:ext cx="914400" cy="914400"/>
          </a:xfrm>
          <a:prstGeom prst="rect">
            <a:avLst/>
          </a:prstGeom>
        </p:spPr>
      </p:pic>
      <p:sp>
        <p:nvSpPr>
          <p:cNvPr id="30" name="nhanc">
            <a:extLst>
              <a:ext uri="{FF2B5EF4-FFF2-40B4-BE49-F238E27FC236}">
                <a16:creationId xmlns:a16="http://schemas.microsoft.com/office/drawing/2014/main" id="{6DEC3392-1CB8-56E9-0EB4-81D646A91B11}"/>
              </a:ext>
            </a:extLst>
          </p:cNvPr>
          <p:cNvSpPr/>
          <p:nvPr/>
        </p:nvSpPr>
        <p:spPr>
          <a:xfrm>
            <a:off x="10714594" y="358759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4" name="nhanc">
            <a:extLst>
              <a:ext uri="{FF2B5EF4-FFF2-40B4-BE49-F238E27FC236}">
                <a16:creationId xmlns:a16="http://schemas.microsoft.com/office/drawing/2014/main" id="{B7CDE044-07A8-9689-86C5-9F592BD650F4}"/>
              </a:ext>
            </a:extLst>
          </p:cNvPr>
          <p:cNvSpPr/>
          <p:nvPr/>
        </p:nvSpPr>
        <p:spPr>
          <a:xfrm>
            <a:off x="6579846" y="2500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6" name="nhanc">
            <a:extLst>
              <a:ext uri="{FF2B5EF4-FFF2-40B4-BE49-F238E27FC236}">
                <a16:creationId xmlns:a16="http://schemas.microsoft.com/office/drawing/2014/main" id="{2908CE72-AD83-769F-A445-B6D6E00EB2A4}"/>
              </a:ext>
            </a:extLst>
          </p:cNvPr>
          <p:cNvSpPr/>
          <p:nvPr/>
        </p:nvSpPr>
        <p:spPr>
          <a:xfrm>
            <a:off x="8485866" y="351909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" name="nhanc">
            <a:extLst>
              <a:ext uri="{FF2B5EF4-FFF2-40B4-BE49-F238E27FC236}">
                <a16:creationId xmlns:a16="http://schemas.microsoft.com/office/drawing/2014/main" id="{23AEF1FE-CFC0-CE33-1F77-2E31B615887C}"/>
              </a:ext>
            </a:extLst>
          </p:cNvPr>
          <p:cNvSpPr/>
          <p:nvPr/>
        </p:nvSpPr>
        <p:spPr>
          <a:xfrm>
            <a:off x="8794562" y="557441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nhanc">
            <a:extLst>
              <a:ext uri="{FF2B5EF4-FFF2-40B4-BE49-F238E27FC236}">
                <a16:creationId xmlns:a16="http://schemas.microsoft.com/office/drawing/2014/main" id="{4AC6AAEB-FF4A-4A01-0411-E0433C7E4B00}"/>
              </a:ext>
            </a:extLst>
          </p:cNvPr>
          <p:cNvSpPr/>
          <p:nvPr/>
        </p:nvSpPr>
        <p:spPr>
          <a:xfrm>
            <a:off x="4754069" y="523310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nhanc">
            <a:extLst>
              <a:ext uri="{FF2B5EF4-FFF2-40B4-BE49-F238E27FC236}">
                <a16:creationId xmlns:a16="http://schemas.microsoft.com/office/drawing/2014/main" id="{9F5AC2E1-D314-AB45-6A60-0E7B9A3F00F3}"/>
              </a:ext>
            </a:extLst>
          </p:cNvPr>
          <p:cNvSpPr/>
          <p:nvPr/>
        </p:nvSpPr>
        <p:spPr>
          <a:xfrm>
            <a:off x="3514313" y="246548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5" name="nhanc">
            <a:extLst>
              <a:ext uri="{FF2B5EF4-FFF2-40B4-BE49-F238E27FC236}">
                <a16:creationId xmlns:a16="http://schemas.microsoft.com/office/drawing/2014/main" id="{F57006AD-D353-E06A-E574-13DA0ABE4FB3}"/>
              </a:ext>
            </a:extLst>
          </p:cNvPr>
          <p:cNvSpPr/>
          <p:nvPr/>
        </p:nvSpPr>
        <p:spPr>
          <a:xfrm>
            <a:off x="5286182" y="312522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0" name="Graphic 19" descr="Checkmark with solid fill">
            <a:extLst>
              <a:ext uri="{FF2B5EF4-FFF2-40B4-BE49-F238E27FC236}">
                <a16:creationId xmlns:a16="http://schemas.microsoft.com/office/drawing/2014/main" id="{F3788D2B-5311-0E08-4598-ABBAB49FA8DB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657364" y="5278801"/>
            <a:ext cx="914400" cy="914400"/>
          </a:xfrm>
          <a:prstGeom prst="rect">
            <a:avLst/>
          </a:prstGeom>
        </p:spPr>
      </p:pic>
      <p:sp>
        <p:nvSpPr>
          <p:cNvPr id="31" name="nhanc">
            <a:extLst>
              <a:ext uri="{FF2B5EF4-FFF2-40B4-BE49-F238E27FC236}">
                <a16:creationId xmlns:a16="http://schemas.microsoft.com/office/drawing/2014/main" id="{45F3DDBB-3109-BC0A-D39C-4E9863A0AE1B}"/>
              </a:ext>
            </a:extLst>
          </p:cNvPr>
          <p:cNvSpPr/>
          <p:nvPr/>
        </p:nvSpPr>
        <p:spPr>
          <a:xfrm>
            <a:off x="793711" y="423991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7" name="nhanc">
            <a:extLst>
              <a:ext uri="{FF2B5EF4-FFF2-40B4-BE49-F238E27FC236}">
                <a16:creationId xmlns:a16="http://schemas.microsoft.com/office/drawing/2014/main" id="{48ECF779-E4E4-065C-8B07-A7DD5375FFCC}"/>
              </a:ext>
            </a:extLst>
          </p:cNvPr>
          <p:cNvSpPr/>
          <p:nvPr/>
        </p:nvSpPr>
        <p:spPr>
          <a:xfrm>
            <a:off x="6871067" y="49187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0" name="nhanc">
            <a:extLst>
              <a:ext uri="{FF2B5EF4-FFF2-40B4-BE49-F238E27FC236}">
                <a16:creationId xmlns:a16="http://schemas.microsoft.com/office/drawing/2014/main" id="{69AEF5F2-BED5-1638-CE70-05F6860C8C4A}"/>
              </a:ext>
            </a:extLst>
          </p:cNvPr>
          <p:cNvSpPr/>
          <p:nvPr/>
        </p:nvSpPr>
        <p:spPr>
          <a:xfrm>
            <a:off x="10926919" y="530781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1" name="nhanc">
            <a:extLst>
              <a:ext uri="{FF2B5EF4-FFF2-40B4-BE49-F238E27FC236}">
                <a16:creationId xmlns:a16="http://schemas.microsoft.com/office/drawing/2014/main" id="{E1CF1CC2-D2C3-802C-C7DD-FD1C2F43A6C8}"/>
              </a:ext>
            </a:extLst>
          </p:cNvPr>
          <p:cNvSpPr/>
          <p:nvPr/>
        </p:nvSpPr>
        <p:spPr>
          <a:xfrm>
            <a:off x="9941004" y="212242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1BC6D96-926C-4ABB-B19C-38506E58D7F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644965" y="3788764"/>
            <a:ext cx="1289465" cy="1289465"/>
          </a:xfrm>
          <a:prstGeom prst="rect">
            <a:avLst/>
          </a:prstGeom>
        </p:spPr>
      </p:pic>
      <p:sp>
        <p:nvSpPr>
          <p:cNvPr id="39" name="nhanc">
            <a:extLst>
              <a:ext uri="{FF2B5EF4-FFF2-40B4-BE49-F238E27FC236}">
                <a16:creationId xmlns:a16="http://schemas.microsoft.com/office/drawing/2014/main" id="{C2409D55-1473-E69E-A770-FE1523E0CE20}"/>
              </a:ext>
            </a:extLst>
          </p:cNvPr>
          <p:cNvSpPr/>
          <p:nvPr/>
        </p:nvSpPr>
        <p:spPr>
          <a:xfrm>
            <a:off x="2562114" y="398374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20853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30" grpId="0" animBg="1"/>
      <p:bldP spid="34" grpId="0" animBg="1"/>
      <p:bldP spid="36" grpId="0" animBg="1"/>
      <p:bldP spid="4" grpId="0" animBg="1"/>
      <p:bldP spid="26" grpId="0" animBg="1"/>
      <p:bldP spid="27" grpId="0" animBg="1"/>
      <p:bldP spid="35" grpId="0" animBg="1"/>
      <p:bldP spid="31" grpId="0" animBg="1"/>
      <p:bldP spid="37" grpId="0" animBg="1"/>
      <p:bldP spid="40" grpId="0" animBg="1"/>
      <p:bldP spid="41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07156B1-319F-577B-4CC2-0B1EA0CB2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33950" y="2277130"/>
            <a:ext cx="7526738" cy="27308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E8A50D-1C19-B560-6298-E13C36C649F1}"/>
              </a:ext>
            </a:extLst>
          </p:cNvPr>
          <p:cNvSpPr txBox="1"/>
          <p:nvPr/>
        </p:nvSpPr>
        <p:spPr>
          <a:xfrm>
            <a:off x="2640531" y="2658880"/>
            <a:ext cx="7120157" cy="1818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Ôn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tập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kiến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thức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đã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học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trong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tiết</a:t>
            </a:r>
            <a:endParaRPr lang="en-US" sz="2600" dirty="0">
              <a:latin typeface="UTM Avo" panose="02040603050506020204" pitchFamily="18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Chuẩn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</a:t>
            </a:r>
            <a:r>
              <a:rPr lang="en-US" sz="2600" dirty="0" err="1">
                <a:latin typeface="UTM Avo" panose="02040603050506020204" pitchFamily="18" charset="0"/>
              </a:rPr>
              <a:t>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theo</a:t>
            </a:r>
            <a:endParaRPr lang="en-US" sz="26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4: </a:t>
            </a:r>
            <a:r>
              <a:rPr lang="en-US" sz="2600" dirty="0" err="1">
                <a:latin typeface="UTM Avo" panose="02040603050506020204" pitchFamily="18" charset="0"/>
              </a:rPr>
              <a:t>Giữ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vệ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sinh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nhà</a:t>
            </a:r>
            <a:r>
              <a:rPr lang="en-US" sz="2600" dirty="0">
                <a:latin typeface="UTM Avo" panose="02040603050506020204" pitchFamily="18" charset="0"/>
              </a:rPr>
              <a:t> ở (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2)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20FC9-2C4A-4FF3-B51E-7778E6EB0CB9}"/>
              </a:ext>
            </a:extLst>
          </p:cNvPr>
          <p:cNvSpPr txBox="1"/>
          <p:nvPr/>
        </p:nvSpPr>
        <p:spPr>
          <a:xfrm>
            <a:off x="3551274" y="1110835"/>
            <a:ext cx="48023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UTM Avo" panose="02040603050506020204" pitchFamily="18" charset="0"/>
              </a:rPr>
              <a:t>HƯỚNG DẪN VỀ NHÀ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pic>
        <p:nvPicPr>
          <p:cNvPr id="5" name="Picture 21">
            <a:extLst>
              <a:ext uri="{FF2B5EF4-FFF2-40B4-BE49-F238E27FC236}">
                <a16:creationId xmlns:a16="http://schemas.microsoft.com/office/drawing/2014/main" id="{286645A0-BD6F-088F-D2A0-8FE157C66D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25777">
            <a:off x="824371" y="4264994"/>
            <a:ext cx="1954119" cy="1631690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2858A60E-C9B2-2A01-C7BD-EE0AB8B5A4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141551" y="4623135"/>
            <a:ext cx="1499650" cy="153309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303</TotalTime>
  <Words>714</Words>
  <Application>Microsoft Office PowerPoint</Application>
  <PresentationFormat>Widescreen</PresentationFormat>
  <Paragraphs>65</Paragraphs>
  <Slides>22</Slides>
  <Notes>20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Tahoma</vt:lpstr>
      <vt:lpstr>Times New Roman</vt:lpstr>
      <vt:lpstr>UTM Avo</vt:lpstr>
      <vt:lpstr>Yeseva One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14</cp:revision>
  <dcterms:created xsi:type="dcterms:W3CDTF">2023-04-10T09:01:57Z</dcterms:created>
  <dcterms:modified xsi:type="dcterms:W3CDTF">2023-08-16T03:23:54Z</dcterms:modified>
  <cp:category>9Slide.vn</cp:category>
</cp:coreProperties>
</file>