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3"/>
  </p:notesMasterIdLst>
  <p:sldIdLst>
    <p:sldId id="256" r:id="rId3"/>
    <p:sldId id="257" r:id="rId4"/>
    <p:sldId id="258" r:id="rId5"/>
    <p:sldId id="322" r:id="rId6"/>
    <p:sldId id="321" r:id="rId7"/>
    <p:sldId id="320" r:id="rId8"/>
    <p:sldId id="319" r:id="rId9"/>
    <p:sldId id="318" r:id="rId10"/>
    <p:sldId id="317" r:id="rId11"/>
    <p:sldId id="316" r:id="rId12"/>
    <p:sldId id="259" r:id="rId13"/>
    <p:sldId id="260" r:id="rId14"/>
    <p:sldId id="332" r:id="rId15"/>
    <p:sldId id="331" r:id="rId16"/>
    <p:sldId id="330" r:id="rId17"/>
    <p:sldId id="329" r:id="rId18"/>
    <p:sldId id="328" r:id="rId19"/>
    <p:sldId id="272" r:id="rId20"/>
    <p:sldId id="273" r:id="rId21"/>
    <p:sldId id="338" r:id="rId22"/>
    <p:sldId id="337" r:id="rId23"/>
    <p:sldId id="336" r:id="rId24"/>
    <p:sldId id="274" r:id="rId25"/>
    <p:sldId id="275" r:id="rId26"/>
    <p:sldId id="261" r:id="rId27"/>
    <p:sldId id="342" r:id="rId28"/>
    <p:sldId id="262" r:id="rId29"/>
    <p:sldId id="271" r:id="rId30"/>
    <p:sldId id="267" r:id="rId31"/>
    <p:sldId id="343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19377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5547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3093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4706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3452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3964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3049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8495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6736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3136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7792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5751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2058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8520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62679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1438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8032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0989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55462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7690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60320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7295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61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0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654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71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15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1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96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770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717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8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20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181D92BF-C5D0-4FB7-AA78-592CF7B7384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58E2AB3C-4591-428C-A00F-FFE3242E5293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24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19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4.png"/><Relationship Id="rId7" Type="http://schemas.openxmlformats.org/officeDocument/2006/relationships/slide" Target="slide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19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21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6AJ-8SYxhc&amp;ab_channel=H%E1%BB%8Dc1bi%E1%BA%BFt10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hyperlink" Target="https://youtu.be/q6AJ-8SYxhc" TargetMode="Externa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23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23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4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6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546934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Di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sản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mĩ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thuật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họa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trí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34538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48;p50">
            <a:extLst>
              <a:ext uri="{FF2B5EF4-FFF2-40B4-BE49-F238E27FC236}">
                <a16:creationId xmlns:a16="http://schemas.microsoft.com/office/drawing/2014/main" id="{B9E916B2-305C-7716-18FC-18C8EC07D2E1}"/>
              </a:ext>
            </a:extLst>
          </p:cNvPr>
          <p:cNvSpPr txBox="1">
            <a:spLocks/>
          </p:cNvSpPr>
          <p:nvPr/>
        </p:nvSpPr>
        <p:spPr>
          <a:xfrm>
            <a:off x="4090790" y="884053"/>
            <a:ext cx="4010420" cy="74060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TRÒ CHƠI Ô CHỮ</a:t>
            </a:r>
            <a:endParaRPr lang="vi-VN" sz="26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7" name="Google Shape;4704;p50">
            <a:hlinkClick r:id="" action="ppaction://noaction"/>
            <a:extLst>
              <a:ext uri="{FF2B5EF4-FFF2-40B4-BE49-F238E27FC236}">
                <a16:creationId xmlns:a16="http://schemas.microsoft.com/office/drawing/2014/main" id="{BD665E81-67B6-A164-7193-9922C2DF7B4F}"/>
              </a:ext>
            </a:extLst>
          </p:cNvPr>
          <p:cNvSpPr/>
          <p:nvPr/>
        </p:nvSpPr>
        <p:spPr>
          <a:xfrm rot="8100000">
            <a:off x="10181683" y="1017466"/>
            <a:ext cx="227971" cy="227971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9F8582A-4B24-8727-2590-9CF3680F4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069481"/>
              </p:ext>
            </p:extLst>
          </p:nvPr>
        </p:nvGraphicFramePr>
        <p:xfrm>
          <a:off x="3400873" y="1843183"/>
          <a:ext cx="5763681" cy="3733800"/>
        </p:xfrm>
        <a:graphic>
          <a:graphicData uri="http://schemas.openxmlformats.org/drawingml/2006/table">
            <a:tbl>
              <a:tblPr firstRow="1" bandRow="1"/>
              <a:tblGrid>
                <a:gridCol w="823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3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3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33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33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3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8320"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C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H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A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N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H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Đ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A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O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H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A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T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D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E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T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R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E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483"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T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R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A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I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K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H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E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700" b="0" dirty="0"/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T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R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U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0" dirty="0"/>
                        <a:t>C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val 18">
            <a:hlinkClick r:id="rId4" action="ppaction://hlinksldjump"/>
            <a:extLst>
              <a:ext uri="{FF2B5EF4-FFF2-40B4-BE49-F238E27FC236}">
                <a16:creationId xmlns:a16="http://schemas.microsoft.com/office/drawing/2014/main" id="{28550DB5-C23E-6C13-52A6-3F493FDF1883}"/>
              </a:ext>
            </a:extLst>
          </p:cNvPr>
          <p:cNvSpPr/>
          <p:nvPr/>
        </p:nvSpPr>
        <p:spPr>
          <a:xfrm>
            <a:off x="1536233" y="1624656"/>
            <a:ext cx="504899" cy="50489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20" name="Oval 19">
            <a:hlinkClick r:id="rId5" action="ppaction://hlinksldjump"/>
            <a:extLst>
              <a:ext uri="{FF2B5EF4-FFF2-40B4-BE49-F238E27FC236}">
                <a16:creationId xmlns:a16="http://schemas.microsoft.com/office/drawing/2014/main" id="{F6C7308F-B202-C2DF-B2DA-AF1C570BF290}"/>
              </a:ext>
            </a:extLst>
          </p:cNvPr>
          <p:cNvSpPr/>
          <p:nvPr/>
        </p:nvSpPr>
        <p:spPr>
          <a:xfrm>
            <a:off x="1536233" y="2263453"/>
            <a:ext cx="504899" cy="50489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1" name="Oval 20">
            <a:hlinkClick r:id="rId6" action="ppaction://hlinksldjump"/>
            <a:extLst>
              <a:ext uri="{FF2B5EF4-FFF2-40B4-BE49-F238E27FC236}">
                <a16:creationId xmlns:a16="http://schemas.microsoft.com/office/drawing/2014/main" id="{3BAACA73-4989-E6A0-D4C6-18780C5605D0}"/>
              </a:ext>
            </a:extLst>
          </p:cNvPr>
          <p:cNvSpPr/>
          <p:nvPr/>
        </p:nvSpPr>
        <p:spPr>
          <a:xfrm>
            <a:off x="1548628" y="2816859"/>
            <a:ext cx="504899" cy="504899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22" name="Oval 21">
            <a:hlinkClick r:id="rId7" action="ppaction://hlinksldjump"/>
            <a:extLst>
              <a:ext uri="{FF2B5EF4-FFF2-40B4-BE49-F238E27FC236}">
                <a16:creationId xmlns:a16="http://schemas.microsoft.com/office/drawing/2014/main" id="{89B6B6DA-6930-6503-E684-5415C7067BB3}"/>
              </a:ext>
            </a:extLst>
          </p:cNvPr>
          <p:cNvSpPr/>
          <p:nvPr/>
        </p:nvSpPr>
        <p:spPr>
          <a:xfrm>
            <a:off x="1548628" y="3370264"/>
            <a:ext cx="504899" cy="50489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23" name="Oval 22">
            <a:hlinkClick r:id="rId8" action="ppaction://hlinksldjump"/>
            <a:extLst>
              <a:ext uri="{FF2B5EF4-FFF2-40B4-BE49-F238E27FC236}">
                <a16:creationId xmlns:a16="http://schemas.microsoft.com/office/drawing/2014/main" id="{B035C355-E7DD-8AB1-4E6C-A465323BB839}"/>
              </a:ext>
            </a:extLst>
          </p:cNvPr>
          <p:cNvSpPr/>
          <p:nvPr/>
        </p:nvSpPr>
        <p:spPr>
          <a:xfrm>
            <a:off x="1548628" y="3947923"/>
            <a:ext cx="504899" cy="50489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24" name="Oval 23">
            <a:hlinkClick r:id="rId9" action="ppaction://hlinksldjump"/>
            <a:extLst>
              <a:ext uri="{FF2B5EF4-FFF2-40B4-BE49-F238E27FC236}">
                <a16:creationId xmlns:a16="http://schemas.microsoft.com/office/drawing/2014/main" id="{526E363F-AF90-EF51-DB58-FD508FC73D45}"/>
              </a:ext>
            </a:extLst>
          </p:cNvPr>
          <p:cNvSpPr/>
          <p:nvPr/>
        </p:nvSpPr>
        <p:spPr>
          <a:xfrm>
            <a:off x="1536233" y="4525583"/>
            <a:ext cx="504899" cy="50489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25" name="Oval 24">
            <a:hlinkClick r:id="rId10" action="ppaction://hlinksldjump"/>
            <a:extLst>
              <a:ext uri="{FF2B5EF4-FFF2-40B4-BE49-F238E27FC236}">
                <a16:creationId xmlns:a16="http://schemas.microsoft.com/office/drawing/2014/main" id="{9169690B-A59D-124D-B1A2-24571C3ACD68}"/>
              </a:ext>
            </a:extLst>
          </p:cNvPr>
          <p:cNvSpPr/>
          <p:nvPr/>
        </p:nvSpPr>
        <p:spPr>
          <a:xfrm>
            <a:off x="1536233" y="5127496"/>
            <a:ext cx="504899" cy="504899"/>
          </a:xfrm>
          <a:prstGeom prst="ellipse">
            <a:avLst/>
          </a:prstGeom>
          <a:solidFill>
            <a:schemeClr val="accent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</a:rPr>
              <a:t>7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0DB92582-12D5-51FB-C96B-96F0C27DC706}"/>
              </a:ext>
            </a:extLst>
          </p:cNvPr>
          <p:cNvGraphicFramePr>
            <a:graphicFrameLocks noGrp="1"/>
          </p:cNvGraphicFramePr>
          <p:nvPr/>
        </p:nvGraphicFramePr>
        <p:xfrm>
          <a:off x="5041187" y="1831172"/>
          <a:ext cx="4123360" cy="529993"/>
        </p:xfrm>
        <a:graphic>
          <a:graphicData uri="http://schemas.openxmlformats.org/drawingml/2006/table">
            <a:tbl>
              <a:tblPr firstRow="1" bandRow="1"/>
              <a:tblGrid>
                <a:gridCol w="824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4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4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993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0EA3F4CC-42FA-932D-2C02-844BDC41A25A}"/>
              </a:ext>
            </a:extLst>
          </p:cNvPr>
          <p:cNvGraphicFramePr>
            <a:graphicFrameLocks noGrp="1"/>
          </p:cNvGraphicFramePr>
          <p:nvPr/>
        </p:nvGraphicFramePr>
        <p:xfrm>
          <a:off x="4219253" y="2365203"/>
          <a:ext cx="2465799" cy="529301"/>
        </p:xfrm>
        <a:graphic>
          <a:graphicData uri="http://schemas.openxmlformats.org/drawingml/2006/table">
            <a:tbl>
              <a:tblPr firstRow="1" bandRow="1"/>
              <a:tblGrid>
                <a:gridCol w="821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1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9301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69B4E289-73FB-1D84-7B85-8244249CBFB8}"/>
              </a:ext>
            </a:extLst>
          </p:cNvPr>
          <p:cNvGraphicFramePr>
            <a:graphicFrameLocks noGrp="1"/>
          </p:cNvGraphicFramePr>
          <p:nvPr/>
        </p:nvGraphicFramePr>
        <p:xfrm>
          <a:off x="5041189" y="2901181"/>
          <a:ext cx="4123360" cy="529993"/>
        </p:xfrm>
        <a:graphic>
          <a:graphicData uri="http://schemas.openxmlformats.org/drawingml/2006/table">
            <a:tbl>
              <a:tblPr firstRow="1" bandRow="1"/>
              <a:tblGrid>
                <a:gridCol w="824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4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4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993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B926BC68-FB15-E225-8094-64991C0FA0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89387"/>
              </p:ext>
            </p:extLst>
          </p:nvPr>
        </p:nvGraphicFramePr>
        <p:xfrm>
          <a:off x="5869969" y="3444124"/>
          <a:ext cx="2465796" cy="529993"/>
        </p:xfrm>
        <a:graphic>
          <a:graphicData uri="http://schemas.openxmlformats.org/drawingml/2006/table">
            <a:tbl>
              <a:tblPr firstRow="1" bandRow="1"/>
              <a:tblGrid>
                <a:gridCol w="821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1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9993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B61AF7D1-672E-FD0D-4EF2-A4F8776C4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022439"/>
              </p:ext>
            </p:extLst>
          </p:nvPr>
        </p:nvGraphicFramePr>
        <p:xfrm>
          <a:off x="4219254" y="4515134"/>
          <a:ext cx="2465796" cy="529301"/>
        </p:xfrm>
        <a:graphic>
          <a:graphicData uri="http://schemas.openxmlformats.org/drawingml/2006/table">
            <a:tbl>
              <a:tblPr firstRow="1" bandRow="1"/>
              <a:tblGrid>
                <a:gridCol w="821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1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9301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DA236ABD-A286-9BA2-1723-88FE0B4898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547802"/>
              </p:ext>
            </p:extLst>
          </p:nvPr>
        </p:nvGraphicFramePr>
        <p:xfrm>
          <a:off x="3413268" y="3971190"/>
          <a:ext cx="3274032" cy="554393"/>
        </p:xfrm>
        <a:graphic>
          <a:graphicData uri="http://schemas.openxmlformats.org/drawingml/2006/table">
            <a:tbl>
              <a:tblPr firstRow="1" bandRow="1"/>
              <a:tblGrid>
                <a:gridCol w="818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8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8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8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4393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2796943D-7C7C-FFC9-1427-F98CD31F65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296076"/>
              </p:ext>
            </p:extLst>
          </p:nvPr>
        </p:nvGraphicFramePr>
        <p:xfrm>
          <a:off x="5874659" y="5044435"/>
          <a:ext cx="3289888" cy="532548"/>
        </p:xfrm>
        <a:graphic>
          <a:graphicData uri="http://schemas.openxmlformats.org/drawingml/2006/table">
            <a:tbl>
              <a:tblPr firstRow="1" bandRow="1"/>
              <a:tblGrid>
                <a:gridCol w="822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548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" name="Rounded Rectangle 6">
            <a:extLst>
              <a:ext uri="{FF2B5EF4-FFF2-40B4-BE49-F238E27FC236}">
                <a16:creationId xmlns:a16="http://schemas.microsoft.com/office/drawing/2014/main" id="{FC6A55DA-1D7C-2DDB-1CB3-A6CF52E77750}"/>
              </a:ext>
            </a:extLst>
          </p:cNvPr>
          <p:cNvSpPr/>
          <p:nvPr/>
        </p:nvSpPr>
        <p:spPr>
          <a:xfrm>
            <a:off x="2835669" y="6153800"/>
            <a:ext cx="986319" cy="490155"/>
          </a:xfrm>
          <a:prstGeom prst="round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UTM Avo" panose="02040603050506020204" pitchFamily="18" charset="0"/>
              </a:rPr>
              <a:t>Push</a:t>
            </a:r>
          </a:p>
        </p:txBody>
      </p:sp>
      <p:sp>
        <p:nvSpPr>
          <p:cNvPr id="34" name="Pentagon 7">
            <a:extLst>
              <a:ext uri="{FF2B5EF4-FFF2-40B4-BE49-F238E27FC236}">
                <a16:creationId xmlns:a16="http://schemas.microsoft.com/office/drawing/2014/main" id="{7F6F7AC2-185B-2D6D-D30F-FDA5AF78FDCB}"/>
              </a:ext>
            </a:extLst>
          </p:cNvPr>
          <p:cNvSpPr/>
          <p:nvPr/>
        </p:nvSpPr>
        <p:spPr>
          <a:xfrm>
            <a:off x="5232971" y="5737063"/>
            <a:ext cx="3246635" cy="833475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khóa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: 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HỌA TIẾT</a:t>
            </a:r>
          </a:p>
        </p:txBody>
      </p:sp>
      <p:sp>
        <p:nvSpPr>
          <p:cNvPr id="35" name="Action Button: Forward or Next 8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4EAD5B56-CF75-693F-3045-DDD202DA10D9}"/>
              </a:ext>
            </a:extLst>
          </p:cNvPr>
          <p:cNvSpPr/>
          <p:nvPr/>
        </p:nvSpPr>
        <p:spPr>
          <a:xfrm>
            <a:off x="9356922" y="788979"/>
            <a:ext cx="657547" cy="68494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32;p51">
            <a:extLst>
              <a:ext uri="{FF2B5EF4-FFF2-40B4-BE49-F238E27FC236}">
                <a16:creationId xmlns:a16="http://schemas.microsoft.com/office/drawing/2014/main" id="{1C3FF85E-0CD8-F3C2-5F47-0FE50756783B}"/>
              </a:ext>
            </a:extLst>
          </p:cNvPr>
          <p:cNvSpPr/>
          <p:nvPr/>
        </p:nvSpPr>
        <p:spPr>
          <a:xfrm>
            <a:off x="5789567" y="3199700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3" name="Google Shape;4733;p51">
            <a:extLst>
              <a:ext uri="{FF2B5EF4-FFF2-40B4-BE49-F238E27FC236}">
                <a16:creationId xmlns:a16="http://schemas.microsoft.com/office/drawing/2014/main" id="{FF5A7D7F-E175-6BA5-2F71-7E2CBFE63D0A}"/>
              </a:ext>
            </a:extLst>
          </p:cNvPr>
          <p:cNvSpPr/>
          <p:nvPr/>
        </p:nvSpPr>
        <p:spPr>
          <a:xfrm>
            <a:off x="6347151" y="3199700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4" name="Google Shape;4734;p51">
            <a:extLst>
              <a:ext uri="{FF2B5EF4-FFF2-40B4-BE49-F238E27FC236}">
                <a16:creationId xmlns:a16="http://schemas.microsoft.com/office/drawing/2014/main" id="{872E4616-7251-A476-643C-65138F5D0D15}"/>
              </a:ext>
            </a:extLst>
          </p:cNvPr>
          <p:cNvSpPr/>
          <p:nvPr/>
        </p:nvSpPr>
        <p:spPr>
          <a:xfrm>
            <a:off x="6904733" y="3199700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5" name="Google Shape;4735;p51">
            <a:extLst>
              <a:ext uri="{FF2B5EF4-FFF2-40B4-BE49-F238E27FC236}">
                <a16:creationId xmlns:a16="http://schemas.microsoft.com/office/drawing/2014/main" id="{E3A8AE74-09E4-B976-6D94-8157A0697D66}"/>
              </a:ext>
            </a:extLst>
          </p:cNvPr>
          <p:cNvSpPr/>
          <p:nvPr/>
        </p:nvSpPr>
        <p:spPr>
          <a:xfrm>
            <a:off x="7462317" y="3199700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6" name="Google Shape;4736;p51">
            <a:extLst>
              <a:ext uri="{FF2B5EF4-FFF2-40B4-BE49-F238E27FC236}">
                <a16:creationId xmlns:a16="http://schemas.microsoft.com/office/drawing/2014/main" id="{A7D2C5A3-EFDD-F748-D22B-573312227322}"/>
              </a:ext>
            </a:extLst>
          </p:cNvPr>
          <p:cNvSpPr/>
          <p:nvPr/>
        </p:nvSpPr>
        <p:spPr>
          <a:xfrm>
            <a:off x="8019900" y="3199700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7519F8-254C-F792-D0CF-0E1BAD8CAC5D}"/>
              </a:ext>
            </a:extLst>
          </p:cNvPr>
          <p:cNvSpPr txBox="1">
            <a:spLocks/>
          </p:cNvSpPr>
          <p:nvPr/>
        </p:nvSpPr>
        <p:spPr>
          <a:xfrm>
            <a:off x="677827" y="1972899"/>
            <a:ext cx="1447124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Ô </a:t>
            </a:r>
            <a:r>
              <a:rPr lang="en-US" sz="2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số</a:t>
            </a:r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1: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48C425-DE38-B442-9AFC-09455F859CBC}"/>
              </a:ext>
            </a:extLst>
          </p:cNvPr>
          <p:cNvSpPr/>
          <p:nvPr/>
        </p:nvSpPr>
        <p:spPr>
          <a:xfrm>
            <a:off x="2033309" y="2003313"/>
            <a:ext cx="862768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err="1">
                <a:latin typeface="UTM Avo" panose="02040603050506020204" pitchFamily="18" charset="0"/>
              </a:rPr>
              <a:t>Tên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loài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quả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có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vị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chua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dùng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để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giải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khát</a:t>
            </a:r>
            <a:r>
              <a:rPr lang="en-US" sz="2600" dirty="0"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C901C69-B09C-351B-80EF-6E1B2EAB5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415" y="3566680"/>
            <a:ext cx="3291320" cy="3291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Action Button: Home 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9D44E786-346D-5280-E68F-69EBC879D200}"/>
              </a:ext>
            </a:extLst>
          </p:cNvPr>
          <p:cNvSpPr/>
          <p:nvPr/>
        </p:nvSpPr>
        <p:spPr>
          <a:xfrm>
            <a:off x="9860088" y="5665559"/>
            <a:ext cx="1154339" cy="976483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94626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70;p52">
            <a:extLst>
              <a:ext uri="{FF2B5EF4-FFF2-40B4-BE49-F238E27FC236}">
                <a16:creationId xmlns:a16="http://schemas.microsoft.com/office/drawing/2014/main" id="{9FBB3228-84BE-9952-1B30-B9AE83F02EEE}"/>
              </a:ext>
            </a:extLst>
          </p:cNvPr>
          <p:cNvSpPr/>
          <p:nvPr/>
        </p:nvSpPr>
        <p:spPr>
          <a:xfrm>
            <a:off x="6592015" y="2356292"/>
            <a:ext cx="3404264" cy="32149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3" name="Google Shape;4771;p52">
            <a:extLst>
              <a:ext uri="{FF2B5EF4-FFF2-40B4-BE49-F238E27FC236}">
                <a16:creationId xmlns:a16="http://schemas.microsoft.com/office/drawing/2014/main" id="{9DAAF719-704B-E77B-91E7-DB83372D4CC8}"/>
              </a:ext>
            </a:extLst>
          </p:cNvPr>
          <p:cNvSpPr txBox="1">
            <a:spLocks/>
          </p:cNvSpPr>
          <p:nvPr/>
        </p:nvSpPr>
        <p:spPr>
          <a:xfrm>
            <a:off x="797864" y="1590309"/>
            <a:ext cx="1411604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Ô </a:t>
            </a:r>
            <a:r>
              <a:rPr lang="en-US" sz="2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số</a:t>
            </a:r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2:</a:t>
            </a:r>
          </a:p>
        </p:txBody>
      </p:sp>
      <p:grpSp>
        <p:nvGrpSpPr>
          <p:cNvPr id="4" name="Google Shape;4772;p52">
            <a:extLst>
              <a:ext uri="{FF2B5EF4-FFF2-40B4-BE49-F238E27FC236}">
                <a16:creationId xmlns:a16="http://schemas.microsoft.com/office/drawing/2014/main" id="{DB885447-8557-B5C0-1F56-2543195EC7F6}"/>
              </a:ext>
            </a:extLst>
          </p:cNvPr>
          <p:cNvGrpSpPr/>
          <p:nvPr/>
        </p:nvGrpSpPr>
        <p:grpSpPr>
          <a:xfrm>
            <a:off x="7601151" y="2789330"/>
            <a:ext cx="1673360" cy="2494687"/>
            <a:chOff x="5797400" y="1777550"/>
            <a:chExt cx="1612981" cy="2358931"/>
          </a:xfrm>
        </p:grpSpPr>
        <p:sp>
          <p:nvSpPr>
            <p:cNvPr id="5" name="Google Shape;4773;p52">
              <a:extLst>
                <a:ext uri="{FF2B5EF4-FFF2-40B4-BE49-F238E27FC236}">
                  <a16:creationId xmlns:a16="http://schemas.microsoft.com/office/drawing/2014/main" id="{8C19CEF5-52DF-23DF-3DAC-C3AD009D75A1}"/>
                </a:ext>
              </a:extLst>
            </p:cNvPr>
            <p:cNvSpPr/>
            <p:nvPr/>
          </p:nvSpPr>
          <p:spPr>
            <a:xfrm>
              <a:off x="5850207" y="3860889"/>
              <a:ext cx="1223071" cy="275592"/>
            </a:xfrm>
            <a:custGeom>
              <a:avLst/>
              <a:gdLst/>
              <a:ahLst/>
              <a:cxnLst/>
              <a:rect l="l" t="t" r="r" b="b"/>
              <a:pathLst>
                <a:path w="20752" h="4676" extrusionOk="0">
                  <a:moveTo>
                    <a:pt x="10947" y="1"/>
                  </a:moveTo>
                  <a:cubicBezTo>
                    <a:pt x="6142" y="1"/>
                    <a:pt x="0" y="481"/>
                    <a:pt x="5374" y="3839"/>
                  </a:cubicBezTo>
                  <a:cubicBezTo>
                    <a:pt x="6308" y="4434"/>
                    <a:pt x="7502" y="4675"/>
                    <a:pt x="8771" y="4675"/>
                  </a:cubicBezTo>
                  <a:cubicBezTo>
                    <a:pt x="14099" y="4675"/>
                    <a:pt x="20752" y="416"/>
                    <a:pt x="15025" y="78"/>
                  </a:cubicBezTo>
                  <a:lnTo>
                    <a:pt x="15249" y="78"/>
                  </a:lnTo>
                  <a:cubicBezTo>
                    <a:pt x="15171" y="78"/>
                    <a:pt x="15079" y="77"/>
                    <a:pt x="14974" y="75"/>
                  </a:cubicBezTo>
                  <a:lnTo>
                    <a:pt x="14974" y="75"/>
                  </a:lnTo>
                  <a:cubicBezTo>
                    <a:pt x="14751" y="63"/>
                    <a:pt x="14510" y="56"/>
                    <a:pt x="14250" y="56"/>
                  </a:cubicBezTo>
                  <a:cubicBezTo>
                    <a:pt x="14238" y="56"/>
                    <a:pt x="14226" y="56"/>
                    <a:pt x="14214" y="56"/>
                  </a:cubicBezTo>
                  <a:lnTo>
                    <a:pt x="14214" y="56"/>
                  </a:lnTo>
                  <a:cubicBezTo>
                    <a:pt x="13370" y="34"/>
                    <a:pt x="12204" y="1"/>
                    <a:pt x="10947" y="1"/>
                  </a:cubicBezTo>
                  <a:close/>
                </a:path>
              </a:pathLst>
            </a:custGeom>
            <a:solidFill>
              <a:srgbClr val="8AAB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" name="Google Shape;4774;p52">
              <a:extLst>
                <a:ext uri="{FF2B5EF4-FFF2-40B4-BE49-F238E27FC236}">
                  <a16:creationId xmlns:a16="http://schemas.microsoft.com/office/drawing/2014/main" id="{B70895C9-365F-9DC8-3E52-50E3DD049ACF}"/>
                </a:ext>
              </a:extLst>
            </p:cNvPr>
            <p:cNvSpPr/>
            <p:nvPr/>
          </p:nvSpPr>
          <p:spPr>
            <a:xfrm>
              <a:off x="6000613" y="2197059"/>
              <a:ext cx="983962" cy="1783920"/>
            </a:xfrm>
            <a:custGeom>
              <a:avLst/>
              <a:gdLst/>
              <a:ahLst/>
              <a:cxnLst/>
              <a:rect l="l" t="t" r="r" b="b"/>
              <a:pathLst>
                <a:path w="16695" h="30268" extrusionOk="0">
                  <a:moveTo>
                    <a:pt x="7979" y="21694"/>
                  </a:moveTo>
                  <a:cubicBezTo>
                    <a:pt x="8888" y="18920"/>
                    <a:pt x="10518" y="16710"/>
                    <a:pt x="12478" y="14641"/>
                  </a:cubicBezTo>
                  <a:cubicBezTo>
                    <a:pt x="12305" y="14358"/>
                    <a:pt x="12149" y="14123"/>
                    <a:pt x="12008" y="13873"/>
                  </a:cubicBezTo>
                  <a:cubicBezTo>
                    <a:pt x="11819" y="13512"/>
                    <a:pt x="11616" y="13152"/>
                    <a:pt x="11475" y="12760"/>
                  </a:cubicBezTo>
                  <a:cubicBezTo>
                    <a:pt x="11349" y="12415"/>
                    <a:pt x="11208" y="11945"/>
                    <a:pt x="11647" y="11772"/>
                  </a:cubicBezTo>
                  <a:cubicBezTo>
                    <a:pt x="11866" y="11694"/>
                    <a:pt x="12305" y="11882"/>
                    <a:pt x="12525" y="12070"/>
                  </a:cubicBezTo>
                  <a:cubicBezTo>
                    <a:pt x="12964" y="12509"/>
                    <a:pt x="13324" y="13026"/>
                    <a:pt x="13794" y="13606"/>
                  </a:cubicBezTo>
                  <a:cubicBezTo>
                    <a:pt x="14703" y="13246"/>
                    <a:pt x="15409" y="12242"/>
                    <a:pt x="16694" y="12274"/>
                  </a:cubicBezTo>
                  <a:cubicBezTo>
                    <a:pt x="16459" y="12509"/>
                    <a:pt x="16271" y="12791"/>
                    <a:pt x="16004" y="12979"/>
                  </a:cubicBezTo>
                  <a:cubicBezTo>
                    <a:pt x="15017" y="13716"/>
                    <a:pt x="13998" y="14421"/>
                    <a:pt x="13011" y="15173"/>
                  </a:cubicBezTo>
                  <a:cubicBezTo>
                    <a:pt x="11866" y="16067"/>
                    <a:pt x="11083" y="17258"/>
                    <a:pt x="10362" y="18496"/>
                  </a:cubicBezTo>
                  <a:cubicBezTo>
                    <a:pt x="9437" y="20111"/>
                    <a:pt x="8888" y="21866"/>
                    <a:pt x="8418" y="23638"/>
                  </a:cubicBezTo>
                  <a:cubicBezTo>
                    <a:pt x="8324" y="23951"/>
                    <a:pt x="8308" y="24296"/>
                    <a:pt x="8261" y="24609"/>
                  </a:cubicBezTo>
                  <a:cubicBezTo>
                    <a:pt x="9076" y="23246"/>
                    <a:pt x="9891" y="21882"/>
                    <a:pt x="10691" y="20518"/>
                  </a:cubicBezTo>
                  <a:cubicBezTo>
                    <a:pt x="11537" y="19061"/>
                    <a:pt x="12713" y="18026"/>
                    <a:pt x="14359" y="17556"/>
                  </a:cubicBezTo>
                  <a:cubicBezTo>
                    <a:pt x="14829" y="17415"/>
                    <a:pt x="15268" y="17305"/>
                    <a:pt x="15597" y="17713"/>
                  </a:cubicBezTo>
                  <a:cubicBezTo>
                    <a:pt x="15973" y="18152"/>
                    <a:pt x="15801" y="18622"/>
                    <a:pt x="15487" y="19045"/>
                  </a:cubicBezTo>
                  <a:cubicBezTo>
                    <a:pt x="14735" y="20064"/>
                    <a:pt x="14029" y="21161"/>
                    <a:pt x="13183" y="22086"/>
                  </a:cubicBezTo>
                  <a:cubicBezTo>
                    <a:pt x="11224" y="24218"/>
                    <a:pt x="9907" y="26757"/>
                    <a:pt x="8449" y="29202"/>
                  </a:cubicBezTo>
                  <a:cubicBezTo>
                    <a:pt x="8261" y="29500"/>
                    <a:pt x="8011" y="29766"/>
                    <a:pt x="7728" y="29986"/>
                  </a:cubicBezTo>
                  <a:cubicBezTo>
                    <a:pt x="7337" y="30268"/>
                    <a:pt x="6976" y="30189"/>
                    <a:pt x="6647" y="29813"/>
                  </a:cubicBezTo>
                  <a:cubicBezTo>
                    <a:pt x="5675" y="28716"/>
                    <a:pt x="4703" y="27635"/>
                    <a:pt x="3700" y="26569"/>
                  </a:cubicBezTo>
                  <a:cubicBezTo>
                    <a:pt x="3136" y="25973"/>
                    <a:pt x="2493" y="25440"/>
                    <a:pt x="1929" y="24829"/>
                  </a:cubicBezTo>
                  <a:cubicBezTo>
                    <a:pt x="1145" y="23982"/>
                    <a:pt x="252" y="23199"/>
                    <a:pt x="48" y="21960"/>
                  </a:cubicBezTo>
                  <a:cubicBezTo>
                    <a:pt x="1" y="21663"/>
                    <a:pt x="17" y="21130"/>
                    <a:pt x="158" y="21067"/>
                  </a:cubicBezTo>
                  <a:cubicBezTo>
                    <a:pt x="471" y="20848"/>
                    <a:pt x="910" y="20942"/>
                    <a:pt x="1177" y="21098"/>
                  </a:cubicBezTo>
                  <a:cubicBezTo>
                    <a:pt x="2948" y="22164"/>
                    <a:pt x="4343" y="23622"/>
                    <a:pt x="5424" y="25377"/>
                  </a:cubicBezTo>
                  <a:cubicBezTo>
                    <a:pt x="5706" y="25848"/>
                    <a:pt x="5957" y="26349"/>
                    <a:pt x="6380" y="26788"/>
                  </a:cubicBezTo>
                  <a:cubicBezTo>
                    <a:pt x="6318" y="26584"/>
                    <a:pt x="6255" y="26365"/>
                    <a:pt x="6161" y="26177"/>
                  </a:cubicBezTo>
                  <a:cubicBezTo>
                    <a:pt x="5393" y="24562"/>
                    <a:pt x="4641" y="22917"/>
                    <a:pt x="3810" y="21318"/>
                  </a:cubicBezTo>
                  <a:cubicBezTo>
                    <a:pt x="3387" y="20487"/>
                    <a:pt x="2791" y="19750"/>
                    <a:pt x="2321" y="18935"/>
                  </a:cubicBezTo>
                  <a:cubicBezTo>
                    <a:pt x="2086" y="18512"/>
                    <a:pt x="1913" y="18042"/>
                    <a:pt x="1819" y="17572"/>
                  </a:cubicBezTo>
                  <a:cubicBezTo>
                    <a:pt x="1678" y="16851"/>
                    <a:pt x="2180" y="16365"/>
                    <a:pt x="2869" y="16616"/>
                  </a:cubicBezTo>
                  <a:cubicBezTo>
                    <a:pt x="3402" y="16819"/>
                    <a:pt x="3967" y="17148"/>
                    <a:pt x="4311" y="17587"/>
                  </a:cubicBezTo>
                  <a:cubicBezTo>
                    <a:pt x="4829" y="18261"/>
                    <a:pt x="5221" y="19061"/>
                    <a:pt x="5550" y="19844"/>
                  </a:cubicBezTo>
                  <a:cubicBezTo>
                    <a:pt x="6083" y="21067"/>
                    <a:pt x="6521" y="22337"/>
                    <a:pt x="6976" y="23528"/>
                  </a:cubicBezTo>
                  <a:cubicBezTo>
                    <a:pt x="7791" y="20644"/>
                    <a:pt x="6427" y="14029"/>
                    <a:pt x="4123" y="9907"/>
                  </a:cubicBezTo>
                  <a:cubicBezTo>
                    <a:pt x="3622" y="9985"/>
                    <a:pt x="3120" y="10095"/>
                    <a:pt x="2603" y="10126"/>
                  </a:cubicBezTo>
                  <a:cubicBezTo>
                    <a:pt x="2086" y="10158"/>
                    <a:pt x="1412" y="10299"/>
                    <a:pt x="1035" y="10126"/>
                  </a:cubicBezTo>
                  <a:cubicBezTo>
                    <a:pt x="471" y="9515"/>
                    <a:pt x="1192" y="9311"/>
                    <a:pt x="3590" y="8637"/>
                  </a:cubicBezTo>
                  <a:cubicBezTo>
                    <a:pt x="3261" y="8230"/>
                    <a:pt x="2979" y="7854"/>
                    <a:pt x="2650" y="7524"/>
                  </a:cubicBezTo>
                  <a:cubicBezTo>
                    <a:pt x="2336" y="7180"/>
                    <a:pt x="1804" y="6992"/>
                    <a:pt x="1898" y="6396"/>
                  </a:cubicBezTo>
                  <a:cubicBezTo>
                    <a:pt x="2321" y="6129"/>
                    <a:pt x="2634" y="6302"/>
                    <a:pt x="2885" y="6615"/>
                  </a:cubicBezTo>
                  <a:cubicBezTo>
                    <a:pt x="3371" y="7242"/>
                    <a:pt x="3935" y="7822"/>
                    <a:pt x="4280" y="8512"/>
                  </a:cubicBezTo>
                  <a:cubicBezTo>
                    <a:pt x="5456" y="10847"/>
                    <a:pt x="6631" y="13199"/>
                    <a:pt x="7274" y="16020"/>
                  </a:cubicBezTo>
                  <a:cubicBezTo>
                    <a:pt x="7822" y="13120"/>
                    <a:pt x="8277" y="10456"/>
                    <a:pt x="8841" y="7822"/>
                  </a:cubicBezTo>
                  <a:cubicBezTo>
                    <a:pt x="9406" y="5205"/>
                    <a:pt x="9923" y="2587"/>
                    <a:pt x="10754" y="1"/>
                  </a:cubicBezTo>
                  <a:cubicBezTo>
                    <a:pt x="11224" y="252"/>
                    <a:pt x="11114" y="596"/>
                    <a:pt x="11051" y="926"/>
                  </a:cubicBezTo>
                  <a:cubicBezTo>
                    <a:pt x="10816" y="2148"/>
                    <a:pt x="10581" y="3355"/>
                    <a:pt x="10362" y="4578"/>
                  </a:cubicBezTo>
                  <a:cubicBezTo>
                    <a:pt x="10315" y="4813"/>
                    <a:pt x="10315" y="5079"/>
                    <a:pt x="10283" y="5377"/>
                  </a:cubicBezTo>
                  <a:cubicBezTo>
                    <a:pt x="11177" y="5173"/>
                    <a:pt x="12729" y="4452"/>
                    <a:pt x="12885" y="5393"/>
                  </a:cubicBezTo>
                  <a:cubicBezTo>
                    <a:pt x="13011" y="6082"/>
                    <a:pt x="11741" y="6302"/>
                    <a:pt x="11083" y="6365"/>
                  </a:cubicBezTo>
                  <a:cubicBezTo>
                    <a:pt x="10080" y="6474"/>
                    <a:pt x="9750" y="7007"/>
                    <a:pt x="9515" y="7916"/>
                  </a:cubicBezTo>
                  <a:cubicBezTo>
                    <a:pt x="8591" y="11835"/>
                    <a:pt x="8042" y="15800"/>
                    <a:pt x="7854" y="19813"/>
                  </a:cubicBezTo>
                  <a:cubicBezTo>
                    <a:pt x="7822" y="20440"/>
                    <a:pt x="7932" y="21067"/>
                    <a:pt x="7979" y="21694"/>
                  </a:cubicBezTo>
                  <a:close/>
                </a:path>
              </a:pathLst>
            </a:custGeom>
            <a:solidFill>
              <a:srgbClr val="ABD1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" name="Google Shape;4775;p52">
              <a:extLst>
                <a:ext uri="{FF2B5EF4-FFF2-40B4-BE49-F238E27FC236}">
                  <a16:creationId xmlns:a16="http://schemas.microsoft.com/office/drawing/2014/main" id="{EA597434-BBAD-7A90-DE4E-3AA808C9C09A}"/>
                </a:ext>
              </a:extLst>
            </p:cNvPr>
            <p:cNvSpPr/>
            <p:nvPr/>
          </p:nvSpPr>
          <p:spPr>
            <a:xfrm>
              <a:off x="5895353" y="3126425"/>
              <a:ext cx="269757" cy="334470"/>
            </a:xfrm>
            <a:custGeom>
              <a:avLst/>
              <a:gdLst/>
              <a:ahLst/>
              <a:cxnLst/>
              <a:rect l="l" t="t" r="r" b="b"/>
              <a:pathLst>
                <a:path w="4577" h="5675" extrusionOk="0">
                  <a:moveTo>
                    <a:pt x="4577" y="5674"/>
                  </a:moveTo>
                  <a:cubicBezTo>
                    <a:pt x="3950" y="4969"/>
                    <a:pt x="2994" y="3887"/>
                    <a:pt x="2367" y="3182"/>
                  </a:cubicBezTo>
                  <a:cubicBezTo>
                    <a:pt x="1787" y="2539"/>
                    <a:pt x="1191" y="1897"/>
                    <a:pt x="643" y="1238"/>
                  </a:cubicBezTo>
                  <a:cubicBezTo>
                    <a:pt x="376" y="941"/>
                    <a:pt x="0" y="658"/>
                    <a:pt x="204" y="126"/>
                  </a:cubicBezTo>
                  <a:cubicBezTo>
                    <a:pt x="596" y="0"/>
                    <a:pt x="894" y="251"/>
                    <a:pt x="1176" y="439"/>
                  </a:cubicBezTo>
                  <a:cubicBezTo>
                    <a:pt x="1379" y="580"/>
                    <a:pt x="1536" y="752"/>
                    <a:pt x="1693" y="941"/>
                  </a:cubicBezTo>
                  <a:cubicBezTo>
                    <a:pt x="2665" y="2179"/>
                    <a:pt x="3527" y="3495"/>
                    <a:pt x="4279" y="4875"/>
                  </a:cubicBezTo>
                </a:path>
              </a:pathLst>
            </a:custGeom>
            <a:solidFill>
              <a:srgbClr val="ABD1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" name="Google Shape;4776;p52">
              <a:extLst>
                <a:ext uri="{FF2B5EF4-FFF2-40B4-BE49-F238E27FC236}">
                  <a16:creationId xmlns:a16="http://schemas.microsoft.com/office/drawing/2014/main" id="{AD38A2FF-8B1B-25F8-FE0E-1C5C2F7FF0C8}"/>
                </a:ext>
              </a:extLst>
            </p:cNvPr>
            <p:cNvSpPr/>
            <p:nvPr/>
          </p:nvSpPr>
          <p:spPr>
            <a:xfrm>
              <a:off x="6639898" y="3496839"/>
              <a:ext cx="340953" cy="314137"/>
            </a:xfrm>
            <a:custGeom>
              <a:avLst/>
              <a:gdLst/>
              <a:ahLst/>
              <a:cxnLst/>
              <a:rect l="l" t="t" r="r" b="b"/>
              <a:pathLst>
                <a:path w="5785" h="5330" extrusionOk="0">
                  <a:moveTo>
                    <a:pt x="1" y="5330"/>
                  </a:moveTo>
                  <a:cubicBezTo>
                    <a:pt x="847" y="4327"/>
                    <a:pt x="1913" y="3606"/>
                    <a:pt x="2963" y="2869"/>
                  </a:cubicBezTo>
                  <a:cubicBezTo>
                    <a:pt x="3731" y="2336"/>
                    <a:pt x="4468" y="1740"/>
                    <a:pt x="5220" y="1192"/>
                  </a:cubicBezTo>
                  <a:cubicBezTo>
                    <a:pt x="5471" y="988"/>
                    <a:pt x="5675" y="753"/>
                    <a:pt x="5722" y="424"/>
                  </a:cubicBezTo>
                  <a:cubicBezTo>
                    <a:pt x="5784" y="126"/>
                    <a:pt x="5690" y="1"/>
                    <a:pt x="5377" y="48"/>
                  </a:cubicBezTo>
                  <a:cubicBezTo>
                    <a:pt x="5032" y="110"/>
                    <a:pt x="4687" y="173"/>
                    <a:pt x="4358" y="298"/>
                  </a:cubicBezTo>
                  <a:cubicBezTo>
                    <a:pt x="3182" y="753"/>
                    <a:pt x="2211" y="1505"/>
                    <a:pt x="1443" y="2493"/>
                  </a:cubicBezTo>
                  <a:cubicBezTo>
                    <a:pt x="800" y="3355"/>
                    <a:pt x="298" y="4280"/>
                    <a:pt x="1" y="5330"/>
                  </a:cubicBezTo>
                  <a:close/>
                </a:path>
              </a:pathLst>
            </a:custGeom>
            <a:solidFill>
              <a:srgbClr val="ABD1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" name="Google Shape;4777;p52">
              <a:extLst>
                <a:ext uri="{FF2B5EF4-FFF2-40B4-BE49-F238E27FC236}">
                  <a16:creationId xmlns:a16="http://schemas.microsoft.com/office/drawing/2014/main" id="{3D43C417-E4EE-B9F9-1A55-0980EDFAFB4C}"/>
                </a:ext>
              </a:extLst>
            </p:cNvPr>
            <p:cNvSpPr/>
            <p:nvPr/>
          </p:nvSpPr>
          <p:spPr>
            <a:xfrm>
              <a:off x="6582494" y="1777550"/>
              <a:ext cx="196026" cy="339539"/>
            </a:xfrm>
            <a:custGeom>
              <a:avLst/>
              <a:gdLst/>
              <a:ahLst/>
              <a:cxnLst/>
              <a:rect l="l" t="t" r="r" b="b"/>
              <a:pathLst>
                <a:path w="3326" h="5761" extrusionOk="0">
                  <a:moveTo>
                    <a:pt x="1812" y="0"/>
                  </a:moveTo>
                  <a:cubicBezTo>
                    <a:pt x="1041" y="0"/>
                    <a:pt x="469" y="595"/>
                    <a:pt x="363" y="1335"/>
                  </a:cubicBezTo>
                  <a:cubicBezTo>
                    <a:pt x="238" y="2307"/>
                    <a:pt x="113" y="3294"/>
                    <a:pt x="50" y="4282"/>
                  </a:cubicBezTo>
                  <a:cubicBezTo>
                    <a:pt x="0" y="5247"/>
                    <a:pt x="768" y="5761"/>
                    <a:pt x="1519" y="5761"/>
                  </a:cubicBezTo>
                  <a:cubicBezTo>
                    <a:pt x="2195" y="5761"/>
                    <a:pt x="2858" y="5346"/>
                    <a:pt x="2903" y="4470"/>
                  </a:cubicBezTo>
                  <a:cubicBezTo>
                    <a:pt x="2965" y="3482"/>
                    <a:pt x="3091" y="2511"/>
                    <a:pt x="3216" y="1539"/>
                  </a:cubicBezTo>
                  <a:cubicBezTo>
                    <a:pt x="3326" y="755"/>
                    <a:pt x="2636" y="50"/>
                    <a:pt x="1899" y="3"/>
                  </a:cubicBezTo>
                  <a:cubicBezTo>
                    <a:pt x="1870" y="1"/>
                    <a:pt x="1841" y="0"/>
                    <a:pt x="18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" name="Google Shape;4778;p52">
              <a:extLst>
                <a:ext uri="{FF2B5EF4-FFF2-40B4-BE49-F238E27FC236}">
                  <a16:creationId xmlns:a16="http://schemas.microsoft.com/office/drawing/2014/main" id="{2CCB8176-ECE5-18BC-9567-D9779BC2D6C2}"/>
                </a:ext>
              </a:extLst>
            </p:cNvPr>
            <p:cNvSpPr/>
            <p:nvPr/>
          </p:nvSpPr>
          <p:spPr>
            <a:xfrm>
              <a:off x="6582611" y="1944634"/>
              <a:ext cx="373310" cy="175221"/>
            </a:xfrm>
            <a:custGeom>
              <a:avLst/>
              <a:gdLst/>
              <a:ahLst/>
              <a:cxnLst/>
              <a:rect l="l" t="t" r="r" b="b"/>
              <a:pathLst>
                <a:path w="6334" h="2973" extrusionOk="0">
                  <a:moveTo>
                    <a:pt x="4670" y="0"/>
                  </a:moveTo>
                  <a:cubicBezTo>
                    <a:pt x="4624" y="0"/>
                    <a:pt x="4577" y="2"/>
                    <a:pt x="4531" y="5"/>
                  </a:cubicBezTo>
                  <a:cubicBezTo>
                    <a:pt x="3645" y="58"/>
                    <a:pt x="2938" y="122"/>
                    <a:pt x="2071" y="122"/>
                  </a:cubicBezTo>
                  <a:cubicBezTo>
                    <a:pt x="1910" y="122"/>
                    <a:pt x="1743" y="119"/>
                    <a:pt x="1568" y="114"/>
                  </a:cubicBezTo>
                  <a:cubicBezTo>
                    <a:pt x="1557" y="114"/>
                    <a:pt x="1546" y="114"/>
                    <a:pt x="1535" y="114"/>
                  </a:cubicBezTo>
                  <a:cubicBezTo>
                    <a:pt x="781" y="114"/>
                    <a:pt x="110" y="643"/>
                    <a:pt x="48" y="1447"/>
                  </a:cubicBezTo>
                  <a:cubicBezTo>
                    <a:pt x="1" y="2199"/>
                    <a:pt x="596" y="2951"/>
                    <a:pt x="1380" y="2967"/>
                  </a:cubicBezTo>
                  <a:cubicBezTo>
                    <a:pt x="1527" y="2971"/>
                    <a:pt x="1674" y="2973"/>
                    <a:pt x="1821" y="2973"/>
                  </a:cubicBezTo>
                  <a:cubicBezTo>
                    <a:pt x="2899" y="2973"/>
                    <a:pt x="3988" y="2879"/>
                    <a:pt x="5064" y="2810"/>
                  </a:cubicBezTo>
                  <a:cubicBezTo>
                    <a:pt x="5847" y="2763"/>
                    <a:pt x="6333" y="1839"/>
                    <a:pt x="6208" y="1133"/>
                  </a:cubicBezTo>
                  <a:cubicBezTo>
                    <a:pt x="6046" y="352"/>
                    <a:pt x="5398" y="0"/>
                    <a:pt x="46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1" name="Google Shape;4779;p52">
              <a:extLst>
                <a:ext uri="{FF2B5EF4-FFF2-40B4-BE49-F238E27FC236}">
                  <a16:creationId xmlns:a16="http://schemas.microsoft.com/office/drawing/2014/main" id="{D303098C-86A1-98C7-B3FA-DF40E6CC2C8A}"/>
                </a:ext>
              </a:extLst>
            </p:cNvPr>
            <p:cNvSpPr/>
            <p:nvPr/>
          </p:nvSpPr>
          <p:spPr>
            <a:xfrm>
              <a:off x="6397845" y="1876917"/>
              <a:ext cx="390284" cy="225082"/>
            </a:xfrm>
            <a:custGeom>
              <a:avLst/>
              <a:gdLst/>
              <a:ahLst/>
              <a:cxnLst/>
              <a:rect l="l" t="t" r="r" b="b"/>
              <a:pathLst>
                <a:path w="6622" h="3819" extrusionOk="0">
                  <a:moveTo>
                    <a:pt x="1546" y="0"/>
                  </a:moveTo>
                  <a:cubicBezTo>
                    <a:pt x="1109" y="0"/>
                    <a:pt x="693" y="188"/>
                    <a:pt x="408" y="605"/>
                  </a:cubicBezTo>
                  <a:cubicBezTo>
                    <a:pt x="1" y="1201"/>
                    <a:pt x="111" y="2220"/>
                    <a:pt x="785" y="2596"/>
                  </a:cubicBezTo>
                  <a:cubicBezTo>
                    <a:pt x="1929" y="3223"/>
                    <a:pt x="3261" y="3803"/>
                    <a:pt x="4578" y="3818"/>
                  </a:cubicBezTo>
                  <a:cubicBezTo>
                    <a:pt x="4588" y="3818"/>
                    <a:pt x="4598" y="3819"/>
                    <a:pt x="4608" y="3819"/>
                  </a:cubicBezTo>
                  <a:cubicBezTo>
                    <a:pt x="6430" y="3819"/>
                    <a:pt x="6621" y="997"/>
                    <a:pt x="4782" y="966"/>
                  </a:cubicBezTo>
                  <a:cubicBezTo>
                    <a:pt x="4296" y="950"/>
                    <a:pt x="4045" y="872"/>
                    <a:pt x="3559" y="715"/>
                  </a:cubicBezTo>
                  <a:cubicBezTo>
                    <a:pt x="3340" y="652"/>
                    <a:pt x="3120" y="558"/>
                    <a:pt x="2901" y="464"/>
                  </a:cubicBezTo>
                  <a:cubicBezTo>
                    <a:pt x="2791" y="417"/>
                    <a:pt x="2697" y="386"/>
                    <a:pt x="2587" y="339"/>
                  </a:cubicBezTo>
                  <a:cubicBezTo>
                    <a:pt x="2560" y="326"/>
                    <a:pt x="2536" y="315"/>
                    <a:pt x="2516" y="306"/>
                  </a:cubicBezTo>
                  <a:lnTo>
                    <a:pt x="2516" y="306"/>
                  </a:lnTo>
                  <a:cubicBezTo>
                    <a:pt x="2521" y="307"/>
                    <a:pt x="2525" y="308"/>
                    <a:pt x="2526" y="308"/>
                  </a:cubicBezTo>
                  <a:cubicBezTo>
                    <a:pt x="2534" y="308"/>
                    <a:pt x="2507" y="290"/>
                    <a:pt x="2399" y="229"/>
                  </a:cubicBezTo>
                  <a:cubicBezTo>
                    <a:pt x="2127" y="80"/>
                    <a:pt x="1832" y="0"/>
                    <a:pt x="15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4780;p52">
              <a:extLst>
                <a:ext uri="{FF2B5EF4-FFF2-40B4-BE49-F238E27FC236}">
                  <a16:creationId xmlns:a16="http://schemas.microsoft.com/office/drawing/2014/main" id="{3A6B5DE9-21B2-3484-9BCA-4EFF38046A39}"/>
                </a:ext>
              </a:extLst>
            </p:cNvPr>
            <p:cNvSpPr/>
            <p:nvPr/>
          </p:nvSpPr>
          <p:spPr>
            <a:xfrm>
              <a:off x="6442225" y="1942807"/>
              <a:ext cx="335001" cy="317319"/>
            </a:xfrm>
            <a:custGeom>
              <a:avLst/>
              <a:gdLst/>
              <a:ahLst/>
              <a:cxnLst/>
              <a:rect l="l" t="t" r="r" b="b"/>
              <a:pathLst>
                <a:path w="5684" h="5384" extrusionOk="0">
                  <a:moveTo>
                    <a:pt x="3693" y="1"/>
                  </a:moveTo>
                  <a:cubicBezTo>
                    <a:pt x="3291" y="1"/>
                    <a:pt x="2891" y="185"/>
                    <a:pt x="2602" y="631"/>
                  </a:cubicBezTo>
                  <a:cubicBezTo>
                    <a:pt x="2054" y="1446"/>
                    <a:pt x="1395" y="2152"/>
                    <a:pt x="706" y="2857"/>
                  </a:cubicBezTo>
                  <a:cubicBezTo>
                    <a:pt x="173" y="3421"/>
                    <a:pt x="0" y="4236"/>
                    <a:pt x="549" y="4879"/>
                  </a:cubicBezTo>
                  <a:cubicBezTo>
                    <a:pt x="818" y="5193"/>
                    <a:pt x="1262" y="5384"/>
                    <a:pt x="1692" y="5384"/>
                  </a:cubicBezTo>
                  <a:cubicBezTo>
                    <a:pt x="2013" y="5384"/>
                    <a:pt x="2327" y="5277"/>
                    <a:pt x="2555" y="5036"/>
                  </a:cubicBezTo>
                  <a:cubicBezTo>
                    <a:pt x="3417" y="4158"/>
                    <a:pt x="4295" y="3265"/>
                    <a:pt x="4969" y="2230"/>
                  </a:cubicBezTo>
                  <a:cubicBezTo>
                    <a:pt x="5684" y="1135"/>
                    <a:pt x="4687" y="1"/>
                    <a:pt x="36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4781;p52">
              <a:extLst>
                <a:ext uri="{FF2B5EF4-FFF2-40B4-BE49-F238E27FC236}">
                  <a16:creationId xmlns:a16="http://schemas.microsoft.com/office/drawing/2014/main" id="{1883B433-23D2-752D-C82D-CF8C7187CC82}"/>
                </a:ext>
              </a:extLst>
            </p:cNvPr>
            <p:cNvSpPr/>
            <p:nvPr/>
          </p:nvSpPr>
          <p:spPr>
            <a:xfrm>
              <a:off x="6568349" y="1961313"/>
              <a:ext cx="303528" cy="334824"/>
            </a:xfrm>
            <a:custGeom>
              <a:avLst/>
              <a:gdLst/>
              <a:ahLst/>
              <a:cxnLst/>
              <a:rect l="l" t="t" r="r" b="b"/>
              <a:pathLst>
                <a:path w="5150" h="5681" extrusionOk="0">
                  <a:moveTo>
                    <a:pt x="1885" y="0"/>
                  </a:moveTo>
                  <a:cubicBezTo>
                    <a:pt x="965" y="0"/>
                    <a:pt x="1" y="921"/>
                    <a:pt x="478" y="2041"/>
                  </a:cubicBezTo>
                  <a:cubicBezTo>
                    <a:pt x="948" y="3123"/>
                    <a:pt x="1324" y="4236"/>
                    <a:pt x="2092" y="5176"/>
                  </a:cubicBezTo>
                  <a:cubicBezTo>
                    <a:pt x="2389" y="5533"/>
                    <a:pt x="2750" y="5681"/>
                    <a:pt x="3105" y="5681"/>
                  </a:cubicBezTo>
                  <a:cubicBezTo>
                    <a:pt x="4154" y="5681"/>
                    <a:pt x="5150" y="4381"/>
                    <a:pt x="4271" y="3327"/>
                  </a:cubicBezTo>
                  <a:cubicBezTo>
                    <a:pt x="3691" y="2621"/>
                    <a:pt x="3425" y="1650"/>
                    <a:pt x="3064" y="819"/>
                  </a:cubicBezTo>
                  <a:cubicBezTo>
                    <a:pt x="2815" y="241"/>
                    <a:pt x="2356" y="0"/>
                    <a:pt x="18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4782;p52">
              <a:extLst>
                <a:ext uri="{FF2B5EF4-FFF2-40B4-BE49-F238E27FC236}">
                  <a16:creationId xmlns:a16="http://schemas.microsoft.com/office/drawing/2014/main" id="{10FEBF33-21B8-B60B-BBA8-ACBC62BAE2BE}"/>
                </a:ext>
              </a:extLst>
            </p:cNvPr>
            <p:cNvSpPr/>
            <p:nvPr/>
          </p:nvSpPr>
          <p:spPr>
            <a:xfrm>
              <a:off x="6485602" y="1788630"/>
              <a:ext cx="287674" cy="320561"/>
            </a:xfrm>
            <a:custGeom>
              <a:avLst/>
              <a:gdLst/>
              <a:ahLst/>
              <a:cxnLst/>
              <a:rect l="l" t="t" r="r" b="b"/>
              <a:pathLst>
                <a:path w="4881" h="5439" extrusionOk="0">
                  <a:moveTo>
                    <a:pt x="1591" y="1"/>
                  </a:moveTo>
                  <a:cubicBezTo>
                    <a:pt x="1335" y="1"/>
                    <a:pt x="1080" y="64"/>
                    <a:pt x="863" y="191"/>
                  </a:cubicBezTo>
                  <a:cubicBezTo>
                    <a:pt x="158" y="598"/>
                    <a:pt x="1" y="1445"/>
                    <a:pt x="362" y="2150"/>
                  </a:cubicBezTo>
                  <a:cubicBezTo>
                    <a:pt x="800" y="3028"/>
                    <a:pt x="1239" y="3906"/>
                    <a:pt x="1741" y="4752"/>
                  </a:cubicBezTo>
                  <a:cubicBezTo>
                    <a:pt x="2034" y="5237"/>
                    <a:pt x="2470" y="5438"/>
                    <a:pt x="2906" y="5438"/>
                  </a:cubicBezTo>
                  <a:cubicBezTo>
                    <a:pt x="3892" y="5438"/>
                    <a:pt x="4881" y="4408"/>
                    <a:pt x="4217" y="3310"/>
                  </a:cubicBezTo>
                  <a:cubicBezTo>
                    <a:pt x="3700" y="2464"/>
                    <a:pt x="3261" y="1586"/>
                    <a:pt x="2822" y="708"/>
                  </a:cubicBezTo>
                  <a:cubicBezTo>
                    <a:pt x="2594" y="241"/>
                    <a:pt x="2091" y="1"/>
                    <a:pt x="15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4783;p52">
              <a:extLst>
                <a:ext uri="{FF2B5EF4-FFF2-40B4-BE49-F238E27FC236}">
                  <a16:creationId xmlns:a16="http://schemas.microsoft.com/office/drawing/2014/main" id="{B564B7F3-1BEB-BF68-70E9-13708E6A3C9B}"/>
                </a:ext>
              </a:extLst>
            </p:cNvPr>
            <p:cNvSpPr/>
            <p:nvPr/>
          </p:nvSpPr>
          <p:spPr>
            <a:xfrm>
              <a:off x="6565048" y="1826114"/>
              <a:ext cx="349264" cy="284727"/>
            </a:xfrm>
            <a:custGeom>
              <a:avLst/>
              <a:gdLst/>
              <a:ahLst/>
              <a:cxnLst/>
              <a:rect l="l" t="t" r="r" b="b"/>
              <a:pathLst>
                <a:path w="5926" h="4831" extrusionOk="0">
                  <a:moveTo>
                    <a:pt x="4371" y="0"/>
                  </a:moveTo>
                  <a:cubicBezTo>
                    <a:pt x="3997" y="0"/>
                    <a:pt x="3616" y="152"/>
                    <a:pt x="3293" y="401"/>
                  </a:cubicBezTo>
                  <a:cubicBezTo>
                    <a:pt x="2462" y="1060"/>
                    <a:pt x="1835" y="1561"/>
                    <a:pt x="910" y="2157"/>
                  </a:cubicBezTo>
                  <a:cubicBezTo>
                    <a:pt x="267" y="2580"/>
                    <a:pt x="1" y="3426"/>
                    <a:pt x="393" y="4116"/>
                  </a:cubicBezTo>
                  <a:cubicBezTo>
                    <a:pt x="659" y="4553"/>
                    <a:pt x="1165" y="4830"/>
                    <a:pt x="1668" y="4830"/>
                  </a:cubicBezTo>
                  <a:cubicBezTo>
                    <a:pt x="1905" y="4830"/>
                    <a:pt x="2141" y="4769"/>
                    <a:pt x="2352" y="4633"/>
                  </a:cubicBezTo>
                  <a:cubicBezTo>
                    <a:pt x="3387" y="3959"/>
                    <a:pt x="4343" y="3176"/>
                    <a:pt x="5315" y="2423"/>
                  </a:cubicBezTo>
                  <a:cubicBezTo>
                    <a:pt x="5926" y="1953"/>
                    <a:pt x="5816" y="903"/>
                    <a:pt x="5315" y="401"/>
                  </a:cubicBezTo>
                  <a:cubicBezTo>
                    <a:pt x="5034" y="121"/>
                    <a:pt x="4705" y="0"/>
                    <a:pt x="43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4784;p52">
              <a:extLst>
                <a:ext uri="{FF2B5EF4-FFF2-40B4-BE49-F238E27FC236}">
                  <a16:creationId xmlns:a16="http://schemas.microsoft.com/office/drawing/2014/main" id="{4C7213C2-C46A-38E0-1212-F59F34A7E1B8}"/>
                </a:ext>
              </a:extLst>
            </p:cNvPr>
            <p:cNvSpPr/>
            <p:nvPr/>
          </p:nvSpPr>
          <p:spPr>
            <a:xfrm>
              <a:off x="6387708" y="1922356"/>
              <a:ext cx="385098" cy="226143"/>
            </a:xfrm>
            <a:custGeom>
              <a:avLst/>
              <a:gdLst/>
              <a:ahLst/>
              <a:cxnLst/>
              <a:rect l="l" t="t" r="r" b="b"/>
              <a:pathLst>
                <a:path w="6534" h="3837" extrusionOk="0">
                  <a:moveTo>
                    <a:pt x="4555" y="1"/>
                  </a:moveTo>
                  <a:cubicBezTo>
                    <a:pt x="4318" y="1"/>
                    <a:pt x="4065" y="73"/>
                    <a:pt x="3809" y="242"/>
                  </a:cubicBezTo>
                  <a:cubicBezTo>
                    <a:pt x="3402" y="508"/>
                    <a:pt x="3151" y="586"/>
                    <a:pt x="2665" y="727"/>
                  </a:cubicBezTo>
                  <a:cubicBezTo>
                    <a:pt x="2446" y="790"/>
                    <a:pt x="2211" y="837"/>
                    <a:pt x="1975" y="884"/>
                  </a:cubicBezTo>
                  <a:cubicBezTo>
                    <a:pt x="1866" y="916"/>
                    <a:pt x="1756" y="931"/>
                    <a:pt x="1646" y="947"/>
                  </a:cubicBezTo>
                  <a:cubicBezTo>
                    <a:pt x="1600" y="956"/>
                    <a:pt x="1565" y="962"/>
                    <a:pt x="1538" y="968"/>
                  </a:cubicBezTo>
                  <a:lnTo>
                    <a:pt x="1538" y="968"/>
                  </a:lnTo>
                  <a:cubicBezTo>
                    <a:pt x="1514" y="970"/>
                    <a:pt x="1478" y="973"/>
                    <a:pt x="1427" y="978"/>
                  </a:cubicBezTo>
                  <a:cubicBezTo>
                    <a:pt x="659" y="1041"/>
                    <a:pt x="1" y="1574"/>
                    <a:pt x="1" y="2405"/>
                  </a:cubicBezTo>
                  <a:cubicBezTo>
                    <a:pt x="1" y="3092"/>
                    <a:pt x="585" y="3836"/>
                    <a:pt x="1318" y="3836"/>
                  </a:cubicBezTo>
                  <a:cubicBezTo>
                    <a:pt x="1354" y="3836"/>
                    <a:pt x="1390" y="3835"/>
                    <a:pt x="1427" y="3831"/>
                  </a:cubicBezTo>
                  <a:cubicBezTo>
                    <a:pt x="2728" y="3721"/>
                    <a:pt x="4154" y="3439"/>
                    <a:pt x="5251" y="2718"/>
                  </a:cubicBezTo>
                  <a:cubicBezTo>
                    <a:pt x="6534" y="1867"/>
                    <a:pt x="5751" y="1"/>
                    <a:pt x="45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4785;p52">
              <a:extLst>
                <a:ext uri="{FF2B5EF4-FFF2-40B4-BE49-F238E27FC236}">
                  <a16:creationId xmlns:a16="http://schemas.microsoft.com/office/drawing/2014/main" id="{16D0D428-00E5-B2FE-1731-7977BF0DD4F3}"/>
                </a:ext>
              </a:extLst>
            </p:cNvPr>
            <p:cNvSpPr/>
            <p:nvPr/>
          </p:nvSpPr>
          <p:spPr>
            <a:xfrm>
              <a:off x="6542888" y="1940509"/>
              <a:ext cx="195908" cy="359106"/>
            </a:xfrm>
            <a:custGeom>
              <a:avLst/>
              <a:gdLst/>
              <a:ahLst/>
              <a:cxnLst/>
              <a:rect l="l" t="t" r="r" b="b"/>
              <a:pathLst>
                <a:path w="3324" h="6093" extrusionOk="0">
                  <a:moveTo>
                    <a:pt x="1843" y="0"/>
                  </a:moveTo>
                  <a:cubicBezTo>
                    <a:pt x="1129" y="0"/>
                    <a:pt x="424" y="459"/>
                    <a:pt x="440" y="1376"/>
                  </a:cubicBezTo>
                  <a:cubicBezTo>
                    <a:pt x="455" y="2363"/>
                    <a:pt x="299" y="3319"/>
                    <a:pt x="126" y="4291"/>
                  </a:cubicBezTo>
                  <a:cubicBezTo>
                    <a:pt x="1" y="5059"/>
                    <a:pt x="330" y="5827"/>
                    <a:pt x="1129" y="6047"/>
                  </a:cubicBezTo>
                  <a:cubicBezTo>
                    <a:pt x="1242" y="6077"/>
                    <a:pt x="1361" y="6092"/>
                    <a:pt x="1481" y="6092"/>
                  </a:cubicBezTo>
                  <a:cubicBezTo>
                    <a:pt x="2104" y="6092"/>
                    <a:pt x="2780" y="5700"/>
                    <a:pt x="2885" y="5043"/>
                  </a:cubicBezTo>
                  <a:cubicBezTo>
                    <a:pt x="3104" y="3837"/>
                    <a:pt x="3324" y="2614"/>
                    <a:pt x="3292" y="1376"/>
                  </a:cubicBezTo>
                  <a:cubicBezTo>
                    <a:pt x="3277" y="459"/>
                    <a:pt x="2556" y="0"/>
                    <a:pt x="18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4786;p52">
              <a:extLst>
                <a:ext uri="{FF2B5EF4-FFF2-40B4-BE49-F238E27FC236}">
                  <a16:creationId xmlns:a16="http://schemas.microsoft.com/office/drawing/2014/main" id="{6F4517AD-3F7F-582A-40F2-1E14D47AF30A}"/>
                </a:ext>
              </a:extLst>
            </p:cNvPr>
            <p:cNvSpPr/>
            <p:nvPr/>
          </p:nvSpPr>
          <p:spPr>
            <a:xfrm>
              <a:off x="6550255" y="1946226"/>
              <a:ext cx="399537" cy="262095"/>
            </a:xfrm>
            <a:custGeom>
              <a:avLst/>
              <a:gdLst/>
              <a:ahLst/>
              <a:cxnLst/>
              <a:rect l="l" t="t" r="r" b="b"/>
              <a:pathLst>
                <a:path w="6779" h="4447" extrusionOk="0">
                  <a:moveTo>
                    <a:pt x="2015" y="0"/>
                  </a:moveTo>
                  <a:cubicBezTo>
                    <a:pt x="806" y="0"/>
                    <a:pt x="0" y="1877"/>
                    <a:pt x="1302" y="2705"/>
                  </a:cubicBezTo>
                  <a:cubicBezTo>
                    <a:pt x="2305" y="3332"/>
                    <a:pt x="3246" y="4037"/>
                    <a:pt x="4406" y="4382"/>
                  </a:cubicBezTo>
                  <a:cubicBezTo>
                    <a:pt x="4556" y="4426"/>
                    <a:pt x="4700" y="4446"/>
                    <a:pt x="4835" y="4446"/>
                  </a:cubicBezTo>
                  <a:cubicBezTo>
                    <a:pt x="6287" y="4446"/>
                    <a:pt x="6779" y="2097"/>
                    <a:pt x="5158" y="1623"/>
                  </a:cubicBezTo>
                  <a:cubicBezTo>
                    <a:pt x="4280" y="1373"/>
                    <a:pt x="3528" y="730"/>
                    <a:pt x="2744" y="228"/>
                  </a:cubicBezTo>
                  <a:cubicBezTo>
                    <a:pt x="2494" y="69"/>
                    <a:pt x="2247" y="0"/>
                    <a:pt x="20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4787;p52">
              <a:extLst>
                <a:ext uri="{FF2B5EF4-FFF2-40B4-BE49-F238E27FC236}">
                  <a16:creationId xmlns:a16="http://schemas.microsoft.com/office/drawing/2014/main" id="{A70589B9-8A06-C6E4-6CDF-C7D33FB99FF4}"/>
                </a:ext>
              </a:extLst>
            </p:cNvPr>
            <p:cNvSpPr/>
            <p:nvPr/>
          </p:nvSpPr>
          <p:spPr>
            <a:xfrm>
              <a:off x="6560451" y="1960606"/>
              <a:ext cx="202391" cy="143218"/>
            </a:xfrm>
            <a:custGeom>
              <a:avLst/>
              <a:gdLst/>
              <a:ahLst/>
              <a:cxnLst/>
              <a:rect l="l" t="t" r="r" b="b"/>
              <a:pathLst>
                <a:path w="3434" h="2430" extrusionOk="0">
                  <a:moveTo>
                    <a:pt x="1709" y="0"/>
                  </a:moveTo>
                  <a:cubicBezTo>
                    <a:pt x="1" y="0"/>
                    <a:pt x="1" y="2430"/>
                    <a:pt x="1709" y="2430"/>
                  </a:cubicBezTo>
                  <a:cubicBezTo>
                    <a:pt x="3433" y="2430"/>
                    <a:pt x="3433" y="0"/>
                    <a:pt x="17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4788;p52">
              <a:extLst>
                <a:ext uri="{FF2B5EF4-FFF2-40B4-BE49-F238E27FC236}">
                  <a16:creationId xmlns:a16="http://schemas.microsoft.com/office/drawing/2014/main" id="{5B89509A-A0D6-506A-1D16-2756872DC8E0}"/>
                </a:ext>
              </a:extLst>
            </p:cNvPr>
            <p:cNvSpPr/>
            <p:nvPr/>
          </p:nvSpPr>
          <p:spPr>
            <a:xfrm>
              <a:off x="7021394" y="2562581"/>
              <a:ext cx="294805" cy="318675"/>
            </a:xfrm>
            <a:custGeom>
              <a:avLst/>
              <a:gdLst/>
              <a:ahLst/>
              <a:cxnLst/>
              <a:rect l="l" t="t" r="r" b="b"/>
              <a:pathLst>
                <a:path w="5002" h="5407" extrusionOk="0">
                  <a:moveTo>
                    <a:pt x="3352" y="1"/>
                  </a:moveTo>
                  <a:cubicBezTo>
                    <a:pt x="2839" y="1"/>
                    <a:pt x="2353" y="294"/>
                    <a:pt x="2054" y="758"/>
                  </a:cubicBezTo>
                  <a:cubicBezTo>
                    <a:pt x="1537" y="1589"/>
                    <a:pt x="1020" y="2435"/>
                    <a:pt x="565" y="3313"/>
                  </a:cubicBezTo>
                  <a:cubicBezTo>
                    <a:pt x="1" y="4421"/>
                    <a:pt x="986" y="5406"/>
                    <a:pt x="1941" y="5406"/>
                  </a:cubicBezTo>
                  <a:cubicBezTo>
                    <a:pt x="2391" y="5406"/>
                    <a:pt x="2834" y="5188"/>
                    <a:pt x="3105" y="4661"/>
                  </a:cubicBezTo>
                  <a:cubicBezTo>
                    <a:pt x="3543" y="3783"/>
                    <a:pt x="4061" y="2937"/>
                    <a:pt x="4578" y="2106"/>
                  </a:cubicBezTo>
                  <a:cubicBezTo>
                    <a:pt x="5001" y="1432"/>
                    <a:pt x="4641" y="507"/>
                    <a:pt x="3998" y="163"/>
                  </a:cubicBezTo>
                  <a:cubicBezTo>
                    <a:pt x="3786" y="52"/>
                    <a:pt x="3567" y="1"/>
                    <a:pt x="33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4789;p52">
              <a:extLst>
                <a:ext uri="{FF2B5EF4-FFF2-40B4-BE49-F238E27FC236}">
                  <a16:creationId xmlns:a16="http://schemas.microsoft.com/office/drawing/2014/main" id="{45F392A6-8028-CC1E-D23A-C3A064F08487}"/>
                </a:ext>
              </a:extLst>
            </p:cNvPr>
            <p:cNvSpPr/>
            <p:nvPr/>
          </p:nvSpPr>
          <p:spPr>
            <a:xfrm>
              <a:off x="7034360" y="2713871"/>
              <a:ext cx="370481" cy="241938"/>
            </a:xfrm>
            <a:custGeom>
              <a:avLst/>
              <a:gdLst/>
              <a:ahLst/>
              <a:cxnLst/>
              <a:rect l="l" t="t" r="r" b="b"/>
              <a:pathLst>
                <a:path w="6286" h="4105" extrusionOk="0">
                  <a:moveTo>
                    <a:pt x="1620" y="1"/>
                  </a:moveTo>
                  <a:cubicBezTo>
                    <a:pt x="1109" y="1"/>
                    <a:pt x="618" y="256"/>
                    <a:pt x="345" y="746"/>
                  </a:cubicBezTo>
                  <a:cubicBezTo>
                    <a:pt x="1" y="1404"/>
                    <a:pt x="236" y="2345"/>
                    <a:pt x="941" y="2674"/>
                  </a:cubicBezTo>
                  <a:cubicBezTo>
                    <a:pt x="2054" y="3207"/>
                    <a:pt x="3214" y="3614"/>
                    <a:pt x="4374" y="4038"/>
                  </a:cubicBezTo>
                  <a:cubicBezTo>
                    <a:pt x="4491" y="4084"/>
                    <a:pt x="4612" y="4105"/>
                    <a:pt x="4732" y="4105"/>
                  </a:cubicBezTo>
                  <a:cubicBezTo>
                    <a:pt x="5348" y="4105"/>
                    <a:pt x="5954" y="3552"/>
                    <a:pt x="6098" y="2987"/>
                  </a:cubicBezTo>
                  <a:cubicBezTo>
                    <a:pt x="6286" y="2157"/>
                    <a:pt x="5753" y="1530"/>
                    <a:pt x="5032" y="1263"/>
                  </a:cubicBezTo>
                  <a:cubicBezTo>
                    <a:pt x="4045" y="887"/>
                    <a:pt x="3276" y="621"/>
                    <a:pt x="2289" y="150"/>
                  </a:cubicBezTo>
                  <a:cubicBezTo>
                    <a:pt x="2074" y="50"/>
                    <a:pt x="1845" y="1"/>
                    <a:pt x="1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4790;p52">
              <a:extLst>
                <a:ext uri="{FF2B5EF4-FFF2-40B4-BE49-F238E27FC236}">
                  <a16:creationId xmlns:a16="http://schemas.microsoft.com/office/drawing/2014/main" id="{984533CA-117A-C565-B219-DB66E9F540BC}"/>
                </a:ext>
              </a:extLst>
            </p:cNvPr>
            <p:cNvSpPr/>
            <p:nvPr/>
          </p:nvSpPr>
          <p:spPr>
            <a:xfrm>
              <a:off x="6898575" y="2624476"/>
              <a:ext cx="367652" cy="241922"/>
            </a:xfrm>
            <a:custGeom>
              <a:avLst/>
              <a:gdLst/>
              <a:ahLst/>
              <a:cxnLst/>
              <a:rect l="l" t="t" r="r" b="b"/>
              <a:pathLst>
                <a:path w="6238" h="5002" extrusionOk="0">
                  <a:moveTo>
                    <a:pt x="1653" y="1"/>
                  </a:moveTo>
                  <a:cubicBezTo>
                    <a:pt x="1413" y="1"/>
                    <a:pt x="1166" y="67"/>
                    <a:pt x="925" y="213"/>
                  </a:cubicBezTo>
                  <a:cubicBezTo>
                    <a:pt x="314" y="589"/>
                    <a:pt x="0" y="1561"/>
                    <a:pt x="471" y="2188"/>
                  </a:cubicBezTo>
                  <a:cubicBezTo>
                    <a:pt x="1254" y="3223"/>
                    <a:pt x="2242" y="4289"/>
                    <a:pt x="3433" y="4853"/>
                  </a:cubicBezTo>
                  <a:cubicBezTo>
                    <a:pt x="3652" y="4956"/>
                    <a:pt x="3866" y="5002"/>
                    <a:pt x="4068" y="5002"/>
                  </a:cubicBezTo>
                  <a:cubicBezTo>
                    <a:pt x="5401" y="5002"/>
                    <a:pt x="6237" y="3010"/>
                    <a:pt x="4781" y="2329"/>
                  </a:cubicBezTo>
                  <a:cubicBezTo>
                    <a:pt x="4327" y="2126"/>
                    <a:pt x="4138" y="1937"/>
                    <a:pt x="3762" y="1608"/>
                  </a:cubicBezTo>
                  <a:cubicBezTo>
                    <a:pt x="3590" y="1452"/>
                    <a:pt x="3417" y="1279"/>
                    <a:pt x="3261" y="1107"/>
                  </a:cubicBezTo>
                  <a:cubicBezTo>
                    <a:pt x="3182" y="1028"/>
                    <a:pt x="3104" y="934"/>
                    <a:pt x="3041" y="856"/>
                  </a:cubicBezTo>
                  <a:cubicBezTo>
                    <a:pt x="3010" y="821"/>
                    <a:pt x="2985" y="795"/>
                    <a:pt x="2966" y="775"/>
                  </a:cubicBezTo>
                  <a:lnTo>
                    <a:pt x="2966" y="775"/>
                  </a:lnTo>
                  <a:cubicBezTo>
                    <a:pt x="2952" y="755"/>
                    <a:pt x="2931" y="725"/>
                    <a:pt x="2900" y="684"/>
                  </a:cubicBezTo>
                  <a:cubicBezTo>
                    <a:pt x="2587" y="266"/>
                    <a:pt x="2134" y="1"/>
                    <a:pt x="16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4791;p52">
              <a:extLst>
                <a:ext uri="{FF2B5EF4-FFF2-40B4-BE49-F238E27FC236}">
                  <a16:creationId xmlns:a16="http://schemas.microsoft.com/office/drawing/2014/main" id="{2D6D98BA-755F-8D69-A181-9209F6EA1639}"/>
                </a:ext>
              </a:extLst>
            </p:cNvPr>
            <p:cNvSpPr/>
            <p:nvPr/>
          </p:nvSpPr>
          <p:spPr>
            <a:xfrm>
              <a:off x="6857904" y="2702260"/>
              <a:ext cx="391463" cy="255258"/>
            </a:xfrm>
            <a:custGeom>
              <a:avLst/>
              <a:gdLst/>
              <a:ahLst/>
              <a:cxnLst/>
              <a:rect l="l" t="t" r="r" b="b"/>
              <a:pathLst>
                <a:path w="6642" h="4331" extrusionOk="0">
                  <a:moveTo>
                    <a:pt x="4591" y="1"/>
                  </a:moveTo>
                  <a:cubicBezTo>
                    <a:pt x="4351" y="1"/>
                    <a:pt x="4097" y="72"/>
                    <a:pt x="3841" y="238"/>
                  </a:cubicBezTo>
                  <a:cubicBezTo>
                    <a:pt x="3010" y="771"/>
                    <a:pt x="2117" y="1147"/>
                    <a:pt x="1208" y="1507"/>
                  </a:cubicBezTo>
                  <a:cubicBezTo>
                    <a:pt x="487" y="1789"/>
                    <a:pt x="1" y="2479"/>
                    <a:pt x="236" y="3279"/>
                  </a:cubicBezTo>
                  <a:cubicBezTo>
                    <a:pt x="402" y="3841"/>
                    <a:pt x="996" y="4330"/>
                    <a:pt x="1600" y="4330"/>
                  </a:cubicBezTo>
                  <a:cubicBezTo>
                    <a:pt x="1737" y="4330"/>
                    <a:pt x="1874" y="4305"/>
                    <a:pt x="2007" y="4250"/>
                  </a:cubicBezTo>
                  <a:cubicBezTo>
                    <a:pt x="3151" y="3796"/>
                    <a:pt x="4311" y="3341"/>
                    <a:pt x="5346" y="2667"/>
                  </a:cubicBezTo>
                  <a:cubicBezTo>
                    <a:pt x="6642" y="1842"/>
                    <a:pt x="5806" y="1"/>
                    <a:pt x="45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4792;p52">
              <a:extLst>
                <a:ext uri="{FF2B5EF4-FFF2-40B4-BE49-F238E27FC236}">
                  <a16:creationId xmlns:a16="http://schemas.microsoft.com/office/drawing/2014/main" id="{28E31618-7978-082F-716B-C13BE6E8AC66}"/>
                </a:ext>
              </a:extLst>
            </p:cNvPr>
            <p:cNvSpPr/>
            <p:nvPr/>
          </p:nvSpPr>
          <p:spPr>
            <a:xfrm>
              <a:off x="7037130" y="2726247"/>
              <a:ext cx="198148" cy="349794"/>
            </a:xfrm>
            <a:custGeom>
              <a:avLst/>
              <a:gdLst/>
              <a:ahLst/>
              <a:cxnLst/>
              <a:rect l="l" t="t" r="r" b="b"/>
              <a:pathLst>
                <a:path w="3362" h="5935" extrusionOk="0">
                  <a:moveTo>
                    <a:pt x="1611" y="1"/>
                  </a:moveTo>
                  <a:cubicBezTo>
                    <a:pt x="883" y="1"/>
                    <a:pt x="134" y="479"/>
                    <a:pt x="126" y="1414"/>
                  </a:cubicBezTo>
                  <a:cubicBezTo>
                    <a:pt x="110" y="2605"/>
                    <a:pt x="1" y="3781"/>
                    <a:pt x="314" y="4941"/>
                  </a:cubicBezTo>
                  <a:cubicBezTo>
                    <a:pt x="511" y="5636"/>
                    <a:pt x="1053" y="5935"/>
                    <a:pt x="1608" y="5935"/>
                  </a:cubicBezTo>
                  <a:cubicBezTo>
                    <a:pt x="2469" y="5935"/>
                    <a:pt x="3362" y="5217"/>
                    <a:pt x="3057" y="4141"/>
                  </a:cubicBezTo>
                  <a:cubicBezTo>
                    <a:pt x="2822" y="3263"/>
                    <a:pt x="2963" y="2260"/>
                    <a:pt x="2979" y="1351"/>
                  </a:cubicBezTo>
                  <a:cubicBezTo>
                    <a:pt x="2994" y="444"/>
                    <a:pt x="2312" y="1"/>
                    <a:pt x="16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4793;p52">
              <a:extLst>
                <a:ext uri="{FF2B5EF4-FFF2-40B4-BE49-F238E27FC236}">
                  <a16:creationId xmlns:a16="http://schemas.microsoft.com/office/drawing/2014/main" id="{E6B424EB-9E0E-04C8-CB88-295D61154002}"/>
                </a:ext>
              </a:extLst>
            </p:cNvPr>
            <p:cNvSpPr/>
            <p:nvPr/>
          </p:nvSpPr>
          <p:spPr>
            <a:xfrm>
              <a:off x="7027877" y="2527337"/>
              <a:ext cx="189071" cy="339893"/>
            </a:xfrm>
            <a:custGeom>
              <a:avLst/>
              <a:gdLst/>
              <a:ahLst/>
              <a:cxnLst/>
              <a:rect l="l" t="t" r="r" b="b"/>
              <a:pathLst>
                <a:path w="3208" h="5767" extrusionOk="0">
                  <a:moveTo>
                    <a:pt x="1440" y="1"/>
                  </a:moveTo>
                  <a:cubicBezTo>
                    <a:pt x="1394" y="1"/>
                    <a:pt x="1348" y="3"/>
                    <a:pt x="1302" y="8"/>
                  </a:cubicBezTo>
                  <a:cubicBezTo>
                    <a:pt x="487" y="102"/>
                    <a:pt x="1" y="808"/>
                    <a:pt x="32" y="1591"/>
                  </a:cubicBezTo>
                  <a:cubicBezTo>
                    <a:pt x="64" y="2579"/>
                    <a:pt x="111" y="3566"/>
                    <a:pt x="236" y="4538"/>
                  </a:cubicBezTo>
                  <a:cubicBezTo>
                    <a:pt x="344" y="5377"/>
                    <a:pt x="996" y="5767"/>
                    <a:pt x="1651" y="5767"/>
                  </a:cubicBezTo>
                  <a:cubicBezTo>
                    <a:pt x="2427" y="5767"/>
                    <a:pt x="3208" y="5219"/>
                    <a:pt x="3089" y="4225"/>
                  </a:cubicBezTo>
                  <a:cubicBezTo>
                    <a:pt x="2963" y="3253"/>
                    <a:pt x="2916" y="2265"/>
                    <a:pt x="2869" y="1278"/>
                  </a:cubicBezTo>
                  <a:cubicBezTo>
                    <a:pt x="2840" y="543"/>
                    <a:pt x="2135" y="1"/>
                    <a:pt x="14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4794;p52">
              <a:extLst>
                <a:ext uri="{FF2B5EF4-FFF2-40B4-BE49-F238E27FC236}">
                  <a16:creationId xmlns:a16="http://schemas.microsoft.com/office/drawing/2014/main" id="{EFE2F72D-1082-6CBF-8170-E28FC8F704F8}"/>
                </a:ext>
              </a:extLst>
            </p:cNvPr>
            <p:cNvSpPr/>
            <p:nvPr/>
          </p:nvSpPr>
          <p:spPr>
            <a:xfrm>
              <a:off x="7037130" y="2661182"/>
              <a:ext cx="373251" cy="209228"/>
            </a:xfrm>
            <a:custGeom>
              <a:avLst/>
              <a:gdLst/>
              <a:ahLst/>
              <a:cxnLst/>
              <a:rect l="l" t="t" r="r" b="b"/>
              <a:pathLst>
                <a:path w="6333" h="3550" extrusionOk="0">
                  <a:moveTo>
                    <a:pt x="4727" y="0"/>
                  </a:moveTo>
                  <a:cubicBezTo>
                    <a:pt x="4565" y="0"/>
                    <a:pt x="4398" y="20"/>
                    <a:pt x="4233" y="57"/>
                  </a:cubicBezTo>
                  <a:cubicBezTo>
                    <a:pt x="3214" y="308"/>
                    <a:pt x="2430" y="527"/>
                    <a:pt x="1349" y="684"/>
                  </a:cubicBezTo>
                  <a:cubicBezTo>
                    <a:pt x="581" y="809"/>
                    <a:pt x="1" y="1468"/>
                    <a:pt x="79" y="2267"/>
                  </a:cubicBezTo>
                  <a:cubicBezTo>
                    <a:pt x="151" y="2962"/>
                    <a:pt x="785" y="3549"/>
                    <a:pt x="1486" y="3549"/>
                  </a:cubicBezTo>
                  <a:cubicBezTo>
                    <a:pt x="1544" y="3549"/>
                    <a:pt x="1603" y="3545"/>
                    <a:pt x="1662" y="3537"/>
                  </a:cubicBezTo>
                  <a:cubicBezTo>
                    <a:pt x="2869" y="3349"/>
                    <a:pt x="4060" y="3019"/>
                    <a:pt x="5251" y="2737"/>
                  </a:cubicBezTo>
                  <a:cubicBezTo>
                    <a:pt x="6020" y="2549"/>
                    <a:pt x="6333" y="1546"/>
                    <a:pt x="6082" y="888"/>
                  </a:cubicBezTo>
                  <a:cubicBezTo>
                    <a:pt x="5849" y="261"/>
                    <a:pt x="5316" y="0"/>
                    <a:pt x="47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4795;p52">
              <a:extLst>
                <a:ext uri="{FF2B5EF4-FFF2-40B4-BE49-F238E27FC236}">
                  <a16:creationId xmlns:a16="http://schemas.microsoft.com/office/drawing/2014/main" id="{ADC9D2FF-D75B-63B2-B853-4C12CA757818}"/>
                </a:ext>
              </a:extLst>
            </p:cNvPr>
            <p:cNvSpPr/>
            <p:nvPr/>
          </p:nvSpPr>
          <p:spPr>
            <a:xfrm>
              <a:off x="6843111" y="2660357"/>
              <a:ext cx="394763" cy="194965"/>
            </a:xfrm>
            <a:custGeom>
              <a:avLst/>
              <a:gdLst/>
              <a:ahLst/>
              <a:cxnLst/>
              <a:rect l="l" t="t" r="r" b="b"/>
              <a:pathLst>
                <a:path w="6698" h="3308" extrusionOk="0">
                  <a:moveTo>
                    <a:pt x="1583" y="1"/>
                  </a:moveTo>
                  <a:cubicBezTo>
                    <a:pt x="1042" y="1"/>
                    <a:pt x="540" y="261"/>
                    <a:pt x="299" y="823"/>
                  </a:cubicBezTo>
                  <a:cubicBezTo>
                    <a:pt x="1" y="1482"/>
                    <a:pt x="267" y="2453"/>
                    <a:pt x="1020" y="2704"/>
                  </a:cubicBezTo>
                  <a:cubicBezTo>
                    <a:pt x="1973" y="3034"/>
                    <a:pt x="3051" y="3307"/>
                    <a:pt x="4096" y="3307"/>
                  </a:cubicBezTo>
                  <a:cubicBezTo>
                    <a:pt x="4391" y="3307"/>
                    <a:pt x="4683" y="3285"/>
                    <a:pt x="4970" y="3237"/>
                  </a:cubicBezTo>
                  <a:cubicBezTo>
                    <a:pt x="6698" y="2969"/>
                    <a:pt x="6514" y="378"/>
                    <a:pt x="4917" y="378"/>
                  </a:cubicBezTo>
                  <a:cubicBezTo>
                    <a:pt x="4834" y="378"/>
                    <a:pt x="4747" y="385"/>
                    <a:pt x="4656" y="400"/>
                  </a:cubicBezTo>
                  <a:cubicBezTo>
                    <a:pt x="4460" y="432"/>
                    <a:pt x="4302" y="446"/>
                    <a:pt x="4151" y="446"/>
                  </a:cubicBezTo>
                  <a:cubicBezTo>
                    <a:pt x="3927" y="446"/>
                    <a:pt x="3717" y="416"/>
                    <a:pt x="3418" y="369"/>
                  </a:cubicBezTo>
                  <a:cubicBezTo>
                    <a:pt x="3183" y="337"/>
                    <a:pt x="2948" y="290"/>
                    <a:pt x="2713" y="243"/>
                  </a:cubicBezTo>
                  <a:cubicBezTo>
                    <a:pt x="2603" y="212"/>
                    <a:pt x="2493" y="196"/>
                    <a:pt x="2383" y="165"/>
                  </a:cubicBezTo>
                  <a:cubicBezTo>
                    <a:pt x="2349" y="156"/>
                    <a:pt x="2321" y="149"/>
                    <a:pt x="2297" y="143"/>
                  </a:cubicBezTo>
                  <a:lnTo>
                    <a:pt x="2297" y="143"/>
                  </a:lnTo>
                  <a:cubicBezTo>
                    <a:pt x="2276" y="135"/>
                    <a:pt x="2239" y="122"/>
                    <a:pt x="2180" y="102"/>
                  </a:cubicBezTo>
                  <a:cubicBezTo>
                    <a:pt x="1983" y="35"/>
                    <a:pt x="1780" y="1"/>
                    <a:pt x="15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4796;p52">
              <a:extLst>
                <a:ext uri="{FF2B5EF4-FFF2-40B4-BE49-F238E27FC236}">
                  <a16:creationId xmlns:a16="http://schemas.microsoft.com/office/drawing/2014/main" id="{8DE0C34E-E0BF-9B68-0D5C-5E1C7A1A768C}"/>
                </a:ext>
              </a:extLst>
            </p:cNvPr>
            <p:cNvSpPr/>
            <p:nvPr/>
          </p:nvSpPr>
          <p:spPr>
            <a:xfrm>
              <a:off x="6929983" y="2695129"/>
              <a:ext cx="294864" cy="335590"/>
            </a:xfrm>
            <a:custGeom>
              <a:avLst/>
              <a:gdLst/>
              <a:ahLst/>
              <a:cxnLst/>
              <a:rect l="l" t="t" r="r" b="b"/>
              <a:pathLst>
                <a:path w="5003" h="5694" extrusionOk="0">
                  <a:moveTo>
                    <a:pt x="3122" y="0"/>
                  </a:moveTo>
                  <a:cubicBezTo>
                    <a:pt x="2636" y="0"/>
                    <a:pt x="2161" y="245"/>
                    <a:pt x="1913" y="829"/>
                  </a:cubicBezTo>
                  <a:cubicBezTo>
                    <a:pt x="1536" y="1738"/>
                    <a:pt x="988" y="2553"/>
                    <a:pt x="455" y="3353"/>
                  </a:cubicBezTo>
                  <a:cubicBezTo>
                    <a:pt x="16" y="4011"/>
                    <a:pt x="0" y="4842"/>
                    <a:pt x="643" y="5375"/>
                  </a:cubicBezTo>
                  <a:cubicBezTo>
                    <a:pt x="892" y="5581"/>
                    <a:pt x="1241" y="5693"/>
                    <a:pt x="1588" y="5693"/>
                  </a:cubicBezTo>
                  <a:cubicBezTo>
                    <a:pt x="2005" y="5693"/>
                    <a:pt x="2418" y="5530"/>
                    <a:pt x="2649" y="5171"/>
                  </a:cubicBezTo>
                  <a:cubicBezTo>
                    <a:pt x="3339" y="4152"/>
                    <a:pt x="4044" y="3133"/>
                    <a:pt x="4530" y="1989"/>
                  </a:cubicBezTo>
                  <a:cubicBezTo>
                    <a:pt x="5002" y="880"/>
                    <a:pt x="4043" y="0"/>
                    <a:pt x="31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4797;p52">
              <a:extLst>
                <a:ext uri="{FF2B5EF4-FFF2-40B4-BE49-F238E27FC236}">
                  <a16:creationId xmlns:a16="http://schemas.microsoft.com/office/drawing/2014/main" id="{E8AD6C3E-6193-253E-87A7-A2CB4D1AA48E}"/>
                </a:ext>
              </a:extLst>
            </p:cNvPr>
            <p:cNvSpPr/>
            <p:nvPr/>
          </p:nvSpPr>
          <p:spPr>
            <a:xfrm>
              <a:off x="7019567" y="2709804"/>
              <a:ext cx="341955" cy="319500"/>
            </a:xfrm>
            <a:custGeom>
              <a:avLst/>
              <a:gdLst/>
              <a:ahLst/>
              <a:cxnLst/>
              <a:rect l="l" t="t" r="r" b="b"/>
              <a:pathLst>
                <a:path w="5802" h="5421" extrusionOk="0">
                  <a:moveTo>
                    <a:pt x="1985" y="0"/>
                  </a:moveTo>
                  <a:cubicBezTo>
                    <a:pt x="988" y="0"/>
                    <a:pt x="1" y="1169"/>
                    <a:pt x="722" y="2273"/>
                  </a:cubicBezTo>
                  <a:cubicBezTo>
                    <a:pt x="1380" y="3260"/>
                    <a:pt x="1944" y="4295"/>
                    <a:pt x="2869" y="5078"/>
                  </a:cubicBezTo>
                  <a:cubicBezTo>
                    <a:pt x="3153" y="5319"/>
                    <a:pt x="3454" y="5420"/>
                    <a:pt x="3740" y="5420"/>
                  </a:cubicBezTo>
                  <a:cubicBezTo>
                    <a:pt x="4876" y="5420"/>
                    <a:pt x="5801" y="3820"/>
                    <a:pt x="4687" y="2868"/>
                  </a:cubicBezTo>
                  <a:cubicBezTo>
                    <a:pt x="3982" y="2273"/>
                    <a:pt x="3559" y="1379"/>
                    <a:pt x="3057" y="611"/>
                  </a:cubicBezTo>
                  <a:cubicBezTo>
                    <a:pt x="2766" y="179"/>
                    <a:pt x="2375" y="0"/>
                    <a:pt x="19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4798;p52">
              <a:extLst>
                <a:ext uri="{FF2B5EF4-FFF2-40B4-BE49-F238E27FC236}">
                  <a16:creationId xmlns:a16="http://schemas.microsoft.com/office/drawing/2014/main" id="{286E2CC5-D2EE-EF7A-25B8-5E4D395631D3}"/>
                </a:ext>
              </a:extLst>
            </p:cNvPr>
            <p:cNvSpPr/>
            <p:nvPr/>
          </p:nvSpPr>
          <p:spPr>
            <a:xfrm>
              <a:off x="7014263" y="2718350"/>
              <a:ext cx="218422" cy="146401"/>
            </a:xfrm>
            <a:custGeom>
              <a:avLst/>
              <a:gdLst/>
              <a:ahLst/>
              <a:cxnLst/>
              <a:rect l="l" t="t" r="r" b="b"/>
              <a:pathLst>
                <a:path w="3706" h="2484" extrusionOk="0">
                  <a:moveTo>
                    <a:pt x="1754" y="1"/>
                  </a:moveTo>
                  <a:cubicBezTo>
                    <a:pt x="561" y="1"/>
                    <a:pt x="1" y="1750"/>
                    <a:pt x="1345" y="2347"/>
                  </a:cubicBezTo>
                  <a:cubicBezTo>
                    <a:pt x="1555" y="2442"/>
                    <a:pt x="1755" y="2484"/>
                    <a:pt x="1940" y="2484"/>
                  </a:cubicBezTo>
                  <a:cubicBezTo>
                    <a:pt x="3135" y="2484"/>
                    <a:pt x="3705" y="734"/>
                    <a:pt x="2348" y="137"/>
                  </a:cubicBezTo>
                  <a:cubicBezTo>
                    <a:pt x="2138" y="43"/>
                    <a:pt x="1938" y="1"/>
                    <a:pt x="1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4799;p52">
              <a:extLst>
                <a:ext uri="{FF2B5EF4-FFF2-40B4-BE49-F238E27FC236}">
                  <a16:creationId xmlns:a16="http://schemas.microsoft.com/office/drawing/2014/main" id="{B386AB77-7B20-6195-9BD8-BE258786DA13}"/>
                </a:ext>
              </a:extLst>
            </p:cNvPr>
            <p:cNvSpPr/>
            <p:nvPr/>
          </p:nvSpPr>
          <p:spPr>
            <a:xfrm>
              <a:off x="5972795" y="2168298"/>
              <a:ext cx="176636" cy="304943"/>
            </a:xfrm>
            <a:custGeom>
              <a:avLst/>
              <a:gdLst/>
              <a:ahLst/>
              <a:cxnLst/>
              <a:rect l="l" t="t" r="r" b="b"/>
              <a:pathLst>
                <a:path w="2997" h="5174" extrusionOk="0">
                  <a:moveTo>
                    <a:pt x="1624" y="0"/>
                  </a:moveTo>
                  <a:cubicBezTo>
                    <a:pt x="931" y="0"/>
                    <a:pt x="422" y="532"/>
                    <a:pt x="332" y="1194"/>
                  </a:cubicBezTo>
                  <a:cubicBezTo>
                    <a:pt x="207" y="2072"/>
                    <a:pt x="97" y="2950"/>
                    <a:pt x="50" y="3843"/>
                  </a:cubicBezTo>
                  <a:cubicBezTo>
                    <a:pt x="0" y="4711"/>
                    <a:pt x="691" y="5173"/>
                    <a:pt x="1369" y="5173"/>
                  </a:cubicBezTo>
                  <a:cubicBezTo>
                    <a:pt x="1978" y="5173"/>
                    <a:pt x="2576" y="4801"/>
                    <a:pt x="2620" y="4015"/>
                  </a:cubicBezTo>
                  <a:cubicBezTo>
                    <a:pt x="2667" y="3138"/>
                    <a:pt x="2777" y="2244"/>
                    <a:pt x="2902" y="1367"/>
                  </a:cubicBezTo>
                  <a:cubicBezTo>
                    <a:pt x="2997" y="677"/>
                    <a:pt x="2370" y="50"/>
                    <a:pt x="1711" y="3"/>
                  </a:cubicBezTo>
                  <a:cubicBezTo>
                    <a:pt x="1682" y="1"/>
                    <a:pt x="1652" y="0"/>
                    <a:pt x="16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2" name="Google Shape;4800;p52">
              <a:extLst>
                <a:ext uri="{FF2B5EF4-FFF2-40B4-BE49-F238E27FC236}">
                  <a16:creationId xmlns:a16="http://schemas.microsoft.com/office/drawing/2014/main" id="{1266B02F-1A6D-C45C-2D7D-F79172306BB4}"/>
                </a:ext>
              </a:extLst>
            </p:cNvPr>
            <p:cNvSpPr/>
            <p:nvPr/>
          </p:nvSpPr>
          <p:spPr>
            <a:xfrm>
              <a:off x="5972913" y="2317937"/>
              <a:ext cx="336356" cy="157599"/>
            </a:xfrm>
            <a:custGeom>
              <a:avLst/>
              <a:gdLst/>
              <a:ahLst/>
              <a:cxnLst/>
              <a:rect l="l" t="t" r="r" b="b"/>
              <a:pathLst>
                <a:path w="5707" h="2674" extrusionOk="0">
                  <a:moveTo>
                    <a:pt x="4175" y="1"/>
                  </a:moveTo>
                  <a:cubicBezTo>
                    <a:pt x="4142" y="1"/>
                    <a:pt x="4109" y="2"/>
                    <a:pt x="4076" y="3"/>
                  </a:cubicBezTo>
                  <a:cubicBezTo>
                    <a:pt x="3235" y="59"/>
                    <a:pt x="2569" y="115"/>
                    <a:pt x="1732" y="115"/>
                  </a:cubicBezTo>
                  <a:cubicBezTo>
                    <a:pt x="1633" y="115"/>
                    <a:pt x="1531" y="114"/>
                    <a:pt x="1427" y="113"/>
                  </a:cubicBezTo>
                  <a:cubicBezTo>
                    <a:pt x="1416" y="113"/>
                    <a:pt x="1405" y="112"/>
                    <a:pt x="1394" y="112"/>
                  </a:cubicBezTo>
                  <a:cubicBezTo>
                    <a:pt x="702" y="112"/>
                    <a:pt x="94" y="594"/>
                    <a:pt x="48" y="1304"/>
                  </a:cubicBezTo>
                  <a:cubicBezTo>
                    <a:pt x="1" y="1978"/>
                    <a:pt x="549" y="2652"/>
                    <a:pt x="1239" y="2668"/>
                  </a:cubicBezTo>
                  <a:cubicBezTo>
                    <a:pt x="1391" y="2672"/>
                    <a:pt x="1543" y="2674"/>
                    <a:pt x="1695" y="2674"/>
                  </a:cubicBezTo>
                  <a:cubicBezTo>
                    <a:pt x="2652" y="2674"/>
                    <a:pt x="3601" y="2596"/>
                    <a:pt x="4562" y="2542"/>
                  </a:cubicBezTo>
                  <a:cubicBezTo>
                    <a:pt x="5267" y="2495"/>
                    <a:pt x="5706" y="1649"/>
                    <a:pt x="5581" y="1038"/>
                  </a:cubicBezTo>
                  <a:cubicBezTo>
                    <a:pt x="5446" y="306"/>
                    <a:pt x="4842" y="1"/>
                    <a:pt x="41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4801;p52">
              <a:extLst>
                <a:ext uri="{FF2B5EF4-FFF2-40B4-BE49-F238E27FC236}">
                  <a16:creationId xmlns:a16="http://schemas.microsoft.com/office/drawing/2014/main" id="{0487991F-23F3-458B-0191-0F82CD1AC5EF}"/>
                </a:ext>
              </a:extLst>
            </p:cNvPr>
            <p:cNvSpPr/>
            <p:nvPr/>
          </p:nvSpPr>
          <p:spPr>
            <a:xfrm>
              <a:off x="5806653" y="2257232"/>
              <a:ext cx="351444" cy="202274"/>
            </a:xfrm>
            <a:custGeom>
              <a:avLst/>
              <a:gdLst/>
              <a:ahLst/>
              <a:cxnLst/>
              <a:rect l="l" t="t" r="r" b="b"/>
              <a:pathLst>
                <a:path w="5963" h="3432" extrusionOk="0">
                  <a:moveTo>
                    <a:pt x="1402" y="1"/>
                  </a:moveTo>
                  <a:cubicBezTo>
                    <a:pt x="1009" y="1"/>
                    <a:pt x="633" y="168"/>
                    <a:pt x="377" y="547"/>
                  </a:cubicBezTo>
                  <a:cubicBezTo>
                    <a:pt x="0" y="1080"/>
                    <a:pt x="94" y="1989"/>
                    <a:pt x="706" y="2334"/>
                  </a:cubicBezTo>
                  <a:cubicBezTo>
                    <a:pt x="1740" y="2898"/>
                    <a:pt x="2947" y="3416"/>
                    <a:pt x="4138" y="3431"/>
                  </a:cubicBezTo>
                  <a:cubicBezTo>
                    <a:pt x="4148" y="3431"/>
                    <a:pt x="4158" y="3432"/>
                    <a:pt x="4168" y="3432"/>
                  </a:cubicBezTo>
                  <a:cubicBezTo>
                    <a:pt x="5786" y="3432"/>
                    <a:pt x="5962" y="892"/>
                    <a:pt x="4311" y="876"/>
                  </a:cubicBezTo>
                  <a:cubicBezTo>
                    <a:pt x="3872" y="861"/>
                    <a:pt x="3637" y="782"/>
                    <a:pt x="3214" y="641"/>
                  </a:cubicBezTo>
                  <a:cubicBezTo>
                    <a:pt x="3010" y="579"/>
                    <a:pt x="2806" y="500"/>
                    <a:pt x="2618" y="422"/>
                  </a:cubicBezTo>
                  <a:cubicBezTo>
                    <a:pt x="2524" y="375"/>
                    <a:pt x="2430" y="343"/>
                    <a:pt x="2336" y="296"/>
                  </a:cubicBezTo>
                  <a:cubicBezTo>
                    <a:pt x="2307" y="284"/>
                    <a:pt x="2283" y="273"/>
                    <a:pt x="2263" y="264"/>
                  </a:cubicBezTo>
                  <a:lnTo>
                    <a:pt x="2263" y="264"/>
                  </a:lnTo>
                  <a:cubicBezTo>
                    <a:pt x="2247" y="253"/>
                    <a:pt x="2217" y="234"/>
                    <a:pt x="2163" y="202"/>
                  </a:cubicBezTo>
                  <a:cubicBezTo>
                    <a:pt x="1922" y="72"/>
                    <a:pt x="1658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4802;p52">
              <a:extLst>
                <a:ext uri="{FF2B5EF4-FFF2-40B4-BE49-F238E27FC236}">
                  <a16:creationId xmlns:a16="http://schemas.microsoft.com/office/drawing/2014/main" id="{61211FD6-762C-166C-13D7-2EF9839225A6}"/>
                </a:ext>
              </a:extLst>
            </p:cNvPr>
            <p:cNvSpPr/>
            <p:nvPr/>
          </p:nvSpPr>
          <p:spPr>
            <a:xfrm>
              <a:off x="5847319" y="2316581"/>
              <a:ext cx="300640" cy="285729"/>
            </a:xfrm>
            <a:custGeom>
              <a:avLst/>
              <a:gdLst/>
              <a:ahLst/>
              <a:cxnLst/>
              <a:rect l="l" t="t" r="r" b="b"/>
              <a:pathLst>
                <a:path w="5101" h="4848" extrusionOk="0">
                  <a:moveTo>
                    <a:pt x="3313" y="1"/>
                  </a:moveTo>
                  <a:cubicBezTo>
                    <a:pt x="2954" y="1"/>
                    <a:pt x="2596" y="164"/>
                    <a:pt x="2336" y="559"/>
                  </a:cubicBezTo>
                  <a:cubicBezTo>
                    <a:pt x="1850" y="1311"/>
                    <a:pt x="1238" y="1938"/>
                    <a:pt x="627" y="2565"/>
                  </a:cubicBezTo>
                  <a:cubicBezTo>
                    <a:pt x="141" y="3083"/>
                    <a:pt x="0" y="3819"/>
                    <a:pt x="486" y="4384"/>
                  </a:cubicBezTo>
                  <a:cubicBezTo>
                    <a:pt x="730" y="4673"/>
                    <a:pt x="1130" y="4847"/>
                    <a:pt x="1518" y="4847"/>
                  </a:cubicBezTo>
                  <a:cubicBezTo>
                    <a:pt x="1804" y="4847"/>
                    <a:pt x="2083" y="4753"/>
                    <a:pt x="2288" y="4540"/>
                  </a:cubicBezTo>
                  <a:cubicBezTo>
                    <a:pt x="3057" y="3741"/>
                    <a:pt x="3856" y="2942"/>
                    <a:pt x="4452" y="2017"/>
                  </a:cubicBezTo>
                  <a:cubicBezTo>
                    <a:pt x="5101" y="1021"/>
                    <a:pt x="4208" y="1"/>
                    <a:pt x="33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4803;p52">
              <a:extLst>
                <a:ext uri="{FF2B5EF4-FFF2-40B4-BE49-F238E27FC236}">
                  <a16:creationId xmlns:a16="http://schemas.microsoft.com/office/drawing/2014/main" id="{69FC7FF9-AFF0-2274-5467-AB9EB59B1EB7}"/>
                </a:ext>
              </a:extLst>
            </p:cNvPr>
            <p:cNvSpPr/>
            <p:nvPr/>
          </p:nvSpPr>
          <p:spPr>
            <a:xfrm>
              <a:off x="5960124" y="2333083"/>
              <a:ext cx="273411" cy="301406"/>
            </a:xfrm>
            <a:custGeom>
              <a:avLst/>
              <a:gdLst/>
              <a:ahLst/>
              <a:cxnLst/>
              <a:rect l="l" t="t" r="r" b="b"/>
              <a:pathLst>
                <a:path w="4639" h="5114" extrusionOk="0">
                  <a:moveTo>
                    <a:pt x="1703" y="1"/>
                  </a:moveTo>
                  <a:cubicBezTo>
                    <a:pt x="873" y="1"/>
                    <a:pt x="1" y="833"/>
                    <a:pt x="437" y="1831"/>
                  </a:cubicBezTo>
                  <a:cubicBezTo>
                    <a:pt x="860" y="2818"/>
                    <a:pt x="1205" y="3821"/>
                    <a:pt x="1895" y="4652"/>
                  </a:cubicBezTo>
                  <a:cubicBezTo>
                    <a:pt x="2161" y="4978"/>
                    <a:pt x="2486" y="5113"/>
                    <a:pt x="2805" y="5113"/>
                  </a:cubicBezTo>
                  <a:cubicBezTo>
                    <a:pt x="3745" y="5113"/>
                    <a:pt x="4638" y="3938"/>
                    <a:pt x="3854" y="2991"/>
                  </a:cubicBezTo>
                  <a:cubicBezTo>
                    <a:pt x="3321" y="2364"/>
                    <a:pt x="3086" y="1486"/>
                    <a:pt x="2757" y="734"/>
                  </a:cubicBezTo>
                  <a:cubicBezTo>
                    <a:pt x="2535" y="216"/>
                    <a:pt x="2125" y="1"/>
                    <a:pt x="17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4804;p52">
              <a:extLst>
                <a:ext uri="{FF2B5EF4-FFF2-40B4-BE49-F238E27FC236}">
                  <a16:creationId xmlns:a16="http://schemas.microsoft.com/office/drawing/2014/main" id="{BB8ACC38-9D25-B591-0A16-0D82E5D94EFA}"/>
                </a:ext>
              </a:extLst>
            </p:cNvPr>
            <p:cNvSpPr/>
            <p:nvPr/>
          </p:nvSpPr>
          <p:spPr>
            <a:xfrm>
              <a:off x="5886099" y="2177963"/>
              <a:ext cx="258854" cy="288381"/>
            </a:xfrm>
            <a:custGeom>
              <a:avLst/>
              <a:gdLst/>
              <a:ahLst/>
              <a:cxnLst/>
              <a:rect l="l" t="t" r="r" b="b"/>
              <a:pathLst>
                <a:path w="4392" h="4893" extrusionOk="0">
                  <a:moveTo>
                    <a:pt x="1431" y="0"/>
                  </a:moveTo>
                  <a:cubicBezTo>
                    <a:pt x="1198" y="0"/>
                    <a:pt x="966" y="56"/>
                    <a:pt x="768" y="168"/>
                  </a:cubicBezTo>
                  <a:cubicBezTo>
                    <a:pt x="141" y="544"/>
                    <a:pt x="0" y="1297"/>
                    <a:pt x="314" y="1924"/>
                  </a:cubicBezTo>
                  <a:cubicBezTo>
                    <a:pt x="706" y="2723"/>
                    <a:pt x="1113" y="3522"/>
                    <a:pt x="1568" y="4275"/>
                  </a:cubicBezTo>
                  <a:cubicBezTo>
                    <a:pt x="1832" y="4711"/>
                    <a:pt x="2224" y="4893"/>
                    <a:pt x="2616" y="4893"/>
                  </a:cubicBezTo>
                  <a:cubicBezTo>
                    <a:pt x="3503" y="4893"/>
                    <a:pt x="4392" y="3963"/>
                    <a:pt x="3794" y="2974"/>
                  </a:cubicBezTo>
                  <a:cubicBezTo>
                    <a:pt x="3323" y="2221"/>
                    <a:pt x="2931" y="1422"/>
                    <a:pt x="2540" y="623"/>
                  </a:cubicBezTo>
                  <a:cubicBezTo>
                    <a:pt x="2333" y="209"/>
                    <a:pt x="1881" y="0"/>
                    <a:pt x="14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4805;p52">
              <a:extLst>
                <a:ext uri="{FF2B5EF4-FFF2-40B4-BE49-F238E27FC236}">
                  <a16:creationId xmlns:a16="http://schemas.microsoft.com/office/drawing/2014/main" id="{21AC2759-811C-D442-BAA0-C1329ED3FD73}"/>
                </a:ext>
              </a:extLst>
            </p:cNvPr>
            <p:cNvSpPr/>
            <p:nvPr/>
          </p:nvSpPr>
          <p:spPr>
            <a:xfrm>
              <a:off x="5957236" y="2211557"/>
              <a:ext cx="315080" cy="256083"/>
            </a:xfrm>
            <a:custGeom>
              <a:avLst/>
              <a:gdLst/>
              <a:ahLst/>
              <a:cxnLst/>
              <a:rect l="l" t="t" r="r" b="b"/>
              <a:pathLst>
                <a:path w="5346" h="4345" extrusionOk="0">
                  <a:moveTo>
                    <a:pt x="3944" y="0"/>
                  </a:moveTo>
                  <a:cubicBezTo>
                    <a:pt x="3607" y="0"/>
                    <a:pt x="3263" y="141"/>
                    <a:pt x="2963" y="366"/>
                  </a:cubicBezTo>
                  <a:cubicBezTo>
                    <a:pt x="2210" y="946"/>
                    <a:pt x="1662" y="1401"/>
                    <a:pt x="831" y="1949"/>
                  </a:cubicBezTo>
                  <a:cubicBezTo>
                    <a:pt x="235" y="2325"/>
                    <a:pt x="0" y="3078"/>
                    <a:pt x="361" y="3705"/>
                  </a:cubicBezTo>
                  <a:cubicBezTo>
                    <a:pt x="593" y="4096"/>
                    <a:pt x="1047" y="4345"/>
                    <a:pt x="1496" y="4345"/>
                  </a:cubicBezTo>
                  <a:cubicBezTo>
                    <a:pt x="1712" y="4345"/>
                    <a:pt x="1928" y="4287"/>
                    <a:pt x="2116" y="4159"/>
                  </a:cubicBezTo>
                  <a:cubicBezTo>
                    <a:pt x="3057" y="3564"/>
                    <a:pt x="3903" y="2858"/>
                    <a:pt x="4781" y="2184"/>
                  </a:cubicBezTo>
                  <a:cubicBezTo>
                    <a:pt x="5345" y="1761"/>
                    <a:pt x="5236" y="821"/>
                    <a:pt x="4781" y="366"/>
                  </a:cubicBezTo>
                  <a:cubicBezTo>
                    <a:pt x="4531" y="109"/>
                    <a:pt x="4241" y="0"/>
                    <a:pt x="39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8" name="Google Shape;4806;p52">
              <a:extLst>
                <a:ext uri="{FF2B5EF4-FFF2-40B4-BE49-F238E27FC236}">
                  <a16:creationId xmlns:a16="http://schemas.microsoft.com/office/drawing/2014/main" id="{9E41A724-A231-C6B6-1B20-23B8252B855F}"/>
                </a:ext>
              </a:extLst>
            </p:cNvPr>
            <p:cNvSpPr/>
            <p:nvPr/>
          </p:nvSpPr>
          <p:spPr>
            <a:xfrm>
              <a:off x="5797400" y="2298075"/>
              <a:ext cx="347024" cy="204160"/>
            </a:xfrm>
            <a:custGeom>
              <a:avLst/>
              <a:gdLst/>
              <a:ahLst/>
              <a:cxnLst/>
              <a:rect l="l" t="t" r="r" b="b"/>
              <a:pathLst>
                <a:path w="5888" h="3464" extrusionOk="0">
                  <a:moveTo>
                    <a:pt x="4100" y="1"/>
                  </a:moveTo>
                  <a:cubicBezTo>
                    <a:pt x="3888" y="1"/>
                    <a:pt x="3662" y="65"/>
                    <a:pt x="3433" y="215"/>
                  </a:cubicBezTo>
                  <a:cubicBezTo>
                    <a:pt x="3073" y="465"/>
                    <a:pt x="2838" y="528"/>
                    <a:pt x="2414" y="654"/>
                  </a:cubicBezTo>
                  <a:cubicBezTo>
                    <a:pt x="2195" y="716"/>
                    <a:pt x="1991" y="763"/>
                    <a:pt x="1787" y="795"/>
                  </a:cubicBezTo>
                  <a:cubicBezTo>
                    <a:pt x="1693" y="826"/>
                    <a:pt x="1584" y="842"/>
                    <a:pt x="1490" y="857"/>
                  </a:cubicBezTo>
                  <a:cubicBezTo>
                    <a:pt x="1465" y="862"/>
                    <a:pt x="1444" y="865"/>
                    <a:pt x="1426" y="869"/>
                  </a:cubicBezTo>
                  <a:lnTo>
                    <a:pt x="1426" y="869"/>
                  </a:lnTo>
                  <a:cubicBezTo>
                    <a:pt x="1425" y="867"/>
                    <a:pt x="1419" y="866"/>
                    <a:pt x="1406" y="866"/>
                  </a:cubicBezTo>
                  <a:cubicBezTo>
                    <a:pt x="1386" y="866"/>
                    <a:pt x="1348" y="868"/>
                    <a:pt x="1286" y="873"/>
                  </a:cubicBezTo>
                  <a:cubicBezTo>
                    <a:pt x="596" y="951"/>
                    <a:pt x="1" y="1422"/>
                    <a:pt x="1" y="2174"/>
                  </a:cubicBezTo>
                  <a:cubicBezTo>
                    <a:pt x="1" y="2790"/>
                    <a:pt x="548" y="3463"/>
                    <a:pt x="1200" y="3463"/>
                  </a:cubicBezTo>
                  <a:cubicBezTo>
                    <a:pt x="1228" y="3463"/>
                    <a:pt x="1257" y="3462"/>
                    <a:pt x="1286" y="3459"/>
                  </a:cubicBezTo>
                  <a:cubicBezTo>
                    <a:pt x="2461" y="3350"/>
                    <a:pt x="3747" y="3099"/>
                    <a:pt x="4734" y="2440"/>
                  </a:cubicBezTo>
                  <a:cubicBezTo>
                    <a:pt x="5887" y="1681"/>
                    <a:pt x="5178" y="1"/>
                    <a:pt x="41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4807;p52">
              <a:extLst>
                <a:ext uri="{FF2B5EF4-FFF2-40B4-BE49-F238E27FC236}">
                  <a16:creationId xmlns:a16="http://schemas.microsoft.com/office/drawing/2014/main" id="{8F6C64F1-9F41-81DB-7B54-91D2DBEFACF4}"/>
                </a:ext>
              </a:extLst>
            </p:cNvPr>
            <p:cNvSpPr/>
            <p:nvPr/>
          </p:nvSpPr>
          <p:spPr>
            <a:xfrm>
              <a:off x="5936903" y="2314636"/>
              <a:ext cx="176518" cy="322801"/>
            </a:xfrm>
            <a:custGeom>
              <a:avLst/>
              <a:gdLst/>
              <a:ahLst/>
              <a:cxnLst/>
              <a:rect l="l" t="t" r="r" b="b"/>
              <a:pathLst>
                <a:path w="2995" h="5477" extrusionOk="0">
                  <a:moveTo>
                    <a:pt x="1670" y="0"/>
                  </a:moveTo>
                  <a:cubicBezTo>
                    <a:pt x="1027" y="0"/>
                    <a:pt x="392" y="412"/>
                    <a:pt x="408" y="1235"/>
                  </a:cubicBezTo>
                  <a:cubicBezTo>
                    <a:pt x="424" y="2128"/>
                    <a:pt x="283" y="2990"/>
                    <a:pt x="126" y="3852"/>
                  </a:cubicBezTo>
                  <a:cubicBezTo>
                    <a:pt x="0" y="4558"/>
                    <a:pt x="298" y="5247"/>
                    <a:pt x="1019" y="5435"/>
                  </a:cubicBezTo>
                  <a:cubicBezTo>
                    <a:pt x="1121" y="5463"/>
                    <a:pt x="1229" y="5477"/>
                    <a:pt x="1339" y="5477"/>
                  </a:cubicBezTo>
                  <a:cubicBezTo>
                    <a:pt x="1902" y="5477"/>
                    <a:pt x="2511" y="5119"/>
                    <a:pt x="2602" y="4542"/>
                  </a:cubicBezTo>
                  <a:cubicBezTo>
                    <a:pt x="2790" y="3460"/>
                    <a:pt x="2994" y="2348"/>
                    <a:pt x="2979" y="1235"/>
                  </a:cubicBezTo>
                  <a:cubicBezTo>
                    <a:pt x="2963" y="412"/>
                    <a:pt x="2312" y="0"/>
                    <a:pt x="1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0" name="Google Shape;4808;p52">
              <a:extLst>
                <a:ext uri="{FF2B5EF4-FFF2-40B4-BE49-F238E27FC236}">
                  <a16:creationId xmlns:a16="http://schemas.microsoft.com/office/drawing/2014/main" id="{124B10F8-E435-D233-B643-BD3227F4DB91}"/>
                </a:ext>
              </a:extLst>
            </p:cNvPr>
            <p:cNvSpPr/>
            <p:nvPr/>
          </p:nvSpPr>
          <p:spPr>
            <a:xfrm>
              <a:off x="5944682" y="2319705"/>
              <a:ext cx="358458" cy="235632"/>
            </a:xfrm>
            <a:custGeom>
              <a:avLst/>
              <a:gdLst/>
              <a:ahLst/>
              <a:cxnLst/>
              <a:rect l="l" t="t" r="r" b="b"/>
              <a:pathLst>
                <a:path w="6082" h="3998" extrusionOk="0">
                  <a:moveTo>
                    <a:pt x="1806" y="1"/>
                  </a:moveTo>
                  <a:cubicBezTo>
                    <a:pt x="714" y="1"/>
                    <a:pt x="0" y="1685"/>
                    <a:pt x="1169" y="2434"/>
                  </a:cubicBezTo>
                  <a:cubicBezTo>
                    <a:pt x="2063" y="2998"/>
                    <a:pt x="2909" y="3641"/>
                    <a:pt x="3944" y="3939"/>
                  </a:cubicBezTo>
                  <a:cubicBezTo>
                    <a:pt x="4081" y="3979"/>
                    <a:pt x="4211" y="3997"/>
                    <a:pt x="4333" y="3997"/>
                  </a:cubicBezTo>
                  <a:cubicBezTo>
                    <a:pt x="5641" y="3997"/>
                    <a:pt x="6081" y="1878"/>
                    <a:pt x="4633" y="1462"/>
                  </a:cubicBezTo>
                  <a:cubicBezTo>
                    <a:pt x="3850" y="1227"/>
                    <a:pt x="3160" y="647"/>
                    <a:pt x="2470" y="208"/>
                  </a:cubicBezTo>
                  <a:cubicBezTo>
                    <a:pt x="2242" y="64"/>
                    <a:pt x="2017" y="1"/>
                    <a:pt x="18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1" name="Google Shape;4809;p52">
              <a:extLst>
                <a:ext uri="{FF2B5EF4-FFF2-40B4-BE49-F238E27FC236}">
                  <a16:creationId xmlns:a16="http://schemas.microsoft.com/office/drawing/2014/main" id="{8546A17F-D3A3-D96C-4F93-06DB403F17A9}"/>
                </a:ext>
              </a:extLst>
            </p:cNvPr>
            <p:cNvSpPr/>
            <p:nvPr/>
          </p:nvSpPr>
          <p:spPr>
            <a:xfrm>
              <a:off x="5952580" y="2332848"/>
              <a:ext cx="182058" cy="129427"/>
            </a:xfrm>
            <a:custGeom>
              <a:avLst/>
              <a:gdLst/>
              <a:ahLst/>
              <a:cxnLst/>
              <a:rect l="l" t="t" r="r" b="b"/>
              <a:pathLst>
                <a:path w="3089" h="2196" extrusionOk="0">
                  <a:moveTo>
                    <a:pt x="1553" y="1"/>
                  </a:moveTo>
                  <a:cubicBezTo>
                    <a:pt x="1" y="1"/>
                    <a:pt x="1" y="2195"/>
                    <a:pt x="1553" y="2195"/>
                  </a:cubicBezTo>
                  <a:cubicBezTo>
                    <a:pt x="3089" y="2195"/>
                    <a:pt x="3089" y="1"/>
                    <a:pt x="15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42" name="Google Shape;4810;p52">
            <a:extLst>
              <a:ext uri="{FF2B5EF4-FFF2-40B4-BE49-F238E27FC236}">
                <a16:creationId xmlns:a16="http://schemas.microsoft.com/office/drawing/2014/main" id="{BF1B6590-F592-2DFE-ECBE-CF0EC151FE77}"/>
              </a:ext>
            </a:extLst>
          </p:cNvPr>
          <p:cNvGrpSpPr/>
          <p:nvPr/>
        </p:nvGrpSpPr>
        <p:grpSpPr>
          <a:xfrm>
            <a:off x="6079735" y="1790207"/>
            <a:ext cx="4421253" cy="1596875"/>
            <a:chOff x="1248037" y="989000"/>
            <a:chExt cx="3563994" cy="1287248"/>
          </a:xfrm>
        </p:grpSpPr>
        <p:sp>
          <p:nvSpPr>
            <p:cNvPr id="43" name="Google Shape;4811;p52">
              <a:extLst>
                <a:ext uri="{FF2B5EF4-FFF2-40B4-BE49-F238E27FC236}">
                  <a16:creationId xmlns:a16="http://schemas.microsoft.com/office/drawing/2014/main" id="{B67F9F1B-01A0-20BF-55AC-4B48D1388D38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4" name="Google Shape;4812;p52">
              <a:extLst>
                <a:ext uri="{FF2B5EF4-FFF2-40B4-BE49-F238E27FC236}">
                  <a16:creationId xmlns:a16="http://schemas.microsoft.com/office/drawing/2014/main" id="{BCB041E6-ED01-F9E2-CA04-1B3E3860C0F5}"/>
                </a:ext>
              </a:extLst>
            </p:cNvPr>
            <p:cNvSpPr/>
            <p:nvPr/>
          </p:nvSpPr>
          <p:spPr>
            <a:xfrm rot="4539555">
              <a:off x="3677555" y="1162426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sp>
        <p:nvSpPr>
          <p:cNvPr id="45" name="Google Shape;4813;p52">
            <a:extLst>
              <a:ext uri="{FF2B5EF4-FFF2-40B4-BE49-F238E27FC236}">
                <a16:creationId xmlns:a16="http://schemas.microsoft.com/office/drawing/2014/main" id="{BD34F79E-AD1C-922C-47BC-80942B8C8FE2}"/>
              </a:ext>
            </a:extLst>
          </p:cNvPr>
          <p:cNvSpPr/>
          <p:nvPr/>
        </p:nvSpPr>
        <p:spPr>
          <a:xfrm>
            <a:off x="1820487" y="3199700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46" name="Google Shape;4814;p52">
            <a:extLst>
              <a:ext uri="{FF2B5EF4-FFF2-40B4-BE49-F238E27FC236}">
                <a16:creationId xmlns:a16="http://schemas.microsoft.com/office/drawing/2014/main" id="{5D54E696-0DAC-AC58-B38F-4854B798F98D}"/>
              </a:ext>
            </a:extLst>
          </p:cNvPr>
          <p:cNvSpPr/>
          <p:nvPr/>
        </p:nvSpPr>
        <p:spPr>
          <a:xfrm>
            <a:off x="2378071" y="3199700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47" name="Google Shape;4815;p52">
            <a:extLst>
              <a:ext uri="{FF2B5EF4-FFF2-40B4-BE49-F238E27FC236}">
                <a16:creationId xmlns:a16="http://schemas.microsoft.com/office/drawing/2014/main" id="{9F8ED88F-88B7-974E-3BD3-3C45B6013A0D}"/>
              </a:ext>
            </a:extLst>
          </p:cNvPr>
          <p:cNvSpPr/>
          <p:nvPr/>
        </p:nvSpPr>
        <p:spPr>
          <a:xfrm>
            <a:off x="2935653" y="3199700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AFAE428-DDD8-A14D-25E3-612411262906}"/>
              </a:ext>
            </a:extLst>
          </p:cNvPr>
          <p:cNvSpPr/>
          <p:nvPr/>
        </p:nvSpPr>
        <p:spPr>
          <a:xfrm>
            <a:off x="2209280" y="1725887"/>
            <a:ext cx="522130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Hoa </a:t>
            </a:r>
            <a:r>
              <a:rPr lang="en-US" sz="2600" dirty="0" err="1">
                <a:latin typeface="UTM Avo" panose="02040603050506020204" pitchFamily="18" charset="0"/>
              </a:rPr>
              <a:t>tết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đặc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trưng</a:t>
            </a:r>
            <a:r>
              <a:rPr lang="en-US" sz="2600" dirty="0">
                <a:latin typeface="UTM Avo" panose="02040603050506020204" pitchFamily="18" charset="0"/>
              </a:rPr>
              <a:t> ở </a:t>
            </a:r>
            <a:r>
              <a:rPr lang="en-US" sz="2600" dirty="0" err="1">
                <a:latin typeface="UTM Avo" panose="02040603050506020204" pitchFamily="18" charset="0"/>
              </a:rPr>
              <a:t>miền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Bắc</a:t>
            </a:r>
            <a:r>
              <a:rPr lang="en-US" sz="26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57" name="Action Button: Home 7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E2DDA34-E085-CA4A-800D-5E85AD3A2BBC}"/>
              </a:ext>
            </a:extLst>
          </p:cNvPr>
          <p:cNvSpPr/>
          <p:nvPr/>
        </p:nvSpPr>
        <p:spPr>
          <a:xfrm>
            <a:off x="797864" y="5665559"/>
            <a:ext cx="1154339" cy="976483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05902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87;p53">
            <a:extLst>
              <a:ext uri="{FF2B5EF4-FFF2-40B4-BE49-F238E27FC236}">
                <a16:creationId xmlns:a16="http://schemas.microsoft.com/office/drawing/2014/main" id="{A6541F09-AD88-27C3-39E5-0D14459C20AC}"/>
              </a:ext>
            </a:extLst>
          </p:cNvPr>
          <p:cNvSpPr/>
          <p:nvPr/>
        </p:nvSpPr>
        <p:spPr>
          <a:xfrm>
            <a:off x="1469613" y="3954612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3" name="Google Shape;4888;p53">
            <a:extLst>
              <a:ext uri="{FF2B5EF4-FFF2-40B4-BE49-F238E27FC236}">
                <a16:creationId xmlns:a16="http://schemas.microsoft.com/office/drawing/2014/main" id="{1ED00F1B-3699-C6D0-CFEA-78A825F4EB2D}"/>
              </a:ext>
            </a:extLst>
          </p:cNvPr>
          <p:cNvSpPr/>
          <p:nvPr/>
        </p:nvSpPr>
        <p:spPr>
          <a:xfrm>
            <a:off x="2027197" y="3954612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4" name="Google Shape;4889;p53">
            <a:extLst>
              <a:ext uri="{FF2B5EF4-FFF2-40B4-BE49-F238E27FC236}">
                <a16:creationId xmlns:a16="http://schemas.microsoft.com/office/drawing/2014/main" id="{FF32F574-43A6-F93E-CD86-9CFD13AAB4EC}"/>
              </a:ext>
            </a:extLst>
          </p:cNvPr>
          <p:cNvSpPr/>
          <p:nvPr/>
        </p:nvSpPr>
        <p:spPr>
          <a:xfrm>
            <a:off x="2584779" y="3954612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5" name="Google Shape;4890;p53">
            <a:extLst>
              <a:ext uri="{FF2B5EF4-FFF2-40B4-BE49-F238E27FC236}">
                <a16:creationId xmlns:a16="http://schemas.microsoft.com/office/drawing/2014/main" id="{76D0C0C4-1A34-F2B6-FB9B-40B7E3FC4004}"/>
              </a:ext>
            </a:extLst>
          </p:cNvPr>
          <p:cNvSpPr/>
          <p:nvPr/>
        </p:nvSpPr>
        <p:spPr>
          <a:xfrm>
            <a:off x="3142363" y="3954612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6" name="Google Shape;4891;p53">
            <a:extLst>
              <a:ext uri="{FF2B5EF4-FFF2-40B4-BE49-F238E27FC236}">
                <a16:creationId xmlns:a16="http://schemas.microsoft.com/office/drawing/2014/main" id="{46A20D5C-1737-E92C-49A1-9A708D2E29D8}"/>
              </a:ext>
            </a:extLst>
          </p:cNvPr>
          <p:cNvSpPr/>
          <p:nvPr/>
        </p:nvSpPr>
        <p:spPr>
          <a:xfrm>
            <a:off x="3699946" y="3954612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15" name="Google Shape;4771;p52">
            <a:extLst>
              <a:ext uri="{FF2B5EF4-FFF2-40B4-BE49-F238E27FC236}">
                <a16:creationId xmlns:a16="http://schemas.microsoft.com/office/drawing/2014/main" id="{F1382F54-A916-BE55-CC07-DAE49025AC27}"/>
              </a:ext>
            </a:extLst>
          </p:cNvPr>
          <p:cNvSpPr txBox="1">
            <a:spLocks/>
          </p:cNvSpPr>
          <p:nvPr/>
        </p:nvSpPr>
        <p:spPr>
          <a:xfrm>
            <a:off x="465433" y="2056701"/>
            <a:ext cx="1692976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Ô </a:t>
            </a:r>
            <a:r>
              <a:rPr lang="en-US" sz="2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số</a:t>
            </a:r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3: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59F283-E09A-2F4E-7DF0-CF34B21974C4}"/>
              </a:ext>
            </a:extLst>
          </p:cNvPr>
          <p:cNvSpPr/>
          <p:nvPr/>
        </p:nvSpPr>
        <p:spPr>
          <a:xfrm>
            <a:off x="2411503" y="1983787"/>
            <a:ext cx="8707282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loại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hạt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đặc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sản</a:t>
            </a:r>
            <a:r>
              <a:rPr lang="en-US" sz="2600" dirty="0">
                <a:latin typeface="UTM Avo" panose="02040603050506020204" pitchFamily="18" charset="0"/>
              </a:rPr>
              <a:t> ở </a:t>
            </a:r>
            <a:r>
              <a:rPr lang="en-US" sz="2600" dirty="0" err="1">
                <a:latin typeface="UTM Avo" panose="02040603050506020204" pitchFamily="18" charset="0"/>
              </a:rPr>
              <a:t>Trùng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Khánh</a:t>
            </a:r>
            <a:r>
              <a:rPr lang="en-US" sz="2600" dirty="0">
                <a:latin typeface="UTM Avo" panose="02040603050506020204" pitchFamily="18" charset="0"/>
              </a:rPr>
              <a:t>, Cao </a:t>
            </a:r>
            <a:r>
              <a:rPr lang="en-US" sz="2600" dirty="0" err="1">
                <a:latin typeface="UTM Avo" panose="02040603050506020204" pitchFamily="18" charset="0"/>
              </a:rPr>
              <a:t>Bằng</a:t>
            </a:r>
            <a:r>
              <a:rPr lang="en-US" sz="2600" dirty="0">
                <a:latin typeface="UTM Avo" panose="02040603050506020204" pitchFamily="18" charset="0"/>
              </a:rPr>
              <a:t>?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5917B17-9535-7415-0DC3-8F451167B6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370" y="3567759"/>
            <a:ext cx="4195019" cy="2913837"/>
          </a:xfrm>
          <a:prstGeom prst="rect">
            <a:avLst/>
          </a:prstGeom>
        </p:spPr>
      </p:pic>
      <p:grpSp>
        <p:nvGrpSpPr>
          <p:cNvPr id="18" name="Google Shape;4917;p53">
            <a:extLst>
              <a:ext uri="{FF2B5EF4-FFF2-40B4-BE49-F238E27FC236}">
                <a16:creationId xmlns:a16="http://schemas.microsoft.com/office/drawing/2014/main" id="{1F2601A2-A4B0-C3F9-4BE0-865B2B58508A}"/>
              </a:ext>
            </a:extLst>
          </p:cNvPr>
          <p:cNvGrpSpPr/>
          <p:nvPr/>
        </p:nvGrpSpPr>
        <p:grpSpPr>
          <a:xfrm>
            <a:off x="5348162" y="3040247"/>
            <a:ext cx="4974453" cy="1350059"/>
            <a:chOff x="1301990" y="1019241"/>
            <a:chExt cx="4009931" cy="1088288"/>
          </a:xfrm>
        </p:grpSpPr>
        <p:sp>
          <p:nvSpPr>
            <p:cNvPr id="19" name="Google Shape;4918;p53">
              <a:extLst>
                <a:ext uri="{FF2B5EF4-FFF2-40B4-BE49-F238E27FC236}">
                  <a16:creationId xmlns:a16="http://schemas.microsoft.com/office/drawing/2014/main" id="{C519718C-C789-B141-E172-2CFE403FBB2E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4919;p53">
              <a:extLst>
                <a:ext uri="{FF2B5EF4-FFF2-40B4-BE49-F238E27FC236}">
                  <a16:creationId xmlns:a16="http://schemas.microsoft.com/office/drawing/2014/main" id="{876909E3-ED27-146E-2E96-D5679EF465C7}"/>
                </a:ext>
              </a:extLst>
            </p:cNvPr>
            <p:cNvSpPr/>
            <p:nvPr/>
          </p:nvSpPr>
          <p:spPr>
            <a:xfrm rot="4539555">
              <a:off x="4297579" y="1093186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A751F5B-7FAE-ACCA-E15E-07AB7FD09E53}"/>
              </a:ext>
            </a:extLst>
          </p:cNvPr>
          <p:cNvSpPr txBox="1"/>
          <p:nvPr/>
        </p:nvSpPr>
        <p:spPr>
          <a:xfrm>
            <a:off x="6964327" y="2916804"/>
            <a:ext cx="180825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u="sng" dirty="0" err="1">
                <a:solidFill>
                  <a:srgbClr val="002060"/>
                </a:solidFill>
                <a:latin typeface="UTM Avo" panose="02040603050506020204" pitchFamily="18" charset="0"/>
              </a:rPr>
              <a:t>Gợi</a:t>
            </a:r>
            <a:r>
              <a:rPr lang="en-US" sz="2600" u="sng" dirty="0">
                <a:solidFill>
                  <a:srgbClr val="002060"/>
                </a:solidFill>
                <a:latin typeface="UTM Avo" panose="02040603050506020204" pitchFamily="18" charset="0"/>
              </a:rPr>
              <a:t> ý</a:t>
            </a:r>
          </a:p>
        </p:txBody>
      </p:sp>
      <p:sp>
        <p:nvSpPr>
          <p:cNvPr id="22" name="Action Button: Home 8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0EA924EE-62B6-3569-A619-FF85BD5B6D10}"/>
              </a:ext>
            </a:extLst>
          </p:cNvPr>
          <p:cNvSpPr/>
          <p:nvPr/>
        </p:nvSpPr>
        <p:spPr>
          <a:xfrm>
            <a:off x="465433" y="5505113"/>
            <a:ext cx="1154339" cy="976483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9457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675BD63-8029-C3F5-A1C0-FDF81715C6BF}"/>
              </a:ext>
            </a:extLst>
          </p:cNvPr>
          <p:cNvSpPr txBox="1">
            <a:spLocks/>
          </p:cNvSpPr>
          <p:nvPr/>
        </p:nvSpPr>
        <p:spPr>
          <a:xfrm>
            <a:off x="527413" y="2072235"/>
            <a:ext cx="1500286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Ô </a:t>
            </a:r>
            <a:r>
              <a:rPr lang="en-US" sz="2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số</a:t>
            </a:r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4: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66BCEA-C19B-EBE3-6A6C-00EA2002448E}"/>
              </a:ext>
            </a:extLst>
          </p:cNvPr>
          <p:cNvSpPr/>
          <p:nvPr/>
        </p:nvSpPr>
        <p:spPr>
          <a:xfrm>
            <a:off x="2620196" y="2072235"/>
            <a:ext cx="769794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600" dirty="0">
                <a:latin typeface="UTM Avo" panose="02040603050506020204" pitchFamily="18" charset="0"/>
              </a:rPr>
              <a:t>Loài cây biểu tượng cho làng quê Việt Nam? </a:t>
            </a:r>
            <a:r>
              <a:rPr lang="vi-VN" sz="2600" dirty="0"/>
              <a:t> </a:t>
            </a:r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3A5E4F-B6EE-E449-33F3-E0082F5D3142}"/>
              </a:ext>
            </a:extLst>
          </p:cNvPr>
          <p:cNvSpPr txBox="1"/>
          <p:nvPr/>
        </p:nvSpPr>
        <p:spPr>
          <a:xfrm>
            <a:off x="1973898" y="3176473"/>
            <a:ext cx="18082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u="sng" dirty="0" err="1">
                <a:solidFill>
                  <a:srgbClr val="002060"/>
                </a:solidFill>
                <a:latin typeface="UTM Avo" panose="02040603050506020204" pitchFamily="18" charset="0"/>
              </a:rPr>
              <a:t>Gợi</a:t>
            </a:r>
            <a:r>
              <a:rPr lang="en-US" sz="2600" u="sng" dirty="0">
                <a:solidFill>
                  <a:srgbClr val="002060"/>
                </a:solidFill>
                <a:latin typeface="UTM Avo" panose="02040603050506020204" pitchFamily="18" charset="0"/>
              </a:rPr>
              <a:t> ý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6F0697-9645-4366-66EC-ED143DC6E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150" y="3241265"/>
            <a:ext cx="5330953" cy="3186983"/>
          </a:xfrm>
          <a:prstGeom prst="rect">
            <a:avLst/>
          </a:prstGeom>
        </p:spPr>
      </p:pic>
      <p:sp>
        <p:nvSpPr>
          <p:cNvPr id="14" name="Google Shape;4732;p51">
            <a:extLst>
              <a:ext uri="{FF2B5EF4-FFF2-40B4-BE49-F238E27FC236}">
                <a16:creationId xmlns:a16="http://schemas.microsoft.com/office/drawing/2014/main" id="{70916148-A619-3593-BED3-5DC4E6668FAC}"/>
              </a:ext>
            </a:extLst>
          </p:cNvPr>
          <p:cNvSpPr/>
          <p:nvPr/>
        </p:nvSpPr>
        <p:spPr>
          <a:xfrm>
            <a:off x="8611535" y="2776293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15" name="Google Shape;4733;p51">
            <a:extLst>
              <a:ext uri="{FF2B5EF4-FFF2-40B4-BE49-F238E27FC236}">
                <a16:creationId xmlns:a16="http://schemas.microsoft.com/office/drawing/2014/main" id="{416A69B6-FB20-E8A7-30F2-26EF7807AF0E}"/>
              </a:ext>
            </a:extLst>
          </p:cNvPr>
          <p:cNvSpPr/>
          <p:nvPr/>
        </p:nvSpPr>
        <p:spPr>
          <a:xfrm>
            <a:off x="9169119" y="2776293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16" name="Google Shape;4734;p51">
            <a:extLst>
              <a:ext uri="{FF2B5EF4-FFF2-40B4-BE49-F238E27FC236}">
                <a16:creationId xmlns:a16="http://schemas.microsoft.com/office/drawing/2014/main" id="{E4E3AC54-7577-1CFA-3DF6-A949A1CFD1C7}"/>
              </a:ext>
            </a:extLst>
          </p:cNvPr>
          <p:cNvSpPr/>
          <p:nvPr/>
        </p:nvSpPr>
        <p:spPr>
          <a:xfrm>
            <a:off x="9726701" y="2776293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17" name="Action Button: Home 28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1C04FEA4-916D-272B-57E4-D6BAD94573FE}"/>
              </a:ext>
            </a:extLst>
          </p:cNvPr>
          <p:cNvSpPr/>
          <p:nvPr/>
        </p:nvSpPr>
        <p:spPr>
          <a:xfrm>
            <a:off x="527413" y="5537969"/>
            <a:ext cx="1154339" cy="976483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7675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1BA5792-5C27-4371-FEB5-5A136A3B901D}"/>
              </a:ext>
            </a:extLst>
          </p:cNvPr>
          <p:cNvSpPr txBox="1">
            <a:spLocks/>
          </p:cNvSpPr>
          <p:nvPr/>
        </p:nvSpPr>
        <p:spPr>
          <a:xfrm>
            <a:off x="899888" y="2007569"/>
            <a:ext cx="1602885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Ô </a:t>
            </a:r>
            <a:r>
              <a:rPr lang="en-US" sz="2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số</a:t>
            </a:r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5: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D415D-EAB2-EAFE-4F2F-604894206F86}"/>
              </a:ext>
            </a:extLst>
          </p:cNvPr>
          <p:cNvSpPr/>
          <p:nvPr/>
        </p:nvSpPr>
        <p:spPr>
          <a:xfrm>
            <a:off x="2990065" y="2013025"/>
            <a:ext cx="6141425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600" dirty="0">
                <a:latin typeface="UTM Avo" panose="02040603050506020204" pitchFamily="18" charset="0"/>
              </a:rPr>
              <a:t>Ở </a:t>
            </a:r>
            <a:r>
              <a:rPr lang="fr-FR" sz="2600" dirty="0" err="1">
                <a:latin typeface="UTM Avo" panose="02040603050506020204" pitchFamily="18" charset="0"/>
              </a:rPr>
              <a:t>miền</a:t>
            </a:r>
            <a:r>
              <a:rPr lang="fr-FR" sz="2600" dirty="0">
                <a:latin typeface="UTM Avo" panose="02040603050506020204" pitchFamily="18" charset="0"/>
              </a:rPr>
              <a:t> Nam </a:t>
            </a:r>
            <a:r>
              <a:rPr lang="fr-FR" sz="2600" dirty="0" err="1">
                <a:latin typeface="UTM Avo" panose="02040603050506020204" pitchFamily="18" charset="0"/>
              </a:rPr>
              <a:t>quả</a:t>
            </a:r>
            <a:r>
              <a:rPr lang="fr-FR" sz="2600" dirty="0">
                <a:latin typeface="UTM Avo" panose="02040603050506020204" pitchFamily="18" charset="0"/>
              </a:rPr>
              <a:t> </a:t>
            </a:r>
            <a:r>
              <a:rPr lang="fr-FR" sz="2600" dirty="0" err="1">
                <a:latin typeface="UTM Avo" panose="02040603050506020204" pitchFamily="18" charset="0"/>
              </a:rPr>
              <a:t>thường</a:t>
            </a:r>
            <a:r>
              <a:rPr lang="fr-FR" sz="2600" dirty="0">
                <a:latin typeface="UTM Avo" panose="02040603050506020204" pitchFamily="18" charset="0"/>
              </a:rPr>
              <a:t> </a:t>
            </a:r>
            <a:r>
              <a:rPr lang="fr-FR" sz="2600" dirty="0" err="1">
                <a:latin typeface="UTM Avo" panose="02040603050506020204" pitchFamily="18" charset="0"/>
              </a:rPr>
              <a:t>gọi</a:t>
            </a:r>
            <a:r>
              <a:rPr lang="fr-FR" sz="2600" dirty="0">
                <a:latin typeface="UTM Avo" panose="02040603050506020204" pitchFamily="18" charset="0"/>
              </a:rPr>
              <a:t> là </a:t>
            </a:r>
            <a:r>
              <a:rPr lang="fr-FR" sz="2600" dirty="0" err="1">
                <a:latin typeface="UTM Avo" panose="02040603050506020204" pitchFamily="18" charset="0"/>
              </a:rPr>
              <a:t>gì</a:t>
            </a:r>
            <a:r>
              <a:rPr lang="fr-FR" sz="2600" dirty="0">
                <a:latin typeface="UTM Avo" panose="02040603050506020204" pitchFamily="18" charset="0"/>
              </a:rPr>
              <a:t> ? </a:t>
            </a:r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12" name="Google Shape;4732;p51">
            <a:extLst>
              <a:ext uri="{FF2B5EF4-FFF2-40B4-BE49-F238E27FC236}">
                <a16:creationId xmlns:a16="http://schemas.microsoft.com/office/drawing/2014/main" id="{3F982381-6C93-6ABF-38F0-342F6CBDF333}"/>
              </a:ext>
            </a:extLst>
          </p:cNvPr>
          <p:cNvSpPr/>
          <p:nvPr/>
        </p:nvSpPr>
        <p:spPr>
          <a:xfrm>
            <a:off x="8611535" y="2776293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13" name="Google Shape;4733;p51">
            <a:extLst>
              <a:ext uri="{FF2B5EF4-FFF2-40B4-BE49-F238E27FC236}">
                <a16:creationId xmlns:a16="http://schemas.microsoft.com/office/drawing/2014/main" id="{DBB9A6BB-90BD-2E87-7328-84128A0D4092}"/>
              </a:ext>
            </a:extLst>
          </p:cNvPr>
          <p:cNvSpPr/>
          <p:nvPr/>
        </p:nvSpPr>
        <p:spPr>
          <a:xfrm>
            <a:off x="9169119" y="2776293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14" name="Google Shape;4734;p51">
            <a:extLst>
              <a:ext uri="{FF2B5EF4-FFF2-40B4-BE49-F238E27FC236}">
                <a16:creationId xmlns:a16="http://schemas.microsoft.com/office/drawing/2014/main" id="{C0C5D5B2-4F32-5C88-6222-A2DDEC6A4446}"/>
              </a:ext>
            </a:extLst>
          </p:cNvPr>
          <p:cNvSpPr/>
          <p:nvPr/>
        </p:nvSpPr>
        <p:spPr>
          <a:xfrm>
            <a:off x="9726701" y="2776293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15" name="Google Shape;4732;p51">
            <a:extLst>
              <a:ext uri="{FF2B5EF4-FFF2-40B4-BE49-F238E27FC236}">
                <a16:creationId xmlns:a16="http://schemas.microsoft.com/office/drawing/2014/main" id="{DC388C6D-C02C-13DE-8148-08101BE03638}"/>
              </a:ext>
            </a:extLst>
          </p:cNvPr>
          <p:cNvSpPr/>
          <p:nvPr/>
        </p:nvSpPr>
        <p:spPr>
          <a:xfrm>
            <a:off x="8053951" y="2776293"/>
            <a:ext cx="437600" cy="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3785807-64BA-FCBC-211B-F43F46063B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352" y="1895988"/>
            <a:ext cx="5740313" cy="5740313"/>
          </a:xfrm>
          <a:prstGeom prst="rect">
            <a:avLst/>
          </a:prstGeom>
        </p:spPr>
      </p:pic>
      <p:sp>
        <p:nvSpPr>
          <p:cNvPr id="17" name="Action Button: Home 28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4FF4BAB5-F175-229D-080E-E7CCE410A23F}"/>
              </a:ext>
            </a:extLst>
          </p:cNvPr>
          <p:cNvSpPr/>
          <p:nvPr/>
        </p:nvSpPr>
        <p:spPr>
          <a:xfrm>
            <a:off x="322718" y="5410378"/>
            <a:ext cx="1154339" cy="976483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1209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89;p53">
            <a:extLst>
              <a:ext uri="{FF2B5EF4-FFF2-40B4-BE49-F238E27FC236}">
                <a16:creationId xmlns:a16="http://schemas.microsoft.com/office/drawing/2014/main" id="{642E9551-241B-5409-5066-24EFD0FF11AC}"/>
              </a:ext>
            </a:extLst>
          </p:cNvPr>
          <p:cNvSpPr/>
          <p:nvPr/>
        </p:nvSpPr>
        <p:spPr>
          <a:xfrm>
            <a:off x="2935653" y="3199700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3" name="Google Shape;4890;p53">
            <a:extLst>
              <a:ext uri="{FF2B5EF4-FFF2-40B4-BE49-F238E27FC236}">
                <a16:creationId xmlns:a16="http://schemas.microsoft.com/office/drawing/2014/main" id="{844055C2-0F5E-196B-F83B-C0FFA491A541}"/>
              </a:ext>
            </a:extLst>
          </p:cNvPr>
          <p:cNvSpPr/>
          <p:nvPr/>
        </p:nvSpPr>
        <p:spPr>
          <a:xfrm>
            <a:off x="3493237" y="3199700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4" name="Google Shape;4891;p53">
            <a:extLst>
              <a:ext uri="{FF2B5EF4-FFF2-40B4-BE49-F238E27FC236}">
                <a16:creationId xmlns:a16="http://schemas.microsoft.com/office/drawing/2014/main" id="{959620C3-E73E-8BB0-D0B4-79373EDDBB64}"/>
              </a:ext>
            </a:extLst>
          </p:cNvPr>
          <p:cNvSpPr/>
          <p:nvPr/>
        </p:nvSpPr>
        <p:spPr>
          <a:xfrm>
            <a:off x="4050820" y="3199700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13" name="Google Shape;4771;p52">
            <a:extLst>
              <a:ext uri="{FF2B5EF4-FFF2-40B4-BE49-F238E27FC236}">
                <a16:creationId xmlns:a16="http://schemas.microsoft.com/office/drawing/2014/main" id="{7CDBEE3B-0352-A339-DCAA-9EF34581A30E}"/>
              </a:ext>
            </a:extLst>
          </p:cNvPr>
          <p:cNvSpPr txBox="1">
            <a:spLocks/>
          </p:cNvSpPr>
          <p:nvPr/>
        </p:nvSpPr>
        <p:spPr>
          <a:xfrm>
            <a:off x="339146" y="1874168"/>
            <a:ext cx="1969186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Ô </a:t>
            </a:r>
            <a:r>
              <a:rPr lang="en-US" sz="2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số</a:t>
            </a:r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6: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C8CA43-5DED-E50E-CC17-ABC8AAD41598}"/>
              </a:ext>
            </a:extLst>
          </p:cNvPr>
          <p:cNvSpPr/>
          <p:nvPr/>
        </p:nvSpPr>
        <p:spPr>
          <a:xfrm>
            <a:off x="1737898" y="1800634"/>
            <a:ext cx="8716204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Tên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loại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quả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câu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hát</a:t>
            </a:r>
            <a:r>
              <a:rPr lang="en-US" sz="2600" dirty="0">
                <a:latin typeface="UTM Avo" panose="02040603050506020204" pitchFamily="18" charset="0"/>
              </a:rPr>
              <a:t> “</a:t>
            </a:r>
            <a:r>
              <a:rPr lang="en-US" sz="2600" dirty="0" err="1">
                <a:latin typeface="UTM Avo" panose="02040603050506020204" pitchFamily="18" charset="0"/>
              </a:rPr>
              <a:t>Quả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gì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mà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chua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chua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thế</a:t>
            </a:r>
            <a:r>
              <a:rPr lang="en-US" sz="2600" dirty="0">
                <a:latin typeface="UTM Avo" panose="02040603050506020204" pitchFamily="18" charset="0"/>
              </a:rPr>
              <a:t>…”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879138-32E6-FF27-7A4A-580E600DAA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85" y="2863066"/>
            <a:ext cx="3994935" cy="3994935"/>
          </a:xfrm>
          <a:prstGeom prst="rect">
            <a:avLst/>
          </a:prstGeom>
        </p:spPr>
      </p:pic>
      <p:sp>
        <p:nvSpPr>
          <p:cNvPr id="16" name="Action Button: Home 30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B39637BE-2747-811D-123B-2EDAFAC1241C}"/>
              </a:ext>
            </a:extLst>
          </p:cNvPr>
          <p:cNvSpPr/>
          <p:nvPr/>
        </p:nvSpPr>
        <p:spPr>
          <a:xfrm>
            <a:off x="923411" y="5665559"/>
            <a:ext cx="1154339" cy="976483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72708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89;p53">
            <a:extLst>
              <a:ext uri="{FF2B5EF4-FFF2-40B4-BE49-F238E27FC236}">
                <a16:creationId xmlns:a16="http://schemas.microsoft.com/office/drawing/2014/main" id="{57D29837-048B-FC16-5C1E-892D3A7B394A}"/>
              </a:ext>
            </a:extLst>
          </p:cNvPr>
          <p:cNvSpPr/>
          <p:nvPr/>
        </p:nvSpPr>
        <p:spPr>
          <a:xfrm>
            <a:off x="2935653" y="3199700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3" name="Google Shape;4890;p53">
            <a:extLst>
              <a:ext uri="{FF2B5EF4-FFF2-40B4-BE49-F238E27FC236}">
                <a16:creationId xmlns:a16="http://schemas.microsoft.com/office/drawing/2014/main" id="{6AE96770-5F57-33BB-A41C-3B6BF95382A6}"/>
              </a:ext>
            </a:extLst>
          </p:cNvPr>
          <p:cNvSpPr/>
          <p:nvPr/>
        </p:nvSpPr>
        <p:spPr>
          <a:xfrm>
            <a:off x="3493237" y="3199700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4" name="Google Shape;4891;p53">
            <a:extLst>
              <a:ext uri="{FF2B5EF4-FFF2-40B4-BE49-F238E27FC236}">
                <a16:creationId xmlns:a16="http://schemas.microsoft.com/office/drawing/2014/main" id="{F9662E99-7A3E-8FF4-8E07-58993FAE7857}"/>
              </a:ext>
            </a:extLst>
          </p:cNvPr>
          <p:cNvSpPr/>
          <p:nvPr/>
        </p:nvSpPr>
        <p:spPr>
          <a:xfrm>
            <a:off x="4050820" y="3199700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13" name="Google Shape;4771;p52">
            <a:extLst>
              <a:ext uri="{FF2B5EF4-FFF2-40B4-BE49-F238E27FC236}">
                <a16:creationId xmlns:a16="http://schemas.microsoft.com/office/drawing/2014/main" id="{7A98119D-CE11-259D-60ED-B0D9233ACC73}"/>
              </a:ext>
            </a:extLst>
          </p:cNvPr>
          <p:cNvSpPr txBox="1">
            <a:spLocks/>
          </p:cNvSpPr>
          <p:nvPr/>
        </p:nvSpPr>
        <p:spPr>
          <a:xfrm>
            <a:off x="888815" y="1805617"/>
            <a:ext cx="180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Ô </a:t>
            </a:r>
            <a:r>
              <a:rPr lang="en-US" sz="2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số</a:t>
            </a:r>
            <a:r>
              <a:rPr lang="en-US" sz="2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7: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30C253-AEDF-0723-A22C-A36627B6FC0E}"/>
              </a:ext>
            </a:extLst>
          </p:cNvPr>
          <p:cNvSpPr/>
          <p:nvPr/>
        </p:nvSpPr>
        <p:spPr>
          <a:xfrm>
            <a:off x="2935654" y="1894873"/>
            <a:ext cx="7263527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err="1">
                <a:latin typeface="UTM Avo" panose="02040603050506020204" pitchFamily="18" charset="0"/>
              </a:rPr>
              <a:t>Cây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gì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cùng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họ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tre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dùng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nhạc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cụ</a:t>
            </a:r>
            <a:r>
              <a:rPr lang="en-US" sz="26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5A192F-FB5C-69D5-0C44-56E53E60CD75}"/>
              </a:ext>
            </a:extLst>
          </p:cNvPr>
          <p:cNvSpPr txBox="1"/>
          <p:nvPr/>
        </p:nvSpPr>
        <p:spPr>
          <a:xfrm>
            <a:off x="3584294" y="4217833"/>
            <a:ext cx="180825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u="sng" dirty="0" err="1">
                <a:solidFill>
                  <a:srgbClr val="002060"/>
                </a:solidFill>
                <a:latin typeface="UTM Avo" panose="02040603050506020204" pitchFamily="18" charset="0"/>
              </a:rPr>
              <a:t>Gợi</a:t>
            </a:r>
            <a:r>
              <a:rPr lang="en-US" sz="2600" u="sng" dirty="0">
                <a:solidFill>
                  <a:srgbClr val="002060"/>
                </a:solidFill>
                <a:latin typeface="UTM Avo" panose="02040603050506020204" pitchFamily="18" charset="0"/>
              </a:rPr>
              <a:t> ý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5D12D59-9D71-263A-D865-3950BE7848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4" t="27965" r="6433" b="16105"/>
          <a:stretch/>
        </p:blipFill>
        <p:spPr>
          <a:xfrm>
            <a:off x="5209591" y="3125591"/>
            <a:ext cx="5446176" cy="2703776"/>
          </a:xfrm>
          <a:prstGeom prst="rect">
            <a:avLst/>
          </a:prstGeom>
        </p:spPr>
      </p:pic>
      <p:sp>
        <p:nvSpPr>
          <p:cNvPr id="17" name="Action Button: Home 2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ABEE2769-58F2-2DFE-45C0-56E8535A73FE}"/>
              </a:ext>
            </a:extLst>
          </p:cNvPr>
          <p:cNvSpPr/>
          <p:nvPr/>
        </p:nvSpPr>
        <p:spPr>
          <a:xfrm>
            <a:off x="959064" y="5665559"/>
            <a:ext cx="1154339" cy="976483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18" name="Google Shape;4891;p53">
            <a:extLst>
              <a:ext uri="{FF2B5EF4-FFF2-40B4-BE49-F238E27FC236}">
                <a16:creationId xmlns:a16="http://schemas.microsoft.com/office/drawing/2014/main" id="{9E701DDE-A3B4-26FE-9E0B-DCA40B163E6E}"/>
              </a:ext>
            </a:extLst>
          </p:cNvPr>
          <p:cNvSpPr/>
          <p:nvPr/>
        </p:nvSpPr>
        <p:spPr>
          <a:xfrm>
            <a:off x="2334467" y="3199700"/>
            <a:ext cx="437600" cy="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8899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34538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B67A30-FA29-A64C-B998-577E9D6804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7" r="16475"/>
          <a:stretch/>
        </p:blipFill>
        <p:spPr>
          <a:xfrm>
            <a:off x="5622713" y="1873063"/>
            <a:ext cx="3068548" cy="20320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7C4E10-078F-6256-512B-E02F1EC168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7" r="20133"/>
          <a:stretch/>
        </p:blipFill>
        <p:spPr>
          <a:xfrm>
            <a:off x="8996956" y="1975073"/>
            <a:ext cx="2671280" cy="20320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210C01-324F-1EA9-EC5F-E3EA4A85A4F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7" r="19524"/>
          <a:stretch/>
        </p:blipFill>
        <p:spPr>
          <a:xfrm>
            <a:off x="5550397" y="4110101"/>
            <a:ext cx="3140863" cy="23178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E38E08-4121-5FDA-7C1C-4DDBD7D73C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r="14646"/>
          <a:stretch/>
        </p:blipFill>
        <p:spPr>
          <a:xfrm>
            <a:off x="8770924" y="4395983"/>
            <a:ext cx="3123344" cy="2032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A181DD-CEC7-03CD-5D4D-2A6F244E936C}"/>
              </a:ext>
            </a:extLst>
          </p:cNvPr>
          <p:cNvSpPr txBox="1"/>
          <p:nvPr/>
        </p:nvSpPr>
        <p:spPr>
          <a:xfrm>
            <a:off x="906536" y="1819695"/>
            <a:ext cx="4026971" cy="5408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i="1" dirty="0" err="1">
                <a:latin typeface="UTM Avo" panose="02040603050506020204" pitchFamily="18" charset="0"/>
              </a:rPr>
              <a:t>Quan</a:t>
            </a:r>
            <a:r>
              <a:rPr lang="en-US" sz="2600" b="1" i="1" dirty="0">
                <a:latin typeface="UTM Avo" panose="02040603050506020204" pitchFamily="18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</a:rPr>
              <a:t>sát</a:t>
            </a:r>
            <a:r>
              <a:rPr lang="en-US" sz="2600" b="1" i="1" dirty="0">
                <a:latin typeface="UTM Avo" panose="02040603050506020204" pitchFamily="18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</a:rPr>
              <a:t>các</a:t>
            </a:r>
            <a:r>
              <a:rPr lang="en-US" sz="2600" b="1" i="1" dirty="0">
                <a:latin typeface="UTM Avo" panose="02040603050506020204" pitchFamily="18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</a:rPr>
              <a:t>hình</a:t>
            </a:r>
            <a:r>
              <a:rPr lang="en-US" sz="2600" b="1" i="1" dirty="0">
                <a:latin typeface="UTM Avo" panose="02040603050506020204" pitchFamily="18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</a:rPr>
              <a:t>ảnh</a:t>
            </a:r>
            <a:r>
              <a:rPr lang="en-US" sz="2600" b="1" i="1" dirty="0">
                <a:latin typeface="UTM Avo" panose="02040603050506020204" pitchFamily="18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</a:rPr>
              <a:t>bên</a:t>
            </a:r>
            <a:r>
              <a:rPr lang="en-US" sz="2600" b="1" i="1" dirty="0">
                <a:latin typeface="UTM Avo" panose="02040603050506020204" pitchFamily="18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</a:rPr>
              <a:t>và</a:t>
            </a:r>
            <a:r>
              <a:rPr lang="en-US" sz="2600" b="1" i="1" dirty="0">
                <a:latin typeface="UTM Avo" panose="02040603050506020204" pitchFamily="18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</a:rPr>
              <a:t>cho</a:t>
            </a:r>
            <a:r>
              <a:rPr lang="en-US" sz="2600" b="1" i="1" dirty="0">
                <a:latin typeface="UTM Avo" panose="02040603050506020204" pitchFamily="18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</a:rPr>
              <a:t>biết</a:t>
            </a:r>
            <a:r>
              <a:rPr lang="en-US" sz="2600" b="1" i="1" dirty="0">
                <a:latin typeface="UTM Avo" panose="02040603050506020204" pitchFamily="18" charset="0"/>
              </a:rPr>
              <a:t>:</a:t>
            </a:r>
          </a:p>
          <a:p>
            <a:pPr marL="380990" indent="-38099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600" dirty="0">
                <a:latin typeface="UTM Avo" panose="02040603050506020204" pitchFamily="18" charset="0"/>
              </a:rPr>
              <a:t>Nhận xét hình ảnh, đường nét.</a:t>
            </a:r>
            <a:endParaRPr lang="en-US" sz="2600" dirty="0">
              <a:latin typeface="UTM Avo" panose="02040603050506020204" pitchFamily="18" charset="0"/>
            </a:endParaRPr>
          </a:p>
          <a:p>
            <a:pPr marL="380990" indent="-38099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600" dirty="0">
                <a:latin typeface="UTM Avo" panose="02040603050506020204" pitchFamily="18" charset="0"/>
              </a:rPr>
              <a:t>Nêu đặc điểm giống và khác nhau giữa các họa tiết.</a:t>
            </a:r>
            <a:endParaRPr lang="en-US" sz="26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endParaRPr lang="en-US" sz="26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endParaRPr lang="en-US" sz="26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1;p27">
            <a:extLst>
              <a:ext uri="{FF2B5EF4-FFF2-40B4-BE49-F238E27FC236}">
                <a16:creationId xmlns:a16="http://schemas.microsoft.com/office/drawing/2014/main" id="{9B407B77-1EC6-D652-8ABC-92A6CDC94D11}"/>
              </a:ext>
            </a:extLst>
          </p:cNvPr>
          <p:cNvSpPr/>
          <p:nvPr/>
        </p:nvSpPr>
        <p:spPr>
          <a:xfrm rot="-422">
            <a:off x="7029976" y="1255116"/>
            <a:ext cx="3589416" cy="43732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3" name="Google Shape;2010;p27">
            <a:extLst>
              <a:ext uri="{FF2B5EF4-FFF2-40B4-BE49-F238E27FC236}">
                <a16:creationId xmlns:a16="http://schemas.microsoft.com/office/drawing/2014/main" id="{01246677-8179-9EBE-8509-6103CEF69B5C}"/>
              </a:ext>
            </a:extLst>
          </p:cNvPr>
          <p:cNvSpPr/>
          <p:nvPr/>
        </p:nvSpPr>
        <p:spPr>
          <a:xfrm rot="4965428">
            <a:off x="9914301" y="980950"/>
            <a:ext cx="1014864" cy="876908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4" name="Google Shape;2011;p27">
            <a:extLst>
              <a:ext uri="{FF2B5EF4-FFF2-40B4-BE49-F238E27FC236}">
                <a16:creationId xmlns:a16="http://schemas.microsoft.com/office/drawing/2014/main" id="{DC3F68A3-025D-8C5F-DC39-33ABC29B4F52}"/>
              </a:ext>
            </a:extLst>
          </p:cNvPr>
          <p:cNvSpPr/>
          <p:nvPr/>
        </p:nvSpPr>
        <p:spPr>
          <a:xfrm rot="-4965428" flipH="1">
            <a:off x="6627665" y="1010454"/>
            <a:ext cx="1014864" cy="876908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F7C860-A63F-98AC-4BEA-F50D6AE0E52B}"/>
              </a:ext>
            </a:extLst>
          </p:cNvPr>
          <p:cNvSpPr/>
          <p:nvPr/>
        </p:nvSpPr>
        <p:spPr>
          <a:xfrm>
            <a:off x="1233549" y="2029105"/>
            <a:ext cx="4885300" cy="3008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Hoạ tiết trang trí thường được lấy ý tưởng từ thiên nhiên như: cỏ cây, hoa lá, con vật,... sau đó cách điệu để sử dụng làm hoạ tiết.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FEF9DD5-7D9B-3324-B077-F993E7B29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611" y="1254895"/>
            <a:ext cx="1688109" cy="21010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3B73E33-A944-312D-5C74-8B69988720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111" y="1808255"/>
            <a:ext cx="1827383" cy="137550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8BBD345-4B5A-584B-2816-B5684EFC04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583" y="3500727"/>
            <a:ext cx="1144151" cy="19311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CFCABE6-3CCD-9D68-DA28-DB7ACAB9BC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137" y="3463864"/>
            <a:ext cx="1391796" cy="207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474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91;p35">
            <a:extLst>
              <a:ext uri="{FF2B5EF4-FFF2-40B4-BE49-F238E27FC236}">
                <a16:creationId xmlns:a16="http://schemas.microsoft.com/office/drawing/2014/main" id="{58FD01F4-F5A4-7B07-293F-A31A8E904FB2}"/>
              </a:ext>
            </a:extLst>
          </p:cNvPr>
          <p:cNvSpPr/>
          <p:nvPr/>
        </p:nvSpPr>
        <p:spPr>
          <a:xfrm>
            <a:off x="7391250" y="2784632"/>
            <a:ext cx="3409928" cy="33752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>
              <a:lnSpc>
                <a:spcPts val="4000"/>
              </a:lnSpc>
            </a:pPr>
            <a:r>
              <a:rPr lang="en-US" sz="2200" dirty="0">
                <a:latin typeface="UTM Avo" panose="02040603050506020204" pitchFamily="18" charset="0"/>
              </a:rPr>
              <a:t>2. </a:t>
            </a:r>
            <a:r>
              <a:rPr lang="en-US" sz="2200" dirty="0" err="1">
                <a:latin typeface="UTM Avo" panose="02040603050506020204" pitchFamily="18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hoạ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tiết</a:t>
            </a:r>
            <a:r>
              <a:rPr lang="en-US" sz="2200" dirty="0">
                <a:latin typeface="UTM Avo" panose="02040603050506020204" pitchFamily="18" charset="0"/>
              </a:rPr>
              <a:t> (</a:t>
            </a:r>
            <a:r>
              <a:rPr lang="en-US" sz="2200" dirty="0" err="1">
                <a:latin typeface="UTM Avo" panose="02040603050506020204" pitchFamily="18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theo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lối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tự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nhiên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theo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lối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công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nghệ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theo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lối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kỉ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hà</a:t>
            </a:r>
            <a:r>
              <a:rPr lang="en-US" sz="2200" dirty="0">
                <a:latin typeface="UTM Avo" panose="02040603050506020204" pitchFamily="18" charset="0"/>
              </a:rPr>
              <a:t>).</a:t>
            </a:r>
            <a:endParaRPr sz="2200" dirty="0">
              <a:latin typeface="UTM Avo" panose="02040603050506020204" pitchFamily="18" charset="0"/>
            </a:endParaRPr>
          </a:p>
        </p:txBody>
      </p:sp>
      <p:sp>
        <p:nvSpPr>
          <p:cNvPr id="3" name="Google Shape;3192;p35">
            <a:extLst>
              <a:ext uri="{FF2B5EF4-FFF2-40B4-BE49-F238E27FC236}">
                <a16:creationId xmlns:a16="http://schemas.microsoft.com/office/drawing/2014/main" id="{E5714132-401B-F410-F00A-489676C81A5B}"/>
              </a:ext>
            </a:extLst>
          </p:cNvPr>
          <p:cNvSpPr/>
          <p:nvPr/>
        </p:nvSpPr>
        <p:spPr>
          <a:xfrm>
            <a:off x="906557" y="4825900"/>
            <a:ext cx="3394448" cy="1349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3. </a:t>
            </a:r>
            <a:r>
              <a:rPr lang="en-US" sz="2200" dirty="0" err="1">
                <a:latin typeface="UTM Avo" panose="02040603050506020204" pitchFamily="18" charset="0"/>
              </a:rPr>
              <a:t>Tìm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mảng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nét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đậm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nhạt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họa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tiết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  <a:endParaRPr sz="2200" dirty="0">
              <a:latin typeface="UTM Avo" panose="02040603050506020204" pitchFamily="18" charset="0"/>
            </a:endParaRPr>
          </a:p>
        </p:txBody>
      </p:sp>
      <p:sp>
        <p:nvSpPr>
          <p:cNvPr id="4" name="Google Shape;3193;p35">
            <a:extLst>
              <a:ext uri="{FF2B5EF4-FFF2-40B4-BE49-F238E27FC236}">
                <a16:creationId xmlns:a16="http://schemas.microsoft.com/office/drawing/2014/main" id="{4A9E19AF-1357-D1C5-5B5B-7DF04F370A35}"/>
              </a:ext>
            </a:extLst>
          </p:cNvPr>
          <p:cNvSpPr/>
          <p:nvPr/>
        </p:nvSpPr>
        <p:spPr>
          <a:xfrm>
            <a:off x="906556" y="2770016"/>
            <a:ext cx="3400079" cy="16444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>
              <a:lnSpc>
                <a:spcPts val="4000"/>
              </a:lnSpc>
            </a:pPr>
            <a:r>
              <a:rPr lang="en-US" sz="2200" dirty="0">
                <a:latin typeface="UTM Avo" panose="02040603050506020204" pitchFamily="18" charset="0"/>
              </a:rPr>
              <a:t>1. </a:t>
            </a:r>
            <a:r>
              <a:rPr lang="en-US" sz="2200" dirty="0" err="1">
                <a:latin typeface="UTM Avo" panose="02040603050506020204" pitchFamily="18" charset="0"/>
              </a:rPr>
              <a:t>Chép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mẫu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thật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hiểu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cấu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trúc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</a:rPr>
              <a:t> chi </a:t>
            </a:r>
            <a:r>
              <a:rPr lang="en-US" sz="2200" dirty="0" err="1">
                <a:latin typeface="UTM Avo" panose="02040603050506020204" pitchFamily="18" charset="0"/>
              </a:rPr>
              <a:t>tiết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chính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mẫu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  <a:endParaRPr sz="2200" dirty="0">
              <a:latin typeface="UTM Avo" panose="02040603050506020204" pitchFamily="18" charset="0"/>
            </a:endParaRPr>
          </a:p>
        </p:txBody>
      </p:sp>
      <p:sp>
        <p:nvSpPr>
          <p:cNvPr id="5" name="Google Shape;3194;p35">
            <a:extLst>
              <a:ext uri="{FF2B5EF4-FFF2-40B4-BE49-F238E27FC236}">
                <a16:creationId xmlns:a16="http://schemas.microsoft.com/office/drawing/2014/main" id="{5955C7D6-0DBF-3329-9AF5-F2D5BED12F38}"/>
              </a:ext>
            </a:extLst>
          </p:cNvPr>
          <p:cNvSpPr txBox="1">
            <a:spLocks/>
          </p:cNvSpPr>
          <p:nvPr/>
        </p:nvSpPr>
        <p:spPr>
          <a:xfrm>
            <a:off x="2123561" y="1718176"/>
            <a:ext cx="7527791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vi-VN" sz="2600" dirty="0">
                <a:solidFill>
                  <a:srgbClr val="002060"/>
                </a:solidFill>
                <a:latin typeface="UTM Avo" panose="02040603050506020204" pitchFamily="18" charset="0"/>
              </a:rPr>
              <a:t>Phương pháp cách điệu gồm các bước sau:</a:t>
            </a:r>
          </a:p>
        </p:txBody>
      </p:sp>
      <p:sp>
        <p:nvSpPr>
          <p:cNvPr id="6" name="Google Shape;3200;p35">
            <a:extLst>
              <a:ext uri="{FF2B5EF4-FFF2-40B4-BE49-F238E27FC236}">
                <a16:creationId xmlns:a16="http://schemas.microsoft.com/office/drawing/2014/main" id="{8755900A-C49E-A6F8-F785-1DE91EA33222}"/>
              </a:ext>
            </a:extLst>
          </p:cNvPr>
          <p:cNvSpPr/>
          <p:nvPr/>
        </p:nvSpPr>
        <p:spPr>
          <a:xfrm rot="-532">
            <a:off x="4537399" y="2784833"/>
            <a:ext cx="2586800" cy="337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grpSp>
        <p:nvGrpSpPr>
          <p:cNvPr id="7" name="Google Shape;3201;p35">
            <a:extLst>
              <a:ext uri="{FF2B5EF4-FFF2-40B4-BE49-F238E27FC236}">
                <a16:creationId xmlns:a16="http://schemas.microsoft.com/office/drawing/2014/main" id="{E04538F7-976A-0E40-C8FE-2B9082453884}"/>
              </a:ext>
            </a:extLst>
          </p:cNvPr>
          <p:cNvGrpSpPr/>
          <p:nvPr/>
        </p:nvGrpSpPr>
        <p:grpSpPr>
          <a:xfrm>
            <a:off x="4215591" y="2490360"/>
            <a:ext cx="3101596" cy="1117261"/>
            <a:chOff x="5615063" y="1030172"/>
            <a:chExt cx="2326197" cy="837946"/>
          </a:xfrm>
        </p:grpSpPr>
        <p:sp>
          <p:nvSpPr>
            <p:cNvPr id="8" name="Google Shape;3202;p35">
              <a:extLst>
                <a:ext uri="{FF2B5EF4-FFF2-40B4-BE49-F238E27FC236}">
                  <a16:creationId xmlns:a16="http://schemas.microsoft.com/office/drawing/2014/main" id="{C74F2F35-8339-4CCF-5290-100D027C48AE}"/>
                </a:ext>
              </a:extLst>
            </p:cNvPr>
            <p:cNvSpPr/>
            <p:nvPr/>
          </p:nvSpPr>
          <p:spPr>
            <a:xfrm rot="4965428">
              <a:off x="7186486" y="1120304"/>
              <a:ext cx="761148" cy="657681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" name="Google Shape;3203;p35">
              <a:extLst>
                <a:ext uri="{FF2B5EF4-FFF2-40B4-BE49-F238E27FC236}">
                  <a16:creationId xmlns:a16="http://schemas.microsoft.com/office/drawing/2014/main" id="{10D73597-C6A6-BE69-87F2-C27CC0B982E1}"/>
                </a:ext>
              </a:extLst>
            </p:cNvPr>
            <p:cNvSpPr/>
            <p:nvPr/>
          </p:nvSpPr>
          <p:spPr>
            <a:xfrm rot="-4965428" flipH="1">
              <a:off x="5608689" y="1120304"/>
              <a:ext cx="761148" cy="657681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10" name="Google Shape;3204;p35">
            <a:extLst>
              <a:ext uri="{FF2B5EF4-FFF2-40B4-BE49-F238E27FC236}">
                <a16:creationId xmlns:a16="http://schemas.microsoft.com/office/drawing/2014/main" id="{4FC11A7F-A099-ED72-1266-52A8B8E61FFC}"/>
              </a:ext>
            </a:extLst>
          </p:cNvPr>
          <p:cNvGrpSpPr/>
          <p:nvPr/>
        </p:nvGrpSpPr>
        <p:grpSpPr>
          <a:xfrm>
            <a:off x="5966167" y="5299213"/>
            <a:ext cx="582651" cy="544144"/>
            <a:chOff x="7220523" y="3260381"/>
            <a:chExt cx="562476" cy="525303"/>
          </a:xfrm>
        </p:grpSpPr>
        <p:sp>
          <p:nvSpPr>
            <p:cNvPr id="11" name="Google Shape;3205;p35">
              <a:extLst>
                <a:ext uri="{FF2B5EF4-FFF2-40B4-BE49-F238E27FC236}">
                  <a16:creationId xmlns:a16="http://schemas.microsoft.com/office/drawing/2014/main" id="{52BC4CD2-F384-BEB5-E63A-478D1C72BEE2}"/>
                </a:ext>
              </a:extLst>
            </p:cNvPr>
            <p:cNvSpPr/>
            <p:nvPr/>
          </p:nvSpPr>
          <p:spPr>
            <a:xfrm>
              <a:off x="7220523" y="3260381"/>
              <a:ext cx="562476" cy="525303"/>
            </a:xfrm>
            <a:custGeom>
              <a:avLst/>
              <a:gdLst/>
              <a:ahLst/>
              <a:cxnLst/>
              <a:rect l="l" t="t" r="r" b="b"/>
              <a:pathLst>
                <a:path w="51204" h="47820" extrusionOk="0">
                  <a:moveTo>
                    <a:pt x="25715" y="47745"/>
                  </a:moveTo>
                  <a:cubicBezTo>
                    <a:pt x="20828" y="47820"/>
                    <a:pt x="16141" y="47018"/>
                    <a:pt x="11680" y="45163"/>
                  </a:cubicBezTo>
                  <a:cubicBezTo>
                    <a:pt x="8823" y="43985"/>
                    <a:pt x="6367" y="42306"/>
                    <a:pt x="4512" y="39775"/>
                  </a:cubicBezTo>
                  <a:cubicBezTo>
                    <a:pt x="2733" y="37294"/>
                    <a:pt x="1179" y="34712"/>
                    <a:pt x="652" y="31654"/>
                  </a:cubicBezTo>
                  <a:cubicBezTo>
                    <a:pt x="26" y="28146"/>
                    <a:pt x="1" y="24687"/>
                    <a:pt x="1103" y="21253"/>
                  </a:cubicBezTo>
                  <a:cubicBezTo>
                    <a:pt x="1880" y="18872"/>
                    <a:pt x="2682" y="16517"/>
                    <a:pt x="4161" y="14436"/>
                  </a:cubicBezTo>
                  <a:cubicBezTo>
                    <a:pt x="4487" y="13985"/>
                    <a:pt x="4412" y="13584"/>
                    <a:pt x="4312" y="13083"/>
                  </a:cubicBezTo>
                  <a:cubicBezTo>
                    <a:pt x="3760" y="9549"/>
                    <a:pt x="2983" y="6040"/>
                    <a:pt x="3134" y="2406"/>
                  </a:cubicBezTo>
                  <a:cubicBezTo>
                    <a:pt x="3209" y="827"/>
                    <a:pt x="4236" y="0"/>
                    <a:pt x="5815" y="201"/>
                  </a:cubicBezTo>
                  <a:cubicBezTo>
                    <a:pt x="8547" y="526"/>
                    <a:pt x="10728" y="1955"/>
                    <a:pt x="12858" y="3509"/>
                  </a:cubicBezTo>
                  <a:cubicBezTo>
                    <a:pt x="13535" y="4010"/>
                    <a:pt x="14186" y="4537"/>
                    <a:pt x="14813" y="5063"/>
                  </a:cubicBezTo>
                  <a:cubicBezTo>
                    <a:pt x="15339" y="5489"/>
                    <a:pt x="15840" y="5614"/>
                    <a:pt x="16517" y="5339"/>
                  </a:cubicBezTo>
                  <a:cubicBezTo>
                    <a:pt x="17319" y="5013"/>
                    <a:pt x="18171" y="4787"/>
                    <a:pt x="18998" y="4511"/>
                  </a:cubicBezTo>
                  <a:cubicBezTo>
                    <a:pt x="20678" y="3960"/>
                    <a:pt x="22432" y="3760"/>
                    <a:pt x="24186" y="3709"/>
                  </a:cubicBezTo>
                  <a:cubicBezTo>
                    <a:pt x="26191" y="3684"/>
                    <a:pt x="28221" y="3609"/>
                    <a:pt x="30226" y="3985"/>
                  </a:cubicBezTo>
                  <a:cubicBezTo>
                    <a:pt x="31630" y="4236"/>
                    <a:pt x="33059" y="4612"/>
                    <a:pt x="34362" y="5188"/>
                  </a:cubicBezTo>
                  <a:cubicBezTo>
                    <a:pt x="35465" y="5664"/>
                    <a:pt x="36267" y="5414"/>
                    <a:pt x="37094" y="4687"/>
                  </a:cubicBezTo>
                  <a:cubicBezTo>
                    <a:pt x="38297" y="3634"/>
                    <a:pt x="39550" y="2707"/>
                    <a:pt x="40928" y="1880"/>
                  </a:cubicBezTo>
                  <a:cubicBezTo>
                    <a:pt x="42407" y="1028"/>
                    <a:pt x="43986" y="401"/>
                    <a:pt x="45690" y="176"/>
                  </a:cubicBezTo>
                  <a:cubicBezTo>
                    <a:pt x="47119" y="0"/>
                    <a:pt x="48171" y="852"/>
                    <a:pt x="48247" y="2331"/>
                  </a:cubicBezTo>
                  <a:cubicBezTo>
                    <a:pt x="48372" y="4211"/>
                    <a:pt x="48196" y="6090"/>
                    <a:pt x="47871" y="7945"/>
                  </a:cubicBezTo>
                  <a:cubicBezTo>
                    <a:pt x="47545" y="9750"/>
                    <a:pt x="47420" y="11604"/>
                    <a:pt x="46968" y="13384"/>
                  </a:cubicBezTo>
                  <a:cubicBezTo>
                    <a:pt x="46868" y="13785"/>
                    <a:pt x="47044" y="14136"/>
                    <a:pt x="47269" y="14486"/>
                  </a:cubicBezTo>
                  <a:cubicBezTo>
                    <a:pt x="48973" y="17093"/>
                    <a:pt x="50026" y="19950"/>
                    <a:pt x="50703" y="22983"/>
                  </a:cubicBezTo>
                  <a:cubicBezTo>
                    <a:pt x="51204" y="25263"/>
                    <a:pt x="51179" y="27544"/>
                    <a:pt x="50978" y="29900"/>
                  </a:cubicBezTo>
                  <a:cubicBezTo>
                    <a:pt x="50602" y="34286"/>
                    <a:pt x="48547" y="37795"/>
                    <a:pt x="45815" y="41028"/>
                  </a:cubicBezTo>
                  <a:cubicBezTo>
                    <a:pt x="44362" y="42782"/>
                    <a:pt x="42407" y="43910"/>
                    <a:pt x="40377" y="44863"/>
                  </a:cubicBezTo>
                  <a:cubicBezTo>
                    <a:pt x="37119" y="46366"/>
                    <a:pt x="33685" y="47143"/>
                    <a:pt x="30126" y="47544"/>
                  </a:cubicBezTo>
                  <a:cubicBezTo>
                    <a:pt x="28622" y="47695"/>
                    <a:pt x="27144" y="47670"/>
                    <a:pt x="25715" y="477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3206;p35">
              <a:extLst>
                <a:ext uri="{FF2B5EF4-FFF2-40B4-BE49-F238E27FC236}">
                  <a16:creationId xmlns:a16="http://schemas.microsoft.com/office/drawing/2014/main" id="{766ECFE0-1AD6-0E03-E5EB-4D6D4A2A0A8A}"/>
                </a:ext>
              </a:extLst>
            </p:cNvPr>
            <p:cNvSpPr/>
            <p:nvPr/>
          </p:nvSpPr>
          <p:spPr>
            <a:xfrm>
              <a:off x="7451795" y="3470177"/>
              <a:ext cx="103248" cy="150879"/>
            </a:xfrm>
            <a:custGeom>
              <a:avLst/>
              <a:gdLst/>
              <a:ahLst/>
              <a:cxnLst/>
              <a:rect l="l" t="t" r="r" b="b"/>
              <a:pathLst>
                <a:path w="9399" h="13735" extrusionOk="0">
                  <a:moveTo>
                    <a:pt x="8873" y="11454"/>
                  </a:moveTo>
                  <a:cubicBezTo>
                    <a:pt x="8021" y="13083"/>
                    <a:pt x="6792" y="13509"/>
                    <a:pt x="5414" y="13609"/>
                  </a:cubicBezTo>
                  <a:cubicBezTo>
                    <a:pt x="3509" y="13734"/>
                    <a:pt x="1655" y="13609"/>
                    <a:pt x="427" y="11754"/>
                  </a:cubicBezTo>
                  <a:cubicBezTo>
                    <a:pt x="802" y="11379"/>
                    <a:pt x="1053" y="11729"/>
                    <a:pt x="1329" y="11805"/>
                  </a:cubicBezTo>
                  <a:cubicBezTo>
                    <a:pt x="1880" y="11930"/>
                    <a:pt x="2406" y="12181"/>
                    <a:pt x="2958" y="12256"/>
                  </a:cubicBezTo>
                  <a:cubicBezTo>
                    <a:pt x="4086" y="12456"/>
                    <a:pt x="4211" y="12256"/>
                    <a:pt x="4111" y="11103"/>
                  </a:cubicBezTo>
                  <a:cubicBezTo>
                    <a:pt x="4011" y="10226"/>
                    <a:pt x="4211" y="9273"/>
                    <a:pt x="3910" y="8496"/>
                  </a:cubicBezTo>
                  <a:cubicBezTo>
                    <a:pt x="3610" y="7795"/>
                    <a:pt x="2732" y="7343"/>
                    <a:pt x="2256" y="6692"/>
                  </a:cubicBezTo>
                  <a:cubicBezTo>
                    <a:pt x="1178" y="5263"/>
                    <a:pt x="652" y="3584"/>
                    <a:pt x="126" y="1905"/>
                  </a:cubicBezTo>
                  <a:cubicBezTo>
                    <a:pt x="0" y="1454"/>
                    <a:pt x="226" y="1128"/>
                    <a:pt x="552" y="902"/>
                  </a:cubicBezTo>
                  <a:cubicBezTo>
                    <a:pt x="853" y="702"/>
                    <a:pt x="1178" y="576"/>
                    <a:pt x="1529" y="501"/>
                  </a:cubicBezTo>
                  <a:cubicBezTo>
                    <a:pt x="3610" y="25"/>
                    <a:pt x="5715" y="0"/>
                    <a:pt x="7795" y="501"/>
                  </a:cubicBezTo>
                  <a:cubicBezTo>
                    <a:pt x="9123" y="827"/>
                    <a:pt x="9399" y="1328"/>
                    <a:pt x="8948" y="2581"/>
                  </a:cubicBezTo>
                  <a:cubicBezTo>
                    <a:pt x="8196" y="4662"/>
                    <a:pt x="7519" y="6767"/>
                    <a:pt x="5564" y="8120"/>
                  </a:cubicBezTo>
                  <a:cubicBezTo>
                    <a:pt x="5389" y="8246"/>
                    <a:pt x="5289" y="8446"/>
                    <a:pt x="5289" y="8672"/>
                  </a:cubicBezTo>
                  <a:cubicBezTo>
                    <a:pt x="5339" y="9649"/>
                    <a:pt x="5188" y="10602"/>
                    <a:pt x="5088" y="11554"/>
                  </a:cubicBezTo>
                  <a:cubicBezTo>
                    <a:pt x="5038" y="12130"/>
                    <a:pt x="5314" y="12331"/>
                    <a:pt x="5890" y="12306"/>
                  </a:cubicBezTo>
                  <a:cubicBezTo>
                    <a:pt x="6467" y="12306"/>
                    <a:pt x="6993" y="12105"/>
                    <a:pt x="7544" y="11930"/>
                  </a:cubicBezTo>
                  <a:cubicBezTo>
                    <a:pt x="7895" y="11830"/>
                    <a:pt x="8246" y="11679"/>
                    <a:pt x="8873" y="11454"/>
                  </a:cubicBezTo>
                </a:path>
              </a:pathLst>
            </a:custGeom>
            <a:solidFill>
              <a:srgbClr val="174A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3207;p35">
              <a:extLst>
                <a:ext uri="{FF2B5EF4-FFF2-40B4-BE49-F238E27FC236}">
                  <a16:creationId xmlns:a16="http://schemas.microsoft.com/office/drawing/2014/main" id="{B64C992B-C92F-227F-B1E0-00E78D090E48}"/>
                </a:ext>
              </a:extLst>
            </p:cNvPr>
            <p:cNvSpPr/>
            <p:nvPr/>
          </p:nvSpPr>
          <p:spPr>
            <a:xfrm>
              <a:off x="7275592" y="3290107"/>
              <a:ext cx="83431" cy="98579"/>
            </a:xfrm>
            <a:custGeom>
              <a:avLst/>
              <a:gdLst/>
              <a:ahLst/>
              <a:cxnLst/>
              <a:rect l="l" t="t" r="r" b="b"/>
              <a:pathLst>
                <a:path w="7595" h="8974" extrusionOk="0">
                  <a:moveTo>
                    <a:pt x="25" y="1104"/>
                  </a:moveTo>
                  <a:cubicBezTo>
                    <a:pt x="0" y="452"/>
                    <a:pt x="527" y="1"/>
                    <a:pt x="1228" y="302"/>
                  </a:cubicBezTo>
                  <a:cubicBezTo>
                    <a:pt x="2030" y="653"/>
                    <a:pt x="2807" y="1054"/>
                    <a:pt x="3559" y="1530"/>
                  </a:cubicBezTo>
                  <a:cubicBezTo>
                    <a:pt x="4612" y="2206"/>
                    <a:pt x="5639" y="2958"/>
                    <a:pt x="6692" y="3685"/>
                  </a:cubicBezTo>
                  <a:cubicBezTo>
                    <a:pt x="7569" y="4312"/>
                    <a:pt x="7594" y="4863"/>
                    <a:pt x="6692" y="5389"/>
                  </a:cubicBezTo>
                  <a:cubicBezTo>
                    <a:pt x="5414" y="6116"/>
                    <a:pt x="4386" y="7119"/>
                    <a:pt x="3309" y="8096"/>
                  </a:cubicBezTo>
                  <a:cubicBezTo>
                    <a:pt x="2331" y="8973"/>
                    <a:pt x="1780" y="8848"/>
                    <a:pt x="1454" y="7595"/>
                  </a:cubicBezTo>
                  <a:cubicBezTo>
                    <a:pt x="953" y="5490"/>
                    <a:pt x="527" y="3334"/>
                    <a:pt x="25" y="1104"/>
                  </a:cubicBezTo>
                </a:path>
              </a:pathLst>
            </a:custGeom>
            <a:solidFill>
              <a:srgbClr val="EEEEE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3208;p35">
              <a:extLst>
                <a:ext uri="{FF2B5EF4-FFF2-40B4-BE49-F238E27FC236}">
                  <a16:creationId xmlns:a16="http://schemas.microsoft.com/office/drawing/2014/main" id="{5BF1CFAE-5F41-B06D-7404-BF77805217EC}"/>
                </a:ext>
              </a:extLst>
            </p:cNvPr>
            <p:cNvSpPr/>
            <p:nvPr/>
          </p:nvSpPr>
          <p:spPr>
            <a:xfrm>
              <a:off x="7647277" y="3290107"/>
              <a:ext cx="80399" cy="96932"/>
            </a:xfrm>
            <a:custGeom>
              <a:avLst/>
              <a:gdLst/>
              <a:ahLst/>
              <a:cxnLst/>
              <a:rect l="l" t="t" r="r" b="b"/>
              <a:pathLst>
                <a:path w="7319" h="8824" extrusionOk="0">
                  <a:moveTo>
                    <a:pt x="7293" y="1555"/>
                  </a:moveTo>
                  <a:cubicBezTo>
                    <a:pt x="7018" y="3685"/>
                    <a:pt x="6491" y="5891"/>
                    <a:pt x="5915" y="8096"/>
                  </a:cubicBezTo>
                  <a:cubicBezTo>
                    <a:pt x="5764" y="8723"/>
                    <a:pt x="5138" y="8823"/>
                    <a:pt x="4536" y="8372"/>
                  </a:cubicBezTo>
                  <a:cubicBezTo>
                    <a:pt x="4035" y="7971"/>
                    <a:pt x="3634" y="7420"/>
                    <a:pt x="3083" y="7044"/>
                  </a:cubicBezTo>
                  <a:cubicBezTo>
                    <a:pt x="2306" y="6492"/>
                    <a:pt x="1579" y="5866"/>
                    <a:pt x="777" y="5339"/>
                  </a:cubicBezTo>
                  <a:cubicBezTo>
                    <a:pt x="0" y="4838"/>
                    <a:pt x="0" y="4312"/>
                    <a:pt x="727" y="3785"/>
                  </a:cubicBezTo>
                  <a:cubicBezTo>
                    <a:pt x="2381" y="2582"/>
                    <a:pt x="4010" y="1329"/>
                    <a:pt x="5890" y="477"/>
                  </a:cubicBezTo>
                  <a:cubicBezTo>
                    <a:pt x="6967" y="1"/>
                    <a:pt x="7318" y="252"/>
                    <a:pt x="7293" y="1555"/>
                  </a:cubicBezTo>
                </a:path>
              </a:pathLst>
            </a:custGeom>
            <a:solidFill>
              <a:srgbClr val="EEEEE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3209;p35">
              <a:extLst>
                <a:ext uri="{FF2B5EF4-FFF2-40B4-BE49-F238E27FC236}">
                  <a16:creationId xmlns:a16="http://schemas.microsoft.com/office/drawing/2014/main" id="{E8D037CD-1FDB-B02A-4111-34364A6EC90A}"/>
                </a:ext>
              </a:extLst>
            </p:cNvPr>
            <p:cNvSpPr/>
            <p:nvPr/>
          </p:nvSpPr>
          <p:spPr>
            <a:xfrm>
              <a:off x="7360936" y="3445395"/>
              <a:ext cx="49850" cy="50114"/>
            </a:xfrm>
            <a:custGeom>
              <a:avLst/>
              <a:gdLst/>
              <a:ahLst/>
              <a:cxnLst/>
              <a:rect l="l" t="t" r="r" b="b"/>
              <a:pathLst>
                <a:path w="4538" h="4562" extrusionOk="0">
                  <a:moveTo>
                    <a:pt x="4512" y="2281"/>
                  </a:moveTo>
                  <a:cubicBezTo>
                    <a:pt x="4537" y="3434"/>
                    <a:pt x="3334" y="4562"/>
                    <a:pt x="2056" y="4537"/>
                  </a:cubicBezTo>
                  <a:cubicBezTo>
                    <a:pt x="928" y="4537"/>
                    <a:pt x="51" y="3584"/>
                    <a:pt x="26" y="2256"/>
                  </a:cubicBezTo>
                  <a:cubicBezTo>
                    <a:pt x="1" y="953"/>
                    <a:pt x="828" y="50"/>
                    <a:pt x="2081" y="25"/>
                  </a:cubicBezTo>
                  <a:cubicBezTo>
                    <a:pt x="3359" y="0"/>
                    <a:pt x="4512" y="1078"/>
                    <a:pt x="4512" y="22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3210;p35">
              <a:extLst>
                <a:ext uri="{FF2B5EF4-FFF2-40B4-BE49-F238E27FC236}">
                  <a16:creationId xmlns:a16="http://schemas.microsoft.com/office/drawing/2014/main" id="{8E298814-B812-12C3-5050-ED538D4FDCD4}"/>
                </a:ext>
              </a:extLst>
            </p:cNvPr>
            <p:cNvSpPr/>
            <p:nvPr/>
          </p:nvSpPr>
          <p:spPr>
            <a:xfrm>
              <a:off x="7594690" y="3445395"/>
              <a:ext cx="49564" cy="50388"/>
            </a:xfrm>
            <a:custGeom>
              <a:avLst/>
              <a:gdLst/>
              <a:ahLst/>
              <a:cxnLst/>
              <a:rect l="l" t="t" r="r" b="b"/>
              <a:pathLst>
                <a:path w="4512" h="4587" extrusionOk="0">
                  <a:moveTo>
                    <a:pt x="4511" y="2231"/>
                  </a:moveTo>
                  <a:cubicBezTo>
                    <a:pt x="4486" y="3609"/>
                    <a:pt x="3584" y="4587"/>
                    <a:pt x="2356" y="4537"/>
                  </a:cubicBezTo>
                  <a:cubicBezTo>
                    <a:pt x="1153" y="4512"/>
                    <a:pt x="25" y="3434"/>
                    <a:pt x="25" y="2306"/>
                  </a:cubicBezTo>
                  <a:cubicBezTo>
                    <a:pt x="0" y="1103"/>
                    <a:pt x="1153" y="0"/>
                    <a:pt x="2431" y="25"/>
                  </a:cubicBezTo>
                  <a:cubicBezTo>
                    <a:pt x="3684" y="25"/>
                    <a:pt x="4511" y="928"/>
                    <a:pt x="4511" y="2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3211;p35">
              <a:extLst>
                <a:ext uri="{FF2B5EF4-FFF2-40B4-BE49-F238E27FC236}">
                  <a16:creationId xmlns:a16="http://schemas.microsoft.com/office/drawing/2014/main" id="{47B40544-AF59-CF2C-2F82-4A8B9C7266D5}"/>
                </a:ext>
              </a:extLst>
            </p:cNvPr>
            <p:cNvSpPr/>
            <p:nvPr/>
          </p:nvSpPr>
          <p:spPr>
            <a:xfrm>
              <a:off x="7330375" y="3575625"/>
              <a:ext cx="68568" cy="32494"/>
            </a:xfrm>
            <a:custGeom>
              <a:avLst/>
              <a:gdLst/>
              <a:ahLst/>
              <a:cxnLst/>
              <a:rect l="l" t="t" r="r" b="b"/>
              <a:pathLst>
                <a:path w="6242" h="2958" extrusionOk="0">
                  <a:moveTo>
                    <a:pt x="6241" y="251"/>
                  </a:moveTo>
                  <a:cubicBezTo>
                    <a:pt x="5991" y="777"/>
                    <a:pt x="5540" y="852"/>
                    <a:pt x="5164" y="1028"/>
                  </a:cubicBezTo>
                  <a:cubicBezTo>
                    <a:pt x="3860" y="1604"/>
                    <a:pt x="2532" y="2155"/>
                    <a:pt x="1204" y="2732"/>
                  </a:cubicBezTo>
                  <a:cubicBezTo>
                    <a:pt x="1003" y="2807"/>
                    <a:pt x="803" y="2907"/>
                    <a:pt x="602" y="2932"/>
                  </a:cubicBezTo>
                  <a:cubicBezTo>
                    <a:pt x="377" y="2957"/>
                    <a:pt x="151" y="2932"/>
                    <a:pt x="76" y="2657"/>
                  </a:cubicBezTo>
                  <a:cubicBezTo>
                    <a:pt x="1" y="2481"/>
                    <a:pt x="76" y="2306"/>
                    <a:pt x="201" y="2206"/>
                  </a:cubicBezTo>
                  <a:cubicBezTo>
                    <a:pt x="352" y="2055"/>
                    <a:pt x="552" y="1905"/>
                    <a:pt x="728" y="1830"/>
                  </a:cubicBezTo>
                  <a:cubicBezTo>
                    <a:pt x="2281" y="1278"/>
                    <a:pt x="3785" y="551"/>
                    <a:pt x="5389" y="125"/>
                  </a:cubicBezTo>
                  <a:cubicBezTo>
                    <a:pt x="5640" y="75"/>
                    <a:pt x="5916" y="0"/>
                    <a:pt x="6241" y="251"/>
                  </a:cubicBezTo>
                </a:path>
              </a:pathLst>
            </a:custGeom>
            <a:solidFill>
              <a:srgbClr val="174A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3212;p35">
              <a:extLst>
                <a:ext uri="{FF2B5EF4-FFF2-40B4-BE49-F238E27FC236}">
                  <a16:creationId xmlns:a16="http://schemas.microsoft.com/office/drawing/2014/main" id="{D79F68F0-2F48-41D7-CB19-ECF8EEF80F08}"/>
                </a:ext>
              </a:extLst>
            </p:cNvPr>
            <p:cNvSpPr/>
            <p:nvPr/>
          </p:nvSpPr>
          <p:spPr>
            <a:xfrm>
              <a:off x="7327904" y="3550293"/>
              <a:ext cx="72962" cy="14050"/>
            </a:xfrm>
            <a:custGeom>
              <a:avLst/>
              <a:gdLst/>
              <a:ahLst/>
              <a:cxnLst/>
              <a:rect l="l" t="t" r="r" b="b"/>
              <a:pathLst>
                <a:path w="6642" h="1279" extrusionOk="0">
                  <a:moveTo>
                    <a:pt x="4612" y="1278"/>
                  </a:moveTo>
                  <a:cubicBezTo>
                    <a:pt x="3659" y="1203"/>
                    <a:pt x="2456" y="1103"/>
                    <a:pt x="1228" y="1003"/>
                  </a:cubicBezTo>
                  <a:cubicBezTo>
                    <a:pt x="902" y="953"/>
                    <a:pt x="552" y="827"/>
                    <a:pt x="251" y="702"/>
                  </a:cubicBezTo>
                  <a:cubicBezTo>
                    <a:pt x="151" y="677"/>
                    <a:pt x="50" y="527"/>
                    <a:pt x="25" y="401"/>
                  </a:cubicBezTo>
                  <a:cubicBezTo>
                    <a:pt x="0" y="201"/>
                    <a:pt x="151" y="75"/>
                    <a:pt x="351" y="50"/>
                  </a:cubicBezTo>
                  <a:cubicBezTo>
                    <a:pt x="552" y="25"/>
                    <a:pt x="777" y="0"/>
                    <a:pt x="978" y="25"/>
                  </a:cubicBezTo>
                  <a:cubicBezTo>
                    <a:pt x="2732" y="176"/>
                    <a:pt x="4461" y="351"/>
                    <a:pt x="6191" y="527"/>
                  </a:cubicBezTo>
                  <a:cubicBezTo>
                    <a:pt x="6416" y="552"/>
                    <a:pt x="6642" y="677"/>
                    <a:pt x="6642" y="903"/>
                  </a:cubicBezTo>
                  <a:cubicBezTo>
                    <a:pt x="6642" y="1128"/>
                    <a:pt x="6416" y="1253"/>
                    <a:pt x="6191" y="1253"/>
                  </a:cubicBezTo>
                  <a:cubicBezTo>
                    <a:pt x="5740" y="1278"/>
                    <a:pt x="5314" y="1278"/>
                    <a:pt x="4612" y="1278"/>
                  </a:cubicBezTo>
                  <a:close/>
                </a:path>
              </a:pathLst>
            </a:custGeom>
            <a:solidFill>
              <a:srgbClr val="174A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3213;p35">
              <a:extLst>
                <a:ext uri="{FF2B5EF4-FFF2-40B4-BE49-F238E27FC236}">
                  <a16:creationId xmlns:a16="http://schemas.microsoft.com/office/drawing/2014/main" id="{0F35CE72-F9FD-464F-0D60-E0E7F214B547}"/>
                </a:ext>
              </a:extLst>
            </p:cNvPr>
            <p:cNvSpPr/>
            <p:nvPr/>
          </p:nvSpPr>
          <p:spPr>
            <a:xfrm>
              <a:off x="7607345" y="3574790"/>
              <a:ext cx="68019" cy="33603"/>
            </a:xfrm>
            <a:custGeom>
              <a:avLst/>
              <a:gdLst/>
              <a:ahLst/>
              <a:cxnLst/>
              <a:rect l="l" t="t" r="r" b="b"/>
              <a:pathLst>
                <a:path w="6192" h="3059" extrusionOk="0">
                  <a:moveTo>
                    <a:pt x="1" y="352"/>
                  </a:moveTo>
                  <a:cubicBezTo>
                    <a:pt x="227" y="1"/>
                    <a:pt x="552" y="151"/>
                    <a:pt x="828" y="226"/>
                  </a:cubicBezTo>
                  <a:cubicBezTo>
                    <a:pt x="2382" y="703"/>
                    <a:pt x="3886" y="1254"/>
                    <a:pt x="5364" y="1931"/>
                  </a:cubicBezTo>
                  <a:cubicBezTo>
                    <a:pt x="5540" y="2006"/>
                    <a:pt x="5690" y="2106"/>
                    <a:pt x="5841" y="2181"/>
                  </a:cubicBezTo>
                  <a:cubicBezTo>
                    <a:pt x="6016" y="2307"/>
                    <a:pt x="6191" y="2482"/>
                    <a:pt x="6116" y="2733"/>
                  </a:cubicBezTo>
                  <a:cubicBezTo>
                    <a:pt x="6016" y="3059"/>
                    <a:pt x="5740" y="3033"/>
                    <a:pt x="5465" y="2983"/>
                  </a:cubicBezTo>
                  <a:cubicBezTo>
                    <a:pt x="5314" y="2958"/>
                    <a:pt x="5139" y="2883"/>
                    <a:pt x="4988" y="2808"/>
                  </a:cubicBezTo>
                  <a:cubicBezTo>
                    <a:pt x="3585" y="2206"/>
                    <a:pt x="2156" y="1605"/>
                    <a:pt x="753" y="978"/>
                  </a:cubicBezTo>
                  <a:cubicBezTo>
                    <a:pt x="452" y="853"/>
                    <a:pt x="76" y="778"/>
                    <a:pt x="1" y="352"/>
                  </a:cubicBezTo>
                </a:path>
              </a:pathLst>
            </a:custGeom>
            <a:solidFill>
              <a:srgbClr val="174A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3214;p35">
              <a:extLst>
                <a:ext uri="{FF2B5EF4-FFF2-40B4-BE49-F238E27FC236}">
                  <a16:creationId xmlns:a16="http://schemas.microsoft.com/office/drawing/2014/main" id="{B071DB43-F46A-439B-DBFB-FA907B18F5FD}"/>
                </a:ext>
              </a:extLst>
            </p:cNvPr>
            <p:cNvSpPr/>
            <p:nvPr/>
          </p:nvSpPr>
          <p:spPr>
            <a:xfrm>
              <a:off x="7604324" y="3550018"/>
              <a:ext cx="72688" cy="14599"/>
            </a:xfrm>
            <a:custGeom>
              <a:avLst/>
              <a:gdLst/>
              <a:ahLst/>
              <a:cxnLst/>
              <a:rect l="l" t="t" r="r" b="b"/>
              <a:pathLst>
                <a:path w="6617" h="1329" extrusionOk="0">
                  <a:moveTo>
                    <a:pt x="1730" y="1278"/>
                  </a:moveTo>
                  <a:cubicBezTo>
                    <a:pt x="1278" y="1278"/>
                    <a:pt x="852" y="1278"/>
                    <a:pt x="426" y="1278"/>
                  </a:cubicBezTo>
                  <a:cubicBezTo>
                    <a:pt x="226" y="1278"/>
                    <a:pt x="50" y="1153"/>
                    <a:pt x="25" y="978"/>
                  </a:cubicBezTo>
                  <a:cubicBezTo>
                    <a:pt x="0" y="702"/>
                    <a:pt x="251" y="602"/>
                    <a:pt x="451" y="577"/>
                  </a:cubicBezTo>
                  <a:cubicBezTo>
                    <a:pt x="1103" y="501"/>
                    <a:pt x="1755" y="501"/>
                    <a:pt x="2406" y="376"/>
                  </a:cubicBezTo>
                  <a:cubicBezTo>
                    <a:pt x="3434" y="176"/>
                    <a:pt x="4512" y="276"/>
                    <a:pt x="5539" y="50"/>
                  </a:cubicBezTo>
                  <a:cubicBezTo>
                    <a:pt x="5765" y="0"/>
                    <a:pt x="6065" y="75"/>
                    <a:pt x="6316" y="126"/>
                  </a:cubicBezTo>
                  <a:cubicBezTo>
                    <a:pt x="6466" y="151"/>
                    <a:pt x="6617" y="276"/>
                    <a:pt x="6617" y="476"/>
                  </a:cubicBezTo>
                  <a:cubicBezTo>
                    <a:pt x="6617" y="627"/>
                    <a:pt x="6517" y="727"/>
                    <a:pt x="6391" y="752"/>
                  </a:cubicBezTo>
                  <a:cubicBezTo>
                    <a:pt x="6091" y="852"/>
                    <a:pt x="5815" y="978"/>
                    <a:pt x="5514" y="1003"/>
                  </a:cubicBezTo>
                  <a:cubicBezTo>
                    <a:pt x="4261" y="1128"/>
                    <a:pt x="2983" y="1228"/>
                    <a:pt x="1730" y="1329"/>
                  </a:cubicBezTo>
                  <a:cubicBezTo>
                    <a:pt x="1730" y="1303"/>
                    <a:pt x="1730" y="1303"/>
                    <a:pt x="1730" y="1278"/>
                  </a:cubicBezTo>
                </a:path>
              </a:pathLst>
            </a:custGeom>
            <a:solidFill>
              <a:srgbClr val="174A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3215;p35">
              <a:extLst>
                <a:ext uri="{FF2B5EF4-FFF2-40B4-BE49-F238E27FC236}">
                  <a16:creationId xmlns:a16="http://schemas.microsoft.com/office/drawing/2014/main" id="{744799C8-17FF-3300-4061-CA8EB7226BB3}"/>
                </a:ext>
              </a:extLst>
            </p:cNvPr>
            <p:cNvSpPr/>
            <p:nvPr/>
          </p:nvSpPr>
          <p:spPr>
            <a:xfrm>
              <a:off x="7597437" y="3512295"/>
              <a:ext cx="68019" cy="32779"/>
            </a:xfrm>
            <a:custGeom>
              <a:avLst/>
              <a:gdLst/>
              <a:ahLst/>
              <a:cxnLst/>
              <a:rect l="l" t="t" r="r" b="b"/>
              <a:pathLst>
                <a:path w="6192" h="2984" extrusionOk="0">
                  <a:moveTo>
                    <a:pt x="1" y="2783"/>
                  </a:moveTo>
                  <a:cubicBezTo>
                    <a:pt x="1730" y="1454"/>
                    <a:pt x="3484" y="727"/>
                    <a:pt x="5314" y="151"/>
                  </a:cubicBezTo>
                  <a:cubicBezTo>
                    <a:pt x="5615" y="51"/>
                    <a:pt x="5966" y="1"/>
                    <a:pt x="6091" y="377"/>
                  </a:cubicBezTo>
                  <a:cubicBezTo>
                    <a:pt x="6191" y="652"/>
                    <a:pt x="5915" y="828"/>
                    <a:pt x="5690" y="953"/>
                  </a:cubicBezTo>
                  <a:cubicBezTo>
                    <a:pt x="5414" y="1103"/>
                    <a:pt x="5139" y="1229"/>
                    <a:pt x="4838" y="1329"/>
                  </a:cubicBezTo>
                  <a:cubicBezTo>
                    <a:pt x="3710" y="1780"/>
                    <a:pt x="2582" y="2231"/>
                    <a:pt x="1454" y="2707"/>
                  </a:cubicBezTo>
                  <a:cubicBezTo>
                    <a:pt x="1028" y="2883"/>
                    <a:pt x="627" y="2983"/>
                    <a:pt x="1" y="2783"/>
                  </a:cubicBezTo>
                </a:path>
              </a:pathLst>
            </a:custGeom>
            <a:solidFill>
              <a:srgbClr val="174A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3216;p35">
              <a:extLst>
                <a:ext uri="{FF2B5EF4-FFF2-40B4-BE49-F238E27FC236}">
                  <a16:creationId xmlns:a16="http://schemas.microsoft.com/office/drawing/2014/main" id="{D32936BD-44A3-DA03-4A39-A2BA17283277}"/>
                </a:ext>
              </a:extLst>
            </p:cNvPr>
            <p:cNvSpPr/>
            <p:nvPr/>
          </p:nvSpPr>
          <p:spPr>
            <a:xfrm>
              <a:off x="7340295" y="3513119"/>
              <a:ext cx="65251" cy="32230"/>
            </a:xfrm>
            <a:custGeom>
              <a:avLst/>
              <a:gdLst/>
              <a:ahLst/>
              <a:cxnLst/>
              <a:rect l="l" t="t" r="r" b="b"/>
              <a:pathLst>
                <a:path w="5940" h="2934" extrusionOk="0">
                  <a:moveTo>
                    <a:pt x="5940" y="2607"/>
                  </a:moveTo>
                  <a:cubicBezTo>
                    <a:pt x="5564" y="2933"/>
                    <a:pt x="5288" y="2833"/>
                    <a:pt x="4988" y="2733"/>
                  </a:cubicBezTo>
                  <a:cubicBezTo>
                    <a:pt x="3609" y="2181"/>
                    <a:pt x="2231" y="1630"/>
                    <a:pt x="877" y="1078"/>
                  </a:cubicBezTo>
                  <a:cubicBezTo>
                    <a:pt x="677" y="978"/>
                    <a:pt x="476" y="853"/>
                    <a:pt x="301" y="753"/>
                  </a:cubicBezTo>
                  <a:cubicBezTo>
                    <a:pt x="150" y="652"/>
                    <a:pt x="0" y="502"/>
                    <a:pt x="50" y="327"/>
                  </a:cubicBezTo>
                  <a:cubicBezTo>
                    <a:pt x="125" y="76"/>
                    <a:pt x="351" y="1"/>
                    <a:pt x="576" y="51"/>
                  </a:cubicBezTo>
                  <a:cubicBezTo>
                    <a:pt x="1830" y="302"/>
                    <a:pt x="3008" y="803"/>
                    <a:pt x="4135" y="1404"/>
                  </a:cubicBezTo>
                  <a:cubicBezTo>
                    <a:pt x="4762" y="1730"/>
                    <a:pt x="5439" y="2031"/>
                    <a:pt x="5940" y="2607"/>
                  </a:cubicBezTo>
                </a:path>
              </a:pathLst>
            </a:custGeom>
            <a:solidFill>
              <a:srgbClr val="174A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23" name="Google Shape;3217;p35">
            <a:extLst>
              <a:ext uri="{FF2B5EF4-FFF2-40B4-BE49-F238E27FC236}">
                <a16:creationId xmlns:a16="http://schemas.microsoft.com/office/drawing/2014/main" id="{445CC31A-297D-4BE1-7129-E50C416BBC1E}"/>
              </a:ext>
            </a:extLst>
          </p:cNvPr>
          <p:cNvGrpSpPr/>
          <p:nvPr/>
        </p:nvGrpSpPr>
        <p:grpSpPr>
          <a:xfrm>
            <a:off x="4972837" y="5215644"/>
            <a:ext cx="595771" cy="570111"/>
            <a:chOff x="6261587" y="3179706"/>
            <a:chExt cx="575142" cy="550370"/>
          </a:xfrm>
        </p:grpSpPr>
        <p:sp>
          <p:nvSpPr>
            <p:cNvPr id="24" name="Google Shape;3218;p35">
              <a:extLst>
                <a:ext uri="{FF2B5EF4-FFF2-40B4-BE49-F238E27FC236}">
                  <a16:creationId xmlns:a16="http://schemas.microsoft.com/office/drawing/2014/main" id="{6BB13591-004F-A420-AC3E-9855BB6B7BA3}"/>
                </a:ext>
              </a:extLst>
            </p:cNvPr>
            <p:cNvSpPr/>
            <p:nvPr/>
          </p:nvSpPr>
          <p:spPr>
            <a:xfrm>
              <a:off x="6261587" y="3179706"/>
              <a:ext cx="575142" cy="550370"/>
            </a:xfrm>
            <a:custGeom>
              <a:avLst/>
              <a:gdLst/>
              <a:ahLst/>
              <a:cxnLst/>
              <a:rect l="l" t="t" r="r" b="b"/>
              <a:pathLst>
                <a:path w="52357" h="50102" extrusionOk="0">
                  <a:moveTo>
                    <a:pt x="25640" y="50001"/>
                  </a:moveTo>
                  <a:cubicBezTo>
                    <a:pt x="23986" y="50001"/>
                    <a:pt x="22106" y="50101"/>
                    <a:pt x="20226" y="49775"/>
                  </a:cubicBezTo>
                  <a:cubicBezTo>
                    <a:pt x="17043" y="49199"/>
                    <a:pt x="13986" y="48397"/>
                    <a:pt x="11204" y="46592"/>
                  </a:cubicBezTo>
                  <a:cubicBezTo>
                    <a:pt x="9023" y="45189"/>
                    <a:pt x="6993" y="43660"/>
                    <a:pt x="5314" y="41680"/>
                  </a:cubicBezTo>
                  <a:cubicBezTo>
                    <a:pt x="4136" y="40277"/>
                    <a:pt x="3058" y="38798"/>
                    <a:pt x="2357" y="37069"/>
                  </a:cubicBezTo>
                  <a:cubicBezTo>
                    <a:pt x="828" y="33359"/>
                    <a:pt x="1" y="29500"/>
                    <a:pt x="276" y="25490"/>
                  </a:cubicBezTo>
                  <a:cubicBezTo>
                    <a:pt x="552" y="21179"/>
                    <a:pt x="1755" y="17094"/>
                    <a:pt x="3835" y="13284"/>
                  </a:cubicBezTo>
                  <a:cubicBezTo>
                    <a:pt x="6016" y="9324"/>
                    <a:pt x="9249" y="6417"/>
                    <a:pt x="13058" y="4036"/>
                  </a:cubicBezTo>
                  <a:cubicBezTo>
                    <a:pt x="17820" y="1078"/>
                    <a:pt x="22983" y="1"/>
                    <a:pt x="28472" y="552"/>
                  </a:cubicBezTo>
                  <a:cubicBezTo>
                    <a:pt x="32156" y="928"/>
                    <a:pt x="35640" y="2031"/>
                    <a:pt x="38823" y="4036"/>
                  </a:cubicBezTo>
                  <a:cubicBezTo>
                    <a:pt x="42181" y="6141"/>
                    <a:pt x="44988" y="8798"/>
                    <a:pt x="47319" y="11981"/>
                  </a:cubicBezTo>
                  <a:cubicBezTo>
                    <a:pt x="47645" y="12407"/>
                    <a:pt x="47871" y="12933"/>
                    <a:pt x="48121" y="13409"/>
                  </a:cubicBezTo>
                  <a:cubicBezTo>
                    <a:pt x="51304" y="19700"/>
                    <a:pt x="52357" y="26292"/>
                    <a:pt x="50753" y="33234"/>
                  </a:cubicBezTo>
                  <a:cubicBezTo>
                    <a:pt x="50151" y="35891"/>
                    <a:pt x="49049" y="38397"/>
                    <a:pt x="47419" y="40577"/>
                  </a:cubicBezTo>
                  <a:cubicBezTo>
                    <a:pt x="45615" y="43034"/>
                    <a:pt x="43259" y="44938"/>
                    <a:pt x="40678" y="46567"/>
                  </a:cubicBezTo>
                  <a:cubicBezTo>
                    <a:pt x="36818" y="48999"/>
                    <a:pt x="32582" y="49951"/>
                    <a:pt x="28071" y="50001"/>
                  </a:cubicBezTo>
                  <a:cubicBezTo>
                    <a:pt x="27344" y="50026"/>
                    <a:pt x="26617" y="50001"/>
                    <a:pt x="25640" y="50001"/>
                  </a:cubicBezTo>
                  <a:close/>
                </a:path>
              </a:pathLst>
            </a:custGeom>
            <a:solidFill>
              <a:srgbClr val="174A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3219;p35">
              <a:extLst>
                <a:ext uri="{FF2B5EF4-FFF2-40B4-BE49-F238E27FC236}">
                  <a16:creationId xmlns:a16="http://schemas.microsoft.com/office/drawing/2014/main" id="{9E609DB8-3F80-F2F4-9B7B-987D5AE22ED6}"/>
                </a:ext>
              </a:extLst>
            </p:cNvPr>
            <p:cNvSpPr/>
            <p:nvPr/>
          </p:nvSpPr>
          <p:spPr>
            <a:xfrm>
              <a:off x="6316930" y="3283780"/>
              <a:ext cx="446299" cy="389858"/>
            </a:xfrm>
            <a:custGeom>
              <a:avLst/>
              <a:gdLst/>
              <a:ahLst/>
              <a:cxnLst/>
              <a:rect l="l" t="t" r="r" b="b"/>
              <a:pathLst>
                <a:path w="40628" h="35490" extrusionOk="0">
                  <a:moveTo>
                    <a:pt x="40627" y="16291"/>
                  </a:moveTo>
                  <a:cubicBezTo>
                    <a:pt x="40577" y="19875"/>
                    <a:pt x="39625" y="23259"/>
                    <a:pt x="37895" y="26316"/>
                  </a:cubicBezTo>
                  <a:cubicBezTo>
                    <a:pt x="36542" y="28672"/>
                    <a:pt x="34737" y="30753"/>
                    <a:pt x="32281" y="32256"/>
                  </a:cubicBezTo>
                  <a:cubicBezTo>
                    <a:pt x="29775" y="33760"/>
                    <a:pt x="27068" y="34462"/>
                    <a:pt x="24236" y="34913"/>
                  </a:cubicBezTo>
                  <a:cubicBezTo>
                    <a:pt x="20426" y="35489"/>
                    <a:pt x="16717" y="35063"/>
                    <a:pt x="13058" y="33936"/>
                  </a:cubicBezTo>
                  <a:cubicBezTo>
                    <a:pt x="9775" y="32908"/>
                    <a:pt x="7068" y="30953"/>
                    <a:pt x="5088" y="28121"/>
                  </a:cubicBezTo>
                  <a:cubicBezTo>
                    <a:pt x="1078" y="22432"/>
                    <a:pt x="0" y="16216"/>
                    <a:pt x="2406" y="9675"/>
                  </a:cubicBezTo>
                  <a:cubicBezTo>
                    <a:pt x="3584" y="6417"/>
                    <a:pt x="5639" y="3584"/>
                    <a:pt x="8797" y="1805"/>
                  </a:cubicBezTo>
                  <a:cubicBezTo>
                    <a:pt x="10476" y="853"/>
                    <a:pt x="12256" y="126"/>
                    <a:pt x="14286" y="226"/>
                  </a:cubicBezTo>
                  <a:cubicBezTo>
                    <a:pt x="14988" y="251"/>
                    <a:pt x="15614" y="401"/>
                    <a:pt x="16241" y="777"/>
                  </a:cubicBezTo>
                  <a:cubicBezTo>
                    <a:pt x="17519" y="1504"/>
                    <a:pt x="18697" y="2356"/>
                    <a:pt x="19725" y="3434"/>
                  </a:cubicBezTo>
                  <a:cubicBezTo>
                    <a:pt x="20602" y="4336"/>
                    <a:pt x="21253" y="4386"/>
                    <a:pt x="22030" y="3434"/>
                  </a:cubicBezTo>
                  <a:cubicBezTo>
                    <a:pt x="22832" y="2482"/>
                    <a:pt x="23860" y="1905"/>
                    <a:pt x="24812" y="1178"/>
                  </a:cubicBezTo>
                  <a:cubicBezTo>
                    <a:pt x="26166" y="126"/>
                    <a:pt x="27695" y="0"/>
                    <a:pt x="29249" y="376"/>
                  </a:cubicBezTo>
                  <a:cubicBezTo>
                    <a:pt x="32432" y="1128"/>
                    <a:pt x="35013" y="2808"/>
                    <a:pt x="36968" y="5539"/>
                  </a:cubicBezTo>
                  <a:cubicBezTo>
                    <a:pt x="38772" y="8046"/>
                    <a:pt x="39950" y="10777"/>
                    <a:pt x="40452" y="13810"/>
                  </a:cubicBezTo>
                  <a:cubicBezTo>
                    <a:pt x="40602" y="14637"/>
                    <a:pt x="40627" y="15464"/>
                    <a:pt x="40627" y="1629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3220;p35">
              <a:extLst>
                <a:ext uri="{FF2B5EF4-FFF2-40B4-BE49-F238E27FC236}">
                  <a16:creationId xmlns:a16="http://schemas.microsoft.com/office/drawing/2014/main" id="{A560C675-87BD-92E1-A14E-C07F6652AF2B}"/>
                </a:ext>
              </a:extLst>
            </p:cNvPr>
            <p:cNvSpPr/>
            <p:nvPr/>
          </p:nvSpPr>
          <p:spPr>
            <a:xfrm>
              <a:off x="6485971" y="3409879"/>
              <a:ext cx="119780" cy="126097"/>
            </a:xfrm>
            <a:custGeom>
              <a:avLst/>
              <a:gdLst/>
              <a:ahLst/>
              <a:cxnLst/>
              <a:rect l="l" t="t" r="r" b="b"/>
              <a:pathLst>
                <a:path w="10904" h="11479" extrusionOk="0">
                  <a:moveTo>
                    <a:pt x="10878" y="2481"/>
                  </a:moveTo>
                  <a:cubicBezTo>
                    <a:pt x="10853" y="2882"/>
                    <a:pt x="10803" y="3183"/>
                    <a:pt x="10652" y="3484"/>
                  </a:cubicBezTo>
                  <a:cubicBezTo>
                    <a:pt x="9625" y="5840"/>
                    <a:pt x="8221" y="7995"/>
                    <a:pt x="6943" y="10226"/>
                  </a:cubicBezTo>
                  <a:cubicBezTo>
                    <a:pt x="6241" y="11479"/>
                    <a:pt x="4988" y="11479"/>
                    <a:pt x="4136" y="10326"/>
                  </a:cubicBezTo>
                  <a:cubicBezTo>
                    <a:pt x="3710" y="9725"/>
                    <a:pt x="3334" y="9098"/>
                    <a:pt x="2983" y="8446"/>
                  </a:cubicBezTo>
                  <a:cubicBezTo>
                    <a:pt x="2181" y="7068"/>
                    <a:pt x="1404" y="5664"/>
                    <a:pt x="652" y="4236"/>
                  </a:cubicBezTo>
                  <a:cubicBezTo>
                    <a:pt x="427" y="3810"/>
                    <a:pt x="251" y="3309"/>
                    <a:pt x="151" y="2832"/>
                  </a:cubicBezTo>
                  <a:cubicBezTo>
                    <a:pt x="1" y="2231"/>
                    <a:pt x="201" y="1730"/>
                    <a:pt x="703" y="1379"/>
                  </a:cubicBezTo>
                  <a:cubicBezTo>
                    <a:pt x="1480" y="802"/>
                    <a:pt x="2307" y="276"/>
                    <a:pt x="3284" y="151"/>
                  </a:cubicBezTo>
                  <a:cubicBezTo>
                    <a:pt x="4763" y="0"/>
                    <a:pt x="6216" y="0"/>
                    <a:pt x="7695" y="176"/>
                  </a:cubicBezTo>
                  <a:cubicBezTo>
                    <a:pt x="8798" y="301"/>
                    <a:pt x="9650" y="928"/>
                    <a:pt x="10477" y="1579"/>
                  </a:cubicBezTo>
                  <a:cubicBezTo>
                    <a:pt x="10803" y="1830"/>
                    <a:pt x="10903" y="2156"/>
                    <a:pt x="10878" y="2481"/>
                  </a:cubicBezTo>
                </a:path>
              </a:pathLst>
            </a:custGeom>
            <a:solidFill>
              <a:srgbClr val="F8823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3221;p35">
              <a:extLst>
                <a:ext uri="{FF2B5EF4-FFF2-40B4-BE49-F238E27FC236}">
                  <a16:creationId xmlns:a16="http://schemas.microsoft.com/office/drawing/2014/main" id="{A78A45A7-D523-66EA-373B-64803A64B9F5}"/>
                </a:ext>
              </a:extLst>
            </p:cNvPr>
            <p:cNvSpPr/>
            <p:nvPr/>
          </p:nvSpPr>
          <p:spPr>
            <a:xfrm>
              <a:off x="6640983" y="3381790"/>
              <a:ext cx="55068" cy="60033"/>
            </a:xfrm>
            <a:custGeom>
              <a:avLst/>
              <a:gdLst/>
              <a:ahLst/>
              <a:cxnLst/>
              <a:rect l="l" t="t" r="r" b="b"/>
              <a:pathLst>
                <a:path w="5013" h="5465" extrusionOk="0">
                  <a:moveTo>
                    <a:pt x="2481" y="5414"/>
                  </a:moveTo>
                  <a:cubicBezTo>
                    <a:pt x="1153" y="5364"/>
                    <a:pt x="0" y="4111"/>
                    <a:pt x="25" y="2733"/>
                  </a:cubicBezTo>
                  <a:cubicBezTo>
                    <a:pt x="50" y="1179"/>
                    <a:pt x="1153" y="1"/>
                    <a:pt x="2557" y="76"/>
                  </a:cubicBezTo>
                  <a:cubicBezTo>
                    <a:pt x="3985" y="176"/>
                    <a:pt x="5013" y="1329"/>
                    <a:pt x="4938" y="2758"/>
                  </a:cubicBezTo>
                  <a:cubicBezTo>
                    <a:pt x="4862" y="4262"/>
                    <a:pt x="3760" y="5465"/>
                    <a:pt x="2481" y="5414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3222;p35">
              <a:extLst>
                <a:ext uri="{FF2B5EF4-FFF2-40B4-BE49-F238E27FC236}">
                  <a16:creationId xmlns:a16="http://schemas.microsoft.com/office/drawing/2014/main" id="{EFB1536F-BD34-A70F-43DC-9C02645C8961}"/>
                </a:ext>
              </a:extLst>
            </p:cNvPr>
            <p:cNvSpPr/>
            <p:nvPr/>
          </p:nvSpPr>
          <p:spPr>
            <a:xfrm>
              <a:off x="6395672" y="3382625"/>
              <a:ext cx="55617" cy="58649"/>
            </a:xfrm>
            <a:custGeom>
              <a:avLst/>
              <a:gdLst/>
              <a:ahLst/>
              <a:cxnLst/>
              <a:rect l="l" t="t" r="r" b="b"/>
              <a:pathLst>
                <a:path w="5063" h="5339" extrusionOk="0">
                  <a:moveTo>
                    <a:pt x="5063" y="2732"/>
                  </a:moveTo>
                  <a:cubicBezTo>
                    <a:pt x="5038" y="3985"/>
                    <a:pt x="3735" y="5338"/>
                    <a:pt x="2506" y="5338"/>
                  </a:cubicBezTo>
                  <a:cubicBezTo>
                    <a:pt x="1303" y="5338"/>
                    <a:pt x="0" y="3835"/>
                    <a:pt x="50" y="2481"/>
                  </a:cubicBezTo>
                  <a:cubicBezTo>
                    <a:pt x="100" y="1153"/>
                    <a:pt x="1329" y="0"/>
                    <a:pt x="2682" y="0"/>
                  </a:cubicBezTo>
                  <a:cubicBezTo>
                    <a:pt x="3910" y="25"/>
                    <a:pt x="5063" y="1353"/>
                    <a:pt x="5063" y="2732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3223;p35">
              <a:extLst>
                <a:ext uri="{FF2B5EF4-FFF2-40B4-BE49-F238E27FC236}">
                  <a16:creationId xmlns:a16="http://schemas.microsoft.com/office/drawing/2014/main" id="{98CAEEF7-A0CC-0660-9BE1-E462D1A8D984}"/>
                </a:ext>
              </a:extLst>
            </p:cNvPr>
            <p:cNvSpPr/>
            <p:nvPr/>
          </p:nvSpPr>
          <p:spPr>
            <a:xfrm>
              <a:off x="6392091" y="3476505"/>
              <a:ext cx="37173" cy="34702"/>
            </a:xfrm>
            <a:custGeom>
              <a:avLst/>
              <a:gdLst/>
              <a:ahLst/>
              <a:cxnLst/>
              <a:rect l="l" t="t" r="r" b="b"/>
              <a:pathLst>
                <a:path w="3384" h="3159" extrusionOk="0">
                  <a:moveTo>
                    <a:pt x="1680" y="3133"/>
                  </a:moveTo>
                  <a:cubicBezTo>
                    <a:pt x="627" y="3108"/>
                    <a:pt x="0" y="2482"/>
                    <a:pt x="76" y="1504"/>
                  </a:cubicBezTo>
                  <a:cubicBezTo>
                    <a:pt x="126" y="577"/>
                    <a:pt x="777" y="0"/>
                    <a:pt x="1705" y="51"/>
                  </a:cubicBezTo>
                  <a:cubicBezTo>
                    <a:pt x="2507" y="126"/>
                    <a:pt x="3384" y="1078"/>
                    <a:pt x="3334" y="1830"/>
                  </a:cubicBezTo>
                  <a:cubicBezTo>
                    <a:pt x="3259" y="2557"/>
                    <a:pt x="2507" y="3158"/>
                    <a:pt x="1680" y="31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3224;p35">
              <a:extLst>
                <a:ext uri="{FF2B5EF4-FFF2-40B4-BE49-F238E27FC236}">
                  <a16:creationId xmlns:a16="http://schemas.microsoft.com/office/drawing/2014/main" id="{DA926EE7-25EF-2AF6-F346-1E066EC5DF37}"/>
                </a:ext>
              </a:extLst>
            </p:cNvPr>
            <p:cNvSpPr/>
            <p:nvPr/>
          </p:nvSpPr>
          <p:spPr>
            <a:xfrm>
              <a:off x="6659153" y="3476505"/>
              <a:ext cx="34427" cy="34427"/>
            </a:xfrm>
            <a:custGeom>
              <a:avLst/>
              <a:gdLst/>
              <a:ahLst/>
              <a:cxnLst/>
              <a:rect l="l" t="t" r="r" b="b"/>
              <a:pathLst>
                <a:path w="3134" h="3134" extrusionOk="0">
                  <a:moveTo>
                    <a:pt x="1579" y="3108"/>
                  </a:moveTo>
                  <a:cubicBezTo>
                    <a:pt x="627" y="3133"/>
                    <a:pt x="50" y="2582"/>
                    <a:pt x="25" y="1604"/>
                  </a:cubicBezTo>
                  <a:cubicBezTo>
                    <a:pt x="0" y="602"/>
                    <a:pt x="451" y="101"/>
                    <a:pt x="1379" y="51"/>
                  </a:cubicBezTo>
                  <a:cubicBezTo>
                    <a:pt x="2306" y="0"/>
                    <a:pt x="3008" y="577"/>
                    <a:pt x="3058" y="1454"/>
                  </a:cubicBezTo>
                  <a:cubicBezTo>
                    <a:pt x="3133" y="2331"/>
                    <a:pt x="2456" y="3083"/>
                    <a:pt x="1579" y="310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31" name="Google Shape;3225;p35">
            <a:extLst>
              <a:ext uri="{FF2B5EF4-FFF2-40B4-BE49-F238E27FC236}">
                <a16:creationId xmlns:a16="http://schemas.microsoft.com/office/drawing/2014/main" id="{E6569514-1F0B-38A7-CD47-B8ED75C24A05}"/>
              </a:ext>
            </a:extLst>
          </p:cNvPr>
          <p:cNvGrpSpPr/>
          <p:nvPr/>
        </p:nvGrpSpPr>
        <p:grpSpPr>
          <a:xfrm>
            <a:off x="5981859" y="4305485"/>
            <a:ext cx="547568" cy="652248"/>
            <a:chOff x="7235672" y="2456712"/>
            <a:chExt cx="528609" cy="629663"/>
          </a:xfrm>
        </p:grpSpPr>
        <p:sp>
          <p:nvSpPr>
            <p:cNvPr id="32" name="Google Shape;3226;p35">
              <a:extLst>
                <a:ext uri="{FF2B5EF4-FFF2-40B4-BE49-F238E27FC236}">
                  <a16:creationId xmlns:a16="http://schemas.microsoft.com/office/drawing/2014/main" id="{F8121164-E4AD-4F45-B884-32D7FB6A400E}"/>
                </a:ext>
              </a:extLst>
            </p:cNvPr>
            <p:cNvSpPr/>
            <p:nvPr/>
          </p:nvSpPr>
          <p:spPr>
            <a:xfrm>
              <a:off x="7235672" y="2601530"/>
              <a:ext cx="528609" cy="484845"/>
            </a:xfrm>
            <a:custGeom>
              <a:avLst/>
              <a:gdLst/>
              <a:ahLst/>
              <a:cxnLst/>
              <a:rect l="l" t="t" r="r" b="b"/>
              <a:pathLst>
                <a:path w="48121" h="44137" extrusionOk="0">
                  <a:moveTo>
                    <a:pt x="29574" y="327"/>
                  </a:moveTo>
                  <a:cubicBezTo>
                    <a:pt x="30151" y="653"/>
                    <a:pt x="30802" y="778"/>
                    <a:pt x="31454" y="928"/>
                  </a:cubicBezTo>
                  <a:cubicBezTo>
                    <a:pt x="34311" y="1505"/>
                    <a:pt x="36767" y="2933"/>
                    <a:pt x="38923" y="4888"/>
                  </a:cubicBezTo>
                  <a:cubicBezTo>
                    <a:pt x="43735" y="9324"/>
                    <a:pt x="46968" y="14663"/>
                    <a:pt x="47619" y="21254"/>
                  </a:cubicBezTo>
                  <a:cubicBezTo>
                    <a:pt x="47970" y="24613"/>
                    <a:pt x="48121" y="28096"/>
                    <a:pt x="46792" y="31405"/>
                  </a:cubicBezTo>
                  <a:cubicBezTo>
                    <a:pt x="45564" y="34412"/>
                    <a:pt x="43534" y="36793"/>
                    <a:pt x="40928" y="38698"/>
                  </a:cubicBezTo>
                  <a:cubicBezTo>
                    <a:pt x="38497" y="40477"/>
                    <a:pt x="35715" y="41530"/>
                    <a:pt x="32857" y="42457"/>
                  </a:cubicBezTo>
                  <a:cubicBezTo>
                    <a:pt x="27920" y="44036"/>
                    <a:pt x="22908" y="44136"/>
                    <a:pt x="17920" y="43059"/>
                  </a:cubicBezTo>
                  <a:cubicBezTo>
                    <a:pt x="14261" y="42257"/>
                    <a:pt x="10727" y="40979"/>
                    <a:pt x="7644" y="38748"/>
                  </a:cubicBezTo>
                  <a:cubicBezTo>
                    <a:pt x="4737" y="36643"/>
                    <a:pt x="2532" y="33961"/>
                    <a:pt x="1379" y="30502"/>
                  </a:cubicBezTo>
                  <a:cubicBezTo>
                    <a:pt x="1103" y="29650"/>
                    <a:pt x="953" y="28773"/>
                    <a:pt x="852" y="27921"/>
                  </a:cubicBezTo>
                  <a:cubicBezTo>
                    <a:pt x="0" y="19575"/>
                    <a:pt x="2256" y="12282"/>
                    <a:pt x="8221" y="6242"/>
                  </a:cubicBezTo>
                  <a:cubicBezTo>
                    <a:pt x="9950" y="4487"/>
                    <a:pt x="11805" y="2883"/>
                    <a:pt x="14085" y="1881"/>
                  </a:cubicBezTo>
                  <a:cubicBezTo>
                    <a:pt x="15364" y="1329"/>
                    <a:pt x="16692" y="1079"/>
                    <a:pt x="17995" y="678"/>
                  </a:cubicBezTo>
                  <a:cubicBezTo>
                    <a:pt x="18321" y="577"/>
                    <a:pt x="18697" y="577"/>
                    <a:pt x="18847" y="151"/>
                  </a:cubicBezTo>
                  <a:cubicBezTo>
                    <a:pt x="19449" y="1"/>
                    <a:pt x="19850" y="402"/>
                    <a:pt x="20226" y="753"/>
                  </a:cubicBezTo>
                  <a:cubicBezTo>
                    <a:pt x="21103" y="1605"/>
                    <a:pt x="22106" y="2307"/>
                    <a:pt x="22983" y="3184"/>
                  </a:cubicBezTo>
                  <a:cubicBezTo>
                    <a:pt x="23985" y="4186"/>
                    <a:pt x="24537" y="4186"/>
                    <a:pt x="25539" y="3209"/>
                  </a:cubicBezTo>
                  <a:cubicBezTo>
                    <a:pt x="26416" y="2332"/>
                    <a:pt x="27319" y="1505"/>
                    <a:pt x="28296" y="753"/>
                  </a:cubicBezTo>
                  <a:cubicBezTo>
                    <a:pt x="28672" y="477"/>
                    <a:pt x="29023" y="101"/>
                    <a:pt x="29574" y="32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3227;p35">
              <a:extLst>
                <a:ext uri="{FF2B5EF4-FFF2-40B4-BE49-F238E27FC236}">
                  <a16:creationId xmlns:a16="http://schemas.microsoft.com/office/drawing/2014/main" id="{A80C71EC-C9DF-2D6A-DEDC-1A7628DD906C}"/>
                </a:ext>
              </a:extLst>
            </p:cNvPr>
            <p:cNvSpPr/>
            <p:nvPr/>
          </p:nvSpPr>
          <p:spPr>
            <a:xfrm>
              <a:off x="7408019" y="2456712"/>
              <a:ext cx="188601" cy="194665"/>
            </a:xfrm>
            <a:custGeom>
              <a:avLst/>
              <a:gdLst/>
              <a:ahLst/>
              <a:cxnLst/>
              <a:rect l="l" t="t" r="r" b="b"/>
              <a:pathLst>
                <a:path w="17169" h="17721" extrusionOk="0">
                  <a:moveTo>
                    <a:pt x="13885" y="13510"/>
                  </a:moveTo>
                  <a:cubicBezTo>
                    <a:pt x="12657" y="14136"/>
                    <a:pt x="11680" y="15114"/>
                    <a:pt x="10702" y="16066"/>
                  </a:cubicBezTo>
                  <a:cubicBezTo>
                    <a:pt x="10402" y="16367"/>
                    <a:pt x="10101" y="16668"/>
                    <a:pt x="9775" y="16968"/>
                  </a:cubicBezTo>
                  <a:cubicBezTo>
                    <a:pt x="8923" y="17720"/>
                    <a:pt x="8171" y="17720"/>
                    <a:pt x="7344" y="16918"/>
                  </a:cubicBezTo>
                  <a:cubicBezTo>
                    <a:pt x="6016" y="15665"/>
                    <a:pt x="4687" y="14362"/>
                    <a:pt x="3158" y="13334"/>
                  </a:cubicBezTo>
                  <a:cubicBezTo>
                    <a:pt x="1680" y="12432"/>
                    <a:pt x="527" y="11304"/>
                    <a:pt x="226" y="9500"/>
                  </a:cubicBezTo>
                  <a:cubicBezTo>
                    <a:pt x="0" y="8071"/>
                    <a:pt x="251" y="7419"/>
                    <a:pt x="1655" y="7018"/>
                  </a:cubicBezTo>
                  <a:cubicBezTo>
                    <a:pt x="2507" y="6743"/>
                    <a:pt x="2883" y="6317"/>
                    <a:pt x="2983" y="5389"/>
                  </a:cubicBezTo>
                  <a:cubicBezTo>
                    <a:pt x="3234" y="3159"/>
                    <a:pt x="4487" y="1555"/>
                    <a:pt x="6592" y="778"/>
                  </a:cubicBezTo>
                  <a:cubicBezTo>
                    <a:pt x="8722" y="1"/>
                    <a:pt x="10677" y="452"/>
                    <a:pt x="12381" y="1881"/>
                  </a:cubicBezTo>
                  <a:cubicBezTo>
                    <a:pt x="13534" y="2858"/>
                    <a:pt x="14086" y="4136"/>
                    <a:pt x="14161" y="5590"/>
                  </a:cubicBezTo>
                  <a:cubicBezTo>
                    <a:pt x="14236" y="6417"/>
                    <a:pt x="14612" y="6718"/>
                    <a:pt x="15289" y="6943"/>
                  </a:cubicBezTo>
                  <a:cubicBezTo>
                    <a:pt x="16968" y="7545"/>
                    <a:pt x="17168" y="7996"/>
                    <a:pt x="16843" y="9675"/>
                  </a:cubicBezTo>
                  <a:cubicBezTo>
                    <a:pt x="16617" y="10878"/>
                    <a:pt x="16041" y="11805"/>
                    <a:pt x="15113" y="12532"/>
                  </a:cubicBezTo>
                  <a:cubicBezTo>
                    <a:pt x="14687" y="12858"/>
                    <a:pt x="14286" y="13184"/>
                    <a:pt x="13885" y="1351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3228;p35">
              <a:extLst>
                <a:ext uri="{FF2B5EF4-FFF2-40B4-BE49-F238E27FC236}">
                  <a16:creationId xmlns:a16="http://schemas.microsoft.com/office/drawing/2014/main" id="{C51CB99B-BE55-529B-1D0E-030E89AC0C86}"/>
                </a:ext>
              </a:extLst>
            </p:cNvPr>
            <p:cNvSpPr/>
            <p:nvPr/>
          </p:nvSpPr>
          <p:spPr>
            <a:xfrm>
              <a:off x="7438305" y="2781589"/>
              <a:ext cx="125273" cy="133270"/>
            </a:xfrm>
            <a:custGeom>
              <a:avLst/>
              <a:gdLst/>
              <a:ahLst/>
              <a:cxnLst/>
              <a:rect l="l" t="t" r="r" b="b"/>
              <a:pathLst>
                <a:path w="11404" h="12132" extrusionOk="0">
                  <a:moveTo>
                    <a:pt x="6141" y="51"/>
                  </a:moveTo>
                  <a:cubicBezTo>
                    <a:pt x="7218" y="1"/>
                    <a:pt x="8572" y="1"/>
                    <a:pt x="9825" y="703"/>
                  </a:cubicBezTo>
                  <a:cubicBezTo>
                    <a:pt x="10301" y="953"/>
                    <a:pt x="10702" y="1254"/>
                    <a:pt x="11003" y="1705"/>
                  </a:cubicBezTo>
                  <a:cubicBezTo>
                    <a:pt x="11229" y="2081"/>
                    <a:pt x="11404" y="2482"/>
                    <a:pt x="11229" y="2958"/>
                  </a:cubicBezTo>
                  <a:cubicBezTo>
                    <a:pt x="10376" y="5440"/>
                    <a:pt x="9499" y="7921"/>
                    <a:pt x="7920" y="10076"/>
                  </a:cubicBezTo>
                  <a:cubicBezTo>
                    <a:pt x="6416" y="12131"/>
                    <a:pt x="5314" y="12131"/>
                    <a:pt x="3710" y="10151"/>
                  </a:cubicBezTo>
                  <a:cubicBezTo>
                    <a:pt x="3259" y="9600"/>
                    <a:pt x="2883" y="8999"/>
                    <a:pt x="2607" y="8347"/>
                  </a:cubicBezTo>
                  <a:cubicBezTo>
                    <a:pt x="1955" y="6868"/>
                    <a:pt x="1279" y="5389"/>
                    <a:pt x="652" y="3886"/>
                  </a:cubicBezTo>
                  <a:cubicBezTo>
                    <a:pt x="0" y="2257"/>
                    <a:pt x="552" y="1129"/>
                    <a:pt x="2231" y="502"/>
                  </a:cubicBezTo>
                  <a:cubicBezTo>
                    <a:pt x="2807" y="302"/>
                    <a:pt x="3384" y="51"/>
                    <a:pt x="4010" y="51"/>
                  </a:cubicBezTo>
                  <a:cubicBezTo>
                    <a:pt x="4612" y="51"/>
                    <a:pt x="5239" y="51"/>
                    <a:pt x="6141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3229;p35">
              <a:extLst>
                <a:ext uri="{FF2B5EF4-FFF2-40B4-BE49-F238E27FC236}">
                  <a16:creationId xmlns:a16="http://schemas.microsoft.com/office/drawing/2014/main" id="{4A84B7B8-2400-83E3-D35C-61EE3FB5DB73}"/>
                </a:ext>
              </a:extLst>
            </p:cNvPr>
            <p:cNvSpPr/>
            <p:nvPr/>
          </p:nvSpPr>
          <p:spPr>
            <a:xfrm>
              <a:off x="7595240" y="2835835"/>
              <a:ext cx="83706" cy="46532"/>
            </a:xfrm>
            <a:custGeom>
              <a:avLst/>
              <a:gdLst/>
              <a:ahLst/>
              <a:cxnLst/>
              <a:rect l="l" t="t" r="r" b="b"/>
              <a:pathLst>
                <a:path w="7620" h="4236" extrusionOk="0">
                  <a:moveTo>
                    <a:pt x="3760" y="101"/>
                  </a:moveTo>
                  <a:cubicBezTo>
                    <a:pt x="4587" y="0"/>
                    <a:pt x="5514" y="276"/>
                    <a:pt x="6416" y="652"/>
                  </a:cubicBezTo>
                  <a:cubicBezTo>
                    <a:pt x="7444" y="1078"/>
                    <a:pt x="7619" y="2030"/>
                    <a:pt x="6867" y="2857"/>
                  </a:cubicBezTo>
                  <a:cubicBezTo>
                    <a:pt x="6366" y="3459"/>
                    <a:pt x="5714" y="3785"/>
                    <a:pt x="4963" y="3935"/>
                  </a:cubicBezTo>
                  <a:cubicBezTo>
                    <a:pt x="3409" y="4236"/>
                    <a:pt x="1980" y="3935"/>
                    <a:pt x="802" y="2908"/>
                  </a:cubicBezTo>
                  <a:cubicBezTo>
                    <a:pt x="0" y="2206"/>
                    <a:pt x="125" y="1329"/>
                    <a:pt x="978" y="702"/>
                  </a:cubicBezTo>
                  <a:cubicBezTo>
                    <a:pt x="1604" y="226"/>
                    <a:pt x="2231" y="101"/>
                    <a:pt x="3760" y="1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3230;p35">
              <a:extLst>
                <a:ext uri="{FF2B5EF4-FFF2-40B4-BE49-F238E27FC236}">
                  <a16:creationId xmlns:a16="http://schemas.microsoft.com/office/drawing/2014/main" id="{C09739E6-A588-39F9-516C-2DE685E3482A}"/>
                </a:ext>
              </a:extLst>
            </p:cNvPr>
            <p:cNvSpPr/>
            <p:nvPr/>
          </p:nvSpPr>
          <p:spPr>
            <a:xfrm>
              <a:off x="7322675" y="2825366"/>
              <a:ext cx="75445" cy="41589"/>
            </a:xfrm>
            <a:custGeom>
              <a:avLst/>
              <a:gdLst/>
              <a:ahLst/>
              <a:cxnLst/>
              <a:rect l="l" t="t" r="r" b="b"/>
              <a:pathLst>
                <a:path w="6868" h="3786" extrusionOk="0">
                  <a:moveTo>
                    <a:pt x="3308" y="3710"/>
                  </a:moveTo>
                  <a:cubicBezTo>
                    <a:pt x="2632" y="3760"/>
                    <a:pt x="2005" y="3660"/>
                    <a:pt x="1378" y="3435"/>
                  </a:cubicBezTo>
                  <a:cubicBezTo>
                    <a:pt x="501" y="3109"/>
                    <a:pt x="0" y="2557"/>
                    <a:pt x="25" y="1881"/>
                  </a:cubicBezTo>
                  <a:cubicBezTo>
                    <a:pt x="25" y="1279"/>
                    <a:pt x="526" y="753"/>
                    <a:pt x="1378" y="502"/>
                  </a:cubicBezTo>
                  <a:cubicBezTo>
                    <a:pt x="3008" y="1"/>
                    <a:pt x="4511" y="402"/>
                    <a:pt x="5840" y="1304"/>
                  </a:cubicBezTo>
                  <a:cubicBezTo>
                    <a:pt x="6867" y="1981"/>
                    <a:pt x="6717" y="2883"/>
                    <a:pt x="5614" y="3384"/>
                  </a:cubicBezTo>
                  <a:cubicBezTo>
                    <a:pt x="4887" y="3710"/>
                    <a:pt x="4110" y="3785"/>
                    <a:pt x="3308" y="37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3231;p35">
              <a:extLst>
                <a:ext uri="{FF2B5EF4-FFF2-40B4-BE49-F238E27FC236}">
                  <a16:creationId xmlns:a16="http://schemas.microsoft.com/office/drawing/2014/main" id="{E22EDF65-9891-AD38-1F82-DA390750BCD2}"/>
                </a:ext>
              </a:extLst>
            </p:cNvPr>
            <p:cNvSpPr/>
            <p:nvPr/>
          </p:nvSpPr>
          <p:spPr>
            <a:xfrm>
              <a:off x="7358190" y="2748282"/>
              <a:ext cx="46532" cy="51223"/>
            </a:xfrm>
            <a:custGeom>
              <a:avLst/>
              <a:gdLst/>
              <a:ahLst/>
              <a:cxnLst/>
              <a:rect l="l" t="t" r="r" b="b"/>
              <a:pathLst>
                <a:path w="4236" h="4663" extrusionOk="0">
                  <a:moveTo>
                    <a:pt x="2030" y="25"/>
                  </a:moveTo>
                  <a:cubicBezTo>
                    <a:pt x="3233" y="0"/>
                    <a:pt x="4236" y="1078"/>
                    <a:pt x="4236" y="2356"/>
                  </a:cubicBezTo>
                  <a:cubicBezTo>
                    <a:pt x="4236" y="3559"/>
                    <a:pt x="3258" y="4587"/>
                    <a:pt x="2105" y="4612"/>
                  </a:cubicBezTo>
                  <a:cubicBezTo>
                    <a:pt x="978" y="4662"/>
                    <a:pt x="75" y="3685"/>
                    <a:pt x="25" y="2356"/>
                  </a:cubicBezTo>
                  <a:cubicBezTo>
                    <a:pt x="0" y="1078"/>
                    <a:pt x="902" y="50"/>
                    <a:pt x="2030" y="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8" name="Google Shape;3232;p35">
              <a:extLst>
                <a:ext uri="{FF2B5EF4-FFF2-40B4-BE49-F238E27FC236}">
                  <a16:creationId xmlns:a16="http://schemas.microsoft.com/office/drawing/2014/main" id="{253160CE-DB12-043C-A006-65E9922538E2}"/>
                </a:ext>
              </a:extLst>
            </p:cNvPr>
            <p:cNvSpPr/>
            <p:nvPr/>
          </p:nvSpPr>
          <p:spPr>
            <a:xfrm>
              <a:off x="7598810" y="2748282"/>
              <a:ext cx="47093" cy="51223"/>
            </a:xfrm>
            <a:custGeom>
              <a:avLst/>
              <a:gdLst/>
              <a:ahLst/>
              <a:cxnLst/>
              <a:rect l="l" t="t" r="r" b="b"/>
              <a:pathLst>
                <a:path w="4287" h="4663" extrusionOk="0">
                  <a:moveTo>
                    <a:pt x="2207" y="4612"/>
                  </a:moveTo>
                  <a:cubicBezTo>
                    <a:pt x="978" y="4562"/>
                    <a:pt x="1" y="3459"/>
                    <a:pt x="76" y="2231"/>
                  </a:cubicBezTo>
                  <a:cubicBezTo>
                    <a:pt x="126" y="1003"/>
                    <a:pt x="1129" y="0"/>
                    <a:pt x="2257" y="25"/>
                  </a:cubicBezTo>
                  <a:cubicBezTo>
                    <a:pt x="3410" y="50"/>
                    <a:pt x="4287" y="1053"/>
                    <a:pt x="4262" y="2356"/>
                  </a:cubicBezTo>
                  <a:cubicBezTo>
                    <a:pt x="4212" y="3685"/>
                    <a:pt x="3334" y="4662"/>
                    <a:pt x="2207" y="4612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39" name="Google Shape;3233;p35">
            <a:extLst>
              <a:ext uri="{FF2B5EF4-FFF2-40B4-BE49-F238E27FC236}">
                <a16:creationId xmlns:a16="http://schemas.microsoft.com/office/drawing/2014/main" id="{D7F82CCC-46B8-70BA-ABB4-59395C2CA299}"/>
              </a:ext>
            </a:extLst>
          </p:cNvPr>
          <p:cNvGrpSpPr/>
          <p:nvPr/>
        </p:nvGrpSpPr>
        <p:grpSpPr>
          <a:xfrm>
            <a:off x="4978538" y="4385913"/>
            <a:ext cx="584368" cy="549003"/>
            <a:chOff x="6267090" y="2534356"/>
            <a:chExt cx="564135" cy="529993"/>
          </a:xfrm>
        </p:grpSpPr>
        <p:sp>
          <p:nvSpPr>
            <p:cNvPr id="40" name="Google Shape;3234;p35">
              <a:extLst>
                <a:ext uri="{FF2B5EF4-FFF2-40B4-BE49-F238E27FC236}">
                  <a16:creationId xmlns:a16="http://schemas.microsoft.com/office/drawing/2014/main" id="{FC85FE70-CA3C-BAB0-50AF-FAD858C50F98}"/>
                </a:ext>
              </a:extLst>
            </p:cNvPr>
            <p:cNvSpPr/>
            <p:nvPr/>
          </p:nvSpPr>
          <p:spPr>
            <a:xfrm>
              <a:off x="6267090" y="2534356"/>
              <a:ext cx="564135" cy="529993"/>
            </a:xfrm>
            <a:custGeom>
              <a:avLst/>
              <a:gdLst/>
              <a:ahLst/>
              <a:cxnLst/>
              <a:rect l="l" t="t" r="r" b="b"/>
              <a:pathLst>
                <a:path w="51355" h="48247" extrusionOk="0">
                  <a:moveTo>
                    <a:pt x="25239" y="48046"/>
                  </a:moveTo>
                  <a:cubicBezTo>
                    <a:pt x="23234" y="48246"/>
                    <a:pt x="20778" y="47971"/>
                    <a:pt x="18347" y="47745"/>
                  </a:cubicBezTo>
                  <a:cubicBezTo>
                    <a:pt x="14763" y="47419"/>
                    <a:pt x="11254" y="46492"/>
                    <a:pt x="8121" y="44612"/>
                  </a:cubicBezTo>
                  <a:cubicBezTo>
                    <a:pt x="4537" y="42432"/>
                    <a:pt x="2357" y="39174"/>
                    <a:pt x="1279" y="35164"/>
                  </a:cubicBezTo>
                  <a:cubicBezTo>
                    <a:pt x="402" y="31880"/>
                    <a:pt x="1" y="28522"/>
                    <a:pt x="252" y="25139"/>
                  </a:cubicBezTo>
                  <a:cubicBezTo>
                    <a:pt x="477" y="21880"/>
                    <a:pt x="1505" y="18873"/>
                    <a:pt x="3109" y="16066"/>
                  </a:cubicBezTo>
                  <a:cubicBezTo>
                    <a:pt x="3735" y="14938"/>
                    <a:pt x="4387" y="13860"/>
                    <a:pt x="5189" y="12883"/>
                  </a:cubicBezTo>
                  <a:cubicBezTo>
                    <a:pt x="5540" y="12457"/>
                    <a:pt x="5515" y="12131"/>
                    <a:pt x="5164" y="11730"/>
                  </a:cubicBezTo>
                  <a:cubicBezTo>
                    <a:pt x="3510" y="9775"/>
                    <a:pt x="2858" y="7419"/>
                    <a:pt x="2582" y="4938"/>
                  </a:cubicBezTo>
                  <a:cubicBezTo>
                    <a:pt x="2507" y="4211"/>
                    <a:pt x="2407" y="3484"/>
                    <a:pt x="2282" y="2732"/>
                  </a:cubicBezTo>
                  <a:cubicBezTo>
                    <a:pt x="2031" y="978"/>
                    <a:pt x="2658" y="151"/>
                    <a:pt x="4412" y="76"/>
                  </a:cubicBezTo>
                  <a:cubicBezTo>
                    <a:pt x="6041" y="1"/>
                    <a:pt x="7670" y="226"/>
                    <a:pt x="9174" y="853"/>
                  </a:cubicBezTo>
                  <a:cubicBezTo>
                    <a:pt x="11129" y="1680"/>
                    <a:pt x="12858" y="2858"/>
                    <a:pt x="14187" y="4587"/>
                  </a:cubicBezTo>
                  <a:cubicBezTo>
                    <a:pt x="15064" y="5690"/>
                    <a:pt x="15089" y="5840"/>
                    <a:pt x="16618" y="5239"/>
                  </a:cubicBezTo>
                  <a:cubicBezTo>
                    <a:pt x="19074" y="4236"/>
                    <a:pt x="21680" y="3860"/>
                    <a:pt x="24312" y="3760"/>
                  </a:cubicBezTo>
                  <a:cubicBezTo>
                    <a:pt x="27445" y="3660"/>
                    <a:pt x="30527" y="3860"/>
                    <a:pt x="33535" y="4813"/>
                  </a:cubicBezTo>
                  <a:cubicBezTo>
                    <a:pt x="34036" y="4963"/>
                    <a:pt x="34537" y="5138"/>
                    <a:pt x="35014" y="5339"/>
                  </a:cubicBezTo>
                  <a:cubicBezTo>
                    <a:pt x="36116" y="5740"/>
                    <a:pt x="36267" y="5740"/>
                    <a:pt x="36918" y="4863"/>
                  </a:cubicBezTo>
                  <a:cubicBezTo>
                    <a:pt x="37670" y="3860"/>
                    <a:pt x="38548" y="3033"/>
                    <a:pt x="39550" y="2281"/>
                  </a:cubicBezTo>
                  <a:cubicBezTo>
                    <a:pt x="41756" y="627"/>
                    <a:pt x="44262" y="51"/>
                    <a:pt x="46969" y="76"/>
                  </a:cubicBezTo>
                  <a:cubicBezTo>
                    <a:pt x="48372" y="101"/>
                    <a:pt x="49124" y="928"/>
                    <a:pt x="49049" y="2356"/>
                  </a:cubicBezTo>
                  <a:cubicBezTo>
                    <a:pt x="48823" y="5389"/>
                    <a:pt x="48497" y="8397"/>
                    <a:pt x="46718" y="11003"/>
                  </a:cubicBezTo>
                  <a:cubicBezTo>
                    <a:pt x="45816" y="12331"/>
                    <a:pt x="45816" y="12331"/>
                    <a:pt x="46718" y="13635"/>
                  </a:cubicBezTo>
                  <a:cubicBezTo>
                    <a:pt x="49074" y="16993"/>
                    <a:pt x="50678" y="20677"/>
                    <a:pt x="51079" y="24763"/>
                  </a:cubicBezTo>
                  <a:cubicBezTo>
                    <a:pt x="51355" y="27620"/>
                    <a:pt x="51104" y="30452"/>
                    <a:pt x="50502" y="33284"/>
                  </a:cubicBezTo>
                  <a:cubicBezTo>
                    <a:pt x="50051" y="35439"/>
                    <a:pt x="49475" y="37520"/>
                    <a:pt x="48297" y="39424"/>
                  </a:cubicBezTo>
                  <a:cubicBezTo>
                    <a:pt x="46242" y="42733"/>
                    <a:pt x="43385" y="44988"/>
                    <a:pt x="39700" y="46216"/>
                  </a:cubicBezTo>
                  <a:cubicBezTo>
                    <a:pt x="36994" y="47144"/>
                    <a:pt x="34237" y="47695"/>
                    <a:pt x="31355" y="47871"/>
                  </a:cubicBezTo>
                  <a:cubicBezTo>
                    <a:pt x="29475" y="47971"/>
                    <a:pt x="27595" y="48021"/>
                    <a:pt x="25239" y="4804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1" name="Google Shape;3235;p35">
              <a:extLst>
                <a:ext uri="{FF2B5EF4-FFF2-40B4-BE49-F238E27FC236}">
                  <a16:creationId xmlns:a16="http://schemas.microsoft.com/office/drawing/2014/main" id="{EAC6CE58-5D5C-7899-D6F0-B2185D12D9B9}"/>
                </a:ext>
              </a:extLst>
            </p:cNvPr>
            <p:cNvSpPr/>
            <p:nvPr/>
          </p:nvSpPr>
          <p:spPr>
            <a:xfrm>
              <a:off x="6446874" y="2699552"/>
              <a:ext cx="198521" cy="177034"/>
            </a:xfrm>
            <a:custGeom>
              <a:avLst/>
              <a:gdLst/>
              <a:ahLst/>
              <a:cxnLst/>
              <a:rect l="l" t="t" r="r" b="b"/>
              <a:pathLst>
                <a:path w="18072" h="16116" extrusionOk="0">
                  <a:moveTo>
                    <a:pt x="9475" y="15840"/>
                  </a:moveTo>
                  <a:cubicBezTo>
                    <a:pt x="6567" y="16116"/>
                    <a:pt x="4437" y="15113"/>
                    <a:pt x="2633" y="13208"/>
                  </a:cubicBezTo>
                  <a:cubicBezTo>
                    <a:pt x="778" y="11253"/>
                    <a:pt x="1" y="8171"/>
                    <a:pt x="1580" y="5288"/>
                  </a:cubicBezTo>
                  <a:cubicBezTo>
                    <a:pt x="2808" y="3083"/>
                    <a:pt x="4537" y="1404"/>
                    <a:pt x="7119" y="777"/>
                  </a:cubicBezTo>
                  <a:cubicBezTo>
                    <a:pt x="10427" y="0"/>
                    <a:pt x="14312" y="1103"/>
                    <a:pt x="16116" y="3935"/>
                  </a:cubicBezTo>
                  <a:cubicBezTo>
                    <a:pt x="16994" y="5314"/>
                    <a:pt x="17796" y="6692"/>
                    <a:pt x="17896" y="8396"/>
                  </a:cubicBezTo>
                  <a:cubicBezTo>
                    <a:pt x="18071" y="11629"/>
                    <a:pt x="15239" y="14487"/>
                    <a:pt x="13084" y="15339"/>
                  </a:cubicBezTo>
                  <a:cubicBezTo>
                    <a:pt x="12557" y="15539"/>
                    <a:pt x="12006" y="15765"/>
                    <a:pt x="11455" y="15840"/>
                  </a:cubicBezTo>
                  <a:cubicBezTo>
                    <a:pt x="10703" y="15915"/>
                    <a:pt x="9951" y="15840"/>
                    <a:pt x="9475" y="15840"/>
                  </a:cubicBezTo>
                </a:path>
              </a:pathLst>
            </a:custGeom>
            <a:solidFill>
              <a:srgbClr val="FCB89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2" name="Google Shape;3236;p35">
              <a:extLst>
                <a:ext uri="{FF2B5EF4-FFF2-40B4-BE49-F238E27FC236}">
                  <a16:creationId xmlns:a16="http://schemas.microsoft.com/office/drawing/2014/main" id="{D8E4D702-BC9C-CEBB-FEF8-B46CE689E7AE}"/>
                </a:ext>
              </a:extLst>
            </p:cNvPr>
            <p:cNvSpPr/>
            <p:nvPr/>
          </p:nvSpPr>
          <p:spPr>
            <a:xfrm>
              <a:off x="6317205" y="2561885"/>
              <a:ext cx="88935" cy="94449"/>
            </a:xfrm>
            <a:custGeom>
              <a:avLst/>
              <a:gdLst/>
              <a:ahLst/>
              <a:cxnLst/>
              <a:rect l="l" t="t" r="r" b="b"/>
              <a:pathLst>
                <a:path w="8096" h="8598" extrusionOk="0">
                  <a:moveTo>
                    <a:pt x="151" y="1705"/>
                  </a:moveTo>
                  <a:cubicBezTo>
                    <a:pt x="151" y="277"/>
                    <a:pt x="527" y="1"/>
                    <a:pt x="1830" y="251"/>
                  </a:cubicBezTo>
                  <a:cubicBezTo>
                    <a:pt x="4261" y="753"/>
                    <a:pt x="6141" y="2081"/>
                    <a:pt x="7720" y="3936"/>
                  </a:cubicBezTo>
                  <a:cubicBezTo>
                    <a:pt x="8096" y="4387"/>
                    <a:pt x="8020" y="4838"/>
                    <a:pt x="7444" y="5064"/>
                  </a:cubicBezTo>
                  <a:cubicBezTo>
                    <a:pt x="6968" y="5264"/>
                    <a:pt x="6442" y="5414"/>
                    <a:pt x="5915" y="5439"/>
                  </a:cubicBezTo>
                  <a:cubicBezTo>
                    <a:pt x="5188" y="5465"/>
                    <a:pt x="4812" y="5866"/>
                    <a:pt x="4537" y="6467"/>
                  </a:cubicBezTo>
                  <a:cubicBezTo>
                    <a:pt x="4336" y="6893"/>
                    <a:pt x="4111" y="7319"/>
                    <a:pt x="3885" y="7745"/>
                  </a:cubicBezTo>
                  <a:cubicBezTo>
                    <a:pt x="3384" y="8547"/>
                    <a:pt x="2807" y="8597"/>
                    <a:pt x="2256" y="7846"/>
                  </a:cubicBezTo>
                  <a:cubicBezTo>
                    <a:pt x="1379" y="6567"/>
                    <a:pt x="677" y="5214"/>
                    <a:pt x="452" y="3660"/>
                  </a:cubicBezTo>
                  <a:cubicBezTo>
                    <a:pt x="326" y="2983"/>
                    <a:pt x="0" y="2332"/>
                    <a:pt x="151" y="1705"/>
                  </a:cubicBezTo>
                </a:path>
              </a:pathLst>
            </a:custGeom>
            <a:solidFill>
              <a:srgbClr val="FCB89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3" name="Google Shape;3237;p35">
              <a:extLst>
                <a:ext uri="{FF2B5EF4-FFF2-40B4-BE49-F238E27FC236}">
                  <a16:creationId xmlns:a16="http://schemas.microsoft.com/office/drawing/2014/main" id="{04E90392-D6EE-7E24-94E8-9B2F95866D78}"/>
                </a:ext>
              </a:extLst>
            </p:cNvPr>
            <p:cNvSpPr/>
            <p:nvPr/>
          </p:nvSpPr>
          <p:spPr>
            <a:xfrm>
              <a:off x="6690812" y="2561885"/>
              <a:ext cx="88935" cy="94724"/>
            </a:xfrm>
            <a:custGeom>
              <a:avLst/>
              <a:gdLst/>
              <a:ahLst/>
              <a:cxnLst/>
              <a:rect l="l" t="t" r="r" b="b"/>
              <a:pathLst>
                <a:path w="8096" h="8623" extrusionOk="0">
                  <a:moveTo>
                    <a:pt x="8071" y="1755"/>
                  </a:moveTo>
                  <a:cubicBezTo>
                    <a:pt x="7845" y="3785"/>
                    <a:pt x="7369" y="5916"/>
                    <a:pt x="6041" y="7720"/>
                  </a:cubicBezTo>
                  <a:cubicBezTo>
                    <a:pt x="5364" y="8622"/>
                    <a:pt x="4838" y="8597"/>
                    <a:pt x="4286" y="7620"/>
                  </a:cubicBezTo>
                  <a:cubicBezTo>
                    <a:pt x="4111" y="7319"/>
                    <a:pt x="3961" y="6993"/>
                    <a:pt x="3810" y="6693"/>
                  </a:cubicBezTo>
                  <a:cubicBezTo>
                    <a:pt x="3484" y="5891"/>
                    <a:pt x="2983" y="5364"/>
                    <a:pt x="2031" y="5439"/>
                  </a:cubicBezTo>
                  <a:cubicBezTo>
                    <a:pt x="1780" y="5465"/>
                    <a:pt x="1529" y="5339"/>
                    <a:pt x="1279" y="5239"/>
                  </a:cubicBezTo>
                  <a:cubicBezTo>
                    <a:pt x="51" y="4838"/>
                    <a:pt x="1" y="4512"/>
                    <a:pt x="878" y="3560"/>
                  </a:cubicBezTo>
                  <a:cubicBezTo>
                    <a:pt x="2356" y="1931"/>
                    <a:pt x="4036" y="678"/>
                    <a:pt x="6266" y="302"/>
                  </a:cubicBezTo>
                  <a:cubicBezTo>
                    <a:pt x="6341" y="302"/>
                    <a:pt x="6442" y="251"/>
                    <a:pt x="6517" y="226"/>
                  </a:cubicBezTo>
                  <a:cubicBezTo>
                    <a:pt x="7720" y="1"/>
                    <a:pt x="8096" y="327"/>
                    <a:pt x="8071" y="1755"/>
                  </a:cubicBezTo>
                </a:path>
              </a:pathLst>
            </a:custGeom>
            <a:solidFill>
              <a:srgbClr val="FCB89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4" name="Google Shape;3238;p35">
              <a:extLst>
                <a:ext uri="{FF2B5EF4-FFF2-40B4-BE49-F238E27FC236}">
                  <a16:creationId xmlns:a16="http://schemas.microsoft.com/office/drawing/2014/main" id="{88837E40-36F7-1842-4989-AF3143BFBE65}"/>
                </a:ext>
              </a:extLst>
            </p:cNvPr>
            <p:cNvSpPr/>
            <p:nvPr/>
          </p:nvSpPr>
          <p:spPr>
            <a:xfrm>
              <a:off x="6373922" y="2816006"/>
              <a:ext cx="52322" cy="51772"/>
            </a:xfrm>
            <a:custGeom>
              <a:avLst/>
              <a:gdLst/>
              <a:ahLst/>
              <a:cxnLst/>
              <a:rect l="l" t="t" r="r" b="b"/>
              <a:pathLst>
                <a:path w="4763" h="4713" extrusionOk="0">
                  <a:moveTo>
                    <a:pt x="4737" y="2357"/>
                  </a:moveTo>
                  <a:cubicBezTo>
                    <a:pt x="4762" y="3635"/>
                    <a:pt x="3785" y="4612"/>
                    <a:pt x="2456" y="4662"/>
                  </a:cubicBezTo>
                  <a:cubicBezTo>
                    <a:pt x="1228" y="4713"/>
                    <a:pt x="0" y="3459"/>
                    <a:pt x="50" y="2206"/>
                  </a:cubicBezTo>
                  <a:cubicBezTo>
                    <a:pt x="76" y="1104"/>
                    <a:pt x="1178" y="1"/>
                    <a:pt x="2281" y="26"/>
                  </a:cubicBezTo>
                  <a:cubicBezTo>
                    <a:pt x="3609" y="26"/>
                    <a:pt x="4737" y="1079"/>
                    <a:pt x="4737" y="235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5" name="Google Shape;3239;p35">
              <a:extLst>
                <a:ext uri="{FF2B5EF4-FFF2-40B4-BE49-F238E27FC236}">
                  <a16:creationId xmlns:a16="http://schemas.microsoft.com/office/drawing/2014/main" id="{579F9FC1-570F-7361-839A-D217D01697D8}"/>
                </a:ext>
              </a:extLst>
            </p:cNvPr>
            <p:cNvSpPr/>
            <p:nvPr/>
          </p:nvSpPr>
          <p:spPr>
            <a:xfrm>
              <a:off x="6660800" y="2816006"/>
              <a:ext cx="49290" cy="46543"/>
            </a:xfrm>
            <a:custGeom>
              <a:avLst/>
              <a:gdLst/>
              <a:ahLst/>
              <a:cxnLst/>
              <a:rect l="l" t="t" r="r" b="b"/>
              <a:pathLst>
                <a:path w="4487" h="4237" extrusionOk="0">
                  <a:moveTo>
                    <a:pt x="2231" y="4236"/>
                  </a:moveTo>
                  <a:cubicBezTo>
                    <a:pt x="953" y="4236"/>
                    <a:pt x="1" y="3384"/>
                    <a:pt x="1" y="2231"/>
                  </a:cubicBezTo>
                  <a:cubicBezTo>
                    <a:pt x="26" y="1129"/>
                    <a:pt x="1154" y="26"/>
                    <a:pt x="2332" y="1"/>
                  </a:cubicBezTo>
                  <a:cubicBezTo>
                    <a:pt x="3535" y="1"/>
                    <a:pt x="4462" y="853"/>
                    <a:pt x="4487" y="1956"/>
                  </a:cubicBezTo>
                  <a:cubicBezTo>
                    <a:pt x="4487" y="3384"/>
                    <a:pt x="3685" y="4236"/>
                    <a:pt x="2231" y="4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6" name="Google Shape;3240;p35">
              <a:extLst>
                <a:ext uri="{FF2B5EF4-FFF2-40B4-BE49-F238E27FC236}">
                  <a16:creationId xmlns:a16="http://schemas.microsoft.com/office/drawing/2014/main" id="{D8D77BCA-BBD8-CD90-CEF6-088306297561}"/>
                </a:ext>
              </a:extLst>
            </p:cNvPr>
            <p:cNvSpPr/>
            <p:nvPr/>
          </p:nvSpPr>
          <p:spPr>
            <a:xfrm>
              <a:off x="6678695" y="2716073"/>
              <a:ext cx="40491" cy="44335"/>
            </a:xfrm>
            <a:custGeom>
              <a:avLst/>
              <a:gdLst/>
              <a:ahLst/>
              <a:cxnLst/>
              <a:rect l="l" t="t" r="r" b="b"/>
              <a:pathLst>
                <a:path w="3686" h="4036" extrusionOk="0">
                  <a:moveTo>
                    <a:pt x="1881" y="4010"/>
                  </a:moveTo>
                  <a:cubicBezTo>
                    <a:pt x="878" y="4035"/>
                    <a:pt x="1" y="3108"/>
                    <a:pt x="1" y="2055"/>
                  </a:cubicBezTo>
                  <a:cubicBezTo>
                    <a:pt x="1" y="977"/>
                    <a:pt x="828" y="50"/>
                    <a:pt x="1830" y="25"/>
                  </a:cubicBezTo>
                  <a:cubicBezTo>
                    <a:pt x="2908" y="0"/>
                    <a:pt x="3685" y="827"/>
                    <a:pt x="3660" y="1980"/>
                  </a:cubicBezTo>
                  <a:cubicBezTo>
                    <a:pt x="3660" y="3133"/>
                    <a:pt x="2908" y="3985"/>
                    <a:pt x="1881" y="4010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7" name="Google Shape;3241;p35">
              <a:extLst>
                <a:ext uri="{FF2B5EF4-FFF2-40B4-BE49-F238E27FC236}">
                  <a16:creationId xmlns:a16="http://schemas.microsoft.com/office/drawing/2014/main" id="{46920803-1ABA-1DC9-3CFF-70F626E063B2}"/>
                </a:ext>
              </a:extLst>
            </p:cNvPr>
            <p:cNvSpPr/>
            <p:nvPr/>
          </p:nvSpPr>
          <p:spPr>
            <a:xfrm>
              <a:off x="6378876" y="2716348"/>
              <a:ext cx="40754" cy="44610"/>
            </a:xfrm>
            <a:custGeom>
              <a:avLst/>
              <a:gdLst/>
              <a:ahLst/>
              <a:cxnLst/>
              <a:rect l="l" t="t" r="r" b="b"/>
              <a:pathLst>
                <a:path w="3710" h="4061" extrusionOk="0">
                  <a:moveTo>
                    <a:pt x="3685" y="2105"/>
                  </a:moveTo>
                  <a:cubicBezTo>
                    <a:pt x="3660" y="3183"/>
                    <a:pt x="2732" y="4060"/>
                    <a:pt x="1730" y="3985"/>
                  </a:cubicBezTo>
                  <a:cubicBezTo>
                    <a:pt x="727" y="3910"/>
                    <a:pt x="0" y="3033"/>
                    <a:pt x="26" y="1880"/>
                  </a:cubicBezTo>
                  <a:cubicBezTo>
                    <a:pt x="51" y="802"/>
                    <a:pt x="777" y="0"/>
                    <a:pt x="1805" y="0"/>
                  </a:cubicBezTo>
                  <a:cubicBezTo>
                    <a:pt x="2833" y="0"/>
                    <a:pt x="3710" y="978"/>
                    <a:pt x="3685" y="2105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8" name="Google Shape;3242;p35">
              <a:extLst>
                <a:ext uri="{FF2B5EF4-FFF2-40B4-BE49-F238E27FC236}">
                  <a16:creationId xmlns:a16="http://schemas.microsoft.com/office/drawing/2014/main" id="{B5FBC706-A2BD-7429-05D5-DE49DACB76C2}"/>
                </a:ext>
              </a:extLst>
            </p:cNvPr>
            <p:cNvSpPr/>
            <p:nvPr/>
          </p:nvSpPr>
          <p:spPr>
            <a:xfrm>
              <a:off x="6515982" y="2894199"/>
              <a:ext cx="65811" cy="37459"/>
            </a:xfrm>
            <a:custGeom>
              <a:avLst/>
              <a:gdLst/>
              <a:ahLst/>
              <a:cxnLst/>
              <a:rect l="l" t="t" r="r" b="b"/>
              <a:pathLst>
                <a:path w="5991" h="3410" extrusionOk="0">
                  <a:moveTo>
                    <a:pt x="5991" y="527"/>
                  </a:moveTo>
                  <a:cubicBezTo>
                    <a:pt x="5916" y="627"/>
                    <a:pt x="5865" y="753"/>
                    <a:pt x="5790" y="853"/>
                  </a:cubicBezTo>
                  <a:cubicBezTo>
                    <a:pt x="5114" y="1605"/>
                    <a:pt x="4462" y="2331"/>
                    <a:pt x="3660" y="2983"/>
                  </a:cubicBezTo>
                  <a:cubicBezTo>
                    <a:pt x="3234" y="3334"/>
                    <a:pt x="2858" y="3409"/>
                    <a:pt x="2407" y="3033"/>
                  </a:cubicBezTo>
                  <a:cubicBezTo>
                    <a:pt x="1605" y="2357"/>
                    <a:pt x="878" y="1580"/>
                    <a:pt x="201" y="803"/>
                  </a:cubicBezTo>
                  <a:cubicBezTo>
                    <a:pt x="51" y="602"/>
                    <a:pt x="1" y="427"/>
                    <a:pt x="176" y="201"/>
                  </a:cubicBezTo>
                  <a:cubicBezTo>
                    <a:pt x="377" y="1"/>
                    <a:pt x="552" y="101"/>
                    <a:pt x="753" y="201"/>
                  </a:cubicBezTo>
                  <a:cubicBezTo>
                    <a:pt x="953" y="326"/>
                    <a:pt x="1154" y="402"/>
                    <a:pt x="1329" y="527"/>
                  </a:cubicBezTo>
                  <a:cubicBezTo>
                    <a:pt x="1905" y="903"/>
                    <a:pt x="2457" y="1580"/>
                    <a:pt x="3058" y="1605"/>
                  </a:cubicBezTo>
                  <a:cubicBezTo>
                    <a:pt x="3560" y="1630"/>
                    <a:pt x="4111" y="928"/>
                    <a:pt x="4637" y="552"/>
                  </a:cubicBezTo>
                  <a:cubicBezTo>
                    <a:pt x="4888" y="402"/>
                    <a:pt x="5164" y="226"/>
                    <a:pt x="5439" y="126"/>
                  </a:cubicBezTo>
                  <a:cubicBezTo>
                    <a:pt x="5765" y="1"/>
                    <a:pt x="5916" y="201"/>
                    <a:pt x="5991" y="527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9" name="Google Shape;3243;p35">
              <a:extLst>
                <a:ext uri="{FF2B5EF4-FFF2-40B4-BE49-F238E27FC236}">
                  <a16:creationId xmlns:a16="http://schemas.microsoft.com/office/drawing/2014/main" id="{C5F264D4-E09D-6E5A-E8E8-4092BCE14878}"/>
                </a:ext>
              </a:extLst>
            </p:cNvPr>
            <p:cNvSpPr/>
            <p:nvPr/>
          </p:nvSpPr>
          <p:spPr>
            <a:xfrm>
              <a:off x="6566646" y="2763694"/>
              <a:ext cx="33867" cy="48191"/>
            </a:xfrm>
            <a:custGeom>
              <a:avLst/>
              <a:gdLst/>
              <a:ahLst/>
              <a:cxnLst/>
              <a:rect l="l" t="t" r="r" b="b"/>
              <a:pathLst>
                <a:path w="3083" h="4387" extrusionOk="0">
                  <a:moveTo>
                    <a:pt x="3083" y="2357"/>
                  </a:moveTo>
                  <a:cubicBezTo>
                    <a:pt x="3058" y="2683"/>
                    <a:pt x="3058" y="2908"/>
                    <a:pt x="3033" y="3109"/>
                  </a:cubicBezTo>
                  <a:cubicBezTo>
                    <a:pt x="2882" y="3785"/>
                    <a:pt x="2431" y="4236"/>
                    <a:pt x="1805" y="4312"/>
                  </a:cubicBezTo>
                  <a:cubicBezTo>
                    <a:pt x="1128" y="4387"/>
                    <a:pt x="502" y="4036"/>
                    <a:pt x="251" y="3334"/>
                  </a:cubicBezTo>
                  <a:cubicBezTo>
                    <a:pt x="0" y="2632"/>
                    <a:pt x="0" y="1881"/>
                    <a:pt x="226" y="1154"/>
                  </a:cubicBezTo>
                  <a:cubicBezTo>
                    <a:pt x="451" y="477"/>
                    <a:pt x="1153" y="1"/>
                    <a:pt x="1730" y="76"/>
                  </a:cubicBezTo>
                  <a:cubicBezTo>
                    <a:pt x="2456" y="151"/>
                    <a:pt x="2807" y="653"/>
                    <a:pt x="2958" y="1279"/>
                  </a:cubicBezTo>
                  <a:cubicBezTo>
                    <a:pt x="3058" y="1655"/>
                    <a:pt x="3058" y="2056"/>
                    <a:pt x="3083" y="23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0" name="Google Shape;3244;p35">
              <a:extLst>
                <a:ext uri="{FF2B5EF4-FFF2-40B4-BE49-F238E27FC236}">
                  <a16:creationId xmlns:a16="http://schemas.microsoft.com/office/drawing/2014/main" id="{9365112A-30DD-D50B-7D83-7EAFFA833FF5}"/>
                </a:ext>
              </a:extLst>
            </p:cNvPr>
            <p:cNvSpPr/>
            <p:nvPr/>
          </p:nvSpPr>
          <p:spPr>
            <a:xfrm>
              <a:off x="6497813" y="2763420"/>
              <a:ext cx="32779" cy="48466"/>
            </a:xfrm>
            <a:custGeom>
              <a:avLst/>
              <a:gdLst/>
              <a:ahLst/>
              <a:cxnLst/>
              <a:rect l="l" t="t" r="r" b="b"/>
              <a:pathLst>
                <a:path w="2984" h="4412" extrusionOk="0">
                  <a:moveTo>
                    <a:pt x="2958" y="2532"/>
                  </a:moveTo>
                  <a:cubicBezTo>
                    <a:pt x="2958" y="2457"/>
                    <a:pt x="2983" y="2632"/>
                    <a:pt x="2958" y="2808"/>
                  </a:cubicBezTo>
                  <a:cubicBezTo>
                    <a:pt x="2808" y="3835"/>
                    <a:pt x="2181" y="4412"/>
                    <a:pt x="1329" y="4337"/>
                  </a:cubicBezTo>
                  <a:cubicBezTo>
                    <a:pt x="527" y="4287"/>
                    <a:pt x="26" y="3685"/>
                    <a:pt x="1" y="2657"/>
                  </a:cubicBezTo>
                  <a:cubicBezTo>
                    <a:pt x="1" y="2181"/>
                    <a:pt x="26" y="1705"/>
                    <a:pt x="126" y="1229"/>
                  </a:cubicBezTo>
                  <a:cubicBezTo>
                    <a:pt x="276" y="652"/>
                    <a:pt x="627" y="201"/>
                    <a:pt x="1279" y="101"/>
                  </a:cubicBezTo>
                  <a:cubicBezTo>
                    <a:pt x="1805" y="1"/>
                    <a:pt x="2432" y="427"/>
                    <a:pt x="2757" y="1003"/>
                  </a:cubicBezTo>
                  <a:cubicBezTo>
                    <a:pt x="2983" y="1404"/>
                    <a:pt x="2983" y="1830"/>
                    <a:pt x="2958" y="2532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51" name="Google Shape;3245;p35">
            <a:extLst>
              <a:ext uri="{FF2B5EF4-FFF2-40B4-BE49-F238E27FC236}">
                <a16:creationId xmlns:a16="http://schemas.microsoft.com/office/drawing/2014/main" id="{D6D74A99-FF93-4A00-EA00-5B42F9AB6A36}"/>
              </a:ext>
            </a:extLst>
          </p:cNvPr>
          <p:cNvGrpSpPr/>
          <p:nvPr/>
        </p:nvGrpSpPr>
        <p:grpSpPr>
          <a:xfrm>
            <a:off x="5887457" y="3515794"/>
            <a:ext cx="673341" cy="527609"/>
            <a:chOff x="7144538" y="1830915"/>
            <a:chExt cx="650026" cy="509341"/>
          </a:xfrm>
        </p:grpSpPr>
        <p:sp>
          <p:nvSpPr>
            <p:cNvPr id="52" name="Google Shape;3246;p35">
              <a:extLst>
                <a:ext uri="{FF2B5EF4-FFF2-40B4-BE49-F238E27FC236}">
                  <a16:creationId xmlns:a16="http://schemas.microsoft.com/office/drawing/2014/main" id="{B16999C8-A6D4-6A5A-F1A7-D7DD785A4CF2}"/>
                </a:ext>
              </a:extLst>
            </p:cNvPr>
            <p:cNvSpPr/>
            <p:nvPr/>
          </p:nvSpPr>
          <p:spPr>
            <a:xfrm>
              <a:off x="7144538" y="1830915"/>
              <a:ext cx="650026" cy="509341"/>
            </a:xfrm>
            <a:custGeom>
              <a:avLst/>
              <a:gdLst/>
              <a:ahLst/>
              <a:cxnLst/>
              <a:rect l="l" t="t" r="r" b="b"/>
              <a:pathLst>
                <a:path w="59174" h="46367" extrusionOk="0">
                  <a:moveTo>
                    <a:pt x="29574" y="46116"/>
                  </a:moveTo>
                  <a:cubicBezTo>
                    <a:pt x="26241" y="46316"/>
                    <a:pt x="22858" y="45840"/>
                    <a:pt x="19574" y="44787"/>
                  </a:cubicBezTo>
                  <a:cubicBezTo>
                    <a:pt x="16316" y="43735"/>
                    <a:pt x="13359" y="42106"/>
                    <a:pt x="10802" y="39825"/>
                  </a:cubicBezTo>
                  <a:cubicBezTo>
                    <a:pt x="8371" y="37695"/>
                    <a:pt x="7193" y="34888"/>
                    <a:pt x="6642" y="31805"/>
                  </a:cubicBezTo>
                  <a:cubicBezTo>
                    <a:pt x="5915" y="27795"/>
                    <a:pt x="6366" y="23835"/>
                    <a:pt x="7244" y="19900"/>
                  </a:cubicBezTo>
                  <a:cubicBezTo>
                    <a:pt x="7444" y="18948"/>
                    <a:pt x="7469" y="18948"/>
                    <a:pt x="6592" y="18572"/>
                  </a:cubicBezTo>
                  <a:cubicBezTo>
                    <a:pt x="3133" y="16993"/>
                    <a:pt x="1103" y="14311"/>
                    <a:pt x="452" y="10577"/>
                  </a:cubicBezTo>
                  <a:cubicBezTo>
                    <a:pt x="0" y="7970"/>
                    <a:pt x="1128" y="5815"/>
                    <a:pt x="2707" y="3935"/>
                  </a:cubicBezTo>
                  <a:cubicBezTo>
                    <a:pt x="5088" y="1128"/>
                    <a:pt x="8171" y="0"/>
                    <a:pt x="11780" y="476"/>
                  </a:cubicBezTo>
                  <a:cubicBezTo>
                    <a:pt x="13710" y="727"/>
                    <a:pt x="15188" y="1830"/>
                    <a:pt x="16341" y="3359"/>
                  </a:cubicBezTo>
                  <a:cubicBezTo>
                    <a:pt x="16692" y="3860"/>
                    <a:pt x="16993" y="4411"/>
                    <a:pt x="17294" y="4938"/>
                  </a:cubicBezTo>
                  <a:cubicBezTo>
                    <a:pt x="17795" y="5790"/>
                    <a:pt x="17795" y="5815"/>
                    <a:pt x="18672" y="5414"/>
                  </a:cubicBezTo>
                  <a:cubicBezTo>
                    <a:pt x="20427" y="4637"/>
                    <a:pt x="22231" y="3935"/>
                    <a:pt x="24161" y="3584"/>
                  </a:cubicBezTo>
                  <a:cubicBezTo>
                    <a:pt x="26943" y="3083"/>
                    <a:pt x="29725" y="3058"/>
                    <a:pt x="32557" y="3233"/>
                  </a:cubicBezTo>
                  <a:cubicBezTo>
                    <a:pt x="35389" y="3434"/>
                    <a:pt x="38071" y="4186"/>
                    <a:pt x="40627" y="5414"/>
                  </a:cubicBezTo>
                  <a:cubicBezTo>
                    <a:pt x="41554" y="5840"/>
                    <a:pt x="41580" y="5815"/>
                    <a:pt x="42106" y="4862"/>
                  </a:cubicBezTo>
                  <a:cubicBezTo>
                    <a:pt x="42732" y="3684"/>
                    <a:pt x="43459" y="2632"/>
                    <a:pt x="44537" y="1805"/>
                  </a:cubicBezTo>
                  <a:cubicBezTo>
                    <a:pt x="46818" y="50"/>
                    <a:pt x="49399" y="25"/>
                    <a:pt x="51956" y="802"/>
                  </a:cubicBezTo>
                  <a:cubicBezTo>
                    <a:pt x="55414" y="1880"/>
                    <a:pt x="57670" y="4336"/>
                    <a:pt x="58748" y="7795"/>
                  </a:cubicBezTo>
                  <a:cubicBezTo>
                    <a:pt x="59174" y="9123"/>
                    <a:pt x="59098" y="10501"/>
                    <a:pt x="58672" y="11805"/>
                  </a:cubicBezTo>
                  <a:cubicBezTo>
                    <a:pt x="57720" y="14787"/>
                    <a:pt x="55966" y="17118"/>
                    <a:pt x="53058" y="18446"/>
                  </a:cubicBezTo>
                  <a:cubicBezTo>
                    <a:pt x="51905" y="18948"/>
                    <a:pt x="51930" y="18948"/>
                    <a:pt x="52206" y="20251"/>
                  </a:cubicBezTo>
                  <a:cubicBezTo>
                    <a:pt x="52933" y="23835"/>
                    <a:pt x="53334" y="27444"/>
                    <a:pt x="52858" y="31103"/>
                  </a:cubicBezTo>
                  <a:cubicBezTo>
                    <a:pt x="52131" y="36592"/>
                    <a:pt x="49048" y="40326"/>
                    <a:pt x="44286" y="42858"/>
                  </a:cubicBezTo>
                  <a:cubicBezTo>
                    <a:pt x="39725" y="45289"/>
                    <a:pt x="34863" y="46366"/>
                    <a:pt x="29574" y="4611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3" name="Google Shape;3247;p35">
              <a:extLst>
                <a:ext uri="{FF2B5EF4-FFF2-40B4-BE49-F238E27FC236}">
                  <a16:creationId xmlns:a16="http://schemas.microsoft.com/office/drawing/2014/main" id="{F11FAD4F-5B9A-B412-C483-9A72DE2CFD2D}"/>
                </a:ext>
              </a:extLst>
            </p:cNvPr>
            <p:cNvSpPr/>
            <p:nvPr/>
          </p:nvSpPr>
          <p:spPr>
            <a:xfrm>
              <a:off x="7273659" y="1949303"/>
              <a:ext cx="393988" cy="348829"/>
            </a:xfrm>
            <a:custGeom>
              <a:avLst/>
              <a:gdLst/>
              <a:ahLst/>
              <a:cxnLst/>
              <a:rect l="l" t="t" r="r" b="b"/>
              <a:pathLst>
                <a:path w="35866" h="31755" extrusionOk="0">
                  <a:moveTo>
                    <a:pt x="17896" y="3409"/>
                  </a:moveTo>
                  <a:cubicBezTo>
                    <a:pt x="18798" y="2531"/>
                    <a:pt x="19625" y="1805"/>
                    <a:pt x="20628" y="1328"/>
                  </a:cubicBezTo>
                  <a:cubicBezTo>
                    <a:pt x="22983" y="226"/>
                    <a:pt x="25339" y="151"/>
                    <a:pt x="27720" y="1253"/>
                  </a:cubicBezTo>
                  <a:cubicBezTo>
                    <a:pt x="31906" y="3108"/>
                    <a:pt x="34262" y="6391"/>
                    <a:pt x="35189" y="10777"/>
                  </a:cubicBezTo>
                  <a:cubicBezTo>
                    <a:pt x="35565" y="12481"/>
                    <a:pt x="35866" y="14236"/>
                    <a:pt x="35740" y="15990"/>
                  </a:cubicBezTo>
                  <a:cubicBezTo>
                    <a:pt x="35565" y="18998"/>
                    <a:pt x="34738" y="21805"/>
                    <a:pt x="32908" y="24186"/>
                  </a:cubicBezTo>
                  <a:cubicBezTo>
                    <a:pt x="31505" y="26040"/>
                    <a:pt x="29750" y="27619"/>
                    <a:pt x="27695" y="28772"/>
                  </a:cubicBezTo>
                  <a:cubicBezTo>
                    <a:pt x="25089" y="30251"/>
                    <a:pt x="22307" y="31203"/>
                    <a:pt x="19249" y="31404"/>
                  </a:cubicBezTo>
                  <a:cubicBezTo>
                    <a:pt x="13635" y="31755"/>
                    <a:pt x="8923" y="29900"/>
                    <a:pt x="4763" y="26166"/>
                  </a:cubicBezTo>
                  <a:cubicBezTo>
                    <a:pt x="2131" y="23760"/>
                    <a:pt x="828" y="20727"/>
                    <a:pt x="226" y="17344"/>
                  </a:cubicBezTo>
                  <a:cubicBezTo>
                    <a:pt x="1" y="16166"/>
                    <a:pt x="26" y="14887"/>
                    <a:pt x="176" y="13684"/>
                  </a:cubicBezTo>
                  <a:cubicBezTo>
                    <a:pt x="352" y="12456"/>
                    <a:pt x="527" y="11253"/>
                    <a:pt x="828" y="10075"/>
                  </a:cubicBezTo>
                  <a:cubicBezTo>
                    <a:pt x="1981" y="5589"/>
                    <a:pt x="4688" y="2531"/>
                    <a:pt x="8948" y="902"/>
                  </a:cubicBezTo>
                  <a:cubicBezTo>
                    <a:pt x="11229" y="0"/>
                    <a:pt x="13510" y="376"/>
                    <a:pt x="15640" y="1604"/>
                  </a:cubicBezTo>
                  <a:cubicBezTo>
                    <a:pt x="16417" y="2080"/>
                    <a:pt x="17219" y="2531"/>
                    <a:pt x="17896" y="3409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4" name="Google Shape;3248;p35">
              <a:extLst>
                <a:ext uri="{FF2B5EF4-FFF2-40B4-BE49-F238E27FC236}">
                  <a16:creationId xmlns:a16="http://schemas.microsoft.com/office/drawing/2014/main" id="{752C2A68-21A9-C954-0C3E-FAD38415B6B3}"/>
                </a:ext>
              </a:extLst>
            </p:cNvPr>
            <p:cNvSpPr/>
            <p:nvPr/>
          </p:nvSpPr>
          <p:spPr>
            <a:xfrm>
              <a:off x="7632952" y="1873033"/>
              <a:ext cx="114815" cy="130238"/>
            </a:xfrm>
            <a:custGeom>
              <a:avLst/>
              <a:gdLst/>
              <a:ahLst/>
              <a:cxnLst/>
              <a:rect l="l" t="t" r="r" b="b"/>
              <a:pathLst>
                <a:path w="10452" h="11856" extrusionOk="0">
                  <a:moveTo>
                    <a:pt x="10226" y="5214"/>
                  </a:moveTo>
                  <a:cubicBezTo>
                    <a:pt x="10126" y="8271"/>
                    <a:pt x="8748" y="10001"/>
                    <a:pt x="6993" y="11480"/>
                  </a:cubicBezTo>
                  <a:cubicBezTo>
                    <a:pt x="6542" y="11855"/>
                    <a:pt x="6166" y="11580"/>
                    <a:pt x="5891" y="11179"/>
                  </a:cubicBezTo>
                  <a:cubicBezTo>
                    <a:pt x="5214" y="10201"/>
                    <a:pt x="4487" y="9274"/>
                    <a:pt x="3685" y="8397"/>
                  </a:cubicBezTo>
                  <a:cubicBezTo>
                    <a:pt x="2632" y="7244"/>
                    <a:pt x="1805" y="5865"/>
                    <a:pt x="477" y="4938"/>
                  </a:cubicBezTo>
                  <a:cubicBezTo>
                    <a:pt x="1" y="4612"/>
                    <a:pt x="76" y="4161"/>
                    <a:pt x="477" y="3860"/>
                  </a:cubicBezTo>
                  <a:cubicBezTo>
                    <a:pt x="1479" y="3058"/>
                    <a:pt x="2407" y="2206"/>
                    <a:pt x="3560" y="1630"/>
                  </a:cubicBezTo>
                  <a:cubicBezTo>
                    <a:pt x="6893" y="1"/>
                    <a:pt x="10452" y="2256"/>
                    <a:pt x="10226" y="52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5" name="Google Shape;3249;p35">
              <a:extLst>
                <a:ext uri="{FF2B5EF4-FFF2-40B4-BE49-F238E27FC236}">
                  <a16:creationId xmlns:a16="http://schemas.microsoft.com/office/drawing/2014/main" id="{E6F52350-F6F7-8B35-E057-AF11ADA1F3B6}"/>
                </a:ext>
              </a:extLst>
            </p:cNvPr>
            <p:cNvSpPr/>
            <p:nvPr/>
          </p:nvSpPr>
          <p:spPr>
            <a:xfrm>
              <a:off x="7192445" y="1873582"/>
              <a:ext cx="115090" cy="130238"/>
            </a:xfrm>
            <a:custGeom>
              <a:avLst/>
              <a:gdLst/>
              <a:ahLst/>
              <a:cxnLst/>
              <a:rect l="l" t="t" r="r" b="b"/>
              <a:pathLst>
                <a:path w="10477" h="11856" extrusionOk="0">
                  <a:moveTo>
                    <a:pt x="401" y="5690"/>
                  </a:moveTo>
                  <a:cubicBezTo>
                    <a:pt x="0" y="2833"/>
                    <a:pt x="3033" y="1"/>
                    <a:pt x="6517" y="1379"/>
                  </a:cubicBezTo>
                  <a:cubicBezTo>
                    <a:pt x="7920" y="1956"/>
                    <a:pt x="9098" y="2858"/>
                    <a:pt x="10101" y="3986"/>
                  </a:cubicBezTo>
                  <a:cubicBezTo>
                    <a:pt x="10376" y="4312"/>
                    <a:pt x="10477" y="4587"/>
                    <a:pt x="10101" y="4888"/>
                  </a:cubicBezTo>
                  <a:cubicBezTo>
                    <a:pt x="8020" y="6542"/>
                    <a:pt x="6542" y="8723"/>
                    <a:pt x="4938" y="10778"/>
                  </a:cubicBezTo>
                  <a:cubicBezTo>
                    <a:pt x="4111" y="11805"/>
                    <a:pt x="3960" y="11856"/>
                    <a:pt x="3008" y="10953"/>
                  </a:cubicBezTo>
                  <a:cubicBezTo>
                    <a:pt x="2231" y="10176"/>
                    <a:pt x="1454" y="9424"/>
                    <a:pt x="1003" y="8372"/>
                  </a:cubicBezTo>
                  <a:cubicBezTo>
                    <a:pt x="627" y="7470"/>
                    <a:pt x="276" y="6592"/>
                    <a:pt x="401" y="569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6" name="Google Shape;3250;p35">
              <a:extLst>
                <a:ext uri="{FF2B5EF4-FFF2-40B4-BE49-F238E27FC236}">
                  <a16:creationId xmlns:a16="http://schemas.microsoft.com/office/drawing/2014/main" id="{0B7A2C60-C4CA-AE1F-8724-630B50B93D41}"/>
                </a:ext>
              </a:extLst>
            </p:cNvPr>
            <p:cNvSpPr/>
            <p:nvPr/>
          </p:nvSpPr>
          <p:spPr>
            <a:xfrm>
              <a:off x="7377183" y="2087234"/>
              <a:ext cx="183098" cy="114815"/>
            </a:xfrm>
            <a:custGeom>
              <a:avLst/>
              <a:gdLst/>
              <a:ahLst/>
              <a:cxnLst/>
              <a:rect l="l" t="t" r="r" b="b"/>
              <a:pathLst>
                <a:path w="16668" h="10452" extrusionOk="0">
                  <a:moveTo>
                    <a:pt x="16667" y="7294"/>
                  </a:moveTo>
                  <a:cubicBezTo>
                    <a:pt x="14136" y="10402"/>
                    <a:pt x="2707" y="10452"/>
                    <a:pt x="0" y="7143"/>
                  </a:cubicBezTo>
                  <a:cubicBezTo>
                    <a:pt x="502" y="7018"/>
                    <a:pt x="828" y="7394"/>
                    <a:pt x="1203" y="7469"/>
                  </a:cubicBezTo>
                  <a:cubicBezTo>
                    <a:pt x="3158" y="7920"/>
                    <a:pt x="5138" y="8296"/>
                    <a:pt x="7168" y="8246"/>
                  </a:cubicBezTo>
                  <a:cubicBezTo>
                    <a:pt x="8121" y="8246"/>
                    <a:pt x="8121" y="8221"/>
                    <a:pt x="8121" y="7294"/>
                  </a:cubicBezTo>
                  <a:cubicBezTo>
                    <a:pt x="8121" y="6216"/>
                    <a:pt x="8171" y="5189"/>
                    <a:pt x="7244" y="4286"/>
                  </a:cubicBezTo>
                  <a:cubicBezTo>
                    <a:pt x="6542" y="3610"/>
                    <a:pt x="6116" y="2607"/>
                    <a:pt x="5665" y="1730"/>
                  </a:cubicBezTo>
                  <a:cubicBezTo>
                    <a:pt x="5239" y="853"/>
                    <a:pt x="5564" y="176"/>
                    <a:pt x="6517" y="101"/>
                  </a:cubicBezTo>
                  <a:cubicBezTo>
                    <a:pt x="7820" y="1"/>
                    <a:pt x="9148" y="1"/>
                    <a:pt x="10452" y="101"/>
                  </a:cubicBezTo>
                  <a:cubicBezTo>
                    <a:pt x="11454" y="176"/>
                    <a:pt x="11805" y="878"/>
                    <a:pt x="11304" y="1805"/>
                  </a:cubicBezTo>
                  <a:cubicBezTo>
                    <a:pt x="10803" y="2783"/>
                    <a:pt x="10351" y="3810"/>
                    <a:pt x="9549" y="4562"/>
                  </a:cubicBezTo>
                  <a:cubicBezTo>
                    <a:pt x="8497" y="5590"/>
                    <a:pt x="8998" y="6768"/>
                    <a:pt x="8948" y="7895"/>
                  </a:cubicBezTo>
                  <a:cubicBezTo>
                    <a:pt x="8948" y="8321"/>
                    <a:pt x="9399" y="8246"/>
                    <a:pt x="9675" y="8246"/>
                  </a:cubicBezTo>
                  <a:cubicBezTo>
                    <a:pt x="11103" y="8347"/>
                    <a:pt x="12482" y="8096"/>
                    <a:pt x="13860" y="7870"/>
                  </a:cubicBezTo>
                  <a:cubicBezTo>
                    <a:pt x="14813" y="7745"/>
                    <a:pt x="15740" y="7519"/>
                    <a:pt x="16667" y="7294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7" name="Google Shape;3251;p35">
              <a:extLst>
                <a:ext uri="{FF2B5EF4-FFF2-40B4-BE49-F238E27FC236}">
                  <a16:creationId xmlns:a16="http://schemas.microsoft.com/office/drawing/2014/main" id="{9BC3B4EA-4868-2D09-9BE6-7FF882C8737F}"/>
                </a:ext>
              </a:extLst>
            </p:cNvPr>
            <p:cNvSpPr/>
            <p:nvPr/>
          </p:nvSpPr>
          <p:spPr>
            <a:xfrm>
              <a:off x="7356256" y="2035746"/>
              <a:ext cx="46818" cy="46818"/>
            </a:xfrm>
            <a:custGeom>
              <a:avLst/>
              <a:gdLst/>
              <a:ahLst/>
              <a:cxnLst/>
              <a:rect l="l" t="t" r="r" b="b"/>
              <a:pathLst>
                <a:path w="4262" h="4262" extrusionOk="0">
                  <a:moveTo>
                    <a:pt x="4236" y="2081"/>
                  </a:moveTo>
                  <a:cubicBezTo>
                    <a:pt x="4261" y="3259"/>
                    <a:pt x="3284" y="4211"/>
                    <a:pt x="2056" y="4236"/>
                  </a:cubicBezTo>
                  <a:cubicBezTo>
                    <a:pt x="978" y="4262"/>
                    <a:pt x="101" y="3409"/>
                    <a:pt x="51" y="2257"/>
                  </a:cubicBezTo>
                  <a:cubicBezTo>
                    <a:pt x="1" y="1053"/>
                    <a:pt x="953" y="26"/>
                    <a:pt x="2156" y="26"/>
                  </a:cubicBezTo>
                  <a:cubicBezTo>
                    <a:pt x="3284" y="1"/>
                    <a:pt x="4236" y="928"/>
                    <a:pt x="4236" y="20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8" name="Google Shape;3252;p35">
              <a:extLst>
                <a:ext uri="{FF2B5EF4-FFF2-40B4-BE49-F238E27FC236}">
                  <a16:creationId xmlns:a16="http://schemas.microsoft.com/office/drawing/2014/main" id="{5E427DAD-8DC4-959C-B35E-235501A95147}"/>
                </a:ext>
              </a:extLst>
            </p:cNvPr>
            <p:cNvSpPr/>
            <p:nvPr/>
          </p:nvSpPr>
          <p:spPr>
            <a:xfrm>
              <a:off x="7537699" y="2035746"/>
              <a:ext cx="46807" cy="47093"/>
            </a:xfrm>
            <a:custGeom>
              <a:avLst/>
              <a:gdLst/>
              <a:ahLst/>
              <a:cxnLst/>
              <a:rect l="l" t="t" r="r" b="b"/>
              <a:pathLst>
                <a:path w="4261" h="4287" extrusionOk="0">
                  <a:moveTo>
                    <a:pt x="4236" y="2106"/>
                  </a:moveTo>
                  <a:cubicBezTo>
                    <a:pt x="4261" y="3259"/>
                    <a:pt x="3434" y="4211"/>
                    <a:pt x="2356" y="4236"/>
                  </a:cubicBezTo>
                  <a:cubicBezTo>
                    <a:pt x="1153" y="4287"/>
                    <a:pt x="100" y="3359"/>
                    <a:pt x="50" y="2206"/>
                  </a:cubicBezTo>
                  <a:cubicBezTo>
                    <a:pt x="0" y="1003"/>
                    <a:pt x="952" y="1"/>
                    <a:pt x="2155" y="26"/>
                  </a:cubicBezTo>
                  <a:cubicBezTo>
                    <a:pt x="3283" y="26"/>
                    <a:pt x="4236" y="978"/>
                    <a:pt x="4236" y="2106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9" name="Google Shape;3253;p35">
              <a:extLst>
                <a:ext uri="{FF2B5EF4-FFF2-40B4-BE49-F238E27FC236}">
                  <a16:creationId xmlns:a16="http://schemas.microsoft.com/office/drawing/2014/main" id="{24E3532D-1F84-797C-8502-3441B54C6E36}"/>
                </a:ext>
              </a:extLst>
            </p:cNvPr>
            <p:cNvSpPr/>
            <p:nvPr/>
          </p:nvSpPr>
          <p:spPr>
            <a:xfrm>
              <a:off x="7344414" y="2101548"/>
              <a:ext cx="58385" cy="33878"/>
            </a:xfrm>
            <a:custGeom>
              <a:avLst/>
              <a:gdLst/>
              <a:ahLst/>
              <a:cxnLst/>
              <a:rect l="l" t="t" r="r" b="b"/>
              <a:pathLst>
                <a:path w="5315" h="3084" extrusionOk="0">
                  <a:moveTo>
                    <a:pt x="2307" y="101"/>
                  </a:moveTo>
                  <a:cubicBezTo>
                    <a:pt x="3109" y="1"/>
                    <a:pt x="3861" y="226"/>
                    <a:pt x="4587" y="527"/>
                  </a:cubicBezTo>
                  <a:cubicBezTo>
                    <a:pt x="5039" y="728"/>
                    <a:pt x="5314" y="1003"/>
                    <a:pt x="5314" y="1530"/>
                  </a:cubicBezTo>
                  <a:cubicBezTo>
                    <a:pt x="5314" y="2106"/>
                    <a:pt x="4988" y="2407"/>
                    <a:pt x="4512" y="2582"/>
                  </a:cubicBezTo>
                  <a:cubicBezTo>
                    <a:pt x="3284" y="3084"/>
                    <a:pt x="2031" y="3059"/>
                    <a:pt x="803" y="2582"/>
                  </a:cubicBezTo>
                  <a:cubicBezTo>
                    <a:pt x="252" y="2382"/>
                    <a:pt x="1" y="2006"/>
                    <a:pt x="1" y="1379"/>
                  </a:cubicBezTo>
                  <a:cubicBezTo>
                    <a:pt x="26" y="753"/>
                    <a:pt x="352" y="427"/>
                    <a:pt x="878" y="201"/>
                  </a:cubicBezTo>
                  <a:cubicBezTo>
                    <a:pt x="1329" y="26"/>
                    <a:pt x="1831" y="126"/>
                    <a:pt x="2307" y="1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0" name="Google Shape;3254;p35">
              <a:extLst>
                <a:ext uri="{FF2B5EF4-FFF2-40B4-BE49-F238E27FC236}">
                  <a16:creationId xmlns:a16="http://schemas.microsoft.com/office/drawing/2014/main" id="{1361439D-0158-E301-4F8A-3F752CA05B8E}"/>
                </a:ext>
              </a:extLst>
            </p:cNvPr>
            <p:cNvSpPr/>
            <p:nvPr/>
          </p:nvSpPr>
          <p:spPr>
            <a:xfrm>
              <a:off x="7547333" y="2103207"/>
              <a:ext cx="65262" cy="31395"/>
            </a:xfrm>
            <a:custGeom>
              <a:avLst/>
              <a:gdLst/>
              <a:ahLst/>
              <a:cxnLst/>
              <a:rect l="l" t="t" r="r" b="b"/>
              <a:pathLst>
                <a:path w="5941" h="2858" extrusionOk="0">
                  <a:moveTo>
                    <a:pt x="2582" y="2832"/>
                  </a:moveTo>
                  <a:cubicBezTo>
                    <a:pt x="2005" y="2857"/>
                    <a:pt x="1354" y="2857"/>
                    <a:pt x="727" y="2607"/>
                  </a:cubicBezTo>
                  <a:cubicBezTo>
                    <a:pt x="326" y="2431"/>
                    <a:pt x="50" y="2231"/>
                    <a:pt x="25" y="1780"/>
                  </a:cubicBezTo>
                  <a:cubicBezTo>
                    <a:pt x="0" y="1354"/>
                    <a:pt x="100" y="1028"/>
                    <a:pt x="476" y="777"/>
                  </a:cubicBezTo>
                  <a:cubicBezTo>
                    <a:pt x="1504" y="75"/>
                    <a:pt x="4286" y="0"/>
                    <a:pt x="5288" y="652"/>
                  </a:cubicBezTo>
                  <a:cubicBezTo>
                    <a:pt x="5865" y="1028"/>
                    <a:pt x="5940" y="1504"/>
                    <a:pt x="5439" y="2030"/>
                  </a:cubicBezTo>
                  <a:cubicBezTo>
                    <a:pt x="4662" y="2857"/>
                    <a:pt x="3659" y="2857"/>
                    <a:pt x="2582" y="283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61" name="Google Shape;3255;p35">
            <a:extLst>
              <a:ext uri="{FF2B5EF4-FFF2-40B4-BE49-F238E27FC236}">
                <a16:creationId xmlns:a16="http://schemas.microsoft.com/office/drawing/2014/main" id="{D7271908-1453-7063-1A63-CC6E63EC6723}"/>
              </a:ext>
            </a:extLst>
          </p:cNvPr>
          <p:cNvGrpSpPr/>
          <p:nvPr/>
        </p:nvGrpSpPr>
        <p:grpSpPr>
          <a:xfrm>
            <a:off x="5001934" y="3541453"/>
            <a:ext cx="521613" cy="519064"/>
            <a:chOff x="6289676" y="1855687"/>
            <a:chExt cx="503552" cy="501092"/>
          </a:xfrm>
        </p:grpSpPr>
        <p:sp>
          <p:nvSpPr>
            <p:cNvPr id="62" name="Google Shape;3256;p35">
              <a:extLst>
                <a:ext uri="{FF2B5EF4-FFF2-40B4-BE49-F238E27FC236}">
                  <a16:creationId xmlns:a16="http://schemas.microsoft.com/office/drawing/2014/main" id="{6F21637F-E9BC-03FD-9AC5-4863E0198E10}"/>
                </a:ext>
              </a:extLst>
            </p:cNvPr>
            <p:cNvSpPr/>
            <p:nvPr/>
          </p:nvSpPr>
          <p:spPr>
            <a:xfrm>
              <a:off x="6289676" y="1855687"/>
              <a:ext cx="503552" cy="501092"/>
            </a:xfrm>
            <a:custGeom>
              <a:avLst/>
              <a:gdLst/>
              <a:ahLst/>
              <a:cxnLst/>
              <a:rect l="l" t="t" r="r" b="b"/>
              <a:pathLst>
                <a:path w="45840" h="45616" extrusionOk="0">
                  <a:moveTo>
                    <a:pt x="22882" y="45515"/>
                  </a:moveTo>
                  <a:cubicBezTo>
                    <a:pt x="18747" y="45390"/>
                    <a:pt x="14587" y="45289"/>
                    <a:pt x="10602" y="44011"/>
                  </a:cubicBezTo>
                  <a:cubicBezTo>
                    <a:pt x="8471" y="43334"/>
                    <a:pt x="6491" y="42432"/>
                    <a:pt x="4812" y="40928"/>
                  </a:cubicBezTo>
                  <a:cubicBezTo>
                    <a:pt x="1955" y="38347"/>
                    <a:pt x="602" y="35039"/>
                    <a:pt x="326" y="31254"/>
                  </a:cubicBezTo>
                  <a:cubicBezTo>
                    <a:pt x="0" y="26868"/>
                    <a:pt x="977" y="22683"/>
                    <a:pt x="2481" y="18597"/>
                  </a:cubicBezTo>
                  <a:cubicBezTo>
                    <a:pt x="3183" y="16718"/>
                    <a:pt x="4336" y="15089"/>
                    <a:pt x="5639" y="13560"/>
                  </a:cubicBezTo>
                  <a:cubicBezTo>
                    <a:pt x="6040" y="13059"/>
                    <a:pt x="6090" y="12758"/>
                    <a:pt x="5689" y="12206"/>
                  </a:cubicBezTo>
                  <a:cubicBezTo>
                    <a:pt x="2757" y="7971"/>
                    <a:pt x="4561" y="2532"/>
                    <a:pt x="9424" y="878"/>
                  </a:cubicBezTo>
                  <a:cubicBezTo>
                    <a:pt x="11855" y="76"/>
                    <a:pt x="14236" y="853"/>
                    <a:pt x="15664" y="2958"/>
                  </a:cubicBezTo>
                  <a:cubicBezTo>
                    <a:pt x="16391" y="4036"/>
                    <a:pt x="16917" y="5189"/>
                    <a:pt x="17043" y="6517"/>
                  </a:cubicBezTo>
                  <a:cubicBezTo>
                    <a:pt x="17118" y="7169"/>
                    <a:pt x="17369" y="7294"/>
                    <a:pt x="18020" y="7219"/>
                  </a:cubicBezTo>
                  <a:cubicBezTo>
                    <a:pt x="21354" y="6818"/>
                    <a:pt x="24712" y="6818"/>
                    <a:pt x="28070" y="7244"/>
                  </a:cubicBezTo>
                  <a:cubicBezTo>
                    <a:pt x="28572" y="7319"/>
                    <a:pt x="28747" y="7169"/>
                    <a:pt x="28797" y="6718"/>
                  </a:cubicBezTo>
                  <a:cubicBezTo>
                    <a:pt x="28973" y="5540"/>
                    <a:pt x="29349" y="4462"/>
                    <a:pt x="29925" y="3434"/>
                  </a:cubicBezTo>
                  <a:cubicBezTo>
                    <a:pt x="31404" y="928"/>
                    <a:pt x="33910" y="1"/>
                    <a:pt x="36642" y="953"/>
                  </a:cubicBezTo>
                  <a:cubicBezTo>
                    <a:pt x="41379" y="2582"/>
                    <a:pt x="43158" y="8196"/>
                    <a:pt x="40176" y="12231"/>
                  </a:cubicBezTo>
                  <a:cubicBezTo>
                    <a:pt x="39825" y="12733"/>
                    <a:pt x="39775" y="13008"/>
                    <a:pt x="40201" y="13485"/>
                  </a:cubicBezTo>
                  <a:cubicBezTo>
                    <a:pt x="43409" y="16968"/>
                    <a:pt x="44587" y="21304"/>
                    <a:pt x="45339" y="25815"/>
                  </a:cubicBezTo>
                  <a:cubicBezTo>
                    <a:pt x="45740" y="28146"/>
                    <a:pt x="45840" y="30527"/>
                    <a:pt x="45389" y="32858"/>
                  </a:cubicBezTo>
                  <a:cubicBezTo>
                    <a:pt x="44436" y="37971"/>
                    <a:pt x="41679" y="41655"/>
                    <a:pt x="36717" y="43510"/>
                  </a:cubicBezTo>
                  <a:cubicBezTo>
                    <a:pt x="34010" y="44537"/>
                    <a:pt x="31228" y="45089"/>
                    <a:pt x="28346" y="45264"/>
                  </a:cubicBezTo>
                  <a:cubicBezTo>
                    <a:pt x="26542" y="45364"/>
                    <a:pt x="24712" y="45615"/>
                    <a:pt x="22882" y="45515"/>
                  </a:cubicBezTo>
                </a:path>
              </a:pathLst>
            </a:custGeom>
            <a:solidFill>
              <a:srgbClr val="ABD1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3" name="Google Shape;3257;p35">
              <a:extLst>
                <a:ext uri="{FF2B5EF4-FFF2-40B4-BE49-F238E27FC236}">
                  <a16:creationId xmlns:a16="http://schemas.microsoft.com/office/drawing/2014/main" id="{F0CE74BC-19D0-EE2D-6CA8-74D2607075EC}"/>
                </a:ext>
              </a:extLst>
            </p:cNvPr>
            <p:cNvSpPr/>
            <p:nvPr/>
          </p:nvSpPr>
          <p:spPr>
            <a:xfrm>
              <a:off x="6375020" y="1900847"/>
              <a:ext cx="55353" cy="58649"/>
            </a:xfrm>
            <a:custGeom>
              <a:avLst/>
              <a:gdLst/>
              <a:ahLst/>
              <a:cxnLst/>
              <a:rect l="l" t="t" r="r" b="b"/>
              <a:pathLst>
                <a:path w="5039" h="5339" extrusionOk="0">
                  <a:moveTo>
                    <a:pt x="26" y="2607"/>
                  </a:moveTo>
                  <a:cubicBezTo>
                    <a:pt x="51" y="1103"/>
                    <a:pt x="1178" y="0"/>
                    <a:pt x="2632" y="50"/>
                  </a:cubicBezTo>
                  <a:cubicBezTo>
                    <a:pt x="3985" y="100"/>
                    <a:pt x="5038" y="1379"/>
                    <a:pt x="4963" y="2882"/>
                  </a:cubicBezTo>
                  <a:cubicBezTo>
                    <a:pt x="4913" y="4286"/>
                    <a:pt x="3760" y="5338"/>
                    <a:pt x="2331" y="5288"/>
                  </a:cubicBezTo>
                  <a:cubicBezTo>
                    <a:pt x="978" y="5263"/>
                    <a:pt x="1" y="4110"/>
                    <a:pt x="26" y="26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4" name="Google Shape;3258;p35">
              <a:extLst>
                <a:ext uri="{FF2B5EF4-FFF2-40B4-BE49-F238E27FC236}">
                  <a16:creationId xmlns:a16="http://schemas.microsoft.com/office/drawing/2014/main" id="{C9674DD6-49DB-838B-9C08-E91C46971B0F}"/>
                </a:ext>
              </a:extLst>
            </p:cNvPr>
            <p:cNvSpPr/>
            <p:nvPr/>
          </p:nvSpPr>
          <p:spPr>
            <a:xfrm>
              <a:off x="6654198" y="1901122"/>
              <a:ext cx="54519" cy="58100"/>
            </a:xfrm>
            <a:custGeom>
              <a:avLst/>
              <a:gdLst/>
              <a:ahLst/>
              <a:cxnLst/>
              <a:rect l="l" t="t" r="r" b="b"/>
              <a:pathLst>
                <a:path w="4963" h="5289" extrusionOk="0">
                  <a:moveTo>
                    <a:pt x="2456" y="25"/>
                  </a:moveTo>
                  <a:cubicBezTo>
                    <a:pt x="3860" y="50"/>
                    <a:pt x="4963" y="1228"/>
                    <a:pt x="4938" y="2707"/>
                  </a:cubicBezTo>
                  <a:cubicBezTo>
                    <a:pt x="4887" y="4211"/>
                    <a:pt x="3860" y="5288"/>
                    <a:pt x="2481" y="5263"/>
                  </a:cubicBezTo>
                  <a:cubicBezTo>
                    <a:pt x="1053" y="5238"/>
                    <a:pt x="0" y="4161"/>
                    <a:pt x="0" y="2732"/>
                  </a:cubicBezTo>
                  <a:cubicBezTo>
                    <a:pt x="0" y="1178"/>
                    <a:pt x="1078" y="0"/>
                    <a:pt x="2456" y="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5" name="Google Shape;3259;p35">
              <a:extLst>
                <a:ext uri="{FF2B5EF4-FFF2-40B4-BE49-F238E27FC236}">
                  <a16:creationId xmlns:a16="http://schemas.microsoft.com/office/drawing/2014/main" id="{62CF755D-500D-F54F-8199-078BA94A17DF}"/>
                </a:ext>
              </a:extLst>
            </p:cNvPr>
            <p:cNvSpPr/>
            <p:nvPr/>
          </p:nvSpPr>
          <p:spPr>
            <a:xfrm>
              <a:off x="6398419" y="2010151"/>
              <a:ext cx="76005" cy="44061"/>
            </a:xfrm>
            <a:custGeom>
              <a:avLst/>
              <a:gdLst/>
              <a:ahLst/>
              <a:cxnLst/>
              <a:rect l="l" t="t" r="r" b="b"/>
              <a:pathLst>
                <a:path w="6919" h="4011" extrusionOk="0">
                  <a:moveTo>
                    <a:pt x="3835" y="75"/>
                  </a:moveTo>
                  <a:cubicBezTo>
                    <a:pt x="4262" y="75"/>
                    <a:pt x="4663" y="50"/>
                    <a:pt x="5089" y="75"/>
                  </a:cubicBezTo>
                  <a:cubicBezTo>
                    <a:pt x="5966" y="175"/>
                    <a:pt x="6693" y="852"/>
                    <a:pt x="6818" y="1629"/>
                  </a:cubicBezTo>
                  <a:cubicBezTo>
                    <a:pt x="6918" y="2331"/>
                    <a:pt x="6442" y="3083"/>
                    <a:pt x="5590" y="3434"/>
                  </a:cubicBezTo>
                  <a:cubicBezTo>
                    <a:pt x="4262" y="3960"/>
                    <a:pt x="2908" y="4010"/>
                    <a:pt x="1580" y="3559"/>
                  </a:cubicBezTo>
                  <a:cubicBezTo>
                    <a:pt x="226" y="3108"/>
                    <a:pt x="1" y="1729"/>
                    <a:pt x="1053" y="752"/>
                  </a:cubicBezTo>
                  <a:cubicBezTo>
                    <a:pt x="1855" y="0"/>
                    <a:pt x="2858" y="50"/>
                    <a:pt x="3835" y="7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6" name="Google Shape;3260;p35">
              <a:extLst>
                <a:ext uri="{FF2B5EF4-FFF2-40B4-BE49-F238E27FC236}">
                  <a16:creationId xmlns:a16="http://schemas.microsoft.com/office/drawing/2014/main" id="{67B9D974-C204-6B27-06FF-68B9FF63D1BB}"/>
                </a:ext>
              </a:extLst>
            </p:cNvPr>
            <p:cNvSpPr/>
            <p:nvPr/>
          </p:nvSpPr>
          <p:spPr>
            <a:xfrm>
              <a:off x="6609873" y="2009316"/>
              <a:ext cx="74061" cy="43512"/>
            </a:xfrm>
            <a:custGeom>
              <a:avLst/>
              <a:gdLst/>
              <a:ahLst/>
              <a:cxnLst/>
              <a:rect l="l" t="t" r="r" b="b"/>
              <a:pathLst>
                <a:path w="6742" h="3961" extrusionOk="0">
                  <a:moveTo>
                    <a:pt x="3459" y="3860"/>
                  </a:moveTo>
                  <a:cubicBezTo>
                    <a:pt x="2682" y="3961"/>
                    <a:pt x="1980" y="3810"/>
                    <a:pt x="1278" y="3485"/>
                  </a:cubicBezTo>
                  <a:cubicBezTo>
                    <a:pt x="476" y="3134"/>
                    <a:pt x="0" y="2407"/>
                    <a:pt x="50" y="1680"/>
                  </a:cubicBezTo>
                  <a:cubicBezTo>
                    <a:pt x="100" y="1053"/>
                    <a:pt x="777" y="302"/>
                    <a:pt x="1554" y="226"/>
                  </a:cubicBezTo>
                  <a:cubicBezTo>
                    <a:pt x="2682" y="76"/>
                    <a:pt x="3835" y="1"/>
                    <a:pt x="4988" y="327"/>
                  </a:cubicBezTo>
                  <a:cubicBezTo>
                    <a:pt x="5489" y="477"/>
                    <a:pt x="5865" y="778"/>
                    <a:pt x="6166" y="1179"/>
                  </a:cubicBezTo>
                  <a:cubicBezTo>
                    <a:pt x="6742" y="2006"/>
                    <a:pt x="6541" y="2858"/>
                    <a:pt x="5714" y="3409"/>
                  </a:cubicBezTo>
                  <a:cubicBezTo>
                    <a:pt x="5013" y="3886"/>
                    <a:pt x="4236" y="3936"/>
                    <a:pt x="3459" y="386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7" name="Google Shape;3261;p35">
              <a:extLst>
                <a:ext uri="{FF2B5EF4-FFF2-40B4-BE49-F238E27FC236}">
                  <a16:creationId xmlns:a16="http://schemas.microsoft.com/office/drawing/2014/main" id="{E2E48776-0861-C797-27F5-712ED4E8CB15}"/>
                </a:ext>
              </a:extLst>
            </p:cNvPr>
            <p:cNvSpPr/>
            <p:nvPr/>
          </p:nvSpPr>
          <p:spPr>
            <a:xfrm>
              <a:off x="6502767" y="1995826"/>
              <a:ext cx="77104" cy="49575"/>
            </a:xfrm>
            <a:custGeom>
              <a:avLst/>
              <a:gdLst/>
              <a:ahLst/>
              <a:cxnLst/>
              <a:rect l="l" t="t" r="r" b="b"/>
              <a:pathLst>
                <a:path w="7019" h="4513" extrusionOk="0">
                  <a:moveTo>
                    <a:pt x="7018" y="527"/>
                  </a:moveTo>
                  <a:cubicBezTo>
                    <a:pt x="6993" y="627"/>
                    <a:pt x="6968" y="753"/>
                    <a:pt x="6918" y="853"/>
                  </a:cubicBezTo>
                  <a:cubicBezTo>
                    <a:pt x="6367" y="2206"/>
                    <a:pt x="5339" y="3184"/>
                    <a:pt x="4286" y="4111"/>
                  </a:cubicBezTo>
                  <a:cubicBezTo>
                    <a:pt x="3835" y="4512"/>
                    <a:pt x="3259" y="4512"/>
                    <a:pt x="2808" y="4111"/>
                  </a:cubicBezTo>
                  <a:cubicBezTo>
                    <a:pt x="1780" y="3209"/>
                    <a:pt x="803" y="2231"/>
                    <a:pt x="226" y="953"/>
                  </a:cubicBezTo>
                  <a:cubicBezTo>
                    <a:pt x="126" y="728"/>
                    <a:pt x="1" y="477"/>
                    <a:pt x="201" y="251"/>
                  </a:cubicBezTo>
                  <a:cubicBezTo>
                    <a:pt x="452" y="1"/>
                    <a:pt x="727" y="176"/>
                    <a:pt x="978" y="327"/>
                  </a:cubicBezTo>
                  <a:cubicBezTo>
                    <a:pt x="1780" y="803"/>
                    <a:pt x="2331" y="1530"/>
                    <a:pt x="2983" y="2156"/>
                  </a:cubicBezTo>
                  <a:cubicBezTo>
                    <a:pt x="3560" y="2708"/>
                    <a:pt x="3560" y="2708"/>
                    <a:pt x="4136" y="2156"/>
                  </a:cubicBezTo>
                  <a:cubicBezTo>
                    <a:pt x="4712" y="1605"/>
                    <a:pt x="5264" y="1053"/>
                    <a:pt x="5840" y="527"/>
                  </a:cubicBezTo>
                  <a:cubicBezTo>
                    <a:pt x="6066" y="327"/>
                    <a:pt x="6291" y="151"/>
                    <a:pt x="6617" y="126"/>
                  </a:cubicBezTo>
                  <a:cubicBezTo>
                    <a:pt x="6868" y="126"/>
                    <a:pt x="6993" y="251"/>
                    <a:pt x="7018" y="5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sp>
        <p:nvSpPr>
          <p:cNvPr id="80" name="Google Shape;3278;p35">
            <a:hlinkClick r:id="rId4" action="ppaction://hlinksldjump"/>
            <a:extLst>
              <a:ext uri="{FF2B5EF4-FFF2-40B4-BE49-F238E27FC236}">
                <a16:creationId xmlns:a16="http://schemas.microsoft.com/office/drawing/2014/main" id="{35DCB5CB-BF32-553F-3787-B8ABD4345DB6}"/>
              </a:ext>
            </a:extLst>
          </p:cNvPr>
          <p:cNvSpPr/>
          <p:nvPr/>
        </p:nvSpPr>
        <p:spPr>
          <a:xfrm>
            <a:off x="10967823" y="6754400"/>
            <a:ext cx="591200" cy="394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7038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5DE5-8083-1CD3-51A5-8C82490B578B}"/>
              </a:ext>
            </a:extLst>
          </p:cNvPr>
          <p:cNvSpPr txBox="1">
            <a:spLocks/>
          </p:cNvSpPr>
          <p:nvPr/>
        </p:nvSpPr>
        <p:spPr>
          <a:xfrm>
            <a:off x="3623930" y="1577238"/>
            <a:ext cx="5349949" cy="58117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Một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số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hoa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văn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cổ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Việt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Nam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8DFE29-2203-734D-DB68-9FE65DA346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9" r="30899"/>
          <a:stretch/>
        </p:blipFill>
        <p:spPr>
          <a:xfrm>
            <a:off x="7567723" y="2298365"/>
            <a:ext cx="3503879" cy="41957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A6E69A-8457-583D-FF49-04B655380F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1" t="3197" r="31910"/>
          <a:stretch/>
        </p:blipFill>
        <p:spPr>
          <a:xfrm>
            <a:off x="798198" y="2437658"/>
            <a:ext cx="3395281" cy="40565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0B3C7A-91B5-7302-A8C6-446080753B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1" r="32138"/>
          <a:stretch/>
        </p:blipFill>
        <p:spPr>
          <a:xfrm>
            <a:off x="4353177" y="2437658"/>
            <a:ext cx="3054849" cy="405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936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08F64-472C-7629-15CA-2FF6304FB7B4}"/>
              </a:ext>
            </a:extLst>
          </p:cNvPr>
          <p:cNvSpPr txBox="1">
            <a:spLocks/>
          </p:cNvSpPr>
          <p:nvPr/>
        </p:nvSpPr>
        <p:spPr>
          <a:xfrm>
            <a:off x="4198089" y="1142190"/>
            <a:ext cx="5658293" cy="50674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Một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số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hoa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văn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cổ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Việt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Nam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739EC1-49D2-320C-15D2-54BB9A2D8C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8" t="5434" r="19775"/>
          <a:stretch/>
        </p:blipFill>
        <p:spPr>
          <a:xfrm>
            <a:off x="2636874" y="2049345"/>
            <a:ext cx="3406626" cy="24926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B84548-289F-51D1-5345-3CBCBAA6BC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8" r="29550"/>
          <a:stretch/>
        </p:blipFill>
        <p:spPr>
          <a:xfrm>
            <a:off x="7501191" y="1867613"/>
            <a:ext cx="2603791" cy="2870239"/>
          </a:xfrm>
          <a:prstGeom prst="rect">
            <a:avLst/>
          </a:prstGeom>
        </p:spPr>
      </p:pic>
      <p:sp>
        <p:nvSpPr>
          <p:cNvPr id="5" name="Rounded Rectangular Callout 7">
            <a:extLst>
              <a:ext uri="{FF2B5EF4-FFF2-40B4-BE49-F238E27FC236}">
                <a16:creationId xmlns:a16="http://schemas.microsoft.com/office/drawing/2014/main" id="{AA8AFED2-D24C-DC24-3A25-4F82FC7F1F56}"/>
              </a:ext>
            </a:extLst>
          </p:cNvPr>
          <p:cNvSpPr/>
          <p:nvPr/>
        </p:nvSpPr>
        <p:spPr>
          <a:xfrm>
            <a:off x="4452135" y="4836075"/>
            <a:ext cx="6575461" cy="1330752"/>
          </a:xfrm>
          <a:prstGeom prst="wedgeRoundRectCallout">
            <a:avLst>
              <a:gd name="adj1" fmla="val -60447"/>
              <a:gd name="adj2" fmla="val 347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Em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có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nhận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xét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gì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về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đặc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điểm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chất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liệu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của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các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họa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tiết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truyền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thống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972E0F-2CE5-3534-202C-F2AEA0AE3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29" y="4921087"/>
            <a:ext cx="1333443" cy="178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6262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A557E-83E4-2360-6C19-AC04BF25E435}"/>
              </a:ext>
            </a:extLst>
          </p:cNvPr>
          <p:cNvSpPr txBox="1">
            <a:spLocks/>
          </p:cNvSpPr>
          <p:nvPr/>
        </p:nvSpPr>
        <p:spPr>
          <a:xfrm>
            <a:off x="1074625" y="1633131"/>
            <a:ext cx="8728593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Một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số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họa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tiết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trang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trí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được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sử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dụng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trong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đời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sống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0CA284-F5E4-9156-645B-1DDB37A8EC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3" r="12697"/>
          <a:stretch/>
        </p:blipFill>
        <p:spPr>
          <a:xfrm>
            <a:off x="2711302" y="2277368"/>
            <a:ext cx="3234012" cy="19926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1C277B-26F7-EEA5-9B75-37758F16BAD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7" t="5185" r="27978" b="5341"/>
          <a:stretch/>
        </p:blipFill>
        <p:spPr>
          <a:xfrm>
            <a:off x="7426946" y="2291444"/>
            <a:ext cx="1993091" cy="19550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6418E6-FD87-F54E-7CD2-69272BED68A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0" t="4688" r="14495" b="4844"/>
          <a:stretch/>
        </p:blipFill>
        <p:spPr>
          <a:xfrm>
            <a:off x="2522408" y="4478499"/>
            <a:ext cx="3573493" cy="20946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D4817D-9EE0-6EA7-6EAB-F0429E0EF86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4" t="3446" r="23034" b="3104"/>
          <a:stretch/>
        </p:blipFill>
        <p:spPr>
          <a:xfrm>
            <a:off x="7581205" y="4461269"/>
            <a:ext cx="2607863" cy="202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662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34538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81;p37">
            <a:extLst>
              <a:ext uri="{FF2B5EF4-FFF2-40B4-BE49-F238E27FC236}">
                <a16:creationId xmlns:a16="http://schemas.microsoft.com/office/drawing/2014/main" id="{9ACBC3D6-B4FD-2DAD-CE64-C6A25A2EEB70}"/>
              </a:ext>
            </a:extLst>
          </p:cNvPr>
          <p:cNvSpPr/>
          <p:nvPr/>
        </p:nvSpPr>
        <p:spPr>
          <a:xfrm>
            <a:off x="7567154" y="4209212"/>
            <a:ext cx="3760752" cy="134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</a:rPr>
              <a:t>Bước</a:t>
            </a:r>
            <a:r>
              <a:rPr lang="en-US" sz="2600" b="1" dirty="0">
                <a:latin typeface="UTM Avo" panose="02040603050506020204" pitchFamily="18" charset="0"/>
              </a:rPr>
              <a:t> 4: </a:t>
            </a:r>
            <a:r>
              <a:rPr lang="en-US" sz="2600" dirty="0" err="1">
                <a:latin typeface="UTM Avo" panose="02040603050506020204" pitchFamily="18" charset="0"/>
              </a:rPr>
              <a:t>Lựa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chọn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màu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sắc</a:t>
            </a:r>
            <a:endParaRPr sz="2600" dirty="0">
              <a:latin typeface="UTM Avo" panose="02040603050506020204" pitchFamily="18" charset="0"/>
            </a:endParaRPr>
          </a:p>
        </p:txBody>
      </p:sp>
      <p:sp>
        <p:nvSpPr>
          <p:cNvPr id="3" name="Google Shape;3482;p37">
            <a:extLst>
              <a:ext uri="{FF2B5EF4-FFF2-40B4-BE49-F238E27FC236}">
                <a16:creationId xmlns:a16="http://schemas.microsoft.com/office/drawing/2014/main" id="{57E19C4D-B121-673D-3266-02E8F7F81B86}"/>
              </a:ext>
            </a:extLst>
          </p:cNvPr>
          <p:cNvSpPr/>
          <p:nvPr/>
        </p:nvSpPr>
        <p:spPr>
          <a:xfrm>
            <a:off x="7567153" y="2153328"/>
            <a:ext cx="3760753" cy="17120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>
              <a:lnSpc>
                <a:spcPts val="4000"/>
              </a:lnSpc>
            </a:pPr>
            <a:r>
              <a:rPr lang="en-US" sz="2600" b="1" dirty="0" err="1">
                <a:latin typeface="UTM Avo" panose="02040603050506020204" pitchFamily="18" charset="0"/>
              </a:rPr>
              <a:t>Bước</a:t>
            </a:r>
            <a:r>
              <a:rPr lang="en-US" sz="2600" b="1" dirty="0">
                <a:latin typeface="UTM Avo" panose="02040603050506020204" pitchFamily="18" charset="0"/>
              </a:rPr>
              <a:t> 2: </a:t>
            </a:r>
            <a:r>
              <a:rPr lang="en-US" sz="2600" dirty="0" err="1">
                <a:latin typeface="UTM Avo" panose="02040603050506020204" pitchFamily="18" charset="0"/>
              </a:rPr>
              <a:t>Lựa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chọn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ảnh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vẽ</a:t>
            </a:r>
            <a:endParaRPr sz="2600" dirty="0">
              <a:latin typeface="UTM Avo" panose="02040603050506020204" pitchFamily="18" charset="0"/>
            </a:endParaRPr>
          </a:p>
        </p:txBody>
      </p:sp>
      <p:sp>
        <p:nvSpPr>
          <p:cNvPr id="4" name="Google Shape;3483;p37">
            <a:extLst>
              <a:ext uri="{FF2B5EF4-FFF2-40B4-BE49-F238E27FC236}">
                <a16:creationId xmlns:a16="http://schemas.microsoft.com/office/drawing/2014/main" id="{06710685-E450-0859-4807-159FE3CBF37C}"/>
              </a:ext>
            </a:extLst>
          </p:cNvPr>
          <p:cNvSpPr/>
          <p:nvPr/>
        </p:nvSpPr>
        <p:spPr>
          <a:xfrm>
            <a:off x="949088" y="4209212"/>
            <a:ext cx="3101600" cy="134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</a:rPr>
              <a:t>Bước</a:t>
            </a:r>
            <a:r>
              <a:rPr lang="en-US" sz="2600" b="1" dirty="0">
                <a:latin typeface="UTM Avo" panose="02040603050506020204" pitchFamily="18" charset="0"/>
              </a:rPr>
              <a:t> 3: </a:t>
            </a:r>
            <a:r>
              <a:rPr lang="en-US" sz="2600" dirty="0" err="1">
                <a:latin typeface="UTM Avo" panose="02040603050506020204" pitchFamily="18" charset="0"/>
              </a:rPr>
              <a:t>Tìm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cách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sắp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xếp</a:t>
            </a:r>
            <a:endParaRPr sz="2600" dirty="0">
              <a:latin typeface="UTM Avo" panose="02040603050506020204" pitchFamily="18" charset="0"/>
            </a:endParaRPr>
          </a:p>
        </p:txBody>
      </p:sp>
      <p:sp>
        <p:nvSpPr>
          <p:cNvPr id="5" name="Google Shape;3484;p37">
            <a:extLst>
              <a:ext uri="{FF2B5EF4-FFF2-40B4-BE49-F238E27FC236}">
                <a16:creationId xmlns:a16="http://schemas.microsoft.com/office/drawing/2014/main" id="{BFEF6AF4-C5CA-05DC-A08B-9A5207CBCE0B}"/>
              </a:ext>
            </a:extLst>
          </p:cNvPr>
          <p:cNvSpPr/>
          <p:nvPr/>
        </p:nvSpPr>
        <p:spPr>
          <a:xfrm>
            <a:off x="949088" y="2153329"/>
            <a:ext cx="3101600" cy="134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</a:rPr>
              <a:t>Bước</a:t>
            </a:r>
            <a:r>
              <a:rPr lang="en-US" sz="2600" b="1" dirty="0">
                <a:latin typeface="UTM Avo" panose="02040603050506020204" pitchFamily="18" charset="0"/>
              </a:rPr>
              <a:t> 1: </a:t>
            </a:r>
          </a:p>
          <a:p>
            <a:pPr lvl="0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Chọn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họa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tiết</a:t>
            </a:r>
            <a:endParaRPr sz="2600" dirty="0">
              <a:latin typeface="UTM Avo" panose="02040603050506020204" pitchFamily="18" charset="0"/>
            </a:endParaRPr>
          </a:p>
        </p:txBody>
      </p:sp>
      <p:sp>
        <p:nvSpPr>
          <p:cNvPr id="7" name="Google Shape;3491;p37">
            <a:extLst>
              <a:ext uri="{FF2B5EF4-FFF2-40B4-BE49-F238E27FC236}">
                <a16:creationId xmlns:a16="http://schemas.microsoft.com/office/drawing/2014/main" id="{E4E655FE-1279-E891-FB9D-8A3F8D53E1D1}"/>
              </a:ext>
            </a:extLst>
          </p:cNvPr>
          <p:cNvSpPr/>
          <p:nvPr/>
        </p:nvSpPr>
        <p:spPr>
          <a:xfrm rot="-532">
            <a:off x="4515504" y="2168145"/>
            <a:ext cx="2586800" cy="337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grpSp>
        <p:nvGrpSpPr>
          <p:cNvPr id="8" name="Google Shape;3492;p37">
            <a:extLst>
              <a:ext uri="{FF2B5EF4-FFF2-40B4-BE49-F238E27FC236}">
                <a16:creationId xmlns:a16="http://schemas.microsoft.com/office/drawing/2014/main" id="{0F039143-B738-E8BF-67C6-02CAD65A1173}"/>
              </a:ext>
            </a:extLst>
          </p:cNvPr>
          <p:cNvGrpSpPr/>
          <p:nvPr/>
        </p:nvGrpSpPr>
        <p:grpSpPr>
          <a:xfrm>
            <a:off x="4258122" y="1873672"/>
            <a:ext cx="3101596" cy="1117261"/>
            <a:chOff x="5615063" y="1030172"/>
            <a:chExt cx="2326197" cy="837946"/>
          </a:xfrm>
        </p:grpSpPr>
        <p:sp>
          <p:nvSpPr>
            <p:cNvPr id="9" name="Google Shape;3493;p37">
              <a:extLst>
                <a:ext uri="{FF2B5EF4-FFF2-40B4-BE49-F238E27FC236}">
                  <a16:creationId xmlns:a16="http://schemas.microsoft.com/office/drawing/2014/main" id="{741964C9-D229-34E3-BB0D-A5068337444D}"/>
                </a:ext>
              </a:extLst>
            </p:cNvPr>
            <p:cNvSpPr/>
            <p:nvPr/>
          </p:nvSpPr>
          <p:spPr>
            <a:xfrm rot="4965428">
              <a:off x="7186486" y="1120304"/>
              <a:ext cx="761148" cy="657681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" name="Google Shape;3494;p37">
              <a:extLst>
                <a:ext uri="{FF2B5EF4-FFF2-40B4-BE49-F238E27FC236}">
                  <a16:creationId xmlns:a16="http://schemas.microsoft.com/office/drawing/2014/main" id="{C7CC2746-F86B-C93E-BF22-CD88C843D269}"/>
                </a:ext>
              </a:extLst>
            </p:cNvPr>
            <p:cNvSpPr/>
            <p:nvPr/>
          </p:nvSpPr>
          <p:spPr>
            <a:xfrm rot="-4965428" flipH="1">
              <a:off x="5608689" y="1120304"/>
              <a:ext cx="761148" cy="657681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8017709-18EE-CBA6-70EB-E377BF2FCEBB}"/>
              </a:ext>
            </a:extLst>
          </p:cNvPr>
          <p:cNvSpPr txBox="1"/>
          <p:nvPr/>
        </p:nvSpPr>
        <p:spPr>
          <a:xfrm>
            <a:off x="4714079" y="3009363"/>
            <a:ext cx="25170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latin typeface="UTM Avo" panose="02040603050506020204" pitchFamily="18" charset="0"/>
              </a:rPr>
              <a:t>Tìm</a:t>
            </a:r>
            <a:r>
              <a:rPr lang="en-US" sz="2600" b="1" dirty="0">
                <a:latin typeface="UTM Avo" panose="02040603050506020204" pitchFamily="18" charset="0"/>
              </a:rPr>
              <a:t> ý </a:t>
            </a:r>
            <a:r>
              <a:rPr lang="en-US" sz="2600" b="1" dirty="0" err="1">
                <a:latin typeface="UTM Avo" panose="02040603050506020204" pitchFamily="18" charset="0"/>
              </a:rPr>
              <a:t>tưởng</a:t>
            </a:r>
            <a:endParaRPr lang="en-US" sz="2600" b="1" dirty="0">
              <a:latin typeface="UTM Avo" panose="02040603050506020204" pitchFamily="18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D782CB5-0013-7EC4-141F-958BA8DFC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018" y="3771237"/>
            <a:ext cx="1559607" cy="160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30;p29">
            <a:extLst>
              <a:ext uri="{FF2B5EF4-FFF2-40B4-BE49-F238E27FC236}">
                <a16:creationId xmlns:a16="http://schemas.microsoft.com/office/drawing/2014/main" id="{2A164C97-BB2E-FDAA-856B-E4FA29EE5CC9}"/>
              </a:ext>
            </a:extLst>
          </p:cNvPr>
          <p:cNvSpPr/>
          <p:nvPr/>
        </p:nvSpPr>
        <p:spPr>
          <a:xfrm rot="-272599">
            <a:off x="2222041" y="1970577"/>
            <a:ext cx="6271708" cy="31529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3" name="Google Shape;2331;p29">
            <a:extLst>
              <a:ext uri="{FF2B5EF4-FFF2-40B4-BE49-F238E27FC236}">
                <a16:creationId xmlns:a16="http://schemas.microsoft.com/office/drawing/2014/main" id="{C70CF161-2337-AD93-A171-60B6937899ED}"/>
              </a:ext>
            </a:extLst>
          </p:cNvPr>
          <p:cNvSpPr/>
          <p:nvPr/>
        </p:nvSpPr>
        <p:spPr>
          <a:xfrm rot="-535295">
            <a:off x="1768119" y="1908024"/>
            <a:ext cx="1451045" cy="1253919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4" name="Google Shape;2332;p29">
            <a:extLst>
              <a:ext uri="{FF2B5EF4-FFF2-40B4-BE49-F238E27FC236}">
                <a16:creationId xmlns:a16="http://schemas.microsoft.com/office/drawing/2014/main" id="{BD4EDC24-F258-686F-9428-D62E64179BE3}"/>
              </a:ext>
            </a:extLst>
          </p:cNvPr>
          <p:cNvSpPr/>
          <p:nvPr/>
        </p:nvSpPr>
        <p:spPr>
          <a:xfrm rot="4430286">
            <a:off x="7228947" y="1476808"/>
            <a:ext cx="1451004" cy="1253821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32E629-91FD-CFE8-1143-1D316C3C0829}"/>
              </a:ext>
            </a:extLst>
          </p:cNvPr>
          <p:cNvSpPr/>
          <p:nvPr/>
        </p:nvSpPr>
        <p:spPr>
          <a:xfrm>
            <a:off x="2493641" y="2806301"/>
            <a:ext cx="5857328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</a:rPr>
              <a:t>Thực</a:t>
            </a:r>
            <a:r>
              <a:rPr lang="en-US" sz="2600" b="1" dirty="0"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</a:rPr>
              <a:t>hành</a:t>
            </a:r>
            <a:r>
              <a:rPr lang="en-US" sz="2600" b="1" dirty="0">
                <a:latin typeface="UTM Avo" panose="02040603050506020204" pitchFamily="18" charset="0"/>
              </a:rPr>
              <a:t>: </a:t>
            </a:r>
            <a:r>
              <a:rPr lang="en-US" sz="2600" dirty="0" err="1">
                <a:latin typeface="UTM Avo" panose="02040603050506020204" pitchFamily="18" charset="0"/>
              </a:rPr>
              <a:t>Sáng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tạo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hoạ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theo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nguyên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lí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đối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xứng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và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đối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xứng</a:t>
            </a:r>
            <a:r>
              <a:rPr lang="en-US" sz="26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BE76C5-EFB3-53C2-FBD3-A5CF5FA66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732" y="3771550"/>
            <a:ext cx="1928473" cy="267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11919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49FF69-0159-A182-DE2C-C03131F0408D}"/>
              </a:ext>
            </a:extLst>
          </p:cNvPr>
          <p:cNvSpPr/>
          <p:nvPr/>
        </p:nvSpPr>
        <p:spPr>
          <a:xfrm>
            <a:off x="1595368" y="1555804"/>
            <a:ext cx="90012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6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Các bước sáng tạo họa tiết theo nguyên lí đối xứng:</a:t>
            </a:r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03D5A066-46FB-C4D8-C4A1-9B9D7EA08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951" y="2048247"/>
            <a:ext cx="7545905" cy="456336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100866" y="769158"/>
            <a:ext cx="2052286" cy="2065733"/>
            <a:chOff x="6734456" y="1026165"/>
            <a:chExt cx="2052286" cy="1905000"/>
          </a:xfrm>
        </p:grpSpPr>
        <p:pic>
          <p:nvPicPr>
            <p:cNvPr id="6" name="Picture 5" descr="Youtube PNG Free Images with Transparent Background - (410 Free Downloads)">
              <a:hlinkClick r:id="rId5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2706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2373F0-837C-F238-13F2-9AD380FA5993}"/>
              </a:ext>
            </a:extLst>
          </p:cNvPr>
          <p:cNvSpPr/>
          <p:nvPr/>
        </p:nvSpPr>
        <p:spPr>
          <a:xfrm>
            <a:off x="1472031" y="1663218"/>
            <a:ext cx="981230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6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Các bước sáng tạo họa tiết theo nguyên lí không đối xứng: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85931C-0B55-99FC-ECC2-65AA841857E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622" y="2617563"/>
            <a:ext cx="8470487" cy="379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7195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071036" y="145968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356;p30">
            <a:extLst>
              <a:ext uri="{FF2B5EF4-FFF2-40B4-BE49-F238E27FC236}">
                <a16:creationId xmlns:a16="http://schemas.microsoft.com/office/drawing/2014/main" id="{4B8F4B46-C640-A3C7-1E36-4FB911F89128}"/>
              </a:ext>
            </a:extLst>
          </p:cNvPr>
          <p:cNvGrpSpPr/>
          <p:nvPr/>
        </p:nvGrpSpPr>
        <p:grpSpPr>
          <a:xfrm>
            <a:off x="2768009" y="2020500"/>
            <a:ext cx="6655981" cy="3514325"/>
            <a:chOff x="623255" y="927125"/>
            <a:chExt cx="7691377" cy="3871900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" name="Google Shape;2357;p30">
              <a:extLst>
                <a:ext uri="{FF2B5EF4-FFF2-40B4-BE49-F238E27FC236}">
                  <a16:creationId xmlns:a16="http://schemas.microsoft.com/office/drawing/2014/main" id="{279C4213-53DA-4588-8E2E-2CD3EB1F6760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grpSp>
          <p:nvGrpSpPr>
            <p:cNvPr id="4" name="Google Shape;2358;p30">
              <a:extLst>
                <a:ext uri="{FF2B5EF4-FFF2-40B4-BE49-F238E27FC236}">
                  <a16:creationId xmlns:a16="http://schemas.microsoft.com/office/drawing/2014/main" id="{A07115E7-A94C-C5FD-E05D-9D2BE5E6B470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5" name="Google Shape;2359;p30">
                <a:extLst>
                  <a:ext uri="{FF2B5EF4-FFF2-40B4-BE49-F238E27FC236}">
                    <a16:creationId xmlns:a16="http://schemas.microsoft.com/office/drawing/2014/main" id="{F2ADEC1B-D18F-926C-11D3-E9D8C4D9928E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6" name="Google Shape;2360;p30">
                <a:extLst>
                  <a:ext uri="{FF2B5EF4-FFF2-40B4-BE49-F238E27FC236}">
                    <a16:creationId xmlns:a16="http://schemas.microsoft.com/office/drawing/2014/main" id="{37D88AFD-B9E9-BCAC-7DDB-19AB05736039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7" name="Google Shape;2361;p30">
                <a:extLst>
                  <a:ext uri="{FF2B5EF4-FFF2-40B4-BE49-F238E27FC236}">
                    <a16:creationId xmlns:a16="http://schemas.microsoft.com/office/drawing/2014/main" id="{CBD85474-ACC8-51BE-3FE8-89D92713467B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8" name="Google Shape;2477;p30">
            <a:extLst>
              <a:ext uri="{FF2B5EF4-FFF2-40B4-BE49-F238E27FC236}">
                <a16:creationId xmlns:a16="http://schemas.microsoft.com/office/drawing/2014/main" id="{07124614-2AF1-C1F1-A8C7-496505B4FD1D}"/>
              </a:ext>
            </a:extLst>
          </p:cNvPr>
          <p:cNvGrpSpPr/>
          <p:nvPr/>
        </p:nvGrpSpPr>
        <p:grpSpPr>
          <a:xfrm>
            <a:off x="8340082" y="4567729"/>
            <a:ext cx="3325307" cy="1256875"/>
            <a:chOff x="1818559" y="1584936"/>
            <a:chExt cx="2401291" cy="907622"/>
          </a:xfrm>
        </p:grpSpPr>
        <p:sp>
          <p:nvSpPr>
            <p:cNvPr id="9" name="Google Shape;2478;p30">
              <a:extLst>
                <a:ext uri="{FF2B5EF4-FFF2-40B4-BE49-F238E27FC236}">
                  <a16:creationId xmlns:a16="http://schemas.microsoft.com/office/drawing/2014/main" id="{66E52E30-0B31-A578-4AD7-86FAAFE1013E}"/>
                </a:ext>
              </a:extLst>
            </p:cNvPr>
            <p:cNvSpPr/>
            <p:nvPr/>
          </p:nvSpPr>
          <p:spPr>
            <a:xfrm>
              <a:off x="1983742" y="1584936"/>
              <a:ext cx="2236108" cy="907622"/>
            </a:xfrm>
            <a:custGeom>
              <a:avLst/>
              <a:gdLst/>
              <a:ahLst/>
              <a:cxnLst/>
              <a:rect l="l" t="t" r="r" b="b"/>
              <a:pathLst>
                <a:path w="72706" h="40701" extrusionOk="0">
                  <a:moveTo>
                    <a:pt x="36801" y="741"/>
                  </a:moveTo>
                  <a:cubicBezTo>
                    <a:pt x="28821" y="741"/>
                    <a:pt x="20834" y="1018"/>
                    <a:pt x="12884" y="1572"/>
                  </a:cubicBezTo>
                  <a:cubicBezTo>
                    <a:pt x="9240" y="1834"/>
                    <a:pt x="5216" y="2334"/>
                    <a:pt x="2787" y="5049"/>
                  </a:cubicBezTo>
                  <a:cubicBezTo>
                    <a:pt x="667" y="7431"/>
                    <a:pt x="357" y="10884"/>
                    <a:pt x="238" y="14075"/>
                  </a:cubicBezTo>
                  <a:cubicBezTo>
                    <a:pt x="0" y="19552"/>
                    <a:pt x="48" y="25101"/>
                    <a:pt x="1548" y="30364"/>
                  </a:cubicBezTo>
                  <a:cubicBezTo>
                    <a:pt x="2024" y="31959"/>
                    <a:pt x="2644" y="33555"/>
                    <a:pt x="3787" y="34770"/>
                  </a:cubicBezTo>
                  <a:cubicBezTo>
                    <a:pt x="5668" y="36770"/>
                    <a:pt x="8621" y="37318"/>
                    <a:pt x="11360" y="37699"/>
                  </a:cubicBezTo>
                  <a:cubicBezTo>
                    <a:pt x="20727" y="39023"/>
                    <a:pt x="30760" y="40700"/>
                    <a:pt x="40488" y="40700"/>
                  </a:cubicBezTo>
                  <a:cubicBezTo>
                    <a:pt x="47727" y="40700"/>
                    <a:pt x="54797" y="39772"/>
                    <a:pt x="61299" y="37080"/>
                  </a:cubicBezTo>
                  <a:cubicBezTo>
                    <a:pt x="63299" y="36270"/>
                    <a:pt x="66371" y="35055"/>
                    <a:pt x="67991" y="33626"/>
                  </a:cubicBezTo>
                  <a:cubicBezTo>
                    <a:pt x="72706" y="29435"/>
                    <a:pt x="70944" y="19504"/>
                    <a:pt x="70324" y="13217"/>
                  </a:cubicBezTo>
                  <a:cubicBezTo>
                    <a:pt x="70158" y="11384"/>
                    <a:pt x="69896" y="9550"/>
                    <a:pt x="69157" y="7883"/>
                  </a:cubicBezTo>
                  <a:cubicBezTo>
                    <a:pt x="65681" y="0"/>
                    <a:pt x="52773" y="1048"/>
                    <a:pt x="45772" y="858"/>
                  </a:cubicBezTo>
                  <a:cubicBezTo>
                    <a:pt x="42784" y="780"/>
                    <a:pt x="39793" y="741"/>
                    <a:pt x="36801" y="74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Cảm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nhận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về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vẽ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bạn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.</a:t>
              </a:r>
              <a:endParaRPr sz="2400" dirty="0">
                <a:solidFill>
                  <a:schemeClr val="dk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" name="Google Shape;2479;p30">
              <a:extLst>
                <a:ext uri="{FF2B5EF4-FFF2-40B4-BE49-F238E27FC236}">
                  <a16:creationId xmlns:a16="http://schemas.microsoft.com/office/drawing/2014/main" id="{77906CC5-9C0E-D703-BE48-9F2DA2B30E80}"/>
                </a:ext>
              </a:extLst>
            </p:cNvPr>
            <p:cNvSpPr/>
            <p:nvPr/>
          </p:nvSpPr>
          <p:spPr>
            <a:xfrm>
              <a:off x="1818559" y="2104439"/>
              <a:ext cx="394697" cy="178862"/>
            </a:xfrm>
            <a:custGeom>
              <a:avLst/>
              <a:gdLst/>
              <a:ahLst/>
              <a:cxnLst/>
              <a:rect l="l" t="t" r="r" b="b"/>
              <a:pathLst>
                <a:path w="23197" h="10512" extrusionOk="0">
                  <a:moveTo>
                    <a:pt x="12370" y="0"/>
                  </a:moveTo>
                  <a:cubicBezTo>
                    <a:pt x="12072" y="0"/>
                    <a:pt x="11782" y="18"/>
                    <a:pt x="11503" y="53"/>
                  </a:cubicBezTo>
                  <a:cubicBezTo>
                    <a:pt x="6644" y="648"/>
                    <a:pt x="4906" y="6530"/>
                    <a:pt x="0" y="7721"/>
                  </a:cubicBezTo>
                  <a:cubicBezTo>
                    <a:pt x="2749" y="9624"/>
                    <a:pt x="6283" y="10512"/>
                    <a:pt x="9770" y="10512"/>
                  </a:cubicBezTo>
                  <a:cubicBezTo>
                    <a:pt x="11782" y="10512"/>
                    <a:pt x="13778" y="10216"/>
                    <a:pt x="15599" y="9650"/>
                  </a:cubicBezTo>
                  <a:cubicBezTo>
                    <a:pt x="16504" y="9364"/>
                    <a:pt x="17409" y="9007"/>
                    <a:pt x="18147" y="8388"/>
                  </a:cubicBezTo>
                  <a:cubicBezTo>
                    <a:pt x="23197" y="3964"/>
                    <a:pt x="16904" y="0"/>
                    <a:pt x="1237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1" name="Google Shape;2500;p30">
            <a:extLst>
              <a:ext uri="{FF2B5EF4-FFF2-40B4-BE49-F238E27FC236}">
                <a16:creationId xmlns:a16="http://schemas.microsoft.com/office/drawing/2014/main" id="{D3C1D31F-7C8B-85C7-4D8A-E2833B68D0EE}"/>
              </a:ext>
            </a:extLst>
          </p:cNvPr>
          <p:cNvGrpSpPr/>
          <p:nvPr/>
        </p:nvGrpSpPr>
        <p:grpSpPr>
          <a:xfrm flipH="1">
            <a:off x="97526" y="1775648"/>
            <a:ext cx="4389297" cy="1290524"/>
            <a:chOff x="931674" y="1503827"/>
            <a:chExt cx="3824318" cy="1124412"/>
          </a:xfrm>
        </p:grpSpPr>
        <p:sp>
          <p:nvSpPr>
            <p:cNvPr id="12" name="Google Shape;2501;p30">
              <a:extLst>
                <a:ext uri="{FF2B5EF4-FFF2-40B4-BE49-F238E27FC236}">
                  <a16:creationId xmlns:a16="http://schemas.microsoft.com/office/drawing/2014/main" id="{F31CD140-F9EF-1F4B-88BC-798FBD901738}"/>
                </a:ext>
              </a:extLst>
            </p:cNvPr>
            <p:cNvSpPr/>
            <p:nvPr/>
          </p:nvSpPr>
          <p:spPr>
            <a:xfrm>
              <a:off x="952896" y="1503827"/>
              <a:ext cx="3803096" cy="1124412"/>
            </a:xfrm>
            <a:custGeom>
              <a:avLst/>
              <a:gdLst/>
              <a:ahLst/>
              <a:cxnLst/>
              <a:rect l="l" t="t" r="r" b="b"/>
              <a:pathLst>
                <a:path w="72706" h="40701" extrusionOk="0">
                  <a:moveTo>
                    <a:pt x="36801" y="741"/>
                  </a:moveTo>
                  <a:cubicBezTo>
                    <a:pt x="28821" y="741"/>
                    <a:pt x="20834" y="1018"/>
                    <a:pt x="12884" y="1572"/>
                  </a:cubicBezTo>
                  <a:cubicBezTo>
                    <a:pt x="9240" y="1834"/>
                    <a:pt x="5216" y="2334"/>
                    <a:pt x="2787" y="5049"/>
                  </a:cubicBezTo>
                  <a:cubicBezTo>
                    <a:pt x="667" y="7431"/>
                    <a:pt x="357" y="10884"/>
                    <a:pt x="238" y="14075"/>
                  </a:cubicBezTo>
                  <a:cubicBezTo>
                    <a:pt x="0" y="19552"/>
                    <a:pt x="48" y="25101"/>
                    <a:pt x="1548" y="30364"/>
                  </a:cubicBezTo>
                  <a:cubicBezTo>
                    <a:pt x="2024" y="31959"/>
                    <a:pt x="2644" y="33555"/>
                    <a:pt x="3787" y="34770"/>
                  </a:cubicBezTo>
                  <a:cubicBezTo>
                    <a:pt x="5668" y="36770"/>
                    <a:pt x="8621" y="37318"/>
                    <a:pt x="11360" y="37699"/>
                  </a:cubicBezTo>
                  <a:cubicBezTo>
                    <a:pt x="20727" y="39023"/>
                    <a:pt x="30760" y="40700"/>
                    <a:pt x="40488" y="40700"/>
                  </a:cubicBezTo>
                  <a:cubicBezTo>
                    <a:pt x="47727" y="40700"/>
                    <a:pt x="54797" y="39772"/>
                    <a:pt x="61299" y="37080"/>
                  </a:cubicBezTo>
                  <a:cubicBezTo>
                    <a:pt x="63299" y="36270"/>
                    <a:pt x="66371" y="35055"/>
                    <a:pt x="67991" y="33626"/>
                  </a:cubicBezTo>
                  <a:cubicBezTo>
                    <a:pt x="72706" y="29435"/>
                    <a:pt x="70944" y="19504"/>
                    <a:pt x="70324" y="13217"/>
                  </a:cubicBezTo>
                  <a:cubicBezTo>
                    <a:pt x="70158" y="11384"/>
                    <a:pt x="69896" y="9550"/>
                    <a:pt x="69157" y="7883"/>
                  </a:cubicBezTo>
                  <a:cubicBezTo>
                    <a:pt x="65681" y="0"/>
                    <a:pt x="52773" y="1048"/>
                    <a:pt x="45772" y="858"/>
                  </a:cubicBezTo>
                  <a:cubicBezTo>
                    <a:pt x="42784" y="780"/>
                    <a:pt x="39793" y="741"/>
                    <a:pt x="36801" y="74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Em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đánh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giá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như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thế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nào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về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vẽ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mình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?</a:t>
              </a:r>
              <a:endParaRPr sz="2400" dirty="0">
                <a:solidFill>
                  <a:schemeClr val="dk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3" name="Google Shape;2502;p30">
              <a:extLst>
                <a:ext uri="{FF2B5EF4-FFF2-40B4-BE49-F238E27FC236}">
                  <a16:creationId xmlns:a16="http://schemas.microsoft.com/office/drawing/2014/main" id="{BD1290B1-F1F1-08FA-961E-712403D4AA9F}"/>
                </a:ext>
              </a:extLst>
            </p:cNvPr>
            <p:cNvSpPr/>
            <p:nvPr/>
          </p:nvSpPr>
          <p:spPr>
            <a:xfrm>
              <a:off x="931674" y="2364373"/>
              <a:ext cx="394697" cy="178862"/>
            </a:xfrm>
            <a:custGeom>
              <a:avLst/>
              <a:gdLst/>
              <a:ahLst/>
              <a:cxnLst/>
              <a:rect l="l" t="t" r="r" b="b"/>
              <a:pathLst>
                <a:path w="23197" h="10512" extrusionOk="0">
                  <a:moveTo>
                    <a:pt x="12370" y="0"/>
                  </a:moveTo>
                  <a:cubicBezTo>
                    <a:pt x="12072" y="0"/>
                    <a:pt x="11782" y="18"/>
                    <a:pt x="11503" y="53"/>
                  </a:cubicBezTo>
                  <a:cubicBezTo>
                    <a:pt x="6644" y="648"/>
                    <a:pt x="4906" y="6530"/>
                    <a:pt x="0" y="7721"/>
                  </a:cubicBezTo>
                  <a:cubicBezTo>
                    <a:pt x="2749" y="9624"/>
                    <a:pt x="6283" y="10512"/>
                    <a:pt x="9770" y="10512"/>
                  </a:cubicBezTo>
                  <a:cubicBezTo>
                    <a:pt x="11782" y="10512"/>
                    <a:pt x="13778" y="10216"/>
                    <a:pt x="15599" y="9650"/>
                  </a:cubicBezTo>
                  <a:cubicBezTo>
                    <a:pt x="16504" y="9364"/>
                    <a:pt x="17409" y="9007"/>
                    <a:pt x="18147" y="8388"/>
                  </a:cubicBezTo>
                  <a:cubicBezTo>
                    <a:pt x="23197" y="3964"/>
                    <a:pt x="16904" y="0"/>
                    <a:pt x="1237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UTM Avo" panose="02040603050506020204" pitchFamily="18" charset="0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49369E2-919F-4821-089C-F913A4BA41D1}"/>
              </a:ext>
            </a:extLst>
          </p:cNvPr>
          <p:cNvSpPr/>
          <p:nvPr/>
        </p:nvSpPr>
        <p:spPr>
          <a:xfrm>
            <a:off x="3788989" y="3253702"/>
            <a:ext cx="5555844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Trưng bày sản phẩm trước lớp và giới thiệu sản phẩm của mình.</a:t>
            </a:r>
          </a:p>
        </p:txBody>
      </p:sp>
      <p:grpSp>
        <p:nvGrpSpPr>
          <p:cNvPr id="16" name="Google Shape;2500;p30">
            <a:extLst>
              <a:ext uri="{FF2B5EF4-FFF2-40B4-BE49-F238E27FC236}">
                <a16:creationId xmlns:a16="http://schemas.microsoft.com/office/drawing/2014/main" id="{06579185-DCC4-A354-965D-235055CBC08B}"/>
              </a:ext>
            </a:extLst>
          </p:cNvPr>
          <p:cNvGrpSpPr/>
          <p:nvPr/>
        </p:nvGrpSpPr>
        <p:grpSpPr>
          <a:xfrm flipH="1">
            <a:off x="1405488" y="4934490"/>
            <a:ext cx="4389297" cy="1290524"/>
            <a:chOff x="931674" y="1503827"/>
            <a:chExt cx="3824318" cy="1124412"/>
          </a:xfrm>
        </p:grpSpPr>
        <p:sp>
          <p:nvSpPr>
            <p:cNvPr id="17" name="Google Shape;2501;p30">
              <a:extLst>
                <a:ext uri="{FF2B5EF4-FFF2-40B4-BE49-F238E27FC236}">
                  <a16:creationId xmlns:a16="http://schemas.microsoft.com/office/drawing/2014/main" id="{219881B2-C999-6A01-64B0-92DE6BD73966}"/>
                </a:ext>
              </a:extLst>
            </p:cNvPr>
            <p:cNvSpPr/>
            <p:nvPr/>
          </p:nvSpPr>
          <p:spPr>
            <a:xfrm>
              <a:off x="952896" y="1503827"/>
              <a:ext cx="3803096" cy="1124412"/>
            </a:xfrm>
            <a:custGeom>
              <a:avLst/>
              <a:gdLst/>
              <a:ahLst/>
              <a:cxnLst/>
              <a:rect l="l" t="t" r="r" b="b"/>
              <a:pathLst>
                <a:path w="72706" h="40701" extrusionOk="0">
                  <a:moveTo>
                    <a:pt x="36801" y="741"/>
                  </a:moveTo>
                  <a:cubicBezTo>
                    <a:pt x="28821" y="741"/>
                    <a:pt x="20834" y="1018"/>
                    <a:pt x="12884" y="1572"/>
                  </a:cubicBezTo>
                  <a:cubicBezTo>
                    <a:pt x="9240" y="1834"/>
                    <a:pt x="5216" y="2334"/>
                    <a:pt x="2787" y="5049"/>
                  </a:cubicBezTo>
                  <a:cubicBezTo>
                    <a:pt x="667" y="7431"/>
                    <a:pt x="357" y="10884"/>
                    <a:pt x="238" y="14075"/>
                  </a:cubicBezTo>
                  <a:cubicBezTo>
                    <a:pt x="0" y="19552"/>
                    <a:pt x="48" y="25101"/>
                    <a:pt x="1548" y="30364"/>
                  </a:cubicBezTo>
                  <a:cubicBezTo>
                    <a:pt x="2024" y="31959"/>
                    <a:pt x="2644" y="33555"/>
                    <a:pt x="3787" y="34770"/>
                  </a:cubicBezTo>
                  <a:cubicBezTo>
                    <a:pt x="5668" y="36770"/>
                    <a:pt x="8621" y="37318"/>
                    <a:pt x="11360" y="37699"/>
                  </a:cubicBezTo>
                  <a:cubicBezTo>
                    <a:pt x="20727" y="39023"/>
                    <a:pt x="30760" y="40700"/>
                    <a:pt x="40488" y="40700"/>
                  </a:cubicBezTo>
                  <a:cubicBezTo>
                    <a:pt x="47727" y="40700"/>
                    <a:pt x="54797" y="39772"/>
                    <a:pt x="61299" y="37080"/>
                  </a:cubicBezTo>
                  <a:cubicBezTo>
                    <a:pt x="63299" y="36270"/>
                    <a:pt x="66371" y="35055"/>
                    <a:pt x="67991" y="33626"/>
                  </a:cubicBezTo>
                  <a:cubicBezTo>
                    <a:pt x="72706" y="29435"/>
                    <a:pt x="70944" y="19504"/>
                    <a:pt x="70324" y="13217"/>
                  </a:cubicBezTo>
                  <a:cubicBezTo>
                    <a:pt x="70158" y="11384"/>
                    <a:pt x="69896" y="9550"/>
                    <a:pt x="69157" y="7883"/>
                  </a:cubicBezTo>
                  <a:cubicBezTo>
                    <a:pt x="65681" y="0"/>
                    <a:pt x="52773" y="1048"/>
                    <a:pt x="45772" y="858"/>
                  </a:cubicBezTo>
                  <a:cubicBezTo>
                    <a:pt x="42784" y="780"/>
                    <a:pt x="39793" y="741"/>
                    <a:pt x="36801" y="74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Em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thích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vẽ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nào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nhất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?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Vì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sao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?</a:t>
              </a:r>
              <a:endParaRPr sz="2400" dirty="0">
                <a:solidFill>
                  <a:schemeClr val="dk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8" name="Google Shape;2502;p30">
              <a:extLst>
                <a:ext uri="{FF2B5EF4-FFF2-40B4-BE49-F238E27FC236}">
                  <a16:creationId xmlns:a16="http://schemas.microsoft.com/office/drawing/2014/main" id="{F7478A9F-D9C4-C192-F062-F718226BF939}"/>
                </a:ext>
              </a:extLst>
            </p:cNvPr>
            <p:cNvSpPr/>
            <p:nvPr/>
          </p:nvSpPr>
          <p:spPr>
            <a:xfrm>
              <a:off x="931674" y="2364373"/>
              <a:ext cx="394697" cy="178862"/>
            </a:xfrm>
            <a:custGeom>
              <a:avLst/>
              <a:gdLst/>
              <a:ahLst/>
              <a:cxnLst/>
              <a:rect l="l" t="t" r="r" b="b"/>
              <a:pathLst>
                <a:path w="23197" h="10512" extrusionOk="0">
                  <a:moveTo>
                    <a:pt x="12370" y="0"/>
                  </a:moveTo>
                  <a:cubicBezTo>
                    <a:pt x="12072" y="0"/>
                    <a:pt x="11782" y="18"/>
                    <a:pt x="11503" y="53"/>
                  </a:cubicBezTo>
                  <a:cubicBezTo>
                    <a:pt x="6644" y="648"/>
                    <a:pt x="4906" y="6530"/>
                    <a:pt x="0" y="7721"/>
                  </a:cubicBezTo>
                  <a:cubicBezTo>
                    <a:pt x="2749" y="9624"/>
                    <a:pt x="6283" y="10512"/>
                    <a:pt x="9770" y="10512"/>
                  </a:cubicBezTo>
                  <a:cubicBezTo>
                    <a:pt x="11782" y="10512"/>
                    <a:pt x="13778" y="10216"/>
                    <a:pt x="15599" y="9650"/>
                  </a:cubicBezTo>
                  <a:cubicBezTo>
                    <a:pt x="16504" y="9364"/>
                    <a:pt x="17409" y="9007"/>
                    <a:pt x="18147" y="8388"/>
                  </a:cubicBezTo>
                  <a:cubicBezTo>
                    <a:pt x="23197" y="3964"/>
                    <a:pt x="16904" y="0"/>
                    <a:pt x="1237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071036" y="145968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790;p40">
            <a:extLst>
              <a:ext uri="{FF2B5EF4-FFF2-40B4-BE49-F238E27FC236}">
                <a16:creationId xmlns:a16="http://schemas.microsoft.com/office/drawing/2014/main" id="{E1F6D1B2-BB23-320F-392B-0A58CB0DE627}"/>
              </a:ext>
            </a:extLst>
          </p:cNvPr>
          <p:cNvGrpSpPr/>
          <p:nvPr/>
        </p:nvGrpSpPr>
        <p:grpSpPr>
          <a:xfrm>
            <a:off x="1044856" y="1579014"/>
            <a:ext cx="1586368" cy="2172328"/>
            <a:chOff x="1375763" y="825203"/>
            <a:chExt cx="1189776" cy="1629246"/>
          </a:xfrm>
        </p:grpSpPr>
        <p:sp>
          <p:nvSpPr>
            <p:cNvPr id="3" name="Google Shape;3791;p40">
              <a:extLst>
                <a:ext uri="{FF2B5EF4-FFF2-40B4-BE49-F238E27FC236}">
                  <a16:creationId xmlns:a16="http://schemas.microsoft.com/office/drawing/2014/main" id="{00BAA44C-DD29-0347-EB8C-C5E5E9FFF91B}"/>
                </a:ext>
              </a:extLst>
            </p:cNvPr>
            <p:cNvSpPr/>
            <p:nvPr/>
          </p:nvSpPr>
          <p:spPr>
            <a:xfrm>
              <a:off x="1430339" y="1319249"/>
              <a:ext cx="1135200" cy="1135200"/>
            </a:xfrm>
            <a:prstGeom prst="rect">
              <a:avLst/>
            </a:prstGeom>
            <a:solidFill>
              <a:schemeClr val="dk1">
                <a:alpha val="894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" name="Google Shape;3792;p40">
              <a:extLst>
                <a:ext uri="{FF2B5EF4-FFF2-40B4-BE49-F238E27FC236}">
                  <a16:creationId xmlns:a16="http://schemas.microsoft.com/office/drawing/2014/main" id="{313B84AB-6641-AAC0-666A-5F730D697F5F}"/>
                </a:ext>
              </a:extLst>
            </p:cNvPr>
            <p:cNvSpPr/>
            <p:nvPr/>
          </p:nvSpPr>
          <p:spPr>
            <a:xfrm>
              <a:off x="1375763" y="1277296"/>
              <a:ext cx="1135200" cy="113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grpSp>
          <p:nvGrpSpPr>
            <p:cNvPr id="5" name="Google Shape;3793;p40">
              <a:extLst>
                <a:ext uri="{FF2B5EF4-FFF2-40B4-BE49-F238E27FC236}">
                  <a16:creationId xmlns:a16="http://schemas.microsoft.com/office/drawing/2014/main" id="{9607FB85-85DE-FAB3-F311-2F60ED06FB92}"/>
                </a:ext>
              </a:extLst>
            </p:cNvPr>
            <p:cNvGrpSpPr/>
            <p:nvPr/>
          </p:nvGrpSpPr>
          <p:grpSpPr>
            <a:xfrm>
              <a:off x="1521061" y="1475496"/>
              <a:ext cx="844095" cy="810773"/>
              <a:chOff x="5034000" y="1146325"/>
              <a:chExt cx="1066450" cy="1024350"/>
            </a:xfrm>
          </p:grpSpPr>
          <p:sp>
            <p:nvSpPr>
              <p:cNvPr id="7" name="Google Shape;3794;p40">
                <a:extLst>
                  <a:ext uri="{FF2B5EF4-FFF2-40B4-BE49-F238E27FC236}">
                    <a16:creationId xmlns:a16="http://schemas.microsoft.com/office/drawing/2014/main" id="{E905D69B-CDCC-4C20-1968-564FF586723A}"/>
                  </a:ext>
                </a:extLst>
              </p:cNvPr>
              <p:cNvSpPr/>
              <p:nvPr/>
            </p:nvSpPr>
            <p:spPr>
              <a:xfrm>
                <a:off x="5034000" y="1146325"/>
                <a:ext cx="1066450" cy="1024350"/>
              </a:xfrm>
              <a:custGeom>
                <a:avLst/>
                <a:gdLst/>
                <a:ahLst/>
                <a:cxnLst/>
                <a:rect l="l" t="t" r="r" b="b"/>
                <a:pathLst>
                  <a:path w="42658" h="40974" extrusionOk="0">
                    <a:moveTo>
                      <a:pt x="21208" y="4831"/>
                    </a:moveTo>
                    <a:cubicBezTo>
                      <a:pt x="25067" y="4831"/>
                      <a:pt x="28940" y="6145"/>
                      <a:pt x="31830" y="8723"/>
                    </a:cubicBezTo>
                    <a:cubicBezTo>
                      <a:pt x="36567" y="12958"/>
                      <a:pt x="38597" y="20101"/>
                      <a:pt x="36141" y="26091"/>
                    </a:cubicBezTo>
                    <a:cubicBezTo>
                      <a:pt x="33754" y="31923"/>
                      <a:pt x="27768" y="35870"/>
                      <a:pt x="21503" y="35870"/>
                    </a:cubicBezTo>
                    <a:cubicBezTo>
                      <a:pt x="21387" y="35870"/>
                      <a:pt x="21270" y="35868"/>
                      <a:pt x="21153" y="35866"/>
                    </a:cubicBezTo>
                    <a:cubicBezTo>
                      <a:pt x="21103" y="35866"/>
                      <a:pt x="21053" y="35866"/>
                      <a:pt x="21028" y="35841"/>
                    </a:cubicBezTo>
                    <a:cubicBezTo>
                      <a:pt x="20898" y="35844"/>
                      <a:pt x="20768" y="35846"/>
                      <a:pt x="20639" y="35846"/>
                    </a:cubicBezTo>
                    <a:cubicBezTo>
                      <a:pt x="13791" y="35846"/>
                      <a:pt x="7387" y="30677"/>
                      <a:pt x="5714" y="24036"/>
                    </a:cubicBezTo>
                    <a:cubicBezTo>
                      <a:pt x="4211" y="17946"/>
                      <a:pt x="7068" y="11329"/>
                      <a:pt x="12030" y="7695"/>
                    </a:cubicBezTo>
                    <a:cubicBezTo>
                      <a:pt x="14675" y="5775"/>
                      <a:pt x="17936" y="4831"/>
                      <a:pt x="21208" y="4831"/>
                    </a:cubicBezTo>
                    <a:close/>
                    <a:moveTo>
                      <a:pt x="24537" y="1"/>
                    </a:moveTo>
                    <a:cubicBezTo>
                      <a:pt x="23233" y="1054"/>
                      <a:pt x="22055" y="2231"/>
                      <a:pt x="21028" y="3560"/>
                    </a:cubicBezTo>
                    <a:cubicBezTo>
                      <a:pt x="20965" y="3635"/>
                      <a:pt x="20865" y="3673"/>
                      <a:pt x="20762" y="3673"/>
                    </a:cubicBezTo>
                    <a:cubicBezTo>
                      <a:pt x="20658" y="3673"/>
                      <a:pt x="20552" y="3635"/>
                      <a:pt x="20476" y="3560"/>
                    </a:cubicBezTo>
                    <a:cubicBezTo>
                      <a:pt x="19474" y="2482"/>
                      <a:pt x="18446" y="1404"/>
                      <a:pt x="17444" y="302"/>
                    </a:cubicBezTo>
                    <a:cubicBezTo>
                      <a:pt x="16416" y="1755"/>
                      <a:pt x="15664" y="3309"/>
                      <a:pt x="15138" y="5013"/>
                    </a:cubicBezTo>
                    <a:cubicBezTo>
                      <a:pt x="15088" y="5164"/>
                      <a:pt x="14988" y="5214"/>
                      <a:pt x="14862" y="5214"/>
                    </a:cubicBezTo>
                    <a:cubicBezTo>
                      <a:pt x="14803" y="5333"/>
                      <a:pt x="14696" y="5405"/>
                      <a:pt x="14568" y="5405"/>
                    </a:cubicBezTo>
                    <a:cubicBezTo>
                      <a:pt x="14534" y="5405"/>
                      <a:pt x="14498" y="5400"/>
                      <a:pt x="14461" y="5389"/>
                    </a:cubicBezTo>
                    <a:cubicBezTo>
                      <a:pt x="13609" y="5039"/>
                      <a:pt x="12757" y="4688"/>
                      <a:pt x="11905" y="4312"/>
                    </a:cubicBezTo>
                    <a:cubicBezTo>
                      <a:pt x="11504" y="4136"/>
                      <a:pt x="11078" y="3961"/>
                      <a:pt x="10652" y="3785"/>
                    </a:cubicBezTo>
                    <a:cubicBezTo>
                      <a:pt x="9925" y="3836"/>
                      <a:pt x="9599" y="4186"/>
                      <a:pt x="9649" y="4863"/>
                    </a:cubicBezTo>
                    <a:cubicBezTo>
                      <a:pt x="9173" y="5891"/>
                      <a:pt x="9499" y="8196"/>
                      <a:pt x="8597" y="8973"/>
                    </a:cubicBezTo>
                    <a:cubicBezTo>
                      <a:pt x="8327" y="9206"/>
                      <a:pt x="7951" y="9271"/>
                      <a:pt x="7557" y="9271"/>
                    </a:cubicBezTo>
                    <a:cubicBezTo>
                      <a:pt x="7144" y="9271"/>
                      <a:pt x="6712" y="9200"/>
                      <a:pt x="6366" y="9174"/>
                    </a:cubicBezTo>
                    <a:cubicBezTo>
                      <a:pt x="6056" y="9160"/>
                      <a:pt x="5751" y="9135"/>
                      <a:pt x="5470" y="9135"/>
                    </a:cubicBezTo>
                    <a:cubicBezTo>
                      <a:pt x="4731" y="9135"/>
                      <a:pt x="4158" y="9310"/>
                      <a:pt x="4085" y="10327"/>
                    </a:cubicBezTo>
                    <a:cubicBezTo>
                      <a:pt x="3985" y="11404"/>
                      <a:pt x="4712" y="12658"/>
                      <a:pt x="5188" y="13560"/>
                    </a:cubicBezTo>
                    <a:cubicBezTo>
                      <a:pt x="5301" y="13729"/>
                      <a:pt x="5118" y="13941"/>
                      <a:pt x="4945" y="13941"/>
                    </a:cubicBezTo>
                    <a:cubicBezTo>
                      <a:pt x="4887" y="13941"/>
                      <a:pt x="4831" y="13917"/>
                      <a:pt x="4787" y="13861"/>
                    </a:cubicBezTo>
                    <a:cubicBezTo>
                      <a:pt x="4787" y="13861"/>
                      <a:pt x="4787" y="13861"/>
                      <a:pt x="4762" y="13836"/>
                    </a:cubicBezTo>
                    <a:lnTo>
                      <a:pt x="4737" y="13861"/>
                    </a:lnTo>
                    <a:cubicBezTo>
                      <a:pt x="4862" y="14011"/>
                      <a:pt x="4862" y="14287"/>
                      <a:pt x="4662" y="14387"/>
                    </a:cubicBezTo>
                    <a:cubicBezTo>
                      <a:pt x="3409" y="15114"/>
                      <a:pt x="2005" y="15590"/>
                      <a:pt x="602" y="15966"/>
                    </a:cubicBezTo>
                    <a:cubicBezTo>
                      <a:pt x="1454" y="17344"/>
                      <a:pt x="2331" y="18748"/>
                      <a:pt x="3158" y="20151"/>
                    </a:cubicBezTo>
                    <a:cubicBezTo>
                      <a:pt x="3484" y="20653"/>
                      <a:pt x="3810" y="21004"/>
                      <a:pt x="3634" y="21580"/>
                    </a:cubicBezTo>
                    <a:cubicBezTo>
                      <a:pt x="3484" y="22031"/>
                      <a:pt x="2707" y="22457"/>
                      <a:pt x="2356" y="22733"/>
                    </a:cubicBezTo>
                    <a:cubicBezTo>
                      <a:pt x="2005" y="23034"/>
                      <a:pt x="426" y="23961"/>
                      <a:pt x="326" y="24387"/>
                    </a:cubicBezTo>
                    <a:cubicBezTo>
                      <a:pt x="0" y="25941"/>
                      <a:pt x="3684" y="27094"/>
                      <a:pt x="4712" y="27395"/>
                    </a:cubicBezTo>
                    <a:cubicBezTo>
                      <a:pt x="4787" y="27420"/>
                      <a:pt x="4837" y="27495"/>
                      <a:pt x="4862" y="27570"/>
                    </a:cubicBezTo>
                    <a:cubicBezTo>
                      <a:pt x="5013" y="27670"/>
                      <a:pt x="5088" y="27871"/>
                      <a:pt x="4963" y="28046"/>
                    </a:cubicBezTo>
                    <a:cubicBezTo>
                      <a:pt x="4186" y="29074"/>
                      <a:pt x="3409" y="30101"/>
                      <a:pt x="2632" y="31104"/>
                    </a:cubicBezTo>
                    <a:cubicBezTo>
                      <a:pt x="4712" y="31530"/>
                      <a:pt x="6792" y="31931"/>
                      <a:pt x="8872" y="32332"/>
                    </a:cubicBezTo>
                    <a:cubicBezTo>
                      <a:pt x="9048" y="32382"/>
                      <a:pt x="9198" y="32608"/>
                      <a:pt x="9123" y="32783"/>
                    </a:cubicBezTo>
                    <a:cubicBezTo>
                      <a:pt x="8572" y="34187"/>
                      <a:pt x="8221" y="35540"/>
                      <a:pt x="8070" y="37019"/>
                    </a:cubicBezTo>
                    <a:cubicBezTo>
                      <a:pt x="9850" y="36568"/>
                      <a:pt x="11629" y="36141"/>
                      <a:pt x="13384" y="35715"/>
                    </a:cubicBezTo>
                    <a:cubicBezTo>
                      <a:pt x="13413" y="35709"/>
                      <a:pt x="13443" y="35706"/>
                      <a:pt x="13473" y="35706"/>
                    </a:cubicBezTo>
                    <a:cubicBezTo>
                      <a:pt x="13675" y="35706"/>
                      <a:pt x="13882" y="35848"/>
                      <a:pt x="13860" y="36066"/>
                    </a:cubicBezTo>
                    <a:cubicBezTo>
                      <a:pt x="13735" y="37244"/>
                      <a:pt x="13609" y="38422"/>
                      <a:pt x="13509" y="39625"/>
                    </a:cubicBezTo>
                    <a:cubicBezTo>
                      <a:pt x="15314" y="39024"/>
                      <a:pt x="17043" y="38297"/>
                      <a:pt x="18747" y="37420"/>
                    </a:cubicBezTo>
                    <a:cubicBezTo>
                      <a:pt x="18800" y="37393"/>
                      <a:pt x="18856" y="37381"/>
                      <a:pt x="18911" y="37381"/>
                    </a:cubicBezTo>
                    <a:cubicBezTo>
                      <a:pt x="19066" y="37381"/>
                      <a:pt x="19211" y="37479"/>
                      <a:pt x="19248" y="37645"/>
                    </a:cubicBezTo>
                    <a:cubicBezTo>
                      <a:pt x="19374" y="38121"/>
                      <a:pt x="19875" y="40828"/>
                      <a:pt x="20351" y="40953"/>
                    </a:cubicBezTo>
                    <a:cubicBezTo>
                      <a:pt x="20401" y="40967"/>
                      <a:pt x="20449" y="40974"/>
                      <a:pt x="20497" y="40974"/>
                    </a:cubicBezTo>
                    <a:cubicBezTo>
                      <a:pt x="21490" y="40974"/>
                      <a:pt x="22112" y="38120"/>
                      <a:pt x="22256" y="37570"/>
                    </a:cubicBezTo>
                    <a:cubicBezTo>
                      <a:pt x="22281" y="37470"/>
                      <a:pt x="22331" y="37420"/>
                      <a:pt x="22406" y="37395"/>
                    </a:cubicBezTo>
                    <a:cubicBezTo>
                      <a:pt x="22426" y="37278"/>
                      <a:pt x="22550" y="37162"/>
                      <a:pt x="22676" y="37162"/>
                    </a:cubicBezTo>
                    <a:cubicBezTo>
                      <a:pt x="22712" y="37162"/>
                      <a:pt x="22748" y="37171"/>
                      <a:pt x="22782" y="37194"/>
                    </a:cubicBezTo>
                    <a:cubicBezTo>
                      <a:pt x="23985" y="37996"/>
                      <a:pt x="25238" y="38898"/>
                      <a:pt x="26567" y="39425"/>
                    </a:cubicBezTo>
                    <a:cubicBezTo>
                      <a:pt x="26857" y="39643"/>
                      <a:pt x="27175" y="39742"/>
                      <a:pt x="27518" y="39742"/>
                    </a:cubicBezTo>
                    <a:cubicBezTo>
                      <a:pt x="27648" y="39742"/>
                      <a:pt x="27782" y="39728"/>
                      <a:pt x="27920" y="39700"/>
                    </a:cubicBezTo>
                    <a:cubicBezTo>
                      <a:pt x="27945" y="39450"/>
                      <a:pt x="27995" y="39224"/>
                      <a:pt x="28045" y="38974"/>
                    </a:cubicBezTo>
                    <a:cubicBezTo>
                      <a:pt x="28396" y="38247"/>
                      <a:pt x="28396" y="36943"/>
                      <a:pt x="28522" y="36141"/>
                    </a:cubicBezTo>
                    <a:cubicBezTo>
                      <a:pt x="28567" y="35961"/>
                      <a:pt x="28754" y="35862"/>
                      <a:pt x="28918" y="35862"/>
                    </a:cubicBezTo>
                    <a:cubicBezTo>
                      <a:pt x="28937" y="35862"/>
                      <a:pt x="28955" y="35863"/>
                      <a:pt x="28973" y="35866"/>
                    </a:cubicBezTo>
                    <a:cubicBezTo>
                      <a:pt x="30652" y="36317"/>
                      <a:pt x="32331" y="36743"/>
                      <a:pt x="34010" y="37194"/>
                    </a:cubicBezTo>
                    <a:cubicBezTo>
                      <a:pt x="34086" y="35640"/>
                      <a:pt x="34061" y="34136"/>
                      <a:pt x="33860" y="32608"/>
                    </a:cubicBezTo>
                    <a:cubicBezTo>
                      <a:pt x="33835" y="32382"/>
                      <a:pt x="34061" y="32207"/>
                      <a:pt x="34261" y="32207"/>
                    </a:cubicBezTo>
                    <a:cubicBezTo>
                      <a:pt x="36116" y="32156"/>
                      <a:pt x="37895" y="31831"/>
                      <a:pt x="39675" y="31254"/>
                    </a:cubicBezTo>
                    <a:cubicBezTo>
                      <a:pt x="39048" y="29801"/>
                      <a:pt x="38446" y="28322"/>
                      <a:pt x="37820" y="26843"/>
                    </a:cubicBezTo>
                    <a:cubicBezTo>
                      <a:pt x="37770" y="26668"/>
                      <a:pt x="37870" y="26467"/>
                      <a:pt x="38020" y="26392"/>
                    </a:cubicBezTo>
                    <a:cubicBezTo>
                      <a:pt x="39399" y="25490"/>
                      <a:pt x="40777" y="24562"/>
                      <a:pt x="42181" y="23660"/>
                    </a:cubicBezTo>
                    <a:cubicBezTo>
                      <a:pt x="41053" y="22858"/>
                      <a:pt x="39900" y="22056"/>
                      <a:pt x="38772" y="21254"/>
                    </a:cubicBezTo>
                    <a:cubicBezTo>
                      <a:pt x="38452" y="20998"/>
                      <a:pt x="38660" y="20504"/>
                      <a:pt x="38976" y="20504"/>
                    </a:cubicBezTo>
                    <a:cubicBezTo>
                      <a:pt x="39031" y="20504"/>
                      <a:pt x="39089" y="20519"/>
                      <a:pt x="39148" y="20552"/>
                    </a:cubicBezTo>
                    <a:cubicBezTo>
                      <a:pt x="40326" y="20026"/>
                      <a:pt x="41504" y="19475"/>
                      <a:pt x="42657" y="18948"/>
                    </a:cubicBezTo>
                    <a:cubicBezTo>
                      <a:pt x="41304" y="18222"/>
                      <a:pt x="39950" y="17470"/>
                      <a:pt x="38597" y="16743"/>
                    </a:cubicBezTo>
                    <a:cubicBezTo>
                      <a:pt x="38371" y="16643"/>
                      <a:pt x="38371" y="16342"/>
                      <a:pt x="38522" y="16166"/>
                    </a:cubicBezTo>
                    <a:cubicBezTo>
                      <a:pt x="39324" y="15289"/>
                      <a:pt x="40151" y="14387"/>
                      <a:pt x="40978" y="13510"/>
                    </a:cubicBezTo>
                    <a:cubicBezTo>
                      <a:pt x="39374" y="12858"/>
                      <a:pt x="37795" y="12206"/>
                      <a:pt x="36191" y="11580"/>
                    </a:cubicBezTo>
                    <a:cubicBezTo>
                      <a:pt x="36015" y="11505"/>
                      <a:pt x="35865" y="11329"/>
                      <a:pt x="35940" y="11129"/>
                    </a:cubicBezTo>
                    <a:cubicBezTo>
                      <a:pt x="36366" y="9951"/>
                      <a:pt x="36767" y="8773"/>
                      <a:pt x="37193" y="7595"/>
                    </a:cubicBezTo>
                    <a:cubicBezTo>
                      <a:pt x="35414" y="7369"/>
                      <a:pt x="33609" y="7119"/>
                      <a:pt x="31805" y="6893"/>
                    </a:cubicBezTo>
                    <a:cubicBezTo>
                      <a:pt x="31554" y="6868"/>
                      <a:pt x="31429" y="6693"/>
                      <a:pt x="31454" y="6442"/>
                    </a:cubicBezTo>
                    <a:cubicBezTo>
                      <a:pt x="31680" y="5114"/>
                      <a:pt x="31880" y="3785"/>
                      <a:pt x="32106" y="2457"/>
                    </a:cubicBezTo>
                    <a:lnTo>
                      <a:pt x="32106" y="2457"/>
                    </a:lnTo>
                    <a:cubicBezTo>
                      <a:pt x="30301" y="2883"/>
                      <a:pt x="28547" y="3434"/>
                      <a:pt x="26842" y="4136"/>
                    </a:cubicBezTo>
                    <a:cubicBezTo>
                      <a:pt x="26811" y="4147"/>
                      <a:pt x="26776" y="4152"/>
                      <a:pt x="26741" y="4152"/>
                    </a:cubicBezTo>
                    <a:cubicBezTo>
                      <a:pt x="26606" y="4152"/>
                      <a:pt x="26456" y="4080"/>
                      <a:pt x="26416" y="3961"/>
                    </a:cubicBezTo>
                    <a:cubicBezTo>
                      <a:pt x="25790" y="2632"/>
                      <a:pt x="25163" y="1329"/>
                      <a:pt x="245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8" name="Google Shape;3795;p40">
                <a:extLst>
                  <a:ext uri="{FF2B5EF4-FFF2-40B4-BE49-F238E27FC236}">
                    <a16:creationId xmlns:a16="http://schemas.microsoft.com/office/drawing/2014/main" id="{85BA43B3-1C95-CCA7-129D-D513E583D3AB}"/>
                  </a:ext>
                </a:extLst>
              </p:cNvPr>
              <p:cNvSpPr/>
              <p:nvPr/>
            </p:nvSpPr>
            <p:spPr>
              <a:xfrm>
                <a:off x="5154300" y="1287000"/>
                <a:ext cx="812050" cy="741575"/>
              </a:xfrm>
              <a:custGeom>
                <a:avLst/>
                <a:gdLst/>
                <a:ahLst/>
                <a:cxnLst/>
                <a:rect l="l" t="t" r="r" b="b"/>
                <a:pathLst>
                  <a:path w="32482" h="29663" extrusionOk="0">
                    <a:moveTo>
                      <a:pt x="7291" y="16954"/>
                    </a:moveTo>
                    <a:cubicBezTo>
                      <a:pt x="8354" y="16954"/>
                      <a:pt x="9065" y="18031"/>
                      <a:pt x="8697" y="19036"/>
                    </a:cubicBezTo>
                    <a:cubicBezTo>
                      <a:pt x="8647" y="19111"/>
                      <a:pt x="8622" y="19211"/>
                      <a:pt x="8572" y="19286"/>
                    </a:cubicBezTo>
                    <a:cubicBezTo>
                      <a:pt x="8572" y="19311"/>
                      <a:pt x="8572" y="19336"/>
                      <a:pt x="8547" y="19336"/>
                    </a:cubicBezTo>
                    <a:cubicBezTo>
                      <a:pt x="8336" y="19925"/>
                      <a:pt x="7844" y="20179"/>
                      <a:pt x="7321" y="20179"/>
                    </a:cubicBezTo>
                    <a:cubicBezTo>
                      <a:pt x="6663" y="20179"/>
                      <a:pt x="5955" y="19778"/>
                      <a:pt x="5689" y="19136"/>
                    </a:cubicBezTo>
                    <a:cubicBezTo>
                      <a:pt x="5238" y="18083"/>
                      <a:pt x="6141" y="17031"/>
                      <a:pt x="7218" y="16955"/>
                    </a:cubicBezTo>
                    <a:cubicBezTo>
                      <a:pt x="7243" y="16954"/>
                      <a:pt x="7267" y="16954"/>
                      <a:pt x="7291" y="16954"/>
                    </a:cubicBezTo>
                    <a:close/>
                    <a:moveTo>
                      <a:pt x="27063" y="17272"/>
                    </a:moveTo>
                    <a:cubicBezTo>
                      <a:pt x="27226" y="17272"/>
                      <a:pt x="27397" y="17314"/>
                      <a:pt x="27569" y="17407"/>
                    </a:cubicBezTo>
                    <a:cubicBezTo>
                      <a:pt x="27594" y="17407"/>
                      <a:pt x="27619" y="17432"/>
                      <a:pt x="27644" y="17457"/>
                    </a:cubicBezTo>
                    <a:cubicBezTo>
                      <a:pt x="28346" y="17507"/>
                      <a:pt x="28948" y="18158"/>
                      <a:pt x="28973" y="18885"/>
                    </a:cubicBezTo>
                    <a:cubicBezTo>
                      <a:pt x="28998" y="19788"/>
                      <a:pt x="28246" y="20489"/>
                      <a:pt x="27369" y="20514"/>
                    </a:cubicBezTo>
                    <a:cubicBezTo>
                      <a:pt x="26467" y="20514"/>
                      <a:pt x="25715" y="19838"/>
                      <a:pt x="25715" y="18935"/>
                    </a:cubicBezTo>
                    <a:cubicBezTo>
                      <a:pt x="25694" y="18172"/>
                      <a:pt x="26302" y="17272"/>
                      <a:pt x="27063" y="17272"/>
                    </a:cubicBezTo>
                    <a:close/>
                    <a:moveTo>
                      <a:pt x="7143" y="21517"/>
                    </a:moveTo>
                    <a:cubicBezTo>
                      <a:pt x="7569" y="21542"/>
                      <a:pt x="8020" y="21517"/>
                      <a:pt x="8446" y="21617"/>
                    </a:cubicBezTo>
                    <a:cubicBezTo>
                      <a:pt x="9198" y="21843"/>
                      <a:pt x="8973" y="22870"/>
                      <a:pt x="8271" y="22920"/>
                    </a:cubicBezTo>
                    <a:cubicBezTo>
                      <a:pt x="8202" y="22929"/>
                      <a:pt x="8133" y="22932"/>
                      <a:pt x="8063" y="22932"/>
                    </a:cubicBezTo>
                    <a:cubicBezTo>
                      <a:pt x="7700" y="22932"/>
                      <a:pt x="7325" y="22837"/>
                      <a:pt x="6968" y="22795"/>
                    </a:cubicBezTo>
                    <a:cubicBezTo>
                      <a:pt x="6542" y="22720"/>
                      <a:pt x="6116" y="22645"/>
                      <a:pt x="5689" y="22519"/>
                    </a:cubicBezTo>
                    <a:cubicBezTo>
                      <a:pt x="5113" y="22369"/>
                      <a:pt x="5288" y="21567"/>
                      <a:pt x="5815" y="21542"/>
                    </a:cubicBezTo>
                    <a:cubicBezTo>
                      <a:pt x="6266" y="21517"/>
                      <a:pt x="6692" y="21517"/>
                      <a:pt x="7143" y="21517"/>
                    </a:cubicBezTo>
                    <a:close/>
                    <a:moveTo>
                      <a:pt x="27041" y="21517"/>
                    </a:moveTo>
                    <a:cubicBezTo>
                      <a:pt x="27938" y="21517"/>
                      <a:pt x="27938" y="22946"/>
                      <a:pt x="27041" y="22946"/>
                    </a:cubicBezTo>
                    <a:cubicBezTo>
                      <a:pt x="27033" y="22946"/>
                      <a:pt x="27026" y="22946"/>
                      <a:pt x="27018" y="22945"/>
                    </a:cubicBezTo>
                    <a:cubicBezTo>
                      <a:pt x="26241" y="22920"/>
                      <a:pt x="25414" y="22870"/>
                      <a:pt x="24637" y="22770"/>
                    </a:cubicBezTo>
                    <a:cubicBezTo>
                      <a:pt x="24111" y="22695"/>
                      <a:pt x="24111" y="21793"/>
                      <a:pt x="24637" y="21717"/>
                    </a:cubicBezTo>
                    <a:cubicBezTo>
                      <a:pt x="25414" y="21617"/>
                      <a:pt x="26241" y="21542"/>
                      <a:pt x="27018" y="21517"/>
                    </a:cubicBezTo>
                    <a:cubicBezTo>
                      <a:pt x="27026" y="21517"/>
                      <a:pt x="27033" y="21517"/>
                      <a:pt x="27041" y="21517"/>
                    </a:cubicBezTo>
                    <a:close/>
                    <a:moveTo>
                      <a:pt x="19273" y="20898"/>
                    </a:moveTo>
                    <a:cubicBezTo>
                      <a:pt x="19452" y="20898"/>
                      <a:pt x="19630" y="20995"/>
                      <a:pt x="19700" y="21216"/>
                    </a:cubicBezTo>
                    <a:cubicBezTo>
                      <a:pt x="20326" y="23321"/>
                      <a:pt x="18873" y="25803"/>
                      <a:pt x="16592" y="26028"/>
                    </a:cubicBezTo>
                    <a:cubicBezTo>
                      <a:pt x="16479" y="26040"/>
                      <a:pt x="16367" y="26045"/>
                      <a:pt x="16255" y="26045"/>
                    </a:cubicBezTo>
                    <a:cubicBezTo>
                      <a:pt x="14172" y="26045"/>
                      <a:pt x="12450" y="24088"/>
                      <a:pt x="12807" y="22018"/>
                    </a:cubicBezTo>
                    <a:cubicBezTo>
                      <a:pt x="12832" y="21993"/>
                      <a:pt x="12832" y="21993"/>
                      <a:pt x="12857" y="21968"/>
                    </a:cubicBezTo>
                    <a:cubicBezTo>
                      <a:pt x="12786" y="21778"/>
                      <a:pt x="12895" y="21565"/>
                      <a:pt x="13099" y="21565"/>
                    </a:cubicBezTo>
                    <a:cubicBezTo>
                      <a:pt x="13110" y="21565"/>
                      <a:pt x="13122" y="21566"/>
                      <a:pt x="13133" y="21567"/>
                    </a:cubicBezTo>
                    <a:cubicBezTo>
                      <a:pt x="13747" y="21600"/>
                      <a:pt x="14350" y="21622"/>
                      <a:pt x="14949" y="21622"/>
                    </a:cubicBezTo>
                    <a:cubicBezTo>
                      <a:pt x="16183" y="21622"/>
                      <a:pt x="17398" y="21528"/>
                      <a:pt x="18647" y="21241"/>
                    </a:cubicBezTo>
                    <a:lnTo>
                      <a:pt x="18822" y="21241"/>
                    </a:lnTo>
                    <a:cubicBezTo>
                      <a:pt x="18863" y="21027"/>
                      <a:pt x="19068" y="20898"/>
                      <a:pt x="19273" y="20898"/>
                    </a:cubicBezTo>
                    <a:close/>
                    <a:moveTo>
                      <a:pt x="16551" y="1"/>
                    </a:moveTo>
                    <a:cubicBezTo>
                      <a:pt x="12580" y="1"/>
                      <a:pt x="8619" y="1497"/>
                      <a:pt x="5790" y="4399"/>
                    </a:cubicBezTo>
                    <a:cubicBezTo>
                      <a:pt x="1604" y="8685"/>
                      <a:pt x="0" y="15276"/>
                      <a:pt x="2607" y="20790"/>
                    </a:cubicBezTo>
                    <a:cubicBezTo>
                      <a:pt x="5063" y="25978"/>
                      <a:pt x="10351" y="29311"/>
                      <a:pt x="15990" y="29662"/>
                    </a:cubicBezTo>
                    <a:cubicBezTo>
                      <a:pt x="16040" y="29537"/>
                      <a:pt x="16166" y="29437"/>
                      <a:pt x="16341" y="29437"/>
                    </a:cubicBezTo>
                    <a:cubicBezTo>
                      <a:pt x="16443" y="29439"/>
                      <a:pt x="16546" y="29440"/>
                      <a:pt x="16648" y="29440"/>
                    </a:cubicBezTo>
                    <a:cubicBezTo>
                      <a:pt x="23455" y="29440"/>
                      <a:pt x="29971" y="24523"/>
                      <a:pt x="31329" y="17732"/>
                    </a:cubicBezTo>
                    <a:cubicBezTo>
                      <a:pt x="32482" y="11968"/>
                      <a:pt x="29750" y="5702"/>
                      <a:pt x="24888" y="2469"/>
                    </a:cubicBezTo>
                    <a:cubicBezTo>
                      <a:pt x="22401" y="812"/>
                      <a:pt x="19473" y="1"/>
                      <a:pt x="165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" name="Google Shape;3796;p40">
                <a:extLst>
                  <a:ext uri="{FF2B5EF4-FFF2-40B4-BE49-F238E27FC236}">
                    <a16:creationId xmlns:a16="http://schemas.microsoft.com/office/drawing/2014/main" id="{8728AC1B-35FA-5EE5-424E-A098C7C2CD4B}"/>
                  </a:ext>
                </a:extLst>
              </p:cNvPr>
              <p:cNvSpPr/>
              <p:nvPr/>
            </p:nvSpPr>
            <p:spPr>
              <a:xfrm>
                <a:off x="5796650" y="1718800"/>
                <a:ext cx="82600" cy="81075"/>
              </a:xfrm>
              <a:custGeom>
                <a:avLst/>
                <a:gdLst/>
                <a:ahLst/>
                <a:cxnLst/>
                <a:rect l="l" t="t" r="r" b="b"/>
                <a:pathLst>
                  <a:path w="3304" h="3243" extrusionOk="0">
                    <a:moveTo>
                      <a:pt x="1369" y="0"/>
                    </a:moveTo>
                    <a:cubicBezTo>
                      <a:pt x="608" y="0"/>
                      <a:pt x="0" y="900"/>
                      <a:pt x="21" y="1663"/>
                    </a:cubicBezTo>
                    <a:cubicBezTo>
                      <a:pt x="21" y="2566"/>
                      <a:pt x="773" y="3242"/>
                      <a:pt x="1675" y="3242"/>
                    </a:cubicBezTo>
                    <a:cubicBezTo>
                      <a:pt x="2552" y="3217"/>
                      <a:pt x="3304" y="2516"/>
                      <a:pt x="3279" y="1613"/>
                    </a:cubicBezTo>
                    <a:cubicBezTo>
                      <a:pt x="3254" y="886"/>
                      <a:pt x="2652" y="235"/>
                      <a:pt x="1950" y="185"/>
                    </a:cubicBezTo>
                    <a:cubicBezTo>
                      <a:pt x="1925" y="160"/>
                      <a:pt x="1900" y="135"/>
                      <a:pt x="1875" y="135"/>
                    </a:cubicBezTo>
                    <a:cubicBezTo>
                      <a:pt x="1703" y="42"/>
                      <a:pt x="1532" y="0"/>
                      <a:pt x="1369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" name="Google Shape;3797;p40">
                <a:extLst>
                  <a:ext uri="{FF2B5EF4-FFF2-40B4-BE49-F238E27FC236}">
                    <a16:creationId xmlns:a16="http://schemas.microsoft.com/office/drawing/2014/main" id="{71400942-ACE5-766A-98A1-FE3DF298F1F1}"/>
                  </a:ext>
                </a:extLst>
              </p:cNvPr>
              <p:cNvSpPr/>
              <p:nvPr/>
            </p:nvSpPr>
            <p:spPr>
              <a:xfrm>
                <a:off x="5757050" y="1824900"/>
                <a:ext cx="95700" cy="35750"/>
              </a:xfrm>
              <a:custGeom>
                <a:avLst/>
                <a:gdLst/>
                <a:ahLst/>
                <a:cxnLst/>
                <a:rect l="l" t="t" r="r" b="b"/>
                <a:pathLst>
                  <a:path w="3828" h="1430" extrusionOk="0">
                    <a:moveTo>
                      <a:pt x="2931" y="1"/>
                    </a:moveTo>
                    <a:cubicBezTo>
                      <a:pt x="2923" y="1"/>
                      <a:pt x="2916" y="1"/>
                      <a:pt x="2908" y="1"/>
                    </a:cubicBezTo>
                    <a:cubicBezTo>
                      <a:pt x="2131" y="26"/>
                      <a:pt x="1304" y="101"/>
                      <a:pt x="527" y="201"/>
                    </a:cubicBezTo>
                    <a:cubicBezTo>
                      <a:pt x="1" y="277"/>
                      <a:pt x="1" y="1179"/>
                      <a:pt x="527" y="1254"/>
                    </a:cubicBezTo>
                    <a:cubicBezTo>
                      <a:pt x="1304" y="1354"/>
                      <a:pt x="2131" y="1404"/>
                      <a:pt x="2908" y="1429"/>
                    </a:cubicBezTo>
                    <a:cubicBezTo>
                      <a:pt x="2916" y="1430"/>
                      <a:pt x="2923" y="1430"/>
                      <a:pt x="2931" y="1430"/>
                    </a:cubicBezTo>
                    <a:cubicBezTo>
                      <a:pt x="3828" y="1430"/>
                      <a:pt x="3828" y="1"/>
                      <a:pt x="2931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1" name="Google Shape;3798;p40">
                <a:extLst>
                  <a:ext uri="{FF2B5EF4-FFF2-40B4-BE49-F238E27FC236}">
                    <a16:creationId xmlns:a16="http://schemas.microsoft.com/office/drawing/2014/main" id="{400AF301-B820-71EF-7FBE-4EA0F6C93546}"/>
                  </a:ext>
                </a:extLst>
              </p:cNvPr>
              <p:cNvSpPr/>
              <p:nvPr/>
            </p:nvSpPr>
            <p:spPr>
              <a:xfrm>
                <a:off x="5285250" y="1710825"/>
                <a:ext cx="95675" cy="8067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3227" extrusionOk="0">
                    <a:moveTo>
                      <a:pt x="2053" y="1"/>
                    </a:moveTo>
                    <a:cubicBezTo>
                      <a:pt x="2029" y="1"/>
                      <a:pt x="2005" y="1"/>
                      <a:pt x="1980" y="2"/>
                    </a:cubicBezTo>
                    <a:cubicBezTo>
                      <a:pt x="903" y="78"/>
                      <a:pt x="0" y="1130"/>
                      <a:pt x="451" y="2183"/>
                    </a:cubicBezTo>
                    <a:cubicBezTo>
                      <a:pt x="717" y="2825"/>
                      <a:pt x="1425" y="3226"/>
                      <a:pt x="2083" y="3226"/>
                    </a:cubicBezTo>
                    <a:cubicBezTo>
                      <a:pt x="2606" y="3226"/>
                      <a:pt x="3098" y="2972"/>
                      <a:pt x="3309" y="2383"/>
                    </a:cubicBezTo>
                    <a:cubicBezTo>
                      <a:pt x="3334" y="2358"/>
                      <a:pt x="3334" y="2358"/>
                      <a:pt x="3334" y="2333"/>
                    </a:cubicBezTo>
                    <a:cubicBezTo>
                      <a:pt x="3384" y="2258"/>
                      <a:pt x="3409" y="2158"/>
                      <a:pt x="3459" y="2083"/>
                    </a:cubicBezTo>
                    <a:cubicBezTo>
                      <a:pt x="3827" y="1078"/>
                      <a:pt x="3116" y="1"/>
                      <a:pt x="2053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2" name="Google Shape;3799;p40">
                <a:extLst>
                  <a:ext uri="{FF2B5EF4-FFF2-40B4-BE49-F238E27FC236}">
                    <a16:creationId xmlns:a16="http://schemas.microsoft.com/office/drawing/2014/main" id="{36B38BD2-154D-6297-4ADB-A39B82CC3681}"/>
                  </a:ext>
                </a:extLst>
              </p:cNvPr>
              <p:cNvSpPr/>
              <p:nvPr/>
            </p:nvSpPr>
            <p:spPr>
              <a:xfrm>
                <a:off x="5282125" y="1824900"/>
                <a:ext cx="102150" cy="35425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417" extrusionOk="0">
                    <a:moveTo>
                      <a:pt x="2030" y="1"/>
                    </a:moveTo>
                    <a:cubicBezTo>
                      <a:pt x="1579" y="1"/>
                      <a:pt x="1153" y="1"/>
                      <a:pt x="702" y="26"/>
                    </a:cubicBezTo>
                    <a:cubicBezTo>
                      <a:pt x="175" y="51"/>
                      <a:pt x="0" y="853"/>
                      <a:pt x="576" y="1003"/>
                    </a:cubicBezTo>
                    <a:cubicBezTo>
                      <a:pt x="1003" y="1129"/>
                      <a:pt x="1429" y="1204"/>
                      <a:pt x="1855" y="1279"/>
                    </a:cubicBezTo>
                    <a:cubicBezTo>
                      <a:pt x="2212" y="1321"/>
                      <a:pt x="2587" y="1416"/>
                      <a:pt x="2950" y="1416"/>
                    </a:cubicBezTo>
                    <a:cubicBezTo>
                      <a:pt x="3020" y="1416"/>
                      <a:pt x="3089" y="1413"/>
                      <a:pt x="3158" y="1404"/>
                    </a:cubicBezTo>
                    <a:cubicBezTo>
                      <a:pt x="3860" y="1354"/>
                      <a:pt x="4085" y="327"/>
                      <a:pt x="3333" y="101"/>
                    </a:cubicBezTo>
                    <a:cubicBezTo>
                      <a:pt x="2907" y="1"/>
                      <a:pt x="2456" y="26"/>
                      <a:pt x="2030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3" name="Google Shape;3800;p40">
                <a:extLst>
                  <a:ext uri="{FF2B5EF4-FFF2-40B4-BE49-F238E27FC236}">
                    <a16:creationId xmlns:a16="http://schemas.microsoft.com/office/drawing/2014/main" id="{8C24EB35-ED28-FA87-8ECB-0AB0E5E42DB6}"/>
                  </a:ext>
                </a:extLst>
              </p:cNvPr>
              <p:cNvSpPr/>
              <p:nvPr/>
            </p:nvSpPr>
            <p:spPr>
              <a:xfrm rot="-4500710">
                <a:off x="5463449" y="1735467"/>
                <a:ext cx="214601" cy="214601"/>
              </a:xfrm>
              <a:prstGeom prst="chord">
                <a:avLst>
                  <a:gd name="adj1" fmla="val 2700000"/>
                  <a:gd name="adj2" fmla="val 1620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6" name="Google Shape;3801;p40">
              <a:extLst>
                <a:ext uri="{FF2B5EF4-FFF2-40B4-BE49-F238E27FC236}">
                  <a16:creationId xmlns:a16="http://schemas.microsoft.com/office/drawing/2014/main" id="{F1B8E246-297B-A3E2-C350-0441A327FA70}"/>
                </a:ext>
              </a:extLst>
            </p:cNvPr>
            <p:cNvSpPr/>
            <p:nvPr/>
          </p:nvSpPr>
          <p:spPr>
            <a:xfrm rot="-2196712" flipH="1">
              <a:off x="1595491" y="973332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14" name="Google Shape;3802;p40">
            <a:extLst>
              <a:ext uri="{FF2B5EF4-FFF2-40B4-BE49-F238E27FC236}">
                <a16:creationId xmlns:a16="http://schemas.microsoft.com/office/drawing/2014/main" id="{ACD259A5-4191-FFC3-B294-8DDFEAAAB100}"/>
              </a:ext>
            </a:extLst>
          </p:cNvPr>
          <p:cNvGrpSpPr/>
          <p:nvPr/>
        </p:nvGrpSpPr>
        <p:grpSpPr>
          <a:xfrm>
            <a:off x="1048285" y="3751343"/>
            <a:ext cx="1586531" cy="2185956"/>
            <a:chOff x="1079765" y="2679433"/>
            <a:chExt cx="1301716" cy="1793531"/>
          </a:xfrm>
        </p:grpSpPr>
        <p:sp>
          <p:nvSpPr>
            <p:cNvPr id="15" name="Google Shape;3803;p40">
              <a:extLst>
                <a:ext uri="{FF2B5EF4-FFF2-40B4-BE49-F238E27FC236}">
                  <a16:creationId xmlns:a16="http://schemas.microsoft.com/office/drawing/2014/main" id="{B47A0A63-AA71-2EB3-861B-7A21CB099D23}"/>
                </a:ext>
              </a:extLst>
            </p:cNvPr>
            <p:cNvSpPr/>
            <p:nvPr/>
          </p:nvSpPr>
          <p:spPr>
            <a:xfrm>
              <a:off x="1139481" y="3230964"/>
              <a:ext cx="1242000" cy="1242000"/>
            </a:xfrm>
            <a:prstGeom prst="rect">
              <a:avLst/>
            </a:prstGeom>
            <a:solidFill>
              <a:schemeClr val="dk1">
                <a:alpha val="894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3804;p40">
              <a:extLst>
                <a:ext uri="{FF2B5EF4-FFF2-40B4-BE49-F238E27FC236}">
                  <a16:creationId xmlns:a16="http://schemas.microsoft.com/office/drawing/2014/main" id="{4FC0E447-A35C-AD2F-3ED5-F5CBDF5806EC}"/>
                </a:ext>
              </a:extLst>
            </p:cNvPr>
            <p:cNvSpPr/>
            <p:nvPr/>
          </p:nvSpPr>
          <p:spPr>
            <a:xfrm>
              <a:off x="1079765" y="3185058"/>
              <a:ext cx="1242000" cy="1242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grpSp>
          <p:nvGrpSpPr>
            <p:cNvPr id="17" name="Google Shape;3805;p40">
              <a:extLst>
                <a:ext uri="{FF2B5EF4-FFF2-40B4-BE49-F238E27FC236}">
                  <a16:creationId xmlns:a16="http://schemas.microsoft.com/office/drawing/2014/main" id="{F07FAEE8-9074-3C67-E81B-C499C67E12BE}"/>
                </a:ext>
              </a:extLst>
            </p:cNvPr>
            <p:cNvGrpSpPr/>
            <p:nvPr/>
          </p:nvGrpSpPr>
          <p:grpSpPr>
            <a:xfrm>
              <a:off x="1238987" y="3410701"/>
              <a:ext cx="923538" cy="912386"/>
              <a:chOff x="1421050" y="3826925"/>
              <a:chExt cx="1287700" cy="1272150"/>
            </a:xfrm>
          </p:grpSpPr>
          <p:sp>
            <p:nvSpPr>
              <p:cNvPr id="19" name="Google Shape;3806;p40">
                <a:extLst>
                  <a:ext uri="{FF2B5EF4-FFF2-40B4-BE49-F238E27FC236}">
                    <a16:creationId xmlns:a16="http://schemas.microsoft.com/office/drawing/2014/main" id="{9AFAF34B-1419-E89A-2F2B-812781BFD094}"/>
                  </a:ext>
                </a:extLst>
              </p:cNvPr>
              <p:cNvSpPr/>
              <p:nvPr/>
            </p:nvSpPr>
            <p:spPr>
              <a:xfrm>
                <a:off x="1834725" y="4496900"/>
                <a:ext cx="448025" cy="602175"/>
              </a:xfrm>
              <a:custGeom>
                <a:avLst/>
                <a:gdLst/>
                <a:ahLst/>
                <a:cxnLst/>
                <a:rect l="l" t="t" r="r" b="b"/>
                <a:pathLst>
                  <a:path w="17921" h="24087" extrusionOk="0">
                    <a:moveTo>
                      <a:pt x="8271" y="1"/>
                    </a:moveTo>
                    <a:cubicBezTo>
                      <a:pt x="7369" y="2482"/>
                      <a:pt x="5239" y="4462"/>
                      <a:pt x="2732" y="5214"/>
                    </a:cubicBezTo>
                    <a:cubicBezTo>
                      <a:pt x="1981" y="7570"/>
                      <a:pt x="1053" y="9850"/>
                      <a:pt x="1" y="12081"/>
                    </a:cubicBezTo>
                    <a:cubicBezTo>
                      <a:pt x="3184" y="11931"/>
                      <a:pt x="6341" y="11780"/>
                      <a:pt x="9524" y="11605"/>
                    </a:cubicBezTo>
                    <a:cubicBezTo>
                      <a:pt x="9535" y="11604"/>
                      <a:pt x="9545" y="11604"/>
                      <a:pt x="9555" y="11604"/>
                    </a:cubicBezTo>
                    <a:cubicBezTo>
                      <a:pt x="9858" y="11604"/>
                      <a:pt x="9972" y="11964"/>
                      <a:pt x="9875" y="12206"/>
                    </a:cubicBezTo>
                    <a:cubicBezTo>
                      <a:pt x="8196" y="16116"/>
                      <a:pt x="6617" y="20076"/>
                      <a:pt x="5163" y="24086"/>
                    </a:cubicBezTo>
                    <a:cubicBezTo>
                      <a:pt x="10251" y="19374"/>
                      <a:pt x="14136" y="13635"/>
                      <a:pt x="17920" y="7871"/>
                    </a:cubicBezTo>
                    <a:lnTo>
                      <a:pt x="17920" y="7871"/>
                    </a:lnTo>
                    <a:cubicBezTo>
                      <a:pt x="15590" y="7896"/>
                      <a:pt x="13259" y="7896"/>
                      <a:pt x="10928" y="7896"/>
                    </a:cubicBezTo>
                    <a:cubicBezTo>
                      <a:pt x="10627" y="7896"/>
                      <a:pt x="10427" y="7570"/>
                      <a:pt x="10577" y="7294"/>
                    </a:cubicBezTo>
                    <a:cubicBezTo>
                      <a:pt x="11354" y="6041"/>
                      <a:pt x="12206" y="4913"/>
                      <a:pt x="13209" y="3860"/>
                    </a:cubicBezTo>
                    <a:cubicBezTo>
                      <a:pt x="11078" y="3510"/>
                      <a:pt x="9249" y="1956"/>
                      <a:pt x="82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0" name="Google Shape;3807;p40">
                <a:extLst>
                  <a:ext uri="{FF2B5EF4-FFF2-40B4-BE49-F238E27FC236}">
                    <a16:creationId xmlns:a16="http://schemas.microsoft.com/office/drawing/2014/main" id="{A72339D4-81AB-1D32-B8BB-9AC109231F86}"/>
                  </a:ext>
                </a:extLst>
              </p:cNvPr>
              <p:cNvSpPr/>
              <p:nvPr/>
            </p:nvSpPr>
            <p:spPr>
              <a:xfrm>
                <a:off x="1421050" y="3826925"/>
                <a:ext cx="1287700" cy="788800"/>
              </a:xfrm>
              <a:custGeom>
                <a:avLst/>
                <a:gdLst/>
                <a:ahLst/>
                <a:cxnLst/>
                <a:rect l="l" t="t" r="r" b="b"/>
                <a:pathLst>
                  <a:path w="51508" h="31552" extrusionOk="0">
                    <a:moveTo>
                      <a:pt x="39169" y="14773"/>
                    </a:moveTo>
                    <a:cubicBezTo>
                      <a:pt x="39507" y="14773"/>
                      <a:pt x="39716" y="15338"/>
                      <a:pt x="39355" y="15496"/>
                    </a:cubicBezTo>
                    <a:cubicBezTo>
                      <a:pt x="38327" y="15948"/>
                      <a:pt x="37350" y="16449"/>
                      <a:pt x="36422" y="17050"/>
                    </a:cubicBezTo>
                    <a:cubicBezTo>
                      <a:pt x="37525" y="16750"/>
                      <a:pt x="38678" y="16449"/>
                      <a:pt x="39806" y="16298"/>
                    </a:cubicBezTo>
                    <a:cubicBezTo>
                      <a:pt x="39822" y="16297"/>
                      <a:pt x="39838" y="16296"/>
                      <a:pt x="39854" y="16296"/>
                    </a:cubicBezTo>
                    <a:cubicBezTo>
                      <a:pt x="40246" y="16296"/>
                      <a:pt x="40415" y="16879"/>
                      <a:pt x="39981" y="16975"/>
                    </a:cubicBezTo>
                    <a:cubicBezTo>
                      <a:pt x="39079" y="17201"/>
                      <a:pt x="38127" y="17326"/>
                      <a:pt x="37199" y="17451"/>
                    </a:cubicBezTo>
                    <a:cubicBezTo>
                      <a:pt x="38503" y="17527"/>
                      <a:pt x="39831" y="17627"/>
                      <a:pt x="41084" y="17928"/>
                    </a:cubicBezTo>
                    <a:cubicBezTo>
                      <a:pt x="41385" y="17978"/>
                      <a:pt x="41285" y="18379"/>
                      <a:pt x="41034" y="18404"/>
                    </a:cubicBezTo>
                    <a:cubicBezTo>
                      <a:pt x="40458" y="18466"/>
                      <a:pt x="39876" y="18490"/>
                      <a:pt x="39292" y="18490"/>
                    </a:cubicBezTo>
                    <a:cubicBezTo>
                      <a:pt x="37743" y="18490"/>
                      <a:pt x="36179" y="18319"/>
                      <a:pt x="34668" y="18228"/>
                    </a:cubicBezTo>
                    <a:cubicBezTo>
                      <a:pt x="34317" y="18203"/>
                      <a:pt x="34041" y="17727"/>
                      <a:pt x="34342" y="17451"/>
                    </a:cubicBezTo>
                    <a:cubicBezTo>
                      <a:pt x="35746" y="16298"/>
                      <a:pt x="37300" y="15346"/>
                      <a:pt x="39054" y="14795"/>
                    </a:cubicBezTo>
                    <a:cubicBezTo>
                      <a:pt x="39094" y="14780"/>
                      <a:pt x="39132" y="14773"/>
                      <a:pt x="39169" y="14773"/>
                    </a:cubicBezTo>
                    <a:close/>
                    <a:moveTo>
                      <a:pt x="10664" y="15516"/>
                    </a:moveTo>
                    <a:cubicBezTo>
                      <a:pt x="10686" y="15516"/>
                      <a:pt x="10709" y="15518"/>
                      <a:pt x="10733" y="15522"/>
                    </a:cubicBezTo>
                    <a:cubicBezTo>
                      <a:pt x="12638" y="15872"/>
                      <a:pt x="14467" y="16524"/>
                      <a:pt x="16222" y="17351"/>
                    </a:cubicBezTo>
                    <a:cubicBezTo>
                      <a:pt x="16548" y="17502"/>
                      <a:pt x="16397" y="17928"/>
                      <a:pt x="16121" y="18053"/>
                    </a:cubicBezTo>
                    <a:cubicBezTo>
                      <a:pt x="14317" y="18780"/>
                      <a:pt x="12387" y="19131"/>
                      <a:pt x="10457" y="19281"/>
                    </a:cubicBezTo>
                    <a:cubicBezTo>
                      <a:pt x="10157" y="19281"/>
                      <a:pt x="10106" y="18805"/>
                      <a:pt x="10382" y="18755"/>
                    </a:cubicBezTo>
                    <a:cubicBezTo>
                      <a:pt x="11735" y="18504"/>
                      <a:pt x="13014" y="18153"/>
                      <a:pt x="14317" y="17777"/>
                    </a:cubicBezTo>
                    <a:cubicBezTo>
                      <a:pt x="13678" y="17740"/>
                      <a:pt x="13032" y="17727"/>
                      <a:pt x="12387" y="17727"/>
                    </a:cubicBezTo>
                    <a:cubicBezTo>
                      <a:pt x="11742" y="17727"/>
                      <a:pt x="11096" y="17740"/>
                      <a:pt x="10457" y="17752"/>
                    </a:cubicBezTo>
                    <a:cubicBezTo>
                      <a:pt x="10031" y="17752"/>
                      <a:pt x="10031" y="17126"/>
                      <a:pt x="10457" y="17101"/>
                    </a:cubicBezTo>
                    <a:cubicBezTo>
                      <a:pt x="10736" y="17079"/>
                      <a:pt x="11017" y="17069"/>
                      <a:pt x="11299" y="17069"/>
                    </a:cubicBezTo>
                    <a:cubicBezTo>
                      <a:pt x="12337" y="17069"/>
                      <a:pt x="13392" y="17204"/>
                      <a:pt x="14417" y="17401"/>
                    </a:cubicBezTo>
                    <a:cubicBezTo>
                      <a:pt x="13164" y="16900"/>
                      <a:pt x="11886" y="16524"/>
                      <a:pt x="10532" y="16248"/>
                    </a:cubicBezTo>
                    <a:cubicBezTo>
                      <a:pt x="10105" y="16130"/>
                      <a:pt x="10263" y="15516"/>
                      <a:pt x="10664" y="15516"/>
                    </a:cubicBezTo>
                    <a:close/>
                    <a:moveTo>
                      <a:pt x="27318" y="19162"/>
                    </a:moveTo>
                    <a:cubicBezTo>
                      <a:pt x="27424" y="19162"/>
                      <a:pt x="27524" y="19212"/>
                      <a:pt x="27575" y="19331"/>
                    </a:cubicBezTo>
                    <a:cubicBezTo>
                      <a:pt x="27976" y="20208"/>
                      <a:pt x="27525" y="21311"/>
                      <a:pt x="26548" y="21587"/>
                    </a:cubicBezTo>
                    <a:cubicBezTo>
                      <a:pt x="26424" y="21618"/>
                      <a:pt x="26303" y="21632"/>
                      <a:pt x="26185" y="21632"/>
                    </a:cubicBezTo>
                    <a:cubicBezTo>
                      <a:pt x="25634" y="21632"/>
                      <a:pt x="25162" y="21314"/>
                      <a:pt x="24893" y="20860"/>
                    </a:cubicBezTo>
                    <a:cubicBezTo>
                      <a:pt x="24643" y="21278"/>
                      <a:pt x="24201" y="21574"/>
                      <a:pt x="23698" y="21574"/>
                    </a:cubicBezTo>
                    <a:cubicBezTo>
                      <a:pt x="23597" y="21574"/>
                      <a:pt x="23494" y="21562"/>
                      <a:pt x="23390" y="21537"/>
                    </a:cubicBezTo>
                    <a:cubicBezTo>
                      <a:pt x="22487" y="21311"/>
                      <a:pt x="22137" y="20283"/>
                      <a:pt x="22538" y="19507"/>
                    </a:cubicBezTo>
                    <a:cubicBezTo>
                      <a:pt x="22581" y="19428"/>
                      <a:pt x="22649" y="19395"/>
                      <a:pt x="22717" y="19395"/>
                    </a:cubicBezTo>
                    <a:cubicBezTo>
                      <a:pt x="22844" y="19395"/>
                      <a:pt x="22971" y="19510"/>
                      <a:pt x="22939" y="19657"/>
                    </a:cubicBezTo>
                    <a:cubicBezTo>
                      <a:pt x="22838" y="20033"/>
                      <a:pt x="22888" y="20534"/>
                      <a:pt x="23214" y="20785"/>
                    </a:cubicBezTo>
                    <a:cubicBezTo>
                      <a:pt x="23407" y="20934"/>
                      <a:pt x="23594" y="20997"/>
                      <a:pt x="23765" y="20997"/>
                    </a:cubicBezTo>
                    <a:cubicBezTo>
                      <a:pt x="24283" y="20997"/>
                      <a:pt x="24655" y="20422"/>
                      <a:pt x="24618" y="19933"/>
                    </a:cubicBezTo>
                    <a:cubicBezTo>
                      <a:pt x="24618" y="19760"/>
                      <a:pt x="24738" y="19679"/>
                      <a:pt x="24864" y="19679"/>
                    </a:cubicBezTo>
                    <a:cubicBezTo>
                      <a:pt x="24995" y="19679"/>
                      <a:pt x="25131" y="19767"/>
                      <a:pt x="25144" y="19933"/>
                    </a:cubicBezTo>
                    <a:cubicBezTo>
                      <a:pt x="25144" y="20507"/>
                      <a:pt x="25596" y="21068"/>
                      <a:pt x="26136" y="21068"/>
                    </a:cubicBezTo>
                    <a:cubicBezTo>
                      <a:pt x="26326" y="21068"/>
                      <a:pt x="26527" y="20998"/>
                      <a:pt x="26723" y="20835"/>
                    </a:cubicBezTo>
                    <a:cubicBezTo>
                      <a:pt x="27099" y="20509"/>
                      <a:pt x="27074" y="20008"/>
                      <a:pt x="26949" y="19582"/>
                    </a:cubicBezTo>
                    <a:cubicBezTo>
                      <a:pt x="26882" y="19350"/>
                      <a:pt x="27111" y="19162"/>
                      <a:pt x="27318" y="19162"/>
                    </a:cubicBezTo>
                    <a:close/>
                    <a:moveTo>
                      <a:pt x="38566" y="20098"/>
                    </a:moveTo>
                    <a:cubicBezTo>
                      <a:pt x="38854" y="20098"/>
                      <a:pt x="39142" y="20119"/>
                      <a:pt x="39430" y="20133"/>
                    </a:cubicBezTo>
                    <a:cubicBezTo>
                      <a:pt x="39956" y="20158"/>
                      <a:pt x="40533" y="20108"/>
                      <a:pt x="41059" y="20258"/>
                    </a:cubicBezTo>
                    <a:cubicBezTo>
                      <a:pt x="41961" y="20509"/>
                      <a:pt x="41660" y="21712"/>
                      <a:pt x="40833" y="21812"/>
                    </a:cubicBezTo>
                    <a:cubicBezTo>
                      <a:pt x="40754" y="21820"/>
                      <a:pt x="40673" y="21824"/>
                      <a:pt x="40592" y="21824"/>
                    </a:cubicBezTo>
                    <a:cubicBezTo>
                      <a:pt x="40166" y="21824"/>
                      <a:pt x="39730" y="21725"/>
                      <a:pt x="39330" y="21662"/>
                    </a:cubicBezTo>
                    <a:cubicBezTo>
                      <a:pt x="38828" y="21612"/>
                      <a:pt x="38302" y="21612"/>
                      <a:pt x="37851" y="21436"/>
                    </a:cubicBezTo>
                    <a:cubicBezTo>
                      <a:pt x="37274" y="21261"/>
                      <a:pt x="37149" y="20283"/>
                      <a:pt x="37851" y="20158"/>
                    </a:cubicBezTo>
                    <a:cubicBezTo>
                      <a:pt x="38089" y="20113"/>
                      <a:pt x="38328" y="20098"/>
                      <a:pt x="38566" y="20098"/>
                    </a:cubicBezTo>
                    <a:close/>
                    <a:moveTo>
                      <a:pt x="12303" y="21260"/>
                    </a:moveTo>
                    <a:cubicBezTo>
                      <a:pt x="12456" y="21260"/>
                      <a:pt x="12615" y="21275"/>
                      <a:pt x="12788" y="21286"/>
                    </a:cubicBezTo>
                    <a:cubicBezTo>
                      <a:pt x="13189" y="21311"/>
                      <a:pt x="13615" y="21311"/>
                      <a:pt x="14016" y="21411"/>
                    </a:cubicBezTo>
                    <a:cubicBezTo>
                      <a:pt x="14853" y="21633"/>
                      <a:pt x="14723" y="22967"/>
                      <a:pt x="13863" y="22967"/>
                    </a:cubicBezTo>
                    <a:cubicBezTo>
                      <a:pt x="13848" y="22967"/>
                      <a:pt x="13832" y="22966"/>
                      <a:pt x="13816" y="22965"/>
                    </a:cubicBezTo>
                    <a:cubicBezTo>
                      <a:pt x="13440" y="22940"/>
                      <a:pt x="13089" y="22815"/>
                      <a:pt x="12738" y="22715"/>
                    </a:cubicBezTo>
                    <a:cubicBezTo>
                      <a:pt x="12437" y="22639"/>
                      <a:pt x="12137" y="22564"/>
                      <a:pt x="11836" y="22464"/>
                    </a:cubicBezTo>
                    <a:cubicBezTo>
                      <a:pt x="11410" y="22288"/>
                      <a:pt x="11184" y="21612"/>
                      <a:pt x="11710" y="21386"/>
                    </a:cubicBezTo>
                    <a:cubicBezTo>
                      <a:pt x="11910" y="21287"/>
                      <a:pt x="12101" y="21260"/>
                      <a:pt x="12303" y="21260"/>
                    </a:cubicBezTo>
                    <a:close/>
                    <a:moveTo>
                      <a:pt x="20352" y="0"/>
                    </a:moveTo>
                    <a:cubicBezTo>
                      <a:pt x="13583" y="0"/>
                      <a:pt x="5748" y="5486"/>
                      <a:pt x="9229" y="12339"/>
                    </a:cubicBezTo>
                    <a:cubicBezTo>
                      <a:pt x="9279" y="12439"/>
                      <a:pt x="9279" y="12539"/>
                      <a:pt x="9279" y="12614"/>
                    </a:cubicBezTo>
                    <a:cubicBezTo>
                      <a:pt x="9380" y="12689"/>
                      <a:pt x="9480" y="12740"/>
                      <a:pt x="9580" y="12840"/>
                    </a:cubicBezTo>
                    <a:cubicBezTo>
                      <a:pt x="9790" y="12987"/>
                      <a:pt x="9683" y="13276"/>
                      <a:pt x="9480" y="13276"/>
                    </a:cubicBezTo>
                    <a:cubicBezTo>
                      <a:pt x="9441" y="13276"/>
                      <a:pt x="9399" y="13265"/>
                      <a:pt x="9355" y="13241"/>
                    </a:cubicBezTo>
                    <a:cubicBezTo>
                      <a:pt x="8292" y="12667"/>
                      <a:pt x="7140" y="12393"/>
                      <a:pt x="6019" y="12393"/>
                    </a:cubicBezTo>
                    <a:cubicBezTo>
                      <a:pt x="2884" y="12393"/>
                      <a:pt x="1" y="14535"/>
                      <a:pt x="56" y="18228"/>
                    </a:cubicBezTo>
                    <a:cubicBezTo>
                      <a:pt x="91" y="21638"/>
                      <a:pt x="2875" y="23754"/>
                      <a:pt x="5815" y="23754"/>
                    </a:cubicBezTo>
                    <a:cubicBezTo>
                      <a:pt x="7067" y="23754"/>
                      <a:pt x="8347" y="23370"/>
                      <a:pt x="9455" y="22539"/>
                    </a:cubicBezTo>
                    <a:cubicBezTo>
                      <a:pt x="9524" y="22491"/>
                      <a:pt x="9592" y="22470"/>
                      <a:pt x="9657" y="22470"/>
                    </a:cubicBezTo>
                    <a:cubicBezTo>
                      <a:pt x="9894" y="22470"/>
                      <a:pt x="10076" y="22754"/>
                      <a:pt x="10056" y="22990"/>
                    </a:cubicBezTo>
                    <a:cubicBezTo>
                      <a:pt x="9505" y="26775"/>
                      <a:pt x="12137" y="30785"/>
                      <a:pt x="15996" y="31461"/>
                    </a:cubicBezTo>
                    <a:cubicBezTo>
                      <a:pt x="16358" y="31523"/>
                      <a:pt x="16719" y="31552"/>
                      <a:pt x="17076" y="31552"/>
                    </a:cubicBezTo>
                    <a:cubicBezTo>
                      <a:pt x="20534" y="31552"/>
                      <a:pt x="23686" y="28806"/>
                      <a:pt x="24367" y="25421"/>
                    </a:cubicBezTo>
                    <a:cubicBezTo>
                      <a:pt x="24416" y="25228"/>
                      <a:pt x="24575" y="25139"/>
                      <a:pt x="24739" y="25139"/>
                    </a:cubicBezTo>
                    <a:cubicBezTo>
                      <a:pt x="24913" y="25139"/>
                      <a:pt x="25092" y="25240"/>
                      <a:pt x="25144" y="25421"/>
                    </a:cubicBezTo>
                    <a:cubicBezTo>
                      <a:pt x="25884" y="27832"/>
                      <a:pt x="28055" y="29924"/>
                      <a:pt x="30663" y="29924"/>
                    </a:cubicBezTo>
                    <a:cubicBezTo>
                      <a:pt x="30794" y="29924"/>
                      <a:pt x="30926" y="29918"/>
                      <a:pt x="31059" y="29908"/>
                    </a:cubicBezTo>
                    <a:cubicBezTo>
                      <a:pt x="33791" y="29682"/>
                      <a:pt x="35821" y="27126"/>
                      <a:pt x="35570" y="24469"/>
                    </a:cubicBezTo>
                    <a:cubicBezTo>
                      <a:pt x="35551" y="24224"/>
                      <a:pt x="35760" y="24064"/>
                      <a:pt x="35971" y="24064"/>
                    </a:cubicBezTo>
                    <a:cubicBezTo>
                      <a:pt x="36040" y="24064"/>
                      <a:pt x="36110" y="24081"/>
                      <a:pt x="36172" y="24118"/>
                    </a:cubicBezTo>
                    <a:cubicBezTo>
                      <a:pt x="38166" y="25228"/>
                      <a:pt x="40387" y="25978"/>
                      <a:pt x="42630" y="25978"/>
                    </a:cubicBezTo>
                    <a:cubicBezTo>
                      <a:pt x="43629" y="25978"/>
                      <a:pt x="44632" y="25829"/>
                      <a:pt x="45620" y="25497"/>
                    </a:cubicBezTo>
                    <a:cubicBezTo>
                      <a:pt x="48352" y="24569"/>
                      <a:pt x="50583" y="22288"/>
                      <a:pt x="50909" y="19356"/>
                    </a:cubicBezTo>
                    <a:cubicBezTo>
                      <a:pt x="51507" y="14012"/>
                      <a:pt x="46975" y="10689"/>
                      <a:pt x="42249" y="10689"/>
                    </a:cubicBezTo>
                    <a:cubicBezTo>
                      <a:pt x="41235" y="10689"/>
                      <a:pt x="40212" y="10842"/>
                      <a:pt x="39229" y="11161"/>
                    </a:cubicBezTo>
                    <a:cubicBezTo>
                      <a:pt x="39188" y="11173"/>
                      <a:pt x="39150" y="11178"/>
                      <a:pt x="39113" y="11178"/>
                    </a:cubicBezTo>
                    <a:cubicBezTo>
                      <a:pt x="38925" y="11178"/>
                      <a:pt x="38795" y="11032"/>
                      <a:pt x="38753" y="10885"/>
                    </a:cubicBezTo>
                    <a:cubicBezTo>
                      <a:pt x="38578" y="10760"/>
                      <a:pt x="38452" y="10559"/>
                      <a:pt x="38578" y="10334"/>
                    </a:cubicBezTo>
                    <a:cubicBezTo>
                      <a:pt x="39706" y="8178"/>
                      <a:pt x="38653" y="5396"/>
                      <a:pt x="36472" y="4344"/>
                    </a:cubicBezTo>
                    <a:cubicBezTo>
                      <a:pt x="35826" y="4033"/>
                      <a:pt x="35154" y="3894"/>
                      <a:pt x="34486" y="3894"/>
                    </a:cubicBezTo>
                    <a:cubicBezTo>
                      <a:pt x="32512" y="3894"/>
                      <a:pt x="30572" y="5108"/>
                      <a:pt x="29430" y="6699"/>
                    </a:cubicBezTo>
                    <a:cubicBezTo>
                      <a:pt x="29346" y="6807"/>
                      <a:pt x="29181" y="6875"/>
                      <a:pt x="29027" y="6875"/>
                    </a:cubicBezTo>
                    <a:cubicBezTo>
                      <a:pt x="28859" y="6875"/>
                      <a:pt x="28704" y="6795"/>
                      <a:pt x="28678" y="6599"/>
                    </a:cubicBezTo>
                    <a:cubicBezTo>
                      <a:pt x="27980" y="1916"/>
                      <a:pt x="24352" y="0"/>
                      <a:pt x="203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1" name="Google Shape;3808;p40">
                <a:extLst>
                  <a:ext uri="{FF2B5EF4-FFF2-40B4-BE49-F238E27FC236}">
                    <a16:creationId xmlns:a16="http://schemas.microsoft.com/office/drawing/2014/main" id="{FF9AF1EB-10A6-CBC0-2E97-5E07859AC4DA}"/>
                  </a:ext>
                </a:extLst>
              </p:cNvPr>
              <p:cNvSpPr/>
              <p:nvPr/>
            </p:nvSpPr>
            <p:spPr>
              <a:xfrm>
                <a:off x="2349775" y="4329375"/>
                <a:ext cx="120325" cy="43150"/>
              </a:xfrm>
              <a:custGeom>
                <a:avLst/>
                <a:gdLst/>
                <a:ahLst/>
                <a:cxnLst/>
                <a:rect l="l" t="t" r="r" b="b"/>
                <a:pathLst>
                  <a:path w="4813" h="1726" extrusionOk="0">
                    <a:moveTo>
                      <a:pt x="1417" y="0"/>
                    </a:moveTo>
                    <a:cubicBezTo>
                      <a:pt x="1179" y="0"/>
                      <a:pt x="940" y="15"/>
                      <a:pt x="702" y="60"/>
                    </a:cubicBezTo>
                    <a:cubicBezTo>
                      <a:pt x="0" y="185"/>
                      <a:pt x="125" y="1163"/>
                      <a:pt x="702" y="1338"/>
                    </a:cubicBezTo>
                    <a:cubicBezTo>
                      <a:pt x="1153" y="1514"/>
                      <a:pt x="1679" y="1514"/>
                      <a:pt x="2181" y="1564"/>
                    </a:cubicBezTo>
                    <a:cubicBezTo>
                      <a:pt x="2581" y="1627"/>
                      <a:pt x="3017" y="1726"/>
                      <a:pt x="3443" y="1726"/>
                    </a:cubicBezTo>
                    <a:cubicBezTo>
                      <a:pt x="3524" y="1726"/>
                      <a:pt x="3605" y="1722"/>
                      <a:pt x="3684" y="1714"/>
                    </a:cubicBezTo>
                    <a:cubicBezTo>
                      <a:pt x="4511" y="1614"/>
                      <a:pt x="4812" y="411"/>
                      <a:pt x="3910" y="160"/>
                    </a:cubicBezTo>
                    <a:cubicBezTo>
                      <a:pt x="3384" y="10"/>
                      <a:pt x="2807" y="60"/>
                      <a:pt x="2281" y="35"/>
                    </a:cubicBezTo>
                    <a:cubicBezTo>
                      <a:pt x="1993" y="21"/>
                      <a:pt x="1705" y="0"/>
                      <a:pt x="14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3809;p40">
                <a:extLst>
                  <a:ext uri="{FF2B5EF4-FFF2-40B4-BE49-F238E27FC236}">
                    <a16:creationId xmlns:a16="http://schemas.microsoft.com/office/drawing/2014/main" id="{CA2ABCE8-8565-0A29-67AB-7C4C40F57677}"/>
                  </a:ext>
                </a:extLst>
              </p:cNvPr>
              <p:cNvSpPr/>
              <p:nvPr/>
            </p:nvSpPr>
            <p:spPr>
              <a:xfrm>
                <a:off x="2272075" y="4196250"/>
                <a:ext cx="183600" cy="9292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3717" extrusionOk="0">
                    <a:moveTo>
                      <a:pt x="5128" y="0"/>
                    </a:moveTo>
                    <a:cubicBezTo>
                      <a:pt x="5091" y="0"/>
                      <a:pt x="5053" y="7"/>
                      <a:pt x="5013" y="22"/>
                    </a:cubicBezTo>
                    <a:cubicBezTo>
                      <a:pt x="3259" y="573"/>
                      <a:pt x="1705" y="1525"/>
                      <a:pt x="301" y="2678"/>
                    </a:cubicBezTo>
                    <a:cubicBezTo>
                      <a:pt x="0" y="2954"/>
                      <a:pt x="276" y="3430"/>
                      <a:pt x="627" y="3455"/>
                    </a:cubicBezTo>
                    <a:cubicBezTo>
                      <a:pt x="2138" y="3546"/>
                      <a:pt x="3702" y="3717"/>
                      <a:pt x="5251" y="3717"/>
                    </a:cubicBezTo>
                    <a:cubicBezTo>
                      <a:pt x="5835" y="3717"/>
                      <a:pt x="6417" y="3693"/>
                      <a:pt x="6993" y="3631"/>
                    </a:cubicBezTo>
                    <a:cubicBezTo>
                      <a:pt x="7244" y="3606"/>
                      <a:pt x="7344" y="3205"/>
                      <a:pt x="7043" y="3155"/>
                    </a:cubicBezTo>
                    <a:cubicBezTo>
                      <a:pt x="5790" y="2854"/>
                      <a:pt x="4462" y="2754"/>
                      <a:pt x="3158" y="2678"/>
                    </a:cubicBezTo>
                    <a:cubicBezTo>
                      <a:pt x="4086" y="2553"/>
                      <a:pt x="5038" y="2428"/>
                      <a:pt x="5940" y="2202"/>
                    </a:cubicBezTo>
                    <a:cubicBezTo>
                      <a:pt x="6374" y="2106"/>
                      <a:pt x="6205" y="1523"/>
                      <a:pt x="5813" y="1523"/>
                    </a:cubicBezTo>
                    <a:cubicBezTo>
                      <a:pt x="5797" y="1523"/>
                      <a:pt x="5781" y="1524"/>
                      <a:pt x="5765" y="1525"/>
                    </a:cubicBezTo>
                    <a:cubicBezTo>
                      <a:pt x="4637" y="1676"/>
                      <a:pt x="3484" y="1977"/>
                      <a:pt x="2381" y="2277"/>
                    </a:cubicBezTo>
                    <a:cubicBezTo>
                      <a:pt x="3309" y="1676"/>
                      <a:pt x="4286" y="1175"/>
                      <a:pt x="5314" y="723"/>
                    </a:cubicBezTo>
                    <a:cubicBezTo>
                      <a:pt x="5675" y="565"/>
                      <a:pt x="5466" y="0"/>
                      <a:pt x="5128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3810;p40">
                <a:extLst>
                  <a:ext uri="{FF2B5EF4-FFF2-40B4-BE49-F238E27FC236}">
                    <a16:creationId xmlns:a16="http://schemas.microsoft.com/office/drawing/2014/main" id="{6EB14274-E828-45F5-0A8B-E32AF6C8784F}"/>
                  </a:ext>
                </a:extLst>
              </p:cNvPr>
              <p:cNvSpPr/>
              <p:nvPr/>
            </p:nvSpPr>
            <p:spPr>
              <a:xfrm>
                <a:off x="1974450" y="4305975"/>
                <a:ext cx="146025" cy="61775"/>
              </a:xfrm>
              <a:custGeom>
                <a:avLst/>
                <a:gdLst/>
                <a:ahLst/>
                <a:cxnLst/>
                <a:rect l="l" t="t" r="r" b="b"/>
                <a:pathLst>
                  <a:path w="5841" h="2471" extrusionOk="0">
                    <a:moveTo>
                      <a:pt x="5182" y="0"/>
                    </a:moveTo>
                    <a:cubicBezTo>
                      <a:pt x="4975" y="0"/>
                      <a:pt x="4746" y="188"/>
                      <a:pt x="4813" y="420"/>
                    </a:cubicBezTo>
                    <a:cubicBezTo>
                      <a:pt x="4938" y="846"/>
                      <a:pt x="4963" y="1347"/>
                      <a:pt x="4587" y="1673"/>
                    </a:cubicBezTo>
                    <a:cubicBezTo>
                      <a:pt x="4391" y="1836"/>
                      <a:pt x="4190" y="1906"/>
                      <a:pt x="4000" y="1906"/>
                    </a:cubicBezTo>
                    <a:cubicBezTo>
                      <a:pt x="3460" y="1906"/>
                      <a:pt x="3008" y="1345"/>
                      <a:pt x="3008" y="771"/>
                    </a:cubicBezTo>
                    <a:cubicBezTo>
                      <a:pt x="2995" y="605"/>
                      <a:pt x="2859" y="517"/>
                      <a:pt x="2728" y="517"/>
                    </a:cubicBezTo>
                    <a:cubicBezTo>
                      <a:pt x="2602" y="517"/>
                      <a:pt x="2482" y="598"/>
                      <a:pt x="2482" y="771"/>
                    </a:cubicBezTo>
                    <a:cubicBezTo>
                      <a:pt x="2519" y="1260"/>
                      <a:pt x="2147" y="1835"/>
                      <a:pt x="1629" y="1835"/>
                    </a:cubicBezTo>
                    <a:cubicBezTo>
                      <a:pt x="1458" y="1835"/>
                      <a:pt x="1271" y="1772"/>
                      <a:pt x="1078" y="1623"/>
                    </a:cubicBezTo>
                    <a:cubicBezTo>
                      <a:pt x="752" y="1372"/>
                      <a:pt x="702" y="871"/>
                      <a:pt x="803" y="495"/>
                    </a:cubicBezTo>
                    <a:cubicBezTo>
                      <a:pt x="835" y="348"/>
                      <a:pt x="708" y="233"/>
                      <a:pt x="581" y="233"/>
                    </a:cubicBezTo>
                    <a:cubicBezTo>
                      <a:pt x="513" y="233"/>
                      <a:pt x="445" y="266"/>
                      <a:pt x="402" y="345"/>
                    </a:cubicBezTo>
                    <a:cubicBezTo>
                      <a:pt x="1" y="1121"/>
                      <a:pt x="351" y="2149"/>
                      <a:pt x="1254" y="2375"/>
                    </a:cubicBezTo>
                    <a:cubicBezTo>
                      <a:pt x="1358" y="2400"/>
                      <a:pt x="1461" y="2412"/>
                      <a:pt x="1562" y="2412"/>
                    </a:cubicBezTo>
                    <a:cubicBezTo>
                      <a:pt x="2065" y="2412"/>
                      <a:pt x="2507" y="2116"/>
                      <a:pt x="2757" y="1698"/>
                    </a:cubicBezTo>
                    <a:cubicBezTo>
                      <a:pt x="3026" y="2152"/>
                      <a:pt x="3498" y="2470"/>
                      <a:pt x="4049" y="2470"/>
                    </a:cubicBezTo>
                    <a:cubicBezTo>
                      <a:pt x="4167" y="2470"/>
                      <a:pt x="4288" y="2456"/>
                      <a:pt x="4412" y="2425"/>
                    </a:cubicBezTo>
                    <a:cubicBezTo>
                      <a:pt x="5389" y="2149"/>
                      <a:pt x="5840" y="1046"/>
                      <a:pt x="5439" y="169"/>
                    </a:cubicBezTo>
                    <a:cubicBezTo>
                      <a:pt x="5388" y="50"/>
                      <a:pt x="5288" y="0"/>
                      <a:pt x="5182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3811;p40">
                <a:extLst>
                  <a:ext uri="{FF2B5EF4-FFF2-40B4-BE49-F238E27FC236}">
                    <a16:creationId xmlns:a16="http://schemas.microsoft.com/office/drawing/2014/main" id="{58C02CED-837B-E748-105E-8BEB7801DB74}"/>
                  </a:ext>
                </a:extLst>
              </p:cNvPr>
              <p:cNvSpPr/>
              <p:nvPr/>
            </p:nvSpPr>
            <p:spPr>
              <a:xfrm>
                <a:off x="1700650" y="4358400"/>
                <a:ext cx="91750" cy="42700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1708" extrusionOk="0">
                    <a:moveTo>
                      <a:pt x="1119" y="1"/>
                    </a:moveTo>
                    <a:cubicBezTo>
                      <a:pt x="917" y="1"/>
                      <a:pt x="726" y="28"/>
                      <a:pt x="526" y="127"/>
                    </a:cubicBezTo>
                    <a:cubicBezTo>
                      <a:pt x="0" y="353"/>
                      <a:pt x="226" y="1029"/>
                      <a:pt x="652" y="1205"/>
                    </a:cubicBezTo>
                    <a:cubicBezTo>
                      <a:pt x="953" y="1305"/>
                      <a:pt x="1253" y="1380"/>
                      <a:pt x="1554" y="1456"/>
                    </a:cubicBezTo>
                    <a:cubicBezTo>
                      <a:pt x="1905" y="1556"/>
                      <a:pt x="2256" y="1681"/>
                      <a:pt x="2632" y="1706"/>
                    </a:cubicBezTo>
                    <a:cubicBezTo>
                      <a:pt x="2648" y="1707"/>
                      <a:pt x="2664" y="1708"/>
                      <a:pt x="2679" y="1708"/>
                    </a:cubicBezTo>
                    <a:cubicBezTo>
                      <a:pt x="3539" y="1708"/>
                      <a:pt x="3669" y="374"/>
                      <a:pt x="2832" y="152"/>
                    </a:cubicBezTo>
                    <a:cubicBezTo>
                      <a:pt x="2456" y="52"/>
                      <a:pt x="2005" y="52"/>
                      <a:pt x="1604" y="27"/>
                    </a:cubicBezTo>
                    <a:cubicBezTo>
                      <a:pt x="1431" y="16"/>
                      <a:pt x="1272" y="1"/>
                      <a:pt x="1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3812;p40">
                <a:extLst>
                  <a:ext uri="{FF2B5EF4-FFF2-40B4-BE49-F238E27FC236}">
                    <a16:creationId xmlns:a16="http://schemas.microsoft.com/office/drawing/2014/main" id="{767C421C-4030-24BC-6B77-709D8CAB787B}"/>
                  </a:ext>
                </a:extLst>
              </p:cNvPr>
              <p:cNvSpPr/>
              <p:nvPr/>
            </p:nvSpPr>
            <p:spPr>
              <a:xfrm>
                <a:off x="1671825" y="4214800"/>
                <a:ext cx="16292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6517" h="3766" extrusionOk="0">
                    <a:moveTo>
                      <a:pt x="633" y="1"/>
                    </a:moveTo>
                    <a:cubicBezTo>
                      <a:pt x="232" y="1"/>
                      <a:pt x="74" y="615"/>
                      <a:pt x="501" y="733"/>
                    </a:cubicBezTo>
                    <a:cubicBezTo>
                      <a:pt x="1855" y="1009"/>
                      <a:pt x="3133" y="1385"/>
                      <a:pt x="4386" y="1886"/>
                    </a:cubicBezTo>
                    <a:cubicBezTo>
                      <a:pt x="3361" y="1689"/>
                      <a:pt x="2306" y="1554"/>
                      <a:pt x="1268" y="1554"/>
                    </a:cubicBezTo>
                    <a:cubicBezTo>
                      <a:pt x="986" y="1554"/>
                      <a:pt x="705" y="1564"/>
                      <a:pt x="426" y="1586"/>
                    </a:cubicBezTo>
                    <a:cubicBezTo>
                      <a:pt x="0" y="1611"/>
                      <a:pt x="0" y="2237"/>
                      <a:pt x="426" y="2237"/>
                    </a:cubicBezTo>
                    <a:cubicBezTo>
                      <a:pt x="1065" y="2225"/>
                      <a:pt x="1711" y="2212"/>
                      <a:pt x="2356" y="2212"/>
                    </a:cubicBezTo>
                    <a:cubicBezTo>
                      <a:pt x="3001" y="2212"/>
                      <a:pt x="3647" y="2225"/>
                      <a:pt x="4286" y="2262"/>
                    </a:cubicBezTo>
                    <a:cubicBezTo>
                      <a:pt x="2983" y="2638"/>
                      <a:pt x="1704" y="2989"/>
                      <a:pt x="351" y="3240"/>
                    </a:cubicBezTo>
                    <a:cubicBezTo>
                      <a:pt x="75" y="3290"/>
                      <a:pt x="126" y="3766"/>
                      <a:pt x="426" y="3766"/>
                    </a:cubicBezTo>
                    <a:cubicBezTo>
                      <a:pt x="2356" y="3616"/>
                      <a:pt x="4286" y="3265"/>
                      <a:pt x="6090" y="2538"/>
                    </a:cubicBezTo>
                    <a:cubicBezTo>
                      <a:pt x="6366" y="2413"/>
                      <a:pt x="6517" y="1987"/>
                      <a:pt x="6191" y="1836"/>
                    </a:cubicBezTo>
                    <a:cubicBezTo>
                      <a:pt x="4436" y="1009"/>
                      <a:pt x="2607" y="357"/>
                      <a:pt x="702" y="7"/>
                    </a:cubicBezTo>
                    <a:cubicBezTo>
                      <a:pt x="678" y="3"/>
                      <a:pt x="655" y="1"/>
                      <a:pt x="633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8" name="Google Shape;3813;p40">
              <a:extLst>
                <a:ext uri="{FF2B5EF4-FFF2-40B4-BE49-F238E27FC236}">
                  <a16:creationId xmlns:a16="http://schemas.microsoft.com/office/drawing/2014/main" id="{ACAA274D-2D7E-A617-12FA-36430709D224}"/>
                </a:ext>
              </a:extLst>
            </p:cNvPr>
            <p:cNvSpPr/>
            <p:nvPr/>
          </p:nvSpPr>
          <p:spPr>
            <a:xfrm rot="-2196668" flipH="1">
              <a:off x="1320199" y="2841479"/>
              <a:ext cx="761146" cy="657710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26" name="Google Shape;3814;p40">
            <a:extLst>
              <a:ext uri="{FF2B5EF4-FFF2-40B4-BE49-F238E27FC236}">
                <a16:creationId xmlns:a16="http://schemas.microsoft.com/office/drawing/2014/main" id="{4F06AE7E-A259-47EB-DB2F-CD927A8A1A99}"/>
              </a:ext>
            </a:extLst>
          </p:cNvPr>
          <p:cNvGrpSpPr/>
          <p:nvPr/>
        </p:nvGrpSpPr>
        <p:grpSpPr>
          <a:xfrm>
            <a:off x="3030788" y="1578899"/>
            <a:ext cx="1586531" cy="2172527"/>
            <a:chOff x="2865652" y="802019"/>
            <a:chExt cx="1301716" cy="1782513"/>
          </a:xfrm>
        </p:grpSpPr>
        <p:sp>
          <p:nvSpPr>
            <p:cNvPr id="27" name="Google Shape;3815;p40">
              <a:extLst>
                <a:ext uri="{FF2B5EF4-FFF2-40B4-BE49-F238E27FC236}">
                  <a16:creationId xmlns:a16="http://schemas.microsoft.com/office/drawing/2014/main" id="{ACA57251-CCD0-59D3-D508-449FB83CC8D1}"/>
                </a:ext>
              </a:extLst>
            </p:cNvPr>
            <p:cNvSpPr/>
            <p:nvPr/>
          </p:nvSpPr>
          <p:spPr>
            <a:xfrm>
              <a:off x="2925368" y="1342532"/>
              <a:ext cx="1242000" cy="1242000"/>
            </a:xfrm>
            <a:prstGeom prst="rect">
              <a:avLst/>
            </a:prstGeom>
            <a:solidFill>
              <a:schemeClr val="dk1">
                <a:alpha val="894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3816;p40">
              <a:extLst>
                <a:ext uri="{FF2B5EF4-FFF2-40B4-BE49-F238E27FC236}">
                  <a16:creationId xmlns:a16="http://schemas.microsoft.com/office/drawing/2014/main" id="{935B1C6B-1951-FE90-9F16-99FC30D49116}"/>
                </a:ext>
              </a:extLst>
            </p:cNvPr>
            <p:cNvSpPr/>
            <p:nvPr/>
          </p:nvSpPr>
          <p:spPr>
            <a:xfrm>
              <a:off x="2865652" y="1296625"/>
              <a:ext cx="1242000" cy="12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grpSp>
          <p:nvGrpSpPr>
            <p:cNvPr id="29" name="Google Shape;3817;p40">
              <a:extLst>
                <a:ext uri="{FF2B5EF4-FFF2-40B4-BE49-F238E27FC236}">
                  <a16:creationId xmlns:a16="http://schemas.microsoft.com/office/drawing/2014/main" id="{B14A6922-6D28-2981-065B-EE1DD671939D}"/>
                </a:ext>
              </a:extLst>
            </p:cNvPr>
            <p:cNvGrpSpPr/>
            <p:nvPr/>
          </p:nvGrpSpPr>
          <p:grpSpPr>
            <a:xfrm>
              <a:off x="2955309" y="1677248"/>
              <a:ext cx="1058995" cy="654940"/>
              <a:chOff x="4889625" y="2419675"/>
              <a:chExt cx="1388300" cy="858600"/>
            </a:xfrm>
          </p:grpSpPr>
          <p:sp>
            <p:nvSpPr>
              <p:cNvPr id="31" name="Google Shape;3818;p40">
                <a:extLst>
                  <a:ext uri="{FF2B5EF4-FFF2-40B4-BE49-F238E27FC236}">
                    <a16:creationId xmlns:a16="http://schemas.microsoft.com/office/drawing/2014/main" id="{2CC51921-FD01-4D05-7D37-0D6C11A26B39}"/>
                  </a:ext>
                </a:extLst>
              </p:cNvPr>
              <p:cNvSpPr/>
              <p:nvPr/>
            </p:nvSpPr>
            <p:spPr>
              <a:xfrm>
                <a:off x="4889625" y="2419675"/>
                <a:ext cx="1388300" cy="858600"/>
              </a:xfrm>
              <a:custGeom>
                <a:avLst/>
                <a:gdLst/>
                <a:ahLst/>
                <a:cxnLst/>
                <a:rect l="l" t="t" r="r" b="b"/>
                <a:pathLst>
                  <a:path w="55532" h="34344" extrusionOk="0">
                    <a:moveTo>
                      <a:pt x="40600" y="14480"/>
                    </a:moveTo>
                    <a:cubicBezTo>
                      <a:pt x="40769" y="14480"/>
                      <a:pt x="40938" y="14531"/>
                      <a:pt x="41114" y="14618"/>
                    </a:cubicBezTo>
                    <a:cubicBezTo>
                      <a:pt x="41540" y="14819"/>
                      <a:pt x="41841" y="15220"/>
                      <a:pt x="41991" y="15671"/>
                    </a:cubicBezTo>
                    <a:cubicBezTo>
                      <a:pt x="42267" y="16598"/>
                      <a:pt x="41740" y="17626"/>
                      <a:pt x="40763" y="17826"/>
                    </a:cubicBezTo>
                    <a:cubicBezTo>
                      <a:pt x="40656" y="17845"/>
                      <a:pt x="40548" y="17855"/>
                      <a:pt x="40440" y="17855"/>
                    </a:cubicBezTo>
                    <a:cubicBezTo>
                      <a:pt x="39553" y="17855"/>
                      <a:pt x="38660" y="17233"/>
                      <a:pt x="38683" y="16272"/>
                    </a:cubicBezTo>
                    <a:cubicBezTo>
                      <a:pt x="38683" y="15796"/>
                      <a:pt x="38908" y="15345"/>
                      <a:pt x="39284" y="15044"/>
                    </a:cubicBezTo>
                    <a:cubicBezTo>
                      <a:pt x="39460" y="14894"/>
                      <a:pt x="39660" y="14794"/>
                      <a:pt x="39911" y="14744"/>
                    </a:cubicBezTo>
                    <a:lnTo>
                      <a:pt x="39936" y="14744"/>
                    </a:lnTo>
                    <a:cubicBezTo>
                      <a:pt x="39986" y="14693"/>
                      <a:pt x="40036" y="14668"/>
                      <a:pt x="40086" y="14643"/>
                    </a:cubicBezTo>
                    <a:cubicBezTo>
                      <a:pt x="40262" y="14531"/>
                      <a:pt x="40431" y="14480"/>
                      <a:pt x="40600" y="14480"/>
                    </a:cubicBezTo>
                    <a:close/>
                    <a:moveTo>
                      <a:pt x="15578" y="16402"/>
                    </a:moveTo>
                    <a:cubicBezTo>
                      <a:pt x="15686" y="16402"/>
                      <a:pt x="15796" y="16416"/>
                      <a:pt x="15901" y="16448"/>
                    </a:cubicBezTo>
                    <a:cubicBezTo>
                      <a:pt x="16026" y="16498"/>
                      <a:pt x="16151" y="16573"/>
                      <a:pt x="16251" y="16648"/>
                    </a:cubicBezTo>
                    <a:cubicBezTo>
                      <a:pt x="16276" y="16698"/>
                      <a:pt x="16302" y="16724"/>
                      <a:pt x="16327" y="16774"/>
                    </a:cubicBezTo>
                    <a:cubicBezTo>
                      <a:pt x="16928" y="17049"/>
                      <a:pt x="17229" y="17901"/>
                      <a:pt x="17104" y="18553"/>
                    </a:cubicBezTo>
                    <a:cubicBezTo>
                      <a:pt x="16942" y="19282"/>
                      <a:pt x="16288" y="19766"/>
                      <a:pt x="15581" y="19766"/>
                    </a:cubicBezTo>
                    <a:cubicBezTo>
                      <a:pt x="15413" y="19766"/>
                      <a:pt x="15242" y="19739"/>
                      <a:pt x="15073" y="19681"/>
                    </a:cubicBezTo>
                    <a:cubicBezTo>
                      <a:pt x="14121" y="19330"/>
                      <a:pt x="13570" y="18202"/>
                      <a:pt x="14096" y="17275"/>
                    </a:cubicBezTo>
                    <a:cubicBezTo>
                      <a:pt x="14322" y="16874"/>
                      <a:pt x="14698" y="16598"/>
                      <a:pt x="15149" y="16473"/>
                    </a:cubicBezTo>
                    <a:cubicBezTo>
                      <a:pt x="15280" y="16429"/>
                      <a:pt x="15428" y="16402"/>
                      <a:pt x="15578" y="16402"/>
                    </a:cubicBezTo>
                    <a:close/>
                    <a:moveTo>
                      <a:pt x="30061" y="16498"/>
                    </a:moveTo>
                    <a:cubicBezTo>
                      <a:pt x="30236" y="16498"/>
                      <a:pt x="30412" y="16598"/>
                      <a:pt x="30512" y="16724"/>
                    </a:cubicBezTo>
                    <a:cubicBezTo>
                      <a:pt x="30713" y="16774"/>
                      <a:pt x="30863" y="16899"/>
                      <a:pt x="30938" y="17099"/>
                    </a:cubicBezTo>
                    <a:cubicBezTo>
                      <a:pt x="31515" y="19305"/>
                      <a:pt x="29760" y="21460"/>
                      <a:pt x="27580" y="21661"/>
                    </a:cubicBezTo>
                    <a:cubicBezTo>
                      <a:pt x="27499" y="21669"/>
                      <a:pt x="27416" y="21673"/>
                      <a:pt x="27333" y="21673"/>
                    </a:cubicBezTo>
                    <a:cubicBezTo>
                      <a:pt x="26355" y="21673"/>
                      <a:pt x="25221" y="21145"/>
                      <a:pt x="24597" y="20383"/>
                    </a:cubicBezTo>
                    <a:cubicBezTo>
                      <a:pt x="23745" y="19606"/>
                      <a:pt x="23470" y="18102"/>
                      <a:pt x="24071" y="17150"/>
                    </a:cubicBezTo>
                    <a:cubicBezTo>
                      <a:pt x="24128" y="17050"/>
                      <a:pt x="24226" y="17007"/>
                      <a:pt x="24323" y="17007"/>
                    </a:cubicBezTo>
                    <a:cubicBezTo>
                      <a:pt x="24396" y="17007"/>
                      <a:pt x="24468" y="17031"/>
                      <a:pt x="24522" y="17074"/>
                    </a:cubicBezTo>
                    <a:cubicBezTo>
                      <a:pt x="26126" y="16373"/>
                      <a:pt x="28332" y="16573"/>
                      <a:pt x="30061" y="16498"/>
                    </a:cubicBezTo>
                    <a:close/>
                    <a:moveTo>
                      <a:pt x="42166" y="19706"/>
                    </a:moveTo>
                    <a:cubicBezTo>
                      <a:pt x="43319" y="19756"/>
                      <a:pt x="43946" y="20934"/>
                      <a:pt x="43695" y="21987"/>
                    </a:cubicBezTo>
                    <a:cubicBezTo>
                      <a:pt x="43507" y="22867"/>
                      <a:pt x="42722" y="23432"/>
                      <a:pt x="41869" y="23432"/>
                    </a:cubicBezTo>
                    <a:cubicBezTo>
                      <a:pt x="41702" y="23432"/>
                      <a:pt x="41532" y="23410"/>
                      <a:pt x="41364" y="23365"/>
                    </a:cubicBezTo>
                    <a:cubicBezTo>
                      <a:pt x="40312" y="23089"/>
                      <a:pt x="39610" y="21962"/>
                      <a:pt x="40061" y="20934"/>
                    </a:cubicBezTo>
                    <a:cubicBezTo>
                      <a:pt x="40287" y="20433"/>
                      <a:pt x="40813" y="20007"/>
                      <a:pt x="41364" y="19881"/>
                    </a:cubicBezTo>
                    <a:cubicBezTo>
                      <a:pt x="41615" y="19756"/>
                      <a:pt x="41891" y="19706"/>
                      <a:pt x="42166" y="19706"/>
                    </a:cubicBezTo>
                    <a:close/>
                    <a:moveTo>
                      <a:pt x="15875" y="21636"/>
                    </a:moveTo>
                    <a:cubicBezTo>
                      <a:pt x="16140" y="21636"/>
                      <a:pt x="16402" y="21703"/>
                      <a:pt x="16652" y="21836"/>
                    </a:cubicBezTo>
                    <a:cubicBezTo>
                      <a:pt x="18006" y="22613"/>
                      <a:pt x="17906" y="24568"/>
                      <a:pt x="16552" y="25295"/>
                    </a:cubicBezTo>
                    <a:cubicBezTo>
                      <a:pt x="16244" y="25461"/>
                      <a:pt x="15922" y="25536"/>
                      <a:pt x="15610" y="25536"/>
                    </a:cubicBezTo>
                    <a:cubicBezTo>
                      <a:pt x="14552" y="25536"/>
                      <a:pt x="13600" y="24665"/>
                      <a:pt x="13620" y="23465"/>
                    </a:cubicBezTo>
                    <a:cubicBezTo>
                      <a:pt x="13620" y="22478"/>
                      <a:pt x="14543" y="21685"/>
                      <a:pt x="15433" y="21685"/>
                    </a:cubicBezTo>
                    <a:cubicBezTo>
                      <a:pt x="15447" y="21685"/>
                      <a:pt x="15461" y="21686"/>
                      <a:pt x="15474" y="21686"/>
                    </a:cubicBezTo>
                    <a:cubicBezTo>
                      <a:pt x="15608" y="21653"/>
                      <a:pt x="15742" y="21636"/>
                      <a:pt x="15875" y="21636"/>
                    </a:cubicBezTo>
                    <a:close/>
                    <a:moveTo>
                      <a:pt x="27443" y="1"/>
                    </a:moveTo>
                    <a:cubicBezTo>
                      <a:pt x="27356" y="1"/>
                      <a:pt x="27268" y="3"/>
                      <a:pt x="27179" y="7"/>
                    </a:cubicBezTo>
                    <a:cubicBezTo>
                      <a:pt x="23845" y="132"/>
                      <a:pt x="21916" y="2914"/>
                      <a:pt x="21740" y="5947"/>
                    </a:cubicBezTo>
                    <a:cubicBezTo>
                      <a:pt x="21815" y="6097"/>
                      <a:pt x="21891" y="6272"/>
                      <a:pt x="21966" y="6423"/>
                    </a:cubicBezTo>
                    <a:cubicBezTo>
                      <a:pt x="22087" y="6726"/>
                      <a:pt x="21851" y="6919"/>
                      <a:pt x="21601" y="6919"/>
                    </a:cubicBezTo>
                    <a:cubicBezTo>
                      <a:pt x="21437" y="6919"/>
                      <a:pt x="21268" y="6836"/>
                      <a:pt x="21189" y="6648"/>
                    </a:cubicBezTo>
                    <a:cubicBezTo>
                      <a:pt x="19981" y="3701"/>
                      <a:pt x="17136" y="1757"/>
                      <a:pt x="14072" y="1757"/>
                    </a:cubicBezTo>
                    <a:cubicBezTo>
                      <a:pt x="13384" y="1757"/>
                      <a:pt x="12685" y="1855"/>
                      <a:pt x="11991" y="2062"/>
                    </a:cubicBezTo>
                    <a:cubicBezTo>
                      <a:pt x="10136" y="2638"/>
                      <a:pt x="8432" y="3967"/>
                      <a:pt x="7830" y="5871"/>
                    </a:cubicBezTo>
                    <a:cubicBezTo>
                      <a:pt x="7179" y="7926"/>
                      <a:pt x="8031" y="9606"/>
                      <a:pt x="8557" y="11510"/>
                    </a:cubicBezTo>
                    <a:cubicBezTo>
                      <a:pt x="8582" y="11561"/>
                      <a:pt x="8582" y="11586"/>
                      <a:pt x="8582" y="11611"/>
                    </a:cubicBezTo>
                    <a:cubicBezTo>
                      <a:pt x="8607" y="11661"/>
                      <a:pt x="8607" y="11711"/>
                      <a:pt x="8632" y="11736"/>
                    </a:cubicBezTo>
                    <a:cubicBezTo>
                      <a:pt x="8650" y="11879"/>
                      <a:pt x="8528" y="12009"/>
                      <a:pt x="8412" y="12009"/>
                    </a:cubicBezTo>
                    <a:cubicBezTo>
                      <a:pt x="8364" y="12009"/>
                      <a:pt x="8318" y="11987"/>
                      <a:pt x="8281" y="11937"/>
                    </a:cubicBezTo>
                    <a:cubicBezTo>
                      <a:pt x="8256" y="11937"/>
                      <a:pt x="8256" y="11937"/>
                      <a:pt x="8256" y="11911"/>
                    </a:cubicBezTo>
                    <a:lnTo>
                      <a:pt x="8231" y="11911"/>
                    </a:lnTo>
                    <a:cubicBezTo>
                      <a:pt x="7665" y="11790"/>
                      <a:pt x="7094" y="11730"/>
                      <a:pt x="6531" y="11730"/>
                    </a:cubicBezTo>
                    <a:cubicBezTo>
                      <a:pt x="3165" y="11730"/>
                      <a:pt x="104" y="13875"/>
                      <a:pt x="61" y="17676"/>
                    </a:cubicBezTo>
                    <a:cubicBezTo>
                      <a:pt x="1" y="21505"/>
                      <a:pt x="2842" y="23169"/>
                      <a:pt x="5970" y="23169"/>
                    </a:cubicBezTo>
                    <a:cubicBezTo>
                      <a:pt x="6753" y="23169"/>
                      <a:pt x="7554" y="23065"/>
                      <a:pt x="8332" y="22864"/>
                    </a:cubicBezTo>
                    <a:cubicBezTo>
                      <a:pt x="8332" y="22839"/>
                      <a:pt x="8357" y="22814"/>
                      <a:pt x="8382" y="22789"/>
                    </a:cubicBezTo>
                    <a:cubicBezTo>
                      <a:pt x="8432" y="22714"/>
                      <a:pt x="8501" y="22682"/>
                      <a:pt x="8570" y="22682"/>
                    </a:cubicBezTo>
                    <a:cubicBezTo>
                      <a:pt x="8639" y="22682"/>
                      <a:pt x="8708" y="22714"/>
                      <a:pt x="8758" y="22764"/>
                    </a:cubicBezTo>
                    <a:cubicBezTo>
                      <a:pt x="9134" y="22789"/>
                      <a:pt x="9259" y="23415"/>
                      <a:pt x="8833" y="23541"/>
                    </a:cubicBezTo>
                    <a:cubicBezTo>
                      <a:pt x="8758" y="23566"/>
                      <a:pt x="8708" y="23591"/>
                      <a:pt x="8657" y="23591"/>
                    </a:cubicBezTo>
                    <a:cubicBezTo>
                      <a:pt x="6477" y="29230"/>
                      <a:pt x="13094" y="33541"/>
                      <a:pt x="17981" y="34217"/>
                    </a:cubicBezTo>
                    <a:cubicBezTo>
                      <a:pt x="18603" y="34301"/>
                      <a:pt x="19230" y="34343"/>
                      <a:pt x="19855" y="34343"/>
                    </a:cubicBezTo>
                    <a:cubicBezTo>
                      <a:pt x="25023" y="34343"/>
                      <a:pt x="30037" y="31486"/>
                      <a:pt x="30663" y="25897"/>
                    </a:cubicBezTo>
                    <a:cubicBezTo>
                      <a:pt x="30688" y="25655"/>
                      <a:pt x="30887" y="25530"/>
                      <a:pt x="31074" y="25530"/>
                    </a:cubicBezTo>
                    <a:cubicBezTo>
                      <a:pt x="31256" y="25530"/>
                      <a:pt x="31427" y="25649"/>
                      <a:pt x="31414" y="25897"/>
                    </a:cubicBezTo>
                    <a:cubicBezTo>
                      <a:pt x="31414" y="26047"/>
                      <a:pt x="31389" y="26197"/>
                      <a:pt x="31389" y="26348"/>
                    </a:cubicBezTo>
                    <a:cubicBezTo>
                      <a:pt x="33018" y="29054"/>
                      <a:pt x="35725" y="30684"/>
                      <a:pt x="38908" y="30959"/>
                    </a:cubicBezTo>
                    <a:cubicBezTo>
                      <a:pt x="39182" y="30984"/>
                      <a:pt x="39446" y="30997"/>
                      <a:pt x="39702" y="30997"/>
                    </a:cubicBezTo>
                    <a:cubicBezTo>
                      <a:pt x="43262" y="30997"/>
                      <a:pt x="45086" y="28599"/>
                      <a:pt x="45600" y="25044"/>
                    </a:cubicBezTo>
                    <a:cubicBezTo>
                      <a:pt x="45622" y="24842"/>
                      <a:pt x="45761" y="24756"/>
                      <a:pt x="45915" y="24756"/>
                    </a:cubicBezTo>
                    <a:cubicBezTo>
                      <a:pt x="46106" y="24756"/>
                      <a:pt x="46322" y="24887"/>
                      <a:pt x="46377" y="25094"/>
                    </a:cubicBezTo>
                    <a:cubicBezTo>
                      <a:pt x="46775" y="25131"/>
                      <a:pt x="47175" y="25151"/>
                      <a:pt x="47573" y="25151"/>
                    </a:cubicBezTo>
                    <a:cubicBezTo>
                      <a:pt x="50184" y="25151"/>
                      <a:pt x="52710" y="24299"/>
                      <a:pt x="53971" y="21711"/>
                    </a:cubicBezTo>
                    <a:cubicBezTo>
                      <a:pt x="55532" y="18497"/>
                      <a:pt x="53390" y="13399"/>
                      <a:pt x="49640" y="13399"/>
                    </a:cubicBezTo>
                    <a:cubicBezTo>
                      <a:pt x="49355" y="13399"/>
                      <a:pt x="49061" y="13428"/>
                      <a:pt x="48758" y="13490"/>
                    </a:cubicBezTo>
                    <a:cubicBezTo>
                      <a:pt x="48735" y="13494"/>
                      <a:pt x="48714" y="13495"/>
                      <a:pt x="48694" y="13495"/>
                    </a:cubicBezTo>
                    <a:cubicBezTo>
                      <a:pt x="48557" y="13495"/>
                      <a:pt x="48476" y="13424"/>
                      <a:pt x="48432" y="13315"/>
                    </a:cubicBezTo>
                    <a:cubicBezTo>
                      <a:pt x="48383" y="13334"/>
                      <a:pt x="48332" y="13342"/>
                      <a:pt x="48282" y="13342"/>
                    </a:cubicBezTo>
                    <a:cubicBezTo>
                      <a:pt x="47994" y="13342"/>
                      <a:pt x="47718" y="13062"/>
                      <a:pt x="47931" y="12764"/>
                    </a:cubicBezTo>
                    <a:cubicBezTo>
                      <a:pt x="50713" y="8829"/>
                      <a:pt x="49861" y="3215"/>
                      <a:pt x="44798" y="1786"/>
                    </a:cubicBezTo>
                    <a:cubicBezTo>
                      <a:pt x="44060" y="1580"/>
                      <a:pt x="43347" y="1486"/>
                      <a:pt x="42659" y="1486"/>
                    </a:cubicBezTo>
                    <a:cubicBezTo>
                      <a:pt x="39167" y="1486"/>
                      <a:pt x="36308" y="3914"/>
                      <a:pt x="33921" y="6448"/>
                    </a:cubicBezTo>
                    <a:cubicBezTo>
                      <a:pt x="33858" y="6511"/>
                      <a:pt x="33786" y="6539"/>
                      <a:pt x="33716" y="6539"/>
                    </a:cubicBezTo>
                    <a:cubicBezTo>
                      <a:pt x="33620" y="6539"/>
                      <a:pt x="33528" y="6485"/>
                      <a:pt x="33470" y="6398"/>
                    </a:cubicBezTo>
                    <a:cubicBezTo>
                      <a:pt x="33269" y="6398"/>
                      <a:pt x="33094" y="6272"/>
                      <a:pt x="33094" y="6022"/>
                    </a:cubicBezTo>
                    <a:cubicBezTo>
                      <a:pt x="33118" y="2750"/>
                      <a:pt x="30763" y="1"/>
                      <a:pt x="274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3819;p40">
                <a:extLst>
                  <a:ext uri="{FF2B5EF4-FFF2-40B4-BE49-F238E27FC236}">
                    <a16:creationId xmlns:a16="http://schemas.microsoft.com/office/drawing/2014/main" id="{D7D20840-E1DB-CF78-9704-A9D4BE87B0FB}"/>
                  </a:ext>
                </a:extLst>
              </p:cNvPr>
              <p:cNvSpPr/>
              <p:nvPr/>
            </p:nvSpPr>
            <p:spPr>
              <a:xfrm>
                <a:off x="5879850" y="2912300"/>
                <a:ext cx="108425" cy="93175"/>
              </a:xfrm>
              <a:custGeom>
                <a:avLst/>
                <a:gdLst/>
                <a:ahLst/>
                <a:cxnLst/>
                <a:rect l="l" t="t" r="r" b="b"/>
                <a:pathLst>
                  <a:path w="4337" h="3727" extrusionOk="0">
                    <a:moveTo>
                      <a:pt x="2557" y="1"/>
                    </a:moveTo>
                    <a:cubicBezTo>
                      <a:pt x="2282" y="1"/>
                      <a:pt x="2006" y="51"/>
                      <a:pt x="1755" y="176"/>
                    </a:cubicBezTo>
                    <a:cubicBezTo>
                      <a:pt x="1204" y="302"/>
                      <a:pt x="678" y="728"/>
                      <a:pt x="452" y="1229"/>
                    </a:cubicBezTo>
                    <a:cubicBezTo>
                      <a:pt x="1" y="2257"/>
                      <a:pt x="703" y="3384"/>
                      <a:pt x="1755" y="3660"/>
                    </a:cubicBezTo>
                    <a:cubicBezTo>
                      <a:pt x="1923" y="3705"/>
                      <a:pt x="2093" y="3727"/>
                      <a:pt x="2260" y="3727"/>
                    </a:cubicBezTo>
                    <a:cubicBezTo>
                      <a:pt x="3113" y="3727"/>
                      <a:pt x="3898" y="3162"/>
                      <a:pt x="4086" y="2282"/>
                    </a:cubicBezTo>
                    <a:cubicBezTo>
                      <a:pt x="4337" y="1229"/>
                      <a:pt x="3710" y="51"/>
                      <a:pt x="25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33" name="Google Shape;3820;p40">
                <a:extLst>
                  <a:ext uri="{FF2B5EF4-FFF2-40B4-BE49-F238E27FC236}">
                    <a16:creationId xmlns:a16="http://schemas.microsoft.com/office/drawing/2014/main" id="{FEF7F515-DA17-FB20-6B2F-CC428E202894}"/>
                  </a:ext>
                </a:extLst>
              </p:cNvPr>
              <p:cNvSpPr/>
              <p:nvPr/>
            </p:nvSpPr>
            <p:spPr>
              <a:xfrm>
                <a:off x="5856125" y="2781675"/>
                <a:ext cx="90175" cy="84375"/>
              </a:xfrm>
              <a:custGeom>
                <a:avLst/>
                <a:gdLst/>
                <a:ahLst/>
                <a:cxnLst/>
                <a:rect l="l" t="t" r="r" b="b"/>
                <a:pathLst>
                  <a:path w="3607" h="3375" extrusionOk="0">
                    <a:moveTo>
                      <a:pt x="1940" y="0"/>
                    </a:moveTo>
                    <a:cubicBezTo>
                      <a:pt x="1771" y="0"/>
                      <a:pt x="1602" y="51"/>
                      <a:pt x="1426" y="163"/>
                    </a:cubicBezTo>
                    <a:cubicBezTo>
                      <a:pt x="1376" y="188"/>
                      <a:pt x="1326" y="213"/>
                      <a:pt x="1276" y="264"/>
                    </a:cubicBezTo>
                    <a:lnTo>
                      <a:pt x="1251" y="264"/>
                    </a:lnTo>
                    <a:cubicBezTo>
                      <a:pt x="1000" y="314"/>
                      <a:pt x="800" y="414"/>
                      <a:pt x="624" y="564"/>
                    </a:cubicBezTo>
                    <a:cubicBezTo>
                      <a:pt x="248" y="865"/>
                      <a:pt x="23" y="1316"/>
                      <a:pt x="23" y="1792"/>
                    </a:cubicBezTo>
                    <a:cubicBezTo>
                      <a:pt x="0" y="2753"/>
                      <a:pt x="893" y="3375"/>
                      <a:pt x="1780" y="3375"/>
                    </a:cubicBezTo>
                    <a:cubicBezTo>
                      <a:pt x="1888" y="3375"/>
                      <a:pt x="1996" y="3365"/>
                      <a:pt x="2103" y="3346"/>
                    </a:cubicBezTo>
                    <a:cubicBezTo>
                      <a:pt x="3080" y="3146"/>
                      <a:pt x="3607" y="2118"/>
                      <a:pt x="3331" y="1191"/>
                    </a:cubicBezTo>
                    <a:cubicBezTo>
                      <a:pt x="3181" y="740"/>
                      <a:pt x="2880" y="339"/>
                      <a:pt x="2454" y="138"/>
                    </a:cubicBezTo>
                    <a:cubicBezTo>
                      <a:pt x="2278" y="51"/>
                      <a:pt x="2109" y="0"/>
                      <a:pt x="1940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Google Shape;3821;p40">
                <a:extLst>
                  <a:ext uri="{FF2B5EF4-FFF2-40B4-BE49-F238E27FC236}">
                    <a16:creationId xmlns:a16="http://schemas.microsoft.com/office/drawing/2014/main" id="{CD827005-E80F-A46F-80D0-22090507DCFB}"/>
                  </a:ext>
                </a:extLst>
              </p:cNvPr>
              <p:cNvSpPr/>
              <p:nvPr/>
            </p:nvSpPr>
            <p:spPr>
              <a:xfrm>
                <a:off x="5476350" y="2828975"/>
                <a:ext cx="201150" cy="132525"/>
              </a:xfrm>
              <a:custGeom>
                <a:avLst/>
                <a:gdLst/>
                <a:ahLst/>
                <a:cxnLst/>
                <a:rect l="l" t="t" r="r" b="b"/>
                <a:pathLst>
                  <a:path w="8046" h="5301" extrusionOk="0">
                    <a:moveTo>
                      <a:pt x="6592" y="126"/>
                    </a:moveTo>
                    <a:cubicBezTo>
                      <a:pt x="4863" y="201"/>
                      <a:pt x="2657" y="1"/>
                      <a:pt x="1053" y="702"/>
                    </a:cubicBezTo>
                    <a:cubicBezTo>
                      <a:pt x="999" y="659"/>
                      <a:pt x="927" y="635"/>
                      <a:pt x="854" y="635"/>
                    </a:cubicBezTo>
                    <a:cubicBezTo>
                      <a:pt x="757" y="635"/>
                      <a:pt x="659" y="678"/>
                      <a:pt x="602" y="778"/>
                    </a:cubicBezTo>
                    <a:cubicBezTo>
                      <a:pt x="1" y="1730"/>
                      <a:pt x="276" y="3234"/>
                      <a:pt x="1128" y="4011"/>
                    </a:cubicBezTo>
                    <a:cubicBezTo>
                      <a:pt x="1752" y="4773"/>
                      <a:pt x="2886" y="5301"/>
                      <a:pt x="3864" y="5301"/>
                    </a:cubicBezTo>
                    <a:cubicBezTo>
                      <a:pt x="3947" y="5301"/>
                      <a:pt x="4030" y="5297"/>
                      <a:pt x="4111" y="5289"/>
                    </a:cubicBezTo>
                    <a:cubicBezTo>
                      <a:pt x="6291" y="5088"/>
                      <a:pt x="8046" y="2933"/>
                      <a:pt x="7469" y="727"/>
                    </a:cubicBezTo>
                    <a:cubicBezTo>
                      <a:pt x="7394" y="527"/>
                      <a:pt x="7244" y="402"/>
                      <a:pt x="7043" y="352"/>
                    </a:cubicBezTo>
                    <a:cubicBezTo>
                      <a:pt x="6943" y="226"/>
                      <a:pt x="6767" y="126"/>
                      <a:pt x="6592" y="126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35" name="Google Shape;3822;p40">
                <a:extLst>
                  <a:ext uri="{FF2B5EF4-FFF2-40B4-BE49-F238E27FC236}">
                    <a16:creationId xmlns:a16="http://schemas.microsoft.com/office/drawing/2014/main" id="{0C639B89-C537-B763-4CCA-1884A94CC449}"/>
                  </a:ext>
                </a:extLst>
              </p:cNvPr>
              <p:cNvSpPr/>
              <p:nvPr/>
            </p:nvSpPr>
            <p:spPr>
              <a:xfrm>
                <a:off x="5228850" y="2829725"/>
                <a:ext cx="91500" cy="84100"/>
              </a:xfrm>
              <a:custGeom>
                <a:avLst/>
                <a:gdLst/>
                <a:ahLst/>
                <a:cxnLst/>
                <a:rect l="l" t="t" r="r" b="b"/>
                <a:pathLst>
                  <a:path w="3660" h="3364" extrusionOk="0">
                    <a:moveTo>
                      <a:pt x="2009" y="0"/>
                    </a:moveTo>
                    <a:cubicBezTo>
                      <a:pt x="1859" y="0"/>
                      <a:pt x="1711" y="27"/>
                      <a:pt x="1580" y="71"/>
                    </a:cubicBezTo>
                    <a:cubicBezTo>
                      <a:pt x="1129" y="196"/>
                      <a:pt x="753" y="472"/>
                      <a:pt x="527" y="873"/>
                    </a:cubicBezTo>
                    <a:cubicBezTo>
                      <a:pt x="1" y="1800"/>
                      <a:pt x="552" y="2928"/>
                      <a:pt x="1504" y="3279"/>
                    </a:cubicBezTo>
                    <a:cubicBezTo>
                      <a:pt x="1673" y="3337"/>
                      <a:pt x="1844" y="3364"/>
                      <a:pt x="2012" y="3364"/>
                    </a:cubicBezTo>
                    <a:cubicBezTo>
                      <a:pt x="2719" y="3364"/>
                      <a:pt x="3373" y="2880"/>
                      <a:pt x="3535" y="2151"/>
                    </a:cubicBezTo>
                    <a:cubicBezTo>
                      <a:pt x="3660" y="1499"/>
                      <a:pt x="3359" y="647"/>
                      <a:pt x="2758" y="372"/>
                    </a:cubicBezTo>
                    <a:cubicBezTo>
                      <a:pt x="2733" y="322"/>
                      <a:pt x="2707" y="296"/>
                      <a:pt x="2682" y="246"/>
                    </a:cubicBezTo>
                    <a:cubicBezTo>
                      <a:pt x="2582" y="171"/>
                      <a:pt x="2457" y="96"/>
                      <a:pt x="2332" y="46"/>
                    </a:cubicBezTo>
                    <a:cubicBezTo>
                      <a:pt x="2227" y="14"/>
                      <a:pt x="2117" y="0"/>
                      <a:pt x="2009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36" name="Google Shape;3823;p40">
                <a:extLst>
                  <a:ext uri="{FF2B5EF4-FFF2-40B4-BE49-F238E27FC236}">
                    <a16:creationId xmlns:a16="http://schemas.microsoft.com/office/drawing/2014/main" id="{0075780E-3C0D-2E0D-C48F-A7DD5473F234}"/>
                  </a:ext>
                </a:extLst>
              </p:cNvPr>
              <p:cNvSpPr/>
              <p:nvPr/>
            </p:nvSpPr>
            <p:spPr>
              <a:xfrm>
                <a:off x="5229625" y="2960550"/>
                <a:ext cx="110150" cy="97550"/>
              </a:xfrm>
              <a:custGeom>
                <a:avLst/>
                <a:gdLst/>
                <a:ahLst/>
                <a:cxnLst/>
                <a:rect l="l" t="t" r="r" b="b"/>
                <a:pathLst>
                  <a:path w="4406" h="3902" extrusionOk="0">
                    <a:moveTo>
                      <a:pt x="2275" y="1"/>
                    </a:moveTo>
                    <a:cubicBezTo>
                      <a:pt x="2142" y="1"/>
                      <a:pt x="2008" y="18"/>
                      <a:pt x="1874" y="51"/>
                    </a:cubicBezTo>
                    <a:cubicBezTo>
                      <a:pt x="1861" y="51"/>
                      <a:pt x="1847" y="50"/>
                      <a:pt x="1833" y="50"/>
                    </a:cubicBezTo>
                    <a:cubicBezTo>
                      <a:pt x="943" y="50"/>
                      <a:pt x="20" y="843"/>
                      <a:pt x="20" y="1830"/>
                    </a:cubicBezTo>
                    <a:cubicBezTo>
                      <a:pt x="0" y="3030"/>
                      <a:pt x="952" y="3901"/>
                      <a:pt x="2010" y="3901"/>
                    </a:cubicBezTo>
                    <a:cubicBezTo>
                      <a:pt x="2322" y="3901"/>
                      <a:pt x="2644" y="3826"/>
                      <a:pt x="2952" y="3660"/>
                    </a:cubicBezTo>
                    <a:cubicBezTo>
                      <a:pt x="4306" y="2933"/>
                      <a:pt x="4406" y="978"/>
                      <a:pt x="3052" y="201"/>
                    </a:cubicBezTo>
                    <a:cubicBezTo>
                      <a:pt x="2802" y="68"/>
                      <a:pt x="2540" y="1"/>
                      <a:pt x="227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30" name="Google Shape;3824;p40">
              <a:extLst>
                <a:ext uri="{FF2B5EF4-FFF2-40B4-BE49-F238E27FC236}">
                  <a16:creationId xmlns:a16="http://schemas.microsoft.com/office/drawing/2014/main" id="{84532A48-4EDE-067F-C193-9DC30256172C}"/>
                </a:ext>
              </a:extLst>
            </p:cNvPr>
            <p:cNvSpPr/>
            <p:nvPr/>
          </p:nvSpPr>
          <p:spPr>
            <a:xfrm rot="-2196668" flipH="1">
              <a:off x="3104237" y="964064"/>
              <a:ext cx="761146" cy="657710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37" name="Google Shape;3825;p40">
            <a:extLst>
              <a:ext uri="{FF2B5EF4-FFF2-40B4-BE49-F238E27FC236}">
                <a16:creationId xmlns:a16="http://schemas.microsoft.com/office/drawing/2014/main" id="{B79BB88E-9FC1-182D-75D2-489B976C424A}"/>
              </a:ext>
            </a:extLst>
          </p:cNvPr>
          <p:cNvGrpSpPr/>
          <p:nvPr/>
        </p:nvGrpSpPr>
        <p:grpSpPr>
          <a:xfrm>
            <a:off x="3044916" y="3771926"/>
            <a:ext cx="1586531" cy="2185973"/>
            <a:chOff x="2865640" y="2679419"/>
            <a:chExt cx="1301716" cy="1793546"/>
          </a:xfrm>
        </p:grpSpPr>
        <p:sp>
          <p:nvSpPr>
            <p:cNvPr id="38" name="Google Shape;3826;p40">
              <a:extLst>
                <a:ext uri="{FF2B5EF4-FFF2-40B4-BE49-F238E27FC236}">
                  <a16:creationId xmlns:a16="http://schemas.microsoft.com/office/drawing/2014/main" id="{F56AC9FE-8068-841F-CE68-7F9EF5251A77}"/>
                </a:ext>
              </a:extLst>
            </p:cNvPr>
            <p:cNvSpPr/>
            <p:nvPr/>
          </p:nvSpPr>
          <p:spPr>
            <a:xfrm>
              <a:off x="2925356" y="3230964"/>
              <a:ext cx="1242000" cy="1242000"/>
            </a:xfrm>
            <a:prstGeom prst="rect">
              <a:avLst/>
            </a:prstGeom>
            <a:solidFill>
              <a:schemeClr val="dk1">
                <a:alpha val="894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3827;p40">
              <a:extLst>
                <a:ext uri="{FF2B5EF4-FFF2-40B4-BE49-F238E27FC236}">
                  <a16:creationId xmlns:a16="http://schemas.microsoft.com/office/drawing/2014/main" id="{C3874CBB-161F-814D-E27B-8603B6A8BD13}"/>
                </a:ext>
              </a:extLst>
            </p:cNvPr>
            <p:cNvSpPr/>
            <p:nvPr/>
          </p:nvSpPr>
          <p:spPr>
            <a:xfrm>
              <a:off x="2865640" y="3185058"/>
              <a:ext cx="1242000" cy="12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grpSp>
          <p:nvGrpSpPr>
            <p:cNvPr id="40" name="Google Shape;3828;p40">
              <a:extLst>
                <a:ext uri="{FF2B5EF4-FFF2-40B4-BE49-F238E27FC236}">
                  <a16:creationId xmlns:a16="http://schemas.microsoft.com/office/drawing/2014/main" id="{DC59A032-7B1E-E981-C745-3C13A1B99CFE}"/>
                </a:ext>
              </a:extLst>
            </p:cNvPr>
            <p:cNvGrpSpPr/>
            <p:nvPr/>
          </p:nvGrpSpPr>
          <p:grpSpPr>
            <a:xfrm>
              <a:off x="2971738" y="3300453"/>
              <a:ext cx="1003372" cy="1066664"/>
              <a:chOff x="2897151" y="3136668"/>
              <a:chExt cx="1089320" cy="1158032"/>
            </a:xfrm>
          </p:grpSpPr>
          <p:sp>
            <p:nvSpPr>
              <p:cNvPr id="42" name="Google Shape;3829;p40">
                <a:extLst>
                  <a:ext uri="{FF2B5EF4-FFF2-40B4-BE49-F238E27FC236}">
                    <a16:creationId xmlns:a16="http://schemas.microsoft.com/office/drawing/2014/main" id="{FDCDB22C-D6D9-E27A-BD44-D4DE9BA5A055}"/>
                  </a:ext>
                </a:extLst>
              </p:cNvPr>
              <p:cNvSpPr/>
              <p:nvPr/>
            </p:nvSpPr>
            <p:spPr>
              <a:xfrm rot="8100000">
                <a:off x="3562511" y="3915140"/>
                <a:ext cx="118370" cy="118370"/>
              </a:xfrm>
              <a:prstGeom prst="teardrop">
                <a:avLst>
                  <a:gd name="adj" fmla="val 10000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3" name="Google Shape;3830;p40">
                <a:extLst>
                  <a:ext uri="{FF2B5EF4-FFF2-40B4-BE49-F238E27FC236}">
                    <a16:creationId xmlns:a16="http://schemas.microsoft.com/office/drawing/2014/main" id="{AF8E0FB9-70F4-B7D4-632E-B12C1A6BFCD7}"/>
                  </a:ext>
                </a:extLst>
              </p:cNvPr>
              <p:cNvSpPr/>
              <p:nvPr/>
            </p:nvSpPr>
            <p:spPr>
              <a:xfrm rot="8100000">
                <a:off x="3147736" y="3949778"/>
                <a:ext cx="118370" cy="118370"/>
              </a:xfrm>
              <a:prstGeom prst="teardrop">
                <a:avLst>
                  <a:gd name="adj" fmla="val 10000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4" name="Google Shape;3831;p40">
                <a:extLst>
                  <a:ext uri="{FF2B5EF4-FFF2-40B4-BE49-F238E27FC236}">
                    <a16:creationId xmlns:a16="http://schemas.microsoft.com/office/drawing/2014/main" id="{7BBDEE04-2E7A-5102-367F-C26193472F31}"/>
                  </a:ext>
                </a:extLst>
              </p:cNvPr>
              <p:cNvSpPr/>
              <p:nvPr/>
            </p:nvSpPr>
            <p:spPr>
              <a:xfrm rot="8100000">
                <a:off x="3315136" y="4151815"/>
                <a:ext cx="118370" cy="118370"/>
              </a:xfrm>
              <a:prstGeom prst="teardrop">
                <a:avLst>
                  <a:gd name="adj" fmla="val 10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5" name="Google Shape;3832;p40">
                <a:extLst>
                  <a:ext uri="{FF2B5EF4-FFF2-40B4-BE49-F238E27FC236}">
                    <a16:creationId xmlns:a16="http://schemas.microsoft.com/office/drawing/2014/main" id="{0A8B62B5-CF88-B2AC-43D3-885594E259CF}"/>
                  </a:ext>
                </a:extLst>
              </p:cNvPr>
              <p:cNvSpPr/>
              <p:nvPr/>
            </p:nvSpPr>
            <p:spPr>
              <a:xfrm rot="8100000">
                <a:off x="3843586" y="4082540"/>
                <a:ext cx="118370" cy="118370"/>
              </a:xfrm>
              <a:prstGeom prst="teardrop">
                <a:avLst>
                  <a:gd name="adj" fmla="val 10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grpSp>
            <p:nvGrpSpPr>
              <p:cNvPr id="46" name="Google Shape;3833;p40">
                <a:extLst>
                  <a:ext uri="{FF2B5EF4-FFF2-40B4-BE49-F238E27FC236}">
                    <a16:creationId xmlns:a16="http://schemas.microsoft.com/office/drawing/2014/main" id="{92379352-C01D-0F27-AACC-8BB16602086D}"/>
                  </a:ext>
                </a:extLst>
              </p:cNvPr>
              <p:cNvGrpSpPr/>
              <p:nvPr/>
            </p:nvGrpSpPr>
            <p:grpSpPr>
              <a:xfrm>
                <a:off x="2897151" y="3136668"/>
                <a:ext cx="1068768" cy="877068"/>
                <a:chOff x="2897151" y="3136668"/>
                <a:chExt cx="1068768" cy="877068"/>
              </a:xfrm>
            </p:grpSpPr>
            <p:sp>
              <p:nvSpPr>
                <p:cNvPr id="47" name="Google Shape;3834;p40">
                  <a:extLst>
                    <a:ext uri="{FF2B5EF4-FFF2-40B4-BE49-F238E27FC236}">
                      <a16:creationId xmlns:a16="http://schemas.microsoft.com/office/drawing/2014/main" id="{532154B5-048F-5B5F-81D9-74820792E510}"/>
                    </a:ext>
                  </a:extLst>
                </p:cNvPr>
                <p:cNvSpPr/>
                <p:nvPr/>
              </p:nvSpPr>
              <p:spPr>
                <a:xfrm rot="475792">
                  <a:off x="2944223" y="3200311"/>
                  <a:ext cx="974624" cy="749781"/>
                </a:xfrm>
                <a:prstGeom prst="cloud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48" name="Google Shape;3835;p40">
                  <a:extLst>
                    <a:ext uri="{FF2B5EF4-FFF2-40B4-BE49-F238E27FC236}">
                      <a16:creationId xmlns:a16="http://schemas.microsoft.com/office/drawing/2014/main" id="{C462D22F-3783-233E-BE26-D7EC8EEF5F28}"/>
                    </a:ext>
                  </a:extLst>
                </p:cNvPr>
                <p:cNvSpPr/>
                <p:nvPr/>
              </p:nvSpPr>
              <p:spPr>
                <a:xfrm>
                  <a:off x="3651890" y="3588922"/>
                  <a:ext cx="82707" cy="710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7" h="3727" extrusionOk="0">
                      <a:moveTo>
                        <a:pt x="2557" y="1"/>
                      </a:moveTo>
                      <a:cubicBezTo>
                        <a:pt x="2282" y="1"/>
                        <a:pt x="2006" y="51"/>
                        <a:pt x="1755" y="176"/>
                      </a:cubicBezTo>
                      <a:cubicBezTo>
                        <a:pt x="1204" y="302"/>
                        <a:pt x="678" y="728"/>
                        <a:pt x="452" y="1229"/>
                      </a:cubicBezTo>
                      <a:cubicBezTo>
                        <a:pt x="1" y="2257"/>
                        <a:pt x="703" y="3384"/>
                        <a:pt x="1755" y="3660"/>
                      </a:cubicBezTo>
                      <a:cubicBezTo>
                        <a:pt x="1923" y="3705"/>
                        <a:pt x="2093" y="3727"/>
                        <a:pt x="2260" y="3727"/>
                      </a:cubicBezTo>
                      <a:cubicBezTo>
                        <a:pt x="3113" y="3727"/>
                        <a:pt x="3898" y="3162"/>
                        <a:pt x="4086" y="2282"/>
                      </a:cubicBezTo>
                      <a:cubicBezTo>
                        <a:pt x="4337" y="1229"/>
                        <a:pt x="3710" y="51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49" name="Google Shape;3836;p40">
                  <a:extLst>
                    <a:ext uri="{FF2B5EF4-FFF2-40B4-BE49-F238E27FC236}">
                      <a16:creationId xmlns:a16="http://schemas.microsoft.com/office/drawing/2014/main" id="{D0227F64-97C3-20DE-3BED-3B1F031D9D53}"/>
                    </a:ext>
                  </a:extLst>
                </p:cNvPr>
                <p:cNvSpPr/>
                <p:nvPr/>
              </p:nvSpPr>
              <p:spPr>
                <a:xfrm>
                  <a:off x="3189586" y="3610140"/>
                  <a:ext cx="84022" cy="744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6" h="3902" extrusionOk="0">
                      <a:moveTo>
                        <a:pt x="2275" y="1"/>
                      </a:moveTo>
                      <a:cubicBezTo>
                        <a:pt x="2142" y="1"/>
                        <a:pt x="2008" y="18"/>
                        <a:pt x="1874" y="51"/>
                      </a:cubicBezTo>
                      <a:cubicBezTo>
                        <a:pt x="1861" y="51"/>
                        <a:pt x="1847" y="50"/>
                        <a:pt x="1833" y="50"/>
                      </a:cubicBezTo>
                      <a:cubicBezTo>
                        <a:pt x="943" y="50"/>
                        <a:pt x="20" y="843"/>
                        <a:pt x="20" y="1830"/>
                      </a:cubicBezTo>
                      <a:cubicBezTo>
                        <a:pt x="0" y="3030"/>
                        <a:pt x="952" y="3901"/>
                        <a:pt x="2010" y="3901"/>
                      </a:cubicBezTo>
                      <a:cubicBezTo>
                        <a:pt x="2322" y="3901"/>
                        <a:pt x="2644" y="3826"/>
                        <a:pt x="2952" y="3660"/>
                      </a:cubicBezTo>
                      <a:cubicBezTo>
                        <a:pt x="4306" y="2933"/>
                        <a:pt x="4406" y="978"/>
                        <a:pt x="3052" y="201"/>
                      </a:cubicBezTo>
                      <a:cubicBezTo>
                        <a:pt x="2802" y="68"/>
                        <a:pt x="2540" y="1"/>
                        <a:pt x="227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50" name="Google Shape;3837;p40">
                  <a:extLst>
                    <a:ext uri="{FF2B5EF4-FFF2-40B4-BE49-F238E27FC236}">
                      <a16:creationId xmlns:a16="http://schemas.microsoft.com/office/drawing/2014/main" id="{41D97C26-6166-F785-0AA0-A31329F60705}"/>
                    </a:ext>
                  </a:extLst>
                </p:cNvPr>
                <p:cNvSpPr/>
                <p:nvPr/>
              </p:nvSpPr>
              <p:spPr>
                <a:xfrm rot="-1408708">
                  <a:off x="3172223" y="3433364"/>
                  <a:ext cx="118724" cy="90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9" h="3606" extrusionOk="0">
                      <a:moveTo>
                        <a:pt x="2211" y="1"/>
                      </a:moveTo>
                      <a:cubicBezTo>
                        <a:pt x="1147" y="1"/>
                        <a:pt x="1" y="791"/>
                        <a:pt x="62" y="1923"/>
                      </a:cubicBezTo>
                      <a:cubicBezTo>
                        <a:pt x="77" y="2047"/>
                        <a:pt x="188" y="2132"/>
                        <a:pt x="295" y="2132"/>
                      </a:cubicBezTo>
                      <a:cubicBezTo>
                        <a:pt x="360" y="2132"/>
                        <a:pt x="424" y="2100"/>
                        <a:pt x="463" y="2023"/>
                      </a:cubicBezTo>
                      <a:cubicBezTo>
                        <a:pt x="782" y="1405"/>
                        <a:pt x="1402" y="787"/>
                        <a:pt x="2121" y="787"/>
                      </a:cubicBezTo>
                      <a:cubicBezTo>
                        <a:pt x="2307" y="787"/>
                        <a:pt x="2498" y="828"/>
                        <a:pt x="2693" y="920"/>
                      </a:cubicBezTo>
                      <a:cubicBezTo>
                        <a:pt x="3545" y="1346"/>
                        <a:pt x="3545" y="2324"/>
                        <a:pt x="3245" y="3101"/>
                      </a:cubicBezTo>
                      <a:cubicBezTo>
                        <a:pt x="3136" y="3353"/>
                        <a:pt x="3405" y="3606"/>
                        <a:pt x="3648" y="3606"/>
                      </a:cubicBezTo>
                      <a:cubicBezTo>
                        <a:pt x="3742" y="3606"/>
                        <a:pt x="3833" y="3568"/>
                        <a:pt x="3896" y="3477"/>
                      </a:cubicBezTo>
                      <a:cubicBezTo>
                        <a:pt x="4748" y="2399"/>
                        <a:pt x="4172" y="670"/>
                        <a:pt x="2944" y="143"/>
                      </a:cubicBezTo>
                      <a:cubicBezTo>
                        <a:pt x="2716" y="46"/>
                        <a:pt x="2466" y="1"/>
                        <a:pt x="2211" y="1"/>
                      </a:cubicBezTo>
                      <a:close/>
                    </a:path>
                  </a:pathLst>
                </a:custGeom>
                <a:solidFill>
                  <a:srgbClr val="1C1C1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51" name="Google Shape;3838;p40">
                  <a:extLst>
                    <a:ext uri="{FF2B5EF4-FFF2-40B4-BE49-F238E27FC236}">
                      <a16:creationId xmlns:a16="http://schemas.microsoft.com/office/drawing/2014/main" id="{9AFBF035-9241-196F-1E90-F9892C43C260}"/>
                    </a:ext>
                  </a:extLst>
                </p:cNvPr>
                <p:cNvSpPr/>
                <p:nvPr/>
              </p:nvSpPr>
              <p:spPr>
                <a:xfrm rot="-1069461">
                  <a:off x="3604931" y="3433368"/>
                  <a:ext cx="118725" cy="9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9" h="3606" extrusionOk="0">
                      <a:moveTo>
                        <a:pt x="2211" y="1"/>
                      </a:moveTo>
                      <a:cubicBezTo>
                        <a:pt x="1147" y="1"/>
                        <a:pt x="1" y="791"/>
                        <a:pt x="62" y="1923"/>
                      </a:cubicBezTo>
                      <a:cubicBezTo>
                        <a:pt x="77" y="2047"/>
                        <a:pt x="188" y="2132"/>
                        <a:pt x="295" y="2132"/>
                      </a:cubicBezTo>
                      <a:cubicBezTo>
                        <a:pt x="360" y="2132"/>
                        <a:pt x="424" y="2100"/>
                        <a:pt x="463" y="2023"/>
                      </a:cubicBezTo>
                      <a:cubicBezTo>
                        <a:pt x="782" y="1405"/>
                        <a:pt x="1402" y="787"/>
                        <a:pt x="2121" y="787"/>
                      </a:cubicBezTo>
                      <a:cubicBezTo>
                        <a:pt x="2307" y="787"/>
                        <a:pt x="2498" y="828"/>
                        <a:pt x="2693" y="920"/>
                      </a:cubicBezTo>
                      <a:cubicBezTo>
                        <a:pt x="3545" y="1346"/>
                        <a:pt x="3545" y="2324"/>
                        <a:pt x="3245" y="3101"/>
                      </a:cubicBezTo>
                      <a:cubicBezTo>
                        <a:pt x="3136" y="3353"/>
                        <a:pt x="3405" y="3606"/>
                        <a:pt x="3648" y="3606"/>
                      </a:cubicBezTo>
                      <a:cubicBezTo>
                        <a:pt x="3742" y="3606"/>
                        <a:pt x="3833" y="3568"/>
                        <a:pt x="3896" y="3477"/>
                      </a:cubicBezTo>
                      <a:cubicBezTo>
                        <a:pt x="4748" y="2399"/>
                        <a:pt x="4172" y="670"/>
                        <a:pt x="2944" y="143"/>
                      </a:cubicBezTo>
                      <a:cubicBezTo>
                        <a:pt x="2716" y="46"/>
                        <a:pt x="2466" y="1"/>
                        <a:pt x="2211" y="1"/>
                      </a:cubicBezTo>
                      <a:close/>
                    </a:path>
                  </a:pathLst>
                </a:custGeom>
                <a:solidFill>
                  <a:srgbClr val="1C1C1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52" name="Google Shape;3839;p40">
                  <a:extLst>
                    <a:ext uri="{FF2B5EF4-FFF2-40B4-BE49-F238E27FC236}">
                      <a16:creationId xmlns:a16="http://schemas.microsoft.com/office/drawing/2014/main" id="{DBBFAAC1-C38D-80D5-FF12-82F76266DAE2}"/>
                    </a:ext>
                  </a:extLst>
                </p:cNvPr>
                <p:cNvSpPr/>
                <p:nvPr/>
              </p:nvSpPr>
              <p:spPr>
                <a:xfrm rot="-1505956">
                  <a:off x="3407750" y="3658584"/>
                  <a:ext cx="120803" cy="71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32" h="2858" extrusionOk="0">
                      <a:moveTo>
                        <a:pt x="155" y="1"/>
                      </a:moveTo>
                      <a:cubicBezTo>
                        <a:pt x="81" y="1"/>
                        <a:pt x="0" y="77"/>
                        <a:pt x="19" y="152"/>
                      </a:cubicBezTo>
                      <a:cubicBezTo>
                        <a:pt x="377" y="1784"/>
                        <a:pt x="2229" y="2857"/>
                        <a:pt x="3870" y="2857"/>
                      </a:cubicBezTo>
                      <a:cubicBezTo>
                        <a:pt x="4069" y="2857"/>
                        <a:pt x="4265" y="2842"/>
                        <a:pt x="4455" y="2809"/>
                      </a:cubicBezTo>
                      <a:cubicBezTo>
                        <a:pt x="4831" y="2759"/>
                        <a:pt x="4731" y="2157"/>
                        <a:pt x="4355" y="2157"/>
                      </a:cubicBezTo>
                      <a:cubicBezTo>
                        <a:pt x="2525" y="2107"/>
                        <a:pt x="1423" y="1355"/>
                        <a:pt x="220" y="27"/>
                      </a:cubicBezTo>
                      <a:cubicBezTo>
                        <a:pt x="201" y="9"/>
                        <a:pt x="178" y="1"/>
                        <a:pt x="155" y="1"/>
                      </a:cubicBezTo>
                      <a:close/>
                    </a:path>
                  </a:pathLst>
                </a:custGeom>
                <a:solidFill>
                  <a:srgbClr val="1C1C1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600">
                    <a:latin typeface="UTM Avo" panose="02040603050506020204" pitchFamily="18" charset="0"/>
                  </a:endParaRPr>
                </a:p>
              </p:txBody>
            </p:sp>
          </p:grpSp>
        </p:grpSp>
        <p:sp>
          <p:nvSpPr>
            <p:cNvPr id="41" name="Google Shape;3840;p40">
              <a:extLst>
                <a:ext uri="{FF2B5EF4-FFF2-40B4-BE49-F238E27FC236}">
                  <a16:creationId xmlns:a16="http://schemas.microsoft.com/office/drawing/2014/main" id="{4CEA9CFD-87E1-1BC1-8D80-195C64B67CD8}"/>
                </a:ext>
              </a:extLst>
            </p:cNvPr>
            <p:cNvSpPr/>
            <p:nvPr/>
          </p:nvSpPr>
          <p:spPr>
            <a:xfrm rot="-2196668" flipH="1">
              <a:off x="3104237" y="2841464"/>
              <a:ext cx="761146" cy="657710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33774290-C4FC-AB1F-4E68-0FDB0ECD5A99}"/>
              </a:ext>
            </a:extLst>
          </p:cNvPr>
          <p:cNvSpPr/>
          <p:nvPr/>
        </p:nvSpPr>
        <p:spPr>
          <a:xfrm>
            <a:off x="4954636" y="1803204"/>
            <a:ext cx="6870419" cy="3008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latin typeface="UTM Avo" panose="02040603050506020204" pitchFamily="18" charset="0"/>
              </a:rPr>
              <a:t>Hoạt tiết em dùng để trang trí đồ vật giúp cuộc sống đẹp hơn.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latin typeface="UTM Avo" panose="02040603050506020204" pitchFamily="18" charset="0"/>
              </a:rPr>
              <a:t>Em có thể sử dụng hoạt tiết để trang trí nhật kí, thời khóa biểu hay những đồ dùng khác.</a:t>
            </a:r>
          </a:p>
        </p:txBody>
      </p:sp>
    </p:spTree>
    <p:extLst>
      <p:ext uri="{BB962C8B-B14F-4D97-AF65-F5344CB8AC3E}">
        <p14:creationId xmlns:p14="http://schemas.microsoft.com/office/powerpoint/2010/main" val="15751178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64;p34">
            <a:extLst>
              <a:ext uri="{FF2B5EF4-FFF2-40B4-BE49-F238E27FC236}">
                <a16:creationId xmlns:a16="http://schemas.microsoft.com/office/drawing/2014/main" id="{8D3247F0-5C9B-D282-4F20-8C3381F6A8D7}"/>
              </a:ext>
            </a:extLst>
          </p:cNvPr>
          <p:cNvSpPr/>
          <p:nvPr/>
        </p:nvSpPr>
        <p:spPr>
          <a:xfrm rot="126755">
            <a:off x="1730635" y="2075464"/>
            <a:ext cx="8518828" cy="40370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UTM Avo" panose="02040603050506020204" pitchFamily="18" charset="0"/>
            </a:endParaRPr>
          </a:p>
        </p:txBody>
      </p:sp>
      <p:sp>
        <p:nvSpPr>
          <p:cNvPr id="3" name="Google Shape;3165;p34">
            <a:extLst>
              <a:ext uri="{FF2B5EF4-FFF2-40B4-BE49-F238E27FC236}">
                <a16:creationId xmlns:a16="http://schemas.microsoft.com/office/drawing/2014/main" id="{A0666546-299A-4E15-5C34-8AB904A49AC3}"/>
              </a:ext>
            </a:extLst>
          </p:cNvPr>
          <p:cNvSpPr/>
          <p:nvPr/>
        </p:nvSpPr>
        <p:spPr>
          <a:xfrm rot="-135875">
            <a:off x="1342063" y="1481478"/>
            <a:ext cx="1451029" cy="1253909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UTM Avo" panose="02040603050506020204" pitchFamily="18" charset="0"/>
            </a:endParaRPr>
          </a:p>
        </p:txBody>
      </p:sp>
      <p:sp>
        <p:nvSpPr>
          <p:cNvPr id="4" name="Google Shape;3166;p34">
            <a:extLst>
              <a:ext uri="{FF2B5EF4-FFF2-40B4-BE49-F238E27FC236}">
                <a16:creationId xmlns:a16="http://schemas.microsoft.com/office/drawing/2014/main" id="{3CAB9FF2-340A-A411-494D-C5E62AA79BC1}"/>
              </a:ext>
            </a:extLst>
          </p:cNvPr>
          <p:cNvSpPr/>
          <p:nvPr/>
        </p:nvSpPr>
        <p:spPr>
          <a:xfrm rot="4829593">
            <a:off x="9302335" y="1811244"/>
            <a:ext cx="1451051" cy="1253852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UTM Avo" panose="020406030505060202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F9EA935-0235-5A07-FA69-2716332BB350}"/>
              </a:ext>
            </a:extLst>
          </p:cNvPr>
          <p:cNvSpPr/>
          <p:nvPr/>
        </p:nvSpPr>
        <p:spPr>
          <a:xfrm rot="198489">
            <a:off x="4826617" y="1615949"/>
            <a:ext cx="2479496" cy="832873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UTM Avo" panose="02040603050506020204" pitchFamily="18" charset="0"/>
              </a:rPr>
              <a:t>GHI NHỚ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CD1E32-2E01-C967-E3C8-C543BEA8F75F}"/>
              </a:ext>
            </a:extLst>
          </p:cNvPr>
          <p:cNvSpPr txBox="1"/>
          <p:nvPr/>
        </p:nvSpPr>
        <p:spPr>
          <a:xfrm>
            <a:off x="2215285" y="2762481"/>
            <a:ext cx="7500031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UTM Avo" panose="02040603050506020204" pitchFamily="18" charset="0"/>
              </a:rPr>
              <a:t>Muốn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hoa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lá</a:t>
            </a:r>
            <a:r>
              <a:rPr lang="en-US" sz="2400" dirty="0">
                <a:latin typeface="UTM Avo" panose="02040603050506020204" pitchFamily="18" charset="0"/>
              </a:rPr>
              <a:t> hay con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</a:rPr>
              <a:t>, ta </a:t>
            </a:r>
            <a:r>
              <a:rPr lang="en-US" sz="2400" dirty="0" err="1">
                <a:latin typeface="UTM Avo" panose="02040603050506020204" pitchFamily="18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chi </a:t>
            </a:r>
            <a:r>
              <a:rPr lang="en-US" sz="2400" dirty="0" err="1">
                <a:latin typeface="UTM Avo" panose="02040603050506020204" pitchFamily="18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đặc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sinh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nguyên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đối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xứng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trí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92;p42">
            <a:extLst>
              <a:ext uri="{FF2B5EF4-FFF2-40B4-BE49-F238E27FC236}">
                <a16:creationId xmlns:a16="http://schemas.microsoft.com/office/drawing/2014/main" id="{55E4499C-5CA1-27DC-7BEA-E2F8489905E8}"/>
              </a:ext>
            </a:extLst>
          </p:cNvPr>
          <p:cNvSpPr txBox="1">
            <a:spLocks/>
          </p:cNvSpPr>
          <p:nvPr/>
        </p:nvSpPr>
        <p:spPr>
          <a:xfrm>
            <a:off x="3329631" y="736503"/>
            <a:ext cx="3741923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100"/>
            </a:pPr>
            <a:r>
              <a:rPr lang="vi-VN" sz="2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HƯỚNG DẪN VỀ NHÀ</a:t>
            </a:r>
          </a:p>
        </p:txBody>
      </p:sp>
      <p:grpSp>
        <p:nvGrpSpPr>
          <p:cNvPr id="3" name="Google Shape;4017;p42">
            <a:extLst>
              <a:ext uri="{FF2B5EF4-FFF2-40B4-BE49-F238E27FC236}">
                <a16:creationId xmlns:a16="http://schemas.microsoft.com/office/drawing/2014/main" id="{28AD95B2-C00D-A798-CB97-66106BD0F7B7}"/>
              </a:ext>
            </a:extLst>
          </p:cNvPr>
          <p:cNvGrpSpPr/>
          <p:nvPr/>
        </p:nvGrpSpPr>
        <p:grpSpPr>
          <a:xfrm>
            <a:off x="5841287" y="3155020"/>
            <a:ext cx="1586368" cy="2172328"/>
            <a:chOff x="4392726" y="2761588"/>
            <a:chExt cx="1189776" cy="1629246"/>
          </a:xfrm>
        </p:grpSpPr>
        <p:sp>
          <p:nvSpPr>
            <p:cNvPr id="4" name="Google Shape;4018;p42">
              <a:extLst>
                <a:ext uri="{FF2B5EF4-FFF2-40B4-BE49-F238E27FC236}">
                  <a16:creationId xmlns:a16="http://schemas.microsoft.com/office/drawing/2014/main" id="{19C6DEDD-BC74-C3BA-0CAB-57AA1B5AECF0}"/>
                </a:ext>
              </a:extLst>
            </p:cNvPr>
            <p:cNvSpPr/>
            <p:nvPr/>
          </p:nvSpPr>
          <p:spPr>
            <a:xfrm>
              <a:off x="4447301" y="3255634"/>
              <a:ext cx="1135200" cy="1135200"/>
            </a:xfrm>
            <a:prstGeom prst="rect">
              <a:avLst/>
            </a:prstGeom>
            <a:solidFill>
              <a:schemeClr val="dk1">
                <a:alpha val="894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" name="Google Shape;4019;p42">
              <a:extLst>
                <a:ext uri="{FF2B5EF4-FFF2-40B4-BE49-F238E27FC236}">
                  <a16:creationId xmlns:a16="http://schemas.microsoft.com/office/drawing/2014/main" id="{A2B1FEF6-2859-1C91-D268-A2B04F490C9D}"/>
                </a:ext>
              </a:extLst>
            </p:cNvPr>
            <p:cNvSpPr/>
            <p:nvPr/>
          </p:nvSpPr>
          <p:spPr>
            <a:xfrm>
              <a:off x="4392726" y="3213681"/>
              <a:ext cx="1135200" cy="1135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" name="Google Shape;4020;p42">
              <a:extLst>
                <a:ext uri="{FF2B5EF4-FFF2-40B4-BE49-F238E27FC236}">
                  <a16:creationId xmlns:a16="http://schemas.microsoft.com/office/drawing/2014/main" id="{01B0A466-0539-E90A-EDA2-889A4F38B642}"/>
                </a:ext>
              </a:extLst>
            </p:cNvPr>
            <p:cNvSpPr/>
            <p:nvPr/>
          </p:nvSpPr>
          <p:spPr>
            <a:xfrm rot="-2196712" flipH="1">
              <a:off x="4612454" y="2909717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grpSp>
          <p:nvGrpSpPr>
            <p:cNvPr id="7" name="Google Shape;4021;p42">
              <a:extLst>
                <a:ext uri="{FF2B5EF4-FFF2-40B4-BE49-F238E27FC236}">
                  <a16:creationId xmlns:a16="http://schemas.microsoft.com/office/drawing/2014/main" id="{FE5FCA63-F5D4-AA22-876E-275C1A394746}"/>
                </a:ext>
              </a:extLst>
            </p:cNvPr>
            <p:cNvGrpSpPr/>
            <p:nvPr/>
          </p:nvGrpSpPr>
          <p:grpSpPr>
            <a:xfrm>
              <a:off x="4528486" y="3426171"/>
              <a:ext cx="844095" cy="810773"/>
              <a:chOff x="5034000" y="1146325"/>
              <a:chExt cx="1066450" cy="1024350"/>
            </a:xfrm>
          </p:grpSpPr>
          <p:sp>
            <p:nvSpPr>
              <p:cNvPr id="8" name="Google Shape;4022;p42">
                <a:extLst>
                  <a:ext uri="{FF2B5EF4-FFF2-40B4-BE49-F238E27FC236}">
                    <a16:creationId xmlns:a16="http://schemas.microsoft.com/office/drawing/2014/main" id="{A093C04D-FA4A-4185-CBB4-3A362A809353}"/>
                  </a:ext>
                </a:extLst>
              </p:cNvPr>
              <p:cNvSpPr/>
              <p:nvPr/>
            </p:nvSpPr>
            <p:spPr>
              <a:xfrm>
                <a:off x="5034000" y="1146325"/>
                <a:ext cx="1066450" cy="1024350"/>
              </a:xfrm>
              <a:custGeom>
                <a:avLst/>
                <a:gdLst/>
                <a:ahLst/>
                <a:cxnLst/>
                <a:rect l="l" t="t" r="r" b="b"/>
                <a:pathLst>
                  <a:path w="42658" h="40974" extrusionOk="0">
                    <a:moveTo>
                      <a:pt x="21208" y="4831"/>
                    </a:moveTo>
                    <a:cubicBezTo>
                      <a:pt x="25067" y="4831"/>
                      <a:pt x="28940" y="6145"/>
                      <a:pt x="31830" y="8723"/>
                    </a:cubicBezTo>
                    <a:cubicBezTo>
                      <a:pt x="36567" y="12958"/>
                      <a:pt x="38597" y="20101"/>
                      <a:pt x="36141" y="26091"/>
                    </a:cubicBezTo>
                    <a:cubicBezTo>
                      <a:pt x="33754" y="31923"/>
                      <a:pt x="27768" y="35870"/>
                      <a:pt x="21503" y="35870"/>
                    </a:cubicBezTo>
                    <a:cubicBezTo>
                      <a:pt x="21387" y="35870"/>
                      <a:pt x="21270" y="35868"/>
                      <a:pt x="21153" y="35866"/>
                    </a:cubicBezTo>
                    <a:cubicBezTo>
                      <a:pt x="21103" y="35866"/>
                      <a:pt x="21053" y="35866"/>
                      <a:pt x="21028" y="35841"/>
                    </a:cubicBezTo>
                    <a:cubicBezTo>
                      <a:pt x="20898" y="35844"/>
                      <a:pt x="20768" y="35846"/>
                      <a:pt x="20639" y="35846"/>
                    </a:cubicBezTo>
                    <a:cubicBezTo>
                      <a:pt x="13791" y="35846"/>
                      <a:pt x="7387" y="30677"/>
                      <a:pt x="5714" y="24036"/>
                    </a:cubicBezTo>
                    <a:cubicBezTo>
                      <a:pt x="4211" y="17946"/>
                      <a:pt x="7068" y="11329"/>
                      <a:pt x="12030" y="7695"/>
                    </a:cubicBezTo>
                    <a:cubicBezTo>
                      <a:pt x="14675" y="5775"/>
                      <a:pt x="17936" y="4831"/>
                      <a:pt x="21208" y="4831"/>
                    </a:cubicBezTo>
                    <a:close/>
                    <a:moveTo>
                      <a:pt x="24537" y="1"/>
                    </a:moveTo>
                    <a:cubicBezTo>
                      <a:pt x="23233" y="1054"/>
                      <a:pt x="22055" y="2231"/>
                      <a:pt x="21028" y="3560"/>
                    </a:cubicBezTo>
                    <a:cubicBezTo>
                      <a:pt x="20965" y="3635"/>
                      <a:pt x="20865" y="3673"/>
                      <a:pt x="20762" y="3673"/>
                    </a:cubicBezTo>
                    <a:cubicBezTo>
                      <a:pt x="20658" y="3673"/>
                      <a:pt x="20552" y="3635"/>
                      <a:pt x="20476" y="3560"/>
                    </a:cubicBezTo>
                    <a:cubicBezTo>
                      <a:pt x="19474" y="2482"/>
                      <a:pt x="18446" y="1404"/>
                      <a:pt x="17444" y="302"/>
                    </a:cubicBezTo>
                    <a:cubicBezTo>
                      <a:pt x="16416" y="1755"/>
                      <a:pt x="15664" y="3309"/>
                      <a:pt x="15138" y="5013"/>
                    </a:cubicBezTo>
                    <a:cubicBezTo>
                      <a:pt x="15088" y="5164"/>
                      <a:pt x="14988" y="5214"/>
                      <a:pt x="14862" y="5214"/>
                    </a:cubicBezTo>
                    <a:cubicBezTo>
                      <a:pt x="14803" y="5333"/>
                      <a:pt x="14696" y="5405"/>
                      <a:pt x="14568" y="5405"/>
                    </a:cubicBezTo>
                    <a:cubicBezTo>
                      <a:pt x="14534" y="5405"/>
                      <a:pt x="14498" y="5400"/>
                      <a:pt x="14461" y="5389"/>
                    </a:cubicBezTo>
                    <a:cubicBezTo>
                      <a:pt x="13609" y="5039"/>
                      <a:pt x="12757" y="4688"/>
                      <a:pt x="11905" y="4312"/>
                    </a:cubicBezTo>
                    <a:cubicBezTo>
                      <a:pt x="11504" y="4136"/>
                      <a:pt x="11078" y="3961"/>
                      <a:pt x="10652" y="3785"/>
                    </a:cubicBezTo>
                    <a:cubicBezTo>
                      <a:pt x="9925" y="3836"/>
                      <a:pt x="9599" y="4186"/>
                      <a:pt x="9649" y="4863"/>
                    </a:cubicBezTo>
                    <a:cubicBezTo>
                      <a:pt x="9173" y="5891"/>
                      <a:pt x="9499" y="8196"/>
                      <a:pt x="8597" y="8973"/>
                    </a:cubicBezTo>
                    <a:cubicBezTo>
                      <a:pt x="8327" y="9206"/>
                      <a:pt x="7951" y="9271"/>
                      <a:pt x="7557" y="9271"/>
                    </a:cubicBezTo>
                    <a:cubicBezTo>
                      <a:pt x="7144" y="9271"/>
                      <a:pt x="6712" y="9200"/>
                      <a:pt x="6366" y="9174"/>
                    </a:cubicBezTo>
                    <a:cubicBezTo>
                      <a:pt x="6056" y="9160"/>
                      <a:pt x="5751" y="9135"/>
                      <a:pt x="5470" y="9135"/>
                    </a:cubicBezTo>
                    <a:cubicBezTo>
                      <a:pt x="4731" y="9135"/>
                      <a:pt x="4158" y="9310"/>
                      <a:pt x="4085" y="10327"/>
                    </a:cubicBezTo>
                    <a:cubicBezTo>
                      <a:pt x="3985" y="11404"/>
                      <a:pt x="4712" y="12658"/>
                      <a:pt x="5188" y="13560"/>
                    </a:cubicBezTo>
                    <a:cubicBezTo>
                      <a:pt x="5301" y="13729"/>
                      <a:pt x="5118" y="13941"/>
                      <a:pt x="4945" y="13941"/>
                    </a:cubicBezTo>
                    <a:cubicBezTo>
                      <a:pt x="4887" y="13941"/>
                      <a:pt x="4831" y="13917"/>
                      <a:pt x="4787" y="13861"/>
                    </a:cubicBezTo>
                    <a:cubicBezTo>
                      <a:pt x="4787" y="13861"/>
                      <a:pt x="4787" y="13861"/>
                      <a:pt x="4762" y="13836"/>
                    </a:cubicBezTo>
                    <a:lnTo>
                      <a:pt x="4737" y="13861"/>
                    </a:lnTo>
                    <a:cubicBezTo>
                      <a:pt x="4862" y="14011"/>
                      <a:pt x="4862" y="14287"/>
                      <a:pt x="4662" y="14387"/>
                    </a:cubicBezTo>
                    <a:cubicBezTo>
                      <a:pt x="3409" y="15114"/>
                      <a:pt x="2005" y="15590"/>
                      <a:pt x="602" y="15966"/>
                    </a:cubicBezTo>
                    <a:cubicBezTo>
                      <a:pt x="1454" y="17344"/>
                      <a:pt x="2331" y="18748"/>
                      <a:pt x="3158" y="20151"/>
                    </a:cubicBezTo>
                    <a:cubicBezTo>
                      <a:pt x="3484" y="20653"/>
                      <a:pt x="3810" y="21004"/>
                      <a:pt x="3634" y="21580"/>
                    </a:cubicBezTo>
                    <a:cubicBezTo>
                      <a:pt x="3484" y="22031"/>
                      <a:pt x="2707" y="22457"/>
                      <a:pt x="2356" y="22733"/>
                    </a:cubicBezTo>
                    <a:cubicBezTo>
                      <a:pt x="2005" y="23034"/>
                      <a:pt x="426" y="23961"/>
                      <a:pt x="326" y="24387"/>
                    </a:cubicBezTo>
                    <a:cubicBezTo>
                      <a:pt x="0" y="25941"/>
                      <a:pt x="3684" y="27094"/>
                      <a:pt x="4712" y="27395"/>
                    </a:cubicBezTo>
                    <a:cubicBezTo>
                      <a:pt x="4787" y="27420"/>
                      <a:pt x="4837" y="27495"/>
                      <a:pt x="4862" y="27570"/>
                    </a:cubicBezTo>
                    <a:cubicBezTo>
                      <a:pt x="5013" y="27670"/>
                      <a:pt x="5088" y="27871"/>
                      <a:pt x="4963" y="28046"/>
                    </a:cubicBezTo>
                    <a:cubicBezTo>
                      <a:pt x="4186" y="29074"/>
                      <a:pt x="3409" y="30101"/>
                      <a:pt x="2632" y="31104"/>
                    </a:cubicBezTo>
                    <a:cubicBezTo>
                      <a:pt x="4712" y="31530"/>
                      <a:pt x="6792" y="31931"/>
                      <a:pt x="8872" y="32332"/>
                    </a:cubicBezTo>
                    <a:cubicBezTo>
                      <a:pt x="9048" y="32382"/>
                      <a:pt x="9198" y="32608"/>
                      <a:pt x="9123" y="32783"/>
                    </a:cubicBezTo>
                    <a:cubicBezTo>
                      <a:pt x="8572" y="34187"/>
                      <a:pt x="8221" y="35540"/>
                      <a:pt x="8070" y="37019"/>
                    </a:cubicBezTo>
                    <a:cubicBezTo>
                      <a:pt x="9850" y="36568"/>
                      <a:pt x="11629" y="36141"/>
                      <a:pt x="13384" y="35715"/>
                    </a:cubicBezTo>
                    <a:cubicBezTo>
                      <a:pt x="13413" y="35709"/>
                      <a:pt x="13443" y="35706"/>
                      <a:pt x="13473" y="35706"/>
                    </a:cubicBezTo>
                    <a:cubicBezTo>
                      <a:pt x="13675" y="35706"/>
                      <a:pt x="13882" y="35848"/>
                      <a:pt x="13860" y="36066"/>
                    </a:cubicBezTo>
                    <a:cubicBezTo>
                      <a:pt x="13735" y="37244"/>
                      <a:pt x="13609" y="38422"/>
                      <a:pt x="13509" y="39625"/>
                    </a:cubicBezTo>
                    <a:cubicBezTo>
                      <a:pt x="15314" y="39024"/>
                      <a:pt x="17043" y="38297"/>
                      <a:pt x="18747" y="37420"/>
                    </a:cubicBezTo>
                    <a:cubicBezTo>
                      <a:pt x="18800" y="37393"/>
                      <a:pt x="18856" y="37381"/>
                      <a:pt x="18911" y="37381"/>
                    </a:cubicBezTo>
                    <a:cubicBezTo>
                      <a:pt x="19066" y="37381"/>
                      <a:pt x="19211" y="37479"/>
                      <a:pt x="19248" y="37645"/>
                    </a:cubicBezTo>
                    <a:cubicBezTo>
                      <a:pt x="19374" y="38121"/>
                      <a:pt x="19875" y="40828"/>
                      <a:pt x="20351" y="40953"/>
                    </a:cubicBezTo>
                    <a:cubicBezTo>
                      <a:pt x="20401" y="40967"/>
                      <a:pt x="20449" y="40974"/>
                      <a:pt x="20497" y="40974"/>
                    </a:cubicBezTo>
                    <a:cubicBezTo>
                      <a:pt x="21490" y="40974"/>
                      <a:pt x="22112" y="38120"/>
                      <a:pt x="22256" y="37570"/>
                    </a:cubicBezTo>
                    <a:cubicBezTo>
                      <a:pt x="22281" y="37470"/>
                      <a:pt x="22331" y="37420"/>
                      <a:pt x="22406" y="37395"/>
                    </a:cubicBezTo>
                    <a:cubicBezTo>
                      <a:pt x="22426" y="37278"/>
                      <a:pt x="22550" y="37162"/>
                      <a:pt x="22676" y="37162"/>
                    </a:cubicBezTo>
                    <a:cubicBezTo>
                      <a:pt x="22712" y="37162"/>
                      <a:pt x="22748" y="37171"/>
                      <a:pt x="22782" y="37194"/>
                    </a:cubicBezTo>
                    <a:cubicBezTo>
                      <a:pt x="23985" y="37996"/>
                      <a:pt x="25238" y="38898"/>
                      <a:pt x="26567" y="39425"/>
                    </a:cubicBezTo>
                    <a:cubicBezTo>
                      <a:pt x="26857" y="39643"/>
                      <a:pt x="27175" y="39742"/>
                      <a:pt x="27518" y="39742"/>
                    </a:cubicBezTo>
                    <a:cubicBezTo>
                      <a:pt x="27648" y="39742"/>
                      <a:pt x="27782" y="39728"/>
                      <a:pt x="27920" y="39700"/>
                    </a:cubicBezTo>
                    <a:cubicBezTo>
                      <a:pt x="27945" y="39450"/>
                      <a:pt x="27995" y="39224"/>
                      <a:pt x="28045" y="38974"/>
                    </a:cubicBezTo>
                    <a:cubicBezTo>
                      <a:pt x="28396" y="38247"/>
                      <a:pt x="28396" y="36943"/>
                      <a:pt x="28522" y="36141"/>
                    </a:cubicBezTo>
                    <a:cubicBezTo>
                      <a:pt x="28567" y="35961"/>
                      <a:pt x="28754" y="35862"/>
                      <a:pt x="28918" y="35862"/>
                    </a:cubicBezTo>
                    <a:cubicBezTo>
                      <a:pt x="28937" y="35862"/>
                      <a:pt x="28955" y="35863"/>
                      <a:pt x="28973" y="35866"/>
                    </a:cubicBezTo>
                    <a:cubicBezTo>
                      <a:pt x="30652" y="36317"/>
                      <a:pt x="32331" y="36743"/>
                      <a:pt x="34010" y="37194"/>
                    </a:cubicBezTo>
                    <a:cubicBezTo>
                      <a:pt x="34086" y="35640"/>
                      <a:pt x="34061" y="34136"/>
                      <a:pt x="33860" y="32608"/>
                    </a:cubicBezTo>
                    <a:cubicBezTo>
                      <a:pt x="33835" y="32382"/>
                      <a:pt x="34061" y="32207"/>
                      <a:pt x="34261" y="32207"/>
                    </a:cubicBezTo>
                    <a:cubicBezTo>
                      <a:pt x="36116" y="32156"/>
                      <a:pt x="37895" y="31831"/>
                      <a:pt x="39675" y="31254"/>
                    </a:cubicBezTo>
                    <a:cubicBezTo>
                      <a:pt x="39048" y="29801"/>
                      <a:pt x="38446" y="28322"/>
                      <a:pt x="37820" y="26843"/>
                    </a:cubicBezTo>
                    <a:cubicBezTo>
                      <a:pt x="37770" y="26668"/>
                      <a:pt x="37870" y="26467"/>
                      <a:pt x="38020" y="26392"/>
                    </a:cubicBezTo>
                    <a:cubicBezTo>
                      <a:pt x="39399" y="25490"/>
                      <a:pt x="40777" y="24562"/>
                      <a:pt x="42181" y="23660"/>
                    </a:cubicBezTo>
                    <a:cubicBezTo>
                      <a:pt x="41053" y="22858"/>
                      <a:pt x="39900" y="22056"/>
                      <a:pt x="38772" y="21254"/>
                    </a:cubicBezTo>
                    <a:cubicBezTo>
                      <a:pt x="38452" y="20998"/>
                      <a:pt x="38660" y="20504"/>
                      <a:pt x="38976" y="20504"/>
                    </a:cubicBezTo>
                    <a:cubicBezTo>
                      <a:pt x="39031" y="20504"/>
                      <a:pt x="39089" y="20519"/>
                      <a:pt x="39148" y="20552"/>
                    </a:cubicBezTo>
                    <a:cubicBezTo>
                      <a:pt x="40326" y="20026"/>
                      <a:pt x="41504" y="19475"/>
                      <a:pt x="42657" y="18948"/>
                    </a:cubicBezTo>
                    <a:cubicBezTo>
                      <a:pt x="41304" y="18222"/>
                      <a:pt x="39950" y="17470"/>
                      <a:pt x="38597" y="16743"/>
                    </a:cubicBezTo>
                    <a:cubicBezTo>
                      <a:pt x="38371" y="16643"/>
                      <a:pt x="38371" y="16342"/>
                      <a:pt x="38522" y="16166"/>
                    </a:cubicBezTo>
                    <a:cubicBezTo>
                      <a:pt x="39324" y="15289"/>
                      <a:pt x="40151" y="14387"/>
                      <a:pt x="40978" y="13510"/>
                    </a:cubicBezTo>
                    <a:cubicBezTo>
                      <a:pt x="39374" y="12858"/>
                      <a:pt x="37795" y="12206"/>
                      <a:pt x="36191" y="11580"/>
                    </a:cubicBezTo>
                    <a:cubicBezTo>
                      <a:pt x="36015" y="11505"/>
                      <a:pt x="35865" y="11329"/>
                      <a:pt x="35940" y="11129"/>
                    </a:cubicBezTo>
                    <a:cubicBezTo>
                      <a:pt x="36366" y="9951"/>
                      <a:pt x="36767" y="8773"/>
                      <a:pt x="37193" y="7595"/>
                    </a:cubicBezTo>
                    <a:cubicBezTo>
                      <a:pt x="35414" y="7369"/>
                      <a:pt x="33609" y="7119"/>
                      <a:pt x="31805" y="6893"/>
                    </a:cubicBezTo>
                    <a:cubicBezTo>
                      <a:pt x="31554" y="6868"/>
                      <a:pt x="31429" y="6693"/>
                      <a:pt x="31454" y="6442"/>
                    </a:cubicBezTo>
                    <a:cubicBezTo>
                      <a:pt x="31680" y="5114"/>
                      <a:pt x="31880" y="3785"/>
                      <a:pt x="32106" y="2457"/>
                    </a:cubicBezTo>
                    <a:lnTo>
                      <a:pt x="32106" y="2457"/>
                    </a:lnTo>
                    <a:cubicBezTo>
                      <a:pt x="30301" y="2883"/>
                      <a:pt x="28547" y="3434"/>
                      <a:pt x="26842" y="4136"/>
                    </a:cubicBezTo>
                    <a:cubicBezTo>
                      <a:pt x="26811" y="4147"/>
                      <a:pt x="26776" y="4152"/>
                      <a:pt x="26741" y="4152"/>
                    </a:cubicBezTo>
                    <a:cubicBezTo>
                      <a:pt x="26606" y="4152"/>
                      <a:pt x="26456" y="4080"/>
                      <a:pt x="26416" y="3961"/>
                    </a:cubicBezTo>
                    <a:cubicBezTo>
                      <a:pt x="25790" y="2632"/>
                      <a:pt x="25163" y="1329"/>
                      <a:pt x="245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" name="Google Shape;4023;p42">
                <a:extLst>
                  <a:ext uri="{FF2B5EF4-FFF2-40B4-BE49-F238E27FC236}">
                    <a16:creationId xmlns:a16="http://schemas.microsoft.com/office/drawing/2014/main" id="{5F907046-1389-A197-EAFC-90640EBAB5BD}"/>
                  </a:ext>
                </a:extLst>
              </p:cNvPr>
              <p:cNvSpPr/>
              <p:nvPr/>
            </p:nvSpPr>
            <p:spPr>
              <a:xfrm>
                <a:off x="5154300" y="1287000"/>
                <a:ext cx="812050" cy="741575"/>
              </a:xfrm>
              <a:custGeom>
                <a:avLst/>
                <a:gdLst/>
                <a:ahLst/>
                <a:cxnLst/>
                <a:rect l="l" t="t" r="r" b="b"/>
                <a:pathLst>
                  <a:path w="32482" h="29663" extrusionOk="0">
                    <a:moveTo>
                      <a:pt x="7291" y="16954"/>
                    </a:moveTo>
                    <a:cubicBezTo>
                      <a:pt x="8354" y="16954"/>
                      <a:pt x="9065" y="18031"/>
                      <a:pt x="8697" y="19036"/>
                    </a:cubicBezTo>
                    <a:cubicBezTo>
                      <a:pt x="8647" y="19111"/>
                      <a:pt x="8622" y="19211"/>
                      <a:pt x="8572" y="19286"/>
                    </a:cubicBezTo>
                    <a:cubicBezTo>
                      <a:pt x="8572" y="19311"/>
                      <a:pt x="8572" y="19336"/>
                      <a:pt x="8547" y="19336"/>
                    </a:cubicBezTo>
                    <a:cubicBezTo>
                      <a:pt x="8336" y="19925"/>
                      <a:pt x="7844" y="20179"/>
                      <a:pt x="7321" y="20179"/>
                    </a:cubicBezTo>
                    <a:cubicBezTo>
                      <a:pt x="6663" y="20179"/>
                      <a:pt x="5955" y="19778"/>
                      <a:pt x="5689" y="19136"/>
                    </a:cubicBezTo>
                    <a:cubicBezTo>
                      <a:pt x="5238" y="18083"/>
                      <a:pt x="6141" y="17031"/>
                      <a:pt x="7218" y="16955"/>
                    </a:cubicBezTo>
                    <a:cubicBezTo>
                      <a:pt x="7243" y="16954"/>
                      <a:pt x="7267" y="16954"/>
                      <a:pt x="7291" y="16954"/>
                    </a:cubicBezTo>
                    <a:close/>
                    <a:moveTo>
                      <a:pt x="27063" y="17272"/>
                    </a:moveTo>
                    <a:cubicBezTo>
                      <a:pt x="27226" y="17272"/>
                      <a:pt x="27397" y="17314"/>
                      <a:pt x="27569" y="17407"/>
                    </a:cubicBezTo>
                    <a:cubicBezTo>
                      <a:pt x="27594" y="17407"/>
                      <a:pt x="27619" y="17432"/>
                      <a:pt x="27644" y="17457"/>
                    </a:cubicBezTo>
                    <a:cubicBezTo>
                      <a:pt x="28346" y="17507"/>
                      <a:pt x="28948" y="18158"/>
                      <a:pt x="28973" y="18885"/>
                    </a:cubicBezTo>
                    <a:cubicBezTo>
                      <a:pt x="28998" y="19788"/>
                      <a:pt x="28246" y="20489"/>
                      <a:pt x="27369" y="20514"/>
                    </a:cubicBezTo>
                    <a:cubicBezTo>
                      <a:pt x="26467" y="20514"/>
                      <a:pt x="25715" y="19838"/>
                      <a:pt x="25715" y="18935"/>
                    </a:cubicBezTo>
                    <a:cubicBezTo>
                      <a:pt x="25694" y="18172"/>
                      <a:pt x="26302" y="17272"/>
                      <a:pt x="27063" y="17272"/>
                    </a:cubicBezTo>
                    <a:close/>
                    <a:moveTo>
                      <a:pt x="7143" y="21517"/>
                    </a:moveTo>
                    <a:cubicBezTo>
                      <a:pt x="7569" y="21542"/>
                      <a:pt x="8020" y="21517"/>
                      <a:pt x="8446" y="21617"/>
                    </a:cubicBezTo>
                    <a:cubicBezTo>
                      <a:pt x="9198" y="21843"/>
                      <a:pt x="8973" y="22870"/>
                      <a:pt x="8271" y="22920"/>
                    </a:cubicBezTo>
                    <a:cubicBezTo>
                      <a:pt x="8202" y="22929"/>
                      <a:pt x="8133" y="22932"/>
                      <a:pt x="8063" y="22932"/>
                    </a:cubicBezTo>
                    <a:cubicBezTo>
                      <a:pt x="7700" y="22932"/>
                      <a:pt x="7325" y="22837"/>
                      <a:pt x="6968" y="22795"/>
                    </a:cubicBezTo>
                    <a:cubicBezTo>
                      <a:pt x="6542" y="22720"/>
                      <a:pt x="6116" y="22645"/>
                      <a:pt x="5689" y="22519"/>
                    </a:cubicBezTo>
                    <a:cubicBezTo>
                      <a:pt x="5113" y="22369"/>
                      <a:pt x="5288" y="21567"/>
                      <a:pt x="5815" y="21542"/>
                    </a:cubicBezTo>
                    <a:cubicBezTo>
                      <a:pt x="6266" y="21517"/>
                      <a:pt x="6692" y="21517"/>
                      <a:pt x="7143" y="21517"/>
                    </a:cubicBezTo>
                    <a:close/>
                    <a:moveTo>
                      <a:pt x="27041" y="21517"/>
                    </a:moveTo>
                    <a:cubicBezTo>
                      <a:pt x="27938" y="21517"/>
                      <a:pt x="27938" y="22946"/>
                      <a:pt x="27041" y="22946"/>
                    </a:cubicBezTo>
                    <a:cubicBezTo>
                      <a:pt x="27033" y="22946"/>
                      <a:pt x="27026" y="22946"/>
                      <a:pt x="27018" y="22945"/>
                    </a:cubicBezTo>
                    <a:cubicBezTo>
                      <a:pt x="26241" y="22920"/>
                      <a:pt x="25414" y="22870"/>
                      <a:pt x="24637" y="22770"/>
                    </a:cubicBezTo>
                    <a:cubicBezTo>
                      <a:pt x="24111" y="22695"/>
                      <a:pt x="24111" y="21793"/>
                      <a:pt x="24637" y="21717"/>
                    </a:cubicBezTo>
                    <a:cubicBezTo>
                      <a:pt x="25414" y="21617"/>
                      <a:pt x="26241" y="21542"/>
                      <a:pt x="27018" y="21517"/>
                    </a:cubicBezTo>
                    <a:cubicBezTo>
                      <a:pt x="27026" y="21517"/>
                      <a:pt x="27033" y="21517"/>
                      <a:pt x="27041" y="21517"/>
                    </a:cubicBezTo>
                    <a:close/>
                    <a:moveTo>
                      <a:pt x="19273" y="20898"/>
                    </a:moveTo>
                    <a:cubicBezTo>
                      <a:pt x="19452" y="20898"/>
                      <a:pt x="19630" y="20995"/>
                      <a:pt x="19700" y="21216"/>
                    </a:cubicBezTo>
                    <a:cubicBezTo>
                      <a:pt x="20326" y="23321"/>
                      <a:pt x="18873" y="25803"/>
                      <a:pt x="16592" y="26028"/>
                    </a:cubicBezTo>
                    <a:cubicBezTo>
                      <a:pt x="16479" y="26040"/>
                      <a:pt x="16367" y="26045"/>
                      <a:pt x="16255" y="26045"/>
                    </a:cubicBezTo>
                    <a:cubicBezTo>
                      <a:pt x="14172" y="26045"/>
                      <a:pt x="12450" y="24088"/>
                      <a:pt x="12807" y="22018"/>
                    </a:cubicBezTo>
                    <a:cubicBezTo>
                      <a:pt x="12832" y="21993"/>
                      <a:pt x="12832" y="21993"/>
                      <a:pt x="12857" y="21968"/>
                    </a:cubicBezTo>
                    <a:cubicBezTo>
                      <a:pt x="12786" y="21778"/>
                      <a:pt x="12895" y="21565"/>
                      <a:pt x="13099" y="21565"/>
                    </a:cubicBezTo>
                    <a:cubicBezTo>
                      <a:pt x="13110" y="21565"/>
                      <a:pt x="13122" y="21566"/>
                      <a:pt x="13133" y="21567"/>
                    </a:cubicBezTo>
                    <a:cubicBezTo>
                      <a:pt x="13747" y="21600"/>
                      <a:pt x="14350" y="21622"/>
                      <a:pt x="14949" y="21622"/>
                    </a:cubicBezTo>
                    <a:cubicBezTo>
                      <a:pt x="16183" y="21622"/>
                      <a:pt x="17398" y="21528"/>
                      <a:pt x="18647" y="21241"/>
                    </a:cubicBezTo>
                    <a:lnTo>
                      <a:pt x="18822" y="21241"/>
                    </a:lnTo>
                    <a:cubicBezTo>
                      <a:pt x="18863" y="21027"/>
                      <a:pt x="19068" y="20898"/>
                      <a:pt x="19273" y="20898"/>
                    </a:cubicBezTo>
                    <a:close/>
                    <a:moveTo>
                      <a:pt x="16551" y="1"/>
                    </a:moveTo>
                    <a:cubicBezTo>
                      <a:pt x="12580" y="1"/>
                      <a:pt x="8619" y="1497"/>
                      <a:pt x="5790" y="4399"/>
                    </a:cubicBezTo>
                    <a:cubicBezTo>
                      <a:pt x="1604" y="8685"/>
                      <a:pt x="0" y="15276"/>
                      <a:pt x="2607" y="20790"/>
                    </a:cubicBezTo>
                    <a:cubicBezTo>
                      <a:pt x="5063" y="25978"/>
                      <a:pt x="10351" y="29311"/>
                      <a:pt x="15990" y="29662"/>
                    </a:cubicBezTo>
                    <a:cubicBezTo>
                      <a:pt x="16040" y="29537"/>
                      <a:pt x="16166" y="29437"/>
                      <a:pt x="16341" y="29437"/>
                    </a:cubicBezTo>
                    <a:cubicBezTo>
                      <a:pt x="16443" y="29439"/>
                      <a:pt x="16546" y="29440"/>
                      <a:pt x="16648" y="29440"/>
                    </a:cubicBezTo>
                    <a:cubicBezTo>
                      <a:pt x="23455" y="29440"/>
                      <a:pt x="29971" y="24523"/>
                      <a:pt x="31329" y="17732"/>
                    </a:cubicBezTo>
                    <a:cubicBezTo>
                      <a:pt x="32482" y="11968"/>
                      <a:pt x="29750" y="5702"/>
                      <a:pt x="24888" y="2469"/>
                    </a:cubicBezTo>
                    <a:cubicBezTo>
                      <a:pt x="22401" y="812"/>
                      <a:pt x="19473" y="1"/>
                      <a:pt x="165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" name="Google Shape;4024;p42">
                <a:extLst>
                  <a:ext uri="{FF2B5EF4-FFF2-40B4-BE49-F238E27FC236}">
                    <a16:creationId xmlns:a16="http://schemas.microsoft.com/office/drawing/2014/main" id="{2D55A6CB-6646-5A83-BB5A-3EE19C3C94E6}"/>
                  </a:ext>
                </a:extLst>
              </p:cNvPr>
              <p:cNvSpPr/>
              <p:nvPr/>
            </p:nvSpPr>
            <p:spPr>
              <a:xfrm>
                <a:off x="5796650" y="1718800"/>
                <a:ext cx="82600" cy="81075"/>
              </a:xfrm>
              <a:custGeom>
                <a:avLst/>
                <a:gdLst/>
                <a:ahLst/>
                <a:cxnLst/>
                <a:rect l="l" t="t" r="r" b="b"/>
                <a:pathLst>
                  <a:path w="3304" h="3243" extrusionOk="0">
                    <a:moveTo>
                      <a:pt x="1369" y="0"/>
                    </a:moveTo>
                    <a:cubicBezTo>
                      <a:pt x="608" y="0"/>
                      <a:pt x="0" y="900"/>
                      <a:pt x="21" y="1663"/>
                    </a:cubicBezTo>
                    <a:cubicBezTo>
                      <a:pt x="21" y="2566"/>
                      <a:pt x="773" y="3242"/>
                      <a:pt x="1675" y="3242"/>
                    </a:cubicBezTo>
                    <a:cubicBezTo>
                      <a:pt x="2552" y="3217"/>
                      <a:pt x="3304" y="2516"/>
                      <a:pt x="3279" y="1613"/>
                    </a:cubicBezTo>
                    <a:cubicBezTo>
                      <a:pt x="3254" y="886"/>
                      <a:pt x="2652" y="235"/>
                      <a:pt x="1950" y="185"/>
                    </a:cubicBezTo>
                    <a:cubicBezTo>
                      <a:pt x="1925" y="160"/>
                      <a:pt x="1900" y="135"/>
                      <a:pt x="1875" y="135"/>
                    </a:cubicBezTo>
                    <a:cubicBezTo>
                      <a:pt x="1703" y="42"/>
                      <a:pt x="1532" y="0"/>
                      <a:pt x="1369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1" name="Google Shape;4025;p42">
                <a:extLst>
                  <a:ext uri="{FF2B5EF4-FFF2-40B4-BE49-F238E27FC236}">
                    <a16:creationId xmlns:a16="http://schemas.microsoft.com/office/drawing/2014/main" id="{C38AE6E8-A174-D604-1172-F7EE95EE2572}"/>
                  </a:ext>
                </a:extLst>
              </p:cNvPr>
              <p:cNvSpPr/>
              <p:nvPr/>
            </p:nvSpPr>
            <p:spPr>
              <a:xfrm>
                <a:off x="5757050" y="1824900"/>
                <a:ext cx="95700" cy="35750"/>
              </a:xfrm>
              <a:custGeom>
                <a:avLst/>
                <a:gdLst/>
                <a:ahLst/>
                <a:cxnLst/>
                <a:rect l="l" t="t" r="r" b="b"/>
                <a:pathLst>
                  <a:path w="3828" h="1430" extrusionOk="0">
                    <a:moveTo>
                      <a:pt x="2931" y="1"/>
                    </a:moveTo>
                    <a:cubicBezTo>
                      <a:pt x="2923" y="1"/>
                      <a:pt x="2916" y="1"/>
                      <a:pt x="2908" y="1"/>
                    </a:cubicBezTo>
                    <a:cubicBezTo>
                      <a:pt x="2131" y="26"/>
                      <a:pt x="1304" y="101"/>
                      <a:pt x="527" y="201"/>
                    </a:cubicBezTo>
                    <a:cubicBezTo>
                      <a:pt x="1" y="277"/>
                      <a:pt x="1" y="1179"/>
                      <a:pt x="527" y="1254"/>
                    </a:cubicBezTo>
                    <a:cubicBezTo>
                      <a:pt x="1304" y="1354"/>
                      <a:pt x="2131" y="1404"/>
                      <a:pt x="2908" y="1429"/>
                    </a:cubicBezTo>
                    <a:cubicBezTo>
                      <a:pt x="2916" y="1430"/>
                      <a:pt x="2923" y="1430"/>
                      <a:pt x="2931" y="1430"/>
                    </a:cubicBezTo>
                    <a:cubicBezTo>
                      <a:pt x="3828" y="1430"/>
                      <a:pt x="3828" y="1"/>
                      <a:pt x="2931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2" name="Google Shape;4026;p42">
                <a:extLst>
                  <a:ext uri="{FF2B5EF4-FFF2-40B4-BE49-F238E27FC236}">
                    <a16:creationId xmlns:a16="http://schemas.microsoft.com/office/drawing/2014/main" id="{C1415958-6FC5-142B-2247-8E3FFB42DCA5}"/>
                  </a:ext>
                </a:extLst>
              </p:cNvPr>
              <p:cNvSpPr/>
              <p:nvPr/>
            </p:nvSpPr>
            <p:spPr>
              <a:xfrm>
                <a:off x="5285250" y="1710825"/>
                <a:ext cx="95675" cy="80675"/>
              </a:xfrm>
              <a:custGeom>
                <a:avLst/>
                <a:gdLst/>
                <a:ahLst/>
                <a:cxnLst/>
                <a:rect l="l" t="t" r="r" b="b"/>
                <a:pathLst>
                  <a:path w="3827" h="3227" extrusionOk="0">
                    <a:moveTo>
                      <a:pt x="2053" y="1"/>
                    </a:moveTo>
                    <a:cubicBezTo>
                      <a:pt x="2029" y="1"/>
                      <a:pt x="2005" y="1"/>
                      <a:pt x="1980" y="2"/>
                    </a:cubicBezTo>
                    <a:cubicBezTo>
                      <a:pt x="903" y="78"/>
                      <a:pt x="0" y="1130"/>
                      <a:pt x="451" y="2183"/>
                    </a:cubicBezTo>
                    <a:cubicBezTo>
                      <a:pt x="717" y="2825"/>
                      <a:pt x="1425" y="3226"/>
                      <a:pt x="2083" y="3226"/>
                    </a:cubicBezTo>
                    <a:cubicBezTo>
                      <a:pt x="2606" y="3226"/>
                      <a:pt x="3098" y="2972"/>
                      <a:pt x="3309" y="2383"/>
                    </a:cubicBezTo>
                    <a:cubicBezTo>
                      <a:pt x="3334" y="2358"/>
                      <a:pt x="3334" y="2358"/>
                      <a:pt x="3334" y="2333"/>
                    </a:cubicBezTo>
                    <a:cubicBezTo>
                      <a:pt x="3384" y="2258"/>
                      <a:pt x="3409" y="2158"/>
                      <a:pt x="3459" y="2083"/>
                    </a:cubicBezTo>
                    <a:cubicBezTo>
                      <a:pt x="3827" y="1078"/>
                      <a:pt x="3116" y="1"/>
                      <a:pt x="2053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3" name="Google Shape;4027;p42">
                <a:extLst>
                  <a:ext uri="{FF2B5EF4-FFF2-40B4-BE49-F238E27FC236}">
                    <a16:creationId xmlns:a16="http://schemas.microsoft.com/office/drawing/2014/main" id="{ED751792-0E30-4322-28C8-542A2D0D8D79}"/>
                  </a:ext>
                </a:extLst>
              </p:cNvPr>
              <p:cNvSpPr/>
              <p:nvPr/>
            </p:nvSpPr>
            <p:spPr>
              <a:xfrm>
                <a:off x="5282125" y="1824900"/>
                <a:ext cx="102150" cy="35425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417" extrusionOk="0">
                    <a:moveTo>
                      <a:pt x="2030" y="1"/>
                    </a:moveTo>
                    <a:cubicBezTo>
                      <a:pt x="1579" y="1"/>
                      <a:pt x="1153" y="1"/>
                      <a:pt x="702" y="26"/>
                    </a:cubicBezTo>
                    <a:cubicBezTo>
                      <a:pt x="175" y="51"/>
                      <a:pt x="0" y="853"/>
                      <a:pt x="576" y="1003"/>
                    </a:cubicBezTo>
                    <a:cubicBezTo>
                      <a:pt x="1003" y="1129"/>
                      <a:pt x="1429" y="1204"/>
                      <a:pt x="1855" y="1279"/>
                    </a:cubicBezTo>
                    <a:cubicBezTo>
                      <a:pt x="2212" y="1321"/>
                      <a:pt x="2587" y="1416"/>
                      <a:pt x="2950" y="1416"/>
                    </a:cubicBezTo>
                    <a:cubicBezTo>
                      <a:pt x="3020" y="1416"/>
                      <a:pt x="3089" y="1413"/>
                      <a:pt x="3158" y="1404"/>
                    </a:cubicBezTo>
                    <a:cubicBezTo>
                      <a:pt x="3860" y="1354"/>
                      <a:pt x="4085" y="327"/>
                      <a:pt x="3333" y="101"/>
                    </a:cubicBezTo>
                    <a:cubicBezTo>
                      <a:pt x="2907" y="1"/>
                      <a:pt x="2456" y="26"/>
                      <a:pt x="2030" y="1"/>
                    </a:cubicBezTo>
                    <a:close/>
                  </a:path>
                </a:pathLst>
              </a:custGeom>
              <a:solidFill>
                <a:srgbClr val="EEA2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4" name="Google Shape;4028;p42">
                <a:extLst>
                  <a:ext uri="{FF2B5EF4-FFF2-40B4-BE49-F238E27FC236}">
                    <a16:creationId xmlns:a16="http://schemas.microsoft.com/office/drawing/2014/main" id="{7BCCD25B-D4E9-FAB5-4BAD-19FE2A438B06}"/>
                  </a:ext>
                </a:extLst>
              </p:cNvPr>
              <p:cNvSpPr/>
              <p:nvPr/>
            </p:nvSpPr>
            <p:spPr>
              <a:xfrm rot="-4500710">
                <a:off x="5463449" y="1735467"/>
                <a:ext cx="214601" cy="214601"/>
              </a:xfrm>
              <a:prstGeom prst="chord">
                <a:avLst>
                  <a:gd name="adj1" fmla="val 2700000"/>
                  <a:gd name="adj2" fmla="val 1620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15" name="Google Shape;4029;p42">
            <a:extLst>
              <a:ext uri="{FF2B5EF4-FFF2-40B4-BE49-F238E27FC236}">
                <a16:creationId xmlns:a16="http://schemas.microsoft.com/office/drawing/2014/main" id="{7F7E0C94-F70D-0C8E-13C8-B8B37856DF63}"/>
              </a:ext>
            </a:extLst>
          </p:cNvPr>
          <p:cNvGrpSpPr/>
          <p:nvPr/>
        </p:nvGrpSpPr>
        <p:grpSpPr>
          <a:xfrm>
            <a:off x="1128764" y="933234"/>
            <a:ext cx="1586368" cy="2172328"/>
            <a:chOff x="4392726" y="825203"/>
            <a:chExt cx="1189776" cy="1629246"/>
          </a:xfrm>
        </p:grpSpPr>
        <p:sp>
          <p:nvSpPr>
            <p:cNvPr id="16" name="Google Shape;4030;p42">
              <a:extLst>
                <a:ext uri="{FF2B5EF4-FFF2-40B4-BE49-F238E27FC236}">
                  <a16:creationId xmlns:a16="http://schemas.microsoft.com/office/drawing/2014/main" id="{FB56DCA2-9F92-00C3-9102-4BD4C96D2175}"/>
                </a:ext>
              </a:extLst>
            </p:cNvPr>
            <p:cNvSpPr/>
            <p:nvPr/>
          </p:nvSpPr>
          <p:spPr>
            <a:xfrm>
              <a:off x="4447301" y="1319249"/>
              <a:ext cx="1135200" cy="1135200"/>
            </a:xfrm>
            <a:prstGeom prst="rect">
              <a:avLst/>
            </a:prstGeom>
            <a:solidFill>
              <a:schemeClr val="dk1">
                <a:alpha val="894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4031;p42">
              <a:extLst>
                <a:ext uri="{FF2B5EF4-FFF2-40B4-BE49-F238E27FC236}">
                  <a16:creationId xmlns:a16="http://schemas.microsoft.com/office/drawing/2014/main" id="{F193BAE7-11B0-7F6F-C92B-981727DEB150}"/>
                </a:ext>
              </a:extLst>
            </p:cNvPr>
            <p:cNvSpPr/>
            <p:nvPr/>
          </p:nvSpPr>
          <p:spPr>
            <a:xfrm>
              <a:off x="4392726" y="1277296"/>
              <a:ext cx="1135200" cy="1135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4032;p42">
              <a:extLst>
                <a:ext uri="{FF2B5EF4-FFF2-40B4-BE49-F238E27FC236}">
                  <a16:creationId xmlns:a16="http://schemas.microsoft.com/office/drawing/2014/main" id="{E65334E6-557B-CA2B-6787-6E54B26C2D24}"/>
                </a:ext>
              </a:extLst>
            </p:cNvPr>
            <p:cNvSpPr/>
            <p:nvPr/>
          </p:nvSpPr>
          <p:spPr>
            <a:xfrm rot="-2196712" flipH="1">
              <a:off x="4612454" y="973332"/>
              <a:ext cx="695729" cy="601153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grpSp>
          <p:nvGrpSpPr>
            <p:cNvPr id="19" name="Google Shape;4033;p42">
              <a:extLst>
                <a:ext uri="{FF2B5EF4-FFF2-40B4-BE49-F238E27FC236}">
                  <a16:creationId xmlns:a16="http://schemas.microsoft.com/office/drawing/2014/main" id="{684126D2-F3D7-D3AF-4EAE-519BF417FE2D}"/>
                </a:ext>
              </a:extLst>
            </p:cNvPr>
            <p:cNvGrpSpPr/>
            <p:nvPr/>
          </p:nvGrpSpPr>
          <p:grpSpPr>
            <a:xfrm>
              <a:off x="4400090" y="1535631"/>
              <a:ext cx="1112178" cy="704385"/>
              <a:chOff x="2928725" y="1101625"/>
              <a:chExt cx="1757550" cy="1113125"/>
            </a:xfrm>
          </p:grpSpPr>
          <p:sp>
            <p:nvSpPr>
              <p:cNvPr id="20" name="Google Shape;4034;p42">
                <a:extLst>
                  <a:ext uri="{FF2B5EF4-FFF2-40B4-BE49-F238E27FC236}">
                    <a16:creationId xmlns:a16="http://schemas.microsoft.com/office/drawing/2014/main" id="{DEA57C87-5A8C-6723-B165-8478DAB3B06B}"/>
                  </a:ext>
                </a:extLst>
              </p:cNvPr>
              <p:cNvSpPr/>
              <p:nvPr/>
            </p:nvSpPr>
            <p:spPr>
              <a:xfrm>
                <a:off x="2928725" y="1760300"/>
                <a:ext cx="743125" cy="454450"/>
              </a:xfrm>
              <a:custGeom>
                <a:avLst/>
                <a:gdLst/>
                <a:ahLst/>
                <a:cxnLst/>
                <a:rect l="l" t="t" r="r" b="b"/>
                <a:pathLst>
                  <a:path w="29725" h="18178" extrusionOk="0">
                    <a:moveTo>
                      <a:pt x="22826" y="6640"/>
                    </a:moveTo>
                    <a:cubicBezTo>
                      <a:pt x="22862" y="6640"/>
                      <a:pt x="22898" y="6642"/>
                      <a:pt x="22933" y="6645"/>
                    </a:cubicBezTo>
                    <a:cubicBezTo>
                      <a:pt x="23960" y="6745"/>
                      <a:pt x="24436" y="7848"/>
                      <a:pt x="23985" y="8725"/>
                    </a:cubicBezTo>
                    <a:cubicBezTo>
                      <a:pt x="23728" y="9211"/>
                      <a:pt x="23222" y="9503"/>
                      <a:pt x="22719" y="9503"/>
                    </a:cubicBezTo>
                    <a:cubicBezTo>
                      <a:pt x="22390" y="9503"/>
                      <a:pt x="22062" y="9378"/>
                      <a:pt x="21805" y="9101"/>
                    </a:cubicBezTo>
                    <a:cubicBezTo>
                      <a:pt x="21680" y="8926"/>
                      <a:pt x="21579" y="8750"/>
                      <a:pt x="21504" y="8550"/>
                    </a:cubicBezTo>
                    <a:cubicBezTo>
                      <a:pt x="21454" y="8475"/>
                      <a:pt x="21379" y="8399"/>
                      <a:pt x="21354" y="8274"/>
                    </a:cubicBezTo>
                    <a:cubicBezTo>
                      <a:pt x="21018" y="7411"/>
                      <a:pt x="22035" y="6640"/>
                      <a:pt x="22826" y="6640"/>
                    </a:cubicBezTo>
                    <a:close/>
                    <a:moveTo>
                      <a:pt x="7256" y="7121"/>
                    </a:moveTo>
                    <a:cubicBezTo>
                      <a:pt x="8238" y="7121"/>
                      <a:pt x="8894" y="8086"/>
                      <a:pt x="8597" y="9026"/>
                    </a:cubicBezTo>
                    <a:cubicBezTo>
                      <a:pt x="8395" y="9700"/>
                      <a:pt x="7785" y="10147"/>
                      <a:pt x="7147" y="10147"/>
                    </a:cubicBezTo>
                    <a:cubicBezTo>
                      <a:pt x="6837" y="10147"/>
                      <a:pt x="6520" y="10041"/>
                      <a:pt x="6241" y="9803"/>
                    </a:cubicBezTo>
                    <a:cubicBezTo>
                      <a:pt x="5965" y="9552"/>
                      <a:pt x="5790" y="9227"/>
                      <a:pt x="5790" y="8876"/>
                    </a:cubicBezTo>
                    <a:cubicBezTo>
                      <a:pt x="5364" y="8024"/>
                      <a:pt x="6391" y="7146"/>
                      <a:pt x="7218" y="7121"/>
                    </a:cubicBezTo>
                    <a:cubicBezTo>
                      <a:pt x="7231" y="7121"/>
                      <a:pt x="7243" y="7121"/>
                      <a:pt x="7256" y="7121"/>
                    </a:cubicBezTo>
                    <a:close/>
                    <a:moveTo>
                      <a:pt x="24612" y="10116"/>
                    </a:moveTo>
                    <a:cubicBezTo>
                      <a:pt x="24750" y="10116"/>
                      <a:pt x="24884" y="10120"/>
                      <a:pt x="25013" y="10129"/>
                    </a:cubicBezTo>
                    <a:cubicBezTo>
                      <a:pt x="25815" y="10204"/>
                      <a:pt x="25815" y="11307"/>
                      <a:pt x="25013" y="11382"/>
                    </a:cubicBezTo>
                    <a:cubicBezTo>
                      <a:pt x="24884" y="11391"/>
                      <a:pt x="24750" y="11395"/>
                      <a:pt x="24612" y="11395"/>
                    </a:cubicBezTo>
                    <a:cubicBezTo>
                      <a:pt x="23972" y="11395"/>
                      <a:pt x="23255" y="11305"/>
                      <a:pt x="22657" y="11181"/>
                    </a:cubicBezTo>
                    <a:cubicBezTo>
                      <a:pt x="22231" y="11081"/>
                      <a:pt x="22231" y="10404"/>
                      <a:pt x="22657" y="10329"/>
                    </a:cubicBezTo>
                    <a:cubicBezTo>
                      <a:pt x="23255" y="10206"/>
                      <a:pt x="23972" y="10116"/>
                      <a:pt x="24612" y="10116"/>
                    </a:cubicBezTo>
                    <a:close/>
                    <a:moveTo>
                      <a:pt x="6442" y="10847"/>
                    </a:moveTo>
                    <a:cubicBezTo>
                      <a:pt x="6751" y="10847"/>
                      <a:pt x="7046" y="10898"/>
                      <a:pt x="7293" y="11031"/>
                    </a:cubicBezTo>
                    <a:cubicBezTo>
                      <a:pt x="7720" y="11257"/>
                      <a:pt x="7594" y="11908"/>
                      <a:pt x="7168" y="12034"/>
                    </a:cubicBezTo>
                    <a:cubicBezTo>
                      <a:pt x="7028" y="12074"/>
                      <a:pt x="6887" y="12086"/>
                      <a:pt x="6747" y="12086"/>
                    </a:cubicBezTo>
                    <a:cubicBezTo>
                      <a:pt x="6537" y="12086"/>
                      <a:pt x="6326" y="12059"/>
                      <a:pt x="6116" y="12059"/>
                    </a:cubicBezTo>
                    <a:cubicBezTo>
                      <a:pt x="5765" y="12059"/>
                      <a:pt x="5414" y="12084"/>
                      <a:pt x="5063" y="12159"/>
                    </a:cubicBezTo>
                    <a:cubicBezTo>
                      <a:pt x="5015" y="12170"/>
                      <a:pt x="4970" y="12176"/>
                      <a:pt x="4926" y="12176"/>
                    </a:cubicBezTo>
                    <a:cubicBezTo>
                      <a:pt x="4403" y="12176"/>
                      <a:pt x="4233" y="11390"/>
                      <a:pt x="4812" y="11181"/>
                    </a:cubicBezTo>
                    <a:cubicBezTo>
                      <a:pt x="5266" y="11019"/>
                      <a:pt x="5877" y="10847"/>
                      <a:pt x="6442" y="10847"/>
                    </a:cubicBezTo>
                    <a:close/>
                    <a:moveTo>
                      <a:pt x="17750" y="9520"/>
                    </a:moveTo>
                    <a:cubicBezTo>
                      <a:pt x="17952" y="9520"/>
                      <a:pt x="18170" y="9697"/>
                      <a:pt x="18070" y="9928"/>
                    </a:cubicBezTo>
                    <a:cubicBezTo>
                      <a:pt x="17424" y="11552"/>
                      <a:pt x="15870" y="12466"/>
                      <a:pt x="14335" y="12466"/>
                    </a:cubicBezTo>
                    <a:cubicBezTo>
                      <a:pt x="13074" y="12466"/>
                      <a:pt x="11826" y="11850"/>
                      <a:pt x="11103" y="10505"/>
                    </a:cubicBezTo>
                    <a:cubicBezTo>
                      <a:pt x="10998" y="10312"/>
                      <a:pt x="11149" y="10157"/>
                      <a:pt x="11318" y="10157"/>
                    </a:cubicBezTo>
                    <a:cubicBezTo>
                      <a:pt x="11392" y="10157"/>
                      <a:pt x="11468" y="10186"/>
                      <a:pt x="11529" y="10254"/>
                    </a:cubicBezTo>
                    <a:cubicBezTo>
                      <a:pt x="12313" y="11292"/>
                      <a:pt x="13390" y="11810"/>
                      <a:pt x="14438" y="11810"/>
                    </a:cubicBezTo>
                    <a:cubicBezTo>
                      <a:pt x="15668" y="11810"/>
                      <a:pt x="16858" y="11098"/>
                      <a:pt x="17494" y="9678"/>
                    </a:cubicBezTo>
                    <a:cubicBezTo>
                      <a:pt x="17545" y="9567"/>
                      <a:pt x="17646" y="9520"/>
                      <a:pt x="17750" y="9520"/>
                    </a:cubicBezTo>
                    <a:close/>
                    <a:moveTo>
                      <a:pt x="13790" y="0"/>
                    </a:moveTo>
                    <a:cubicBezTo>
                      <a:pt x="13730" y="0"/>
                      <a:pt x="13670" y="1"/>
                      <a:pt x="13609" y="3"/>
                    </a:cubicBezTo>
                    <a:cubicBezTo>
                      <a:pt x="10802" y="104"/>
                      <a:pt x="9048" y="2460"/>
                      <a:pt x="8547" y="4991"/>
                    </a:cubicBezTo>
                    <a:cubicBezTo>
                      <a:pt x="8522" y="5116"/>
                      <a:pt x="8421" y="5173"/>
                      <a:pt x="8318" y="5173"/>
                    </a:cubicBezTo>
                    <a:cubicBezTo>
                      <a:pt x="8215" y="5173"/>
                      <a:pt x="8108" y="5116"/>
                      <a:pt x="8070" y="5016"/>
                    </a:cubicBezTo>
                    <a:cubicBezTo>
                      <a:pt x="8022" y="5065"/>
                      <a:pt x="7952" y="5092"/>
                      <a:pt x="7876" y="5092"/>
                    </a:cubicBezTo>
                    <a:cubicBezTo>
                      <a:pt x="7833" y="5092"/>
                      <a:pt x="7789" y="5084"/>
                      <a:pt x="7745" y="5066"/>
                    </a:cubicBezTo>
                    <a:cubicBezTo>
                      <a:pt x="6648" y="4601"/>
                      <a:pt x="5336" y="4171"/>
                      <a:pt x="4072" y="4171"/>
                    </a:cubicBezTo>
                    <a:cubicBezTo>
                      <a:pt x="3227" y="4171"/>
                      <a:pt x="2403" y="4363"/>
                      <a:pt x="1679" y="4866"/>
                    </a:cubicBezTo>
                    <a:cubicBezTo>
                      <a:pt x="376" y="5768"/>
                      <a:pt x="0" y="7623"/>
                      <a:pt x="1429" y="8625"/>
                    </a:cubicBezTo>
                    <a:cubicBezTo>
                      <a:pt x="2055" y="9051"/>
                      <a:pt x="2832" y="9176"/>
                      <a:pt x="3559" y="9302"/>
                    </a:cubicBezTo>
                    <a:cubicBezTo>
                      <a:pt x="3985" y="9352"/>
                      <a:pt x="3885" y="10029"/>
                      <a:pt x="3459" y="10029"/>
                    </a:cubicBezTo>
                    <a:cubicBezTo>
                      <a:pt x="3384" y="10003"/>
                      <a:pt x="3308" y="10003"/>
                      <a:pt x="3233" y="10003"/>
                    </a:cubicBezTo>
                    <a:cubicBezTo>
                      <a:pt x="1329" y="11457"/>
                      <a:pt x="1228" y="14189"/>
                      <a:pt x="3584" y="15417"/>
                    </a:cubicBezTo>
                    <a:cubicBezTo>
                      <a:pt x="4130" y="15699"/>
                      <a:pt x="4681" y="15825"/>
                      <a:pt x="5219" y="15825"/>
                    </a:cubicBezTo>
                    <a:cubicBezTo>
                      <a:pt x="6830" y="15825"/>
                      <a:pt x="8328" y="14702"/>
                      <a:pt x="9248" y="13312"/>
                    </a:cubicBezTo>
                    <a:cubicBezTo>
                      <a:pt x="9331" y="13191"/>
                      <a:pt x="9448" y="13141"/>
                      <a:pt x="9564" y="13141"/>
                    </a:cubicBezTo>
                    <a:cubicBezTo>
                      <a:pt x="9834" y="13141"/>
                      <a:pt x="10100" y="13415"/>
                      <a:pt x="9925" y="13713"/>
                    </a:cubicBezTo>
                    <a:cubicBezTo>
                      <a:pt x="9800" y="13913"/>
                      <a:pt x="9674" y="14089"/>
                      <a:pt x="9549" y="14264"/>
                    </a:cubicBezTo>
                    <a:cubicBezTo>
                      <a:pt x="9330" y="17010"/>
                      <a:pt x="12716" y="18177"/>
                      <a:pt x="15139" y="18177"/>
                    </a:cubicBezTo>
                    <a:cubicBezTo>
                      <a:pt x="15215" y="18177"/>
                      <a:pt x="15290" y="18176"/>
                      <a:pt x="15364" y="18174"/>
                    </a:cubicBezTo>
                    <a:cubicBezTo>
                      <a:pt x="18196" y="18099"/>
                      <a:pt x="20602" y="16044"/>
                      <a:pt x="20852" y="13186"/>
                    </a:cubicBezTo>
                    <a:cubicBezTo>
                      <a:pt x="20877" y="13011"/>
                      <a:pt x="20978" y="12911"/>
                      <a:pt x="21103" y="12861"/>
                    </a:cubicBezTo>
                    <a:cubicBezTo>
                      <a:pt x="21128" y="12811"/>
                      <a:pt x="21178" y="12735"/>
                      <a:pt x="21228" y="12685"/>
                    </a:cubicBezTo>
                    <a:cubicBezTo>
                      <a:pt x="21290" y="12597"/>
                      <a:pt x="21373" y="12559"/>
                      <a:pt x="21453" y="12559"/>
                    </a:cubicBezTo>
                    <a:cubicBezTo>
                      <a:pt x="21601" y="12559"/>
                      <a:pt x="21737" y="12691"/>
                      <a:pt x="21705" y="12886"/>
                    </a:cubicBezTo>
                    <a:cubicBezTo>
                      <a:pt x="21589" y="13553"/>
                      <a:pt x="22757" y="13716"/>
                      <a:pt x="23854" y="13716"/>
                    </a:cubicBezTo>
                    <a:cubicBezTo>
                      <a:pt x="24652" y="13716"/>
                      <a:pt x="25414" y="13630"/>
                      <a:pt x="25614" y="13587"/>
                    </a:cubicBezTo>
                    <a:cubicBezTo>
                      <a:pt x="26466" y="13362"/>
                      <a:pt x="27269" y="12936"/>
                      <a:pt x="27920" y="12334"/>
                    </a:cubicBezTo>
                    <a:cubicBezTo>
                      <a:pt x="29499" y="10831"/>
                      <a:pt x="29725" y="8475"/>
                      <a:pt x="28672" y="6620"/>
                    </a:cubicBezTo>
                    <a:cubicBezTo>
                      <a:pt x="27526" y="4610"/>
                      <a:pt x="25475" y="3683"/>
                      <a:pt x="23370" y="3683"/>
                    </a:cubicBezTo>
                    <a:cubicBezTo>
                      <a:pt x="22114" y="3683"/>
                      <a:pt x="20839" y="4013"/>
                      <a:pt x="19725" y="4640"/>
                    </a:cubicBezTo>
                    <a:cubicBezTo>
                      <a:pt x="19700" y="4665"/>
                      <a:pt x="19649" y="4665"/>
                      <a:pt x="19599" y="4665"/>
                    </a:cubicBezTo>
                    <a:cubicBezTo>
                      <a:pt x="19533" y="4824"/>
                      <a:pt x="19362" y="4920"/>
                      <a:pt x="19209" y="4920"/>
                    </a:cubicBezTo>
                    <a:cubicBezTo>
                      <a:pt x="19071" y="4920"/>
                      <a:pt x="18946" y="4843"/>
                      <a:pt x="18923" y="4665"/>
                    </a:cubicBezTo>
                    <a:cubicBezTo>
                      <a:pt x="18506" y="2141"/>
                      <a:pt x="16436" y="0"/>
                      <a:pt x="137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1" name="Google Shape;4035;p42">
                <a:extLst>
                  <a:ext uri="{FF2B5EF4-FFF2-40B4-BE49-F238E27FC236}">
                    <a16:creationId xmlns:a16="http://schemas.microsoft.com/office/drawing/2014/main" id="{8B7FBC71-4875-FFB3-D3A0-597F93CF4696}"/>
                  </a:ext>
                </a:extLst>
              </p:cNvPr>
              <p:cNvSpPr/>
              <p:nvPr/>
            </p:nvSpPr>
            <p:spPr>
              <a:xfrm>
                <a:off x="3878600" y="1462075"/>
                <a:ext cx="807675" cy="457150"/>
              </a:xfrm>
              <a:custGeom>
                <a:avLst/>
                <a:gdLst/>
                <a:ahLst/>
                <a:cxnLst/>
                <a:rect l="l" t="t" r="r" b="b"/>
                <a:pathLst>
                  <a:path w="32307" h="18286" extrusionOk="0">
                    <a:moveTo>
                      <a:pt x="23372" y="7030"/>
                    </a:moveTo>
                    <a:cubicBezTo>
                      <a:pt x="23642" y="7030"/>
                      <a:pt x="23835" y="7426"/>
                      <a:pt x="23610" y="7672"/>
                    </a:cubicBezTo>
                    <a:cubicBezTo>
                      <a:pt x="23209" y="8123"/>
                      <a:pt x="22732" y="8474"/>
                      <a:pt x="22181" y="8800"/>
                    </a:cubicBezTo>
                    <a:cubicBezTo>
                      <a:pt x="22933" y="8850"/>
                      <a:pt x="23685" y="8975"/>
                      <a:pt x="24437" y="9125"/>
                    </a:cubicBezTo>
                    <a:cubicBezTo>
                      <a:pt x="24705" y="9199"/>
                      <a:pt x="24641" y="9628"/>
                      <a:pt x="24383" y="9628"/>
                    </a:cubicBezTo>
                    <a:cubicBezTo>
                      <a:pt x="24376" y="9628"/>
                      <a:pt x="24369" y="9627"/>
                      <a:pt x="24361" y="9627"/>
                    </a:cubicBezTo>
                    <a:cubicBezTo>
                      <a:pt x="23503" y="9579"/>
                      <a:pt x="22655" y="9562"/>
                      <a:pt x="21805" y="9562"/>
                    </a:cubicBezTo>
                    <a:cubicBezTo>
                      <a:pt x="21314" y="9562"/>
                      <a:pt x="20822" y="9567"/>
                      <a:pt x="20326" y="9577"/>
                    </a:cubicBezTo>
                    <a:cubicBezTo>
                      <a:pt x="19825" y="9577"/>
                      <a:pt x="19775" y="8900"/>
                      <a:pt x="20226" y="8749"/>
                    </a:cubicBezTo>
                    <a:cubicBezTo>
                      <a:pt x="21354" y="8374"/>
                      <a:pt x="22206" y="7772"/>
                      <a:pt x="23183" y="7095"/>
                    </a:cubicBezTo>
                    <a:cubicBezTo>
                      <a:pt x="23248" y="7049"/>
                      <a:pt x="23312" y="7030"/>
                      <a:pt x="23372" y="7030"/>
                    </a:cubicBezTo>
                    <a:close/>
                    <a:moveTo>
                      <a:pt x="7512" y="9043"/>
                    </a:moveTo>
                    <a:cubicBezTo>
                      <a:pt x="8762" y="9043"/>
                      <a:pt x="9955" y="9246"/>
                      <a:pt x="11128" y="9652"/>
                    </a:cubicBezTo>
                    <a:cubicBezTo>
                      <a:pt x="11429" y="9752"/>
                      <a:pt x="11429" y="10153"/>
                      <a:pt x="11128" y="10253"/>
                    </a:cubicBezTo>
                    <a:cubicBezTo>
                      <a:pt x="9950" y="10679"/>
                      <a:pt x="8772" y="11181"/>
                      <a:pt x="7544" y="11481"/>
                    </a:cubicBezTo>
                    <a:cubicBezTo>
                      <a:pt x="7523" y="11488"/>
                      <a:pt x="7502" y="11492"/>
                      <a:pt x="7482" y="11492"/>
                    </a:cubicBezTo>
                    <a:cubicBezTo>
                      <a:pt x="7294" y="11492"/>
                      <a:pt x="7190" y="11194"/>
                      <a:pt x="7394" y="11080"/>
                    </a:cubicBezTo>
                    <a:cubicBezTo>
                      <a:pt x="8246" y="10654"/>
                      <a:pt x="9148" y="10328"/>
                      <a:pt x="10051" y="10003"/>
                    </a:cubicBezTo>
                    <a:cubicBezTo>
                      <a:pt x="9257" y="9794"/>
                      <a:pt x="8446" y="9689"/>
                      <a:pt x="7603" y="9689"/>
                    </a:cubicBezTo>
                    <a:cubicBezTo>
                      <a:pt x="7434" y="9689"/>
                      <a:pt x="7264" y="9693"/>
                      <a:pt x="7093" y="9702"/>
                    </a:cubicBezTo>
                    <a:cubicBezTo>
                      <a:pt x="6692" y="9702"/>
                      <a:pt x="6692" y="9075"/>
                      <a:pt x="7093" y="9050"/>
                    </a:cubicBezTo>
                    <a:cubicBezTo>
                      <a:pt x="7234" y="9045"/>
                      <a:pt x="7373" y="9043"/>
                      <a:pt x="7512" y="9043"/>
                    </a:cubicBezTo>
                    <a:close/>
                    <a:moveTo>
                      <a:pt x="24895" y="10366"/>
                    </a:moveTo>
                    <a:cubicBezTo>
                      <a:pt x="25806" y="10366"/>
                      <a:pt x="25812" y="11723"/>
                      <a:pt x="24915" y="11723"/>
                    </a:cubicBezTo>
                    <a:cubicBezTo>
                      <a:pt x="24860" y="11723"/>
                      <a:pt x="24800" y="11718"/>
                      <a:pt x="24737" y="11707"/>
                    </a:cubicBezTo>
                    <a:cubicBezTo>
                      <a:pt x="23960" y="11582"/>
                      <a:pt x="23158" y="11657"/>
                      <a:pt x="22381" y="11456"/>
                    </a:cubicBezTo>
                    <a:cubicBezTo>
                      <a:pt x="21980" y="11356"/>
                      <a:pt x="21980" y="10729"/>
                      <a:pt x="22381" y="10629"/>
                    </a:cubicBezTo>
                    <a:cubicBezTo>
                      <a:pt x="23158" y="10454"/>
                      <a:pt x="23960" y="10529"/>
                      <a:pt x="24737" y="10379"/>
                    </a:cubicBezTo>
                    <a:cubicBezTo>
                      <a:pt x="24793" y="10370"/>
                      <a:pt x="24845" y="10366"/>
                      <a:pt x="24895" y="10366"/>
                    </a:cubicBezTo>
                    <a:close/>
                    <a:moveTo>
                      <a:pt x="16354" y="9566"/>
                    </a:moveTo>
                    <a:cubicBezTo>
                      <a:pt x="16451" y="9566"/>
                      <a:pt x="16552" y="9606"/>
                      <a:pt x="16642" y="9702"/>
                    </a:cubicBezTo>
                    <a:cubicBezTo>
                      <a:pt x="17394" y="10404"/>
                      <a:pt x="16943" y="11707"/>
                      <a:pt x="16041" y="12058"/>
                    </a:cubicBezTo>
                    <a:cubicBezTo>
                      <a:pt x="15859" y="12129"/>
                      <a:pt x="15678" y="12161"/>
                      <a:pt x="15503" y="12161"/>
                    </a:cubicBezTo>
                    <a:cubicBezTo>
                      <a:pt x="14565" y="12161"/>
                      <a:pt x="13769" y="11232"/>
                      <a:pt x="13685" y="10303"/>
                    </a:cubicBezTo>
                    <a:cubicBezTo>
                      <a:pt x="13671" y="10112"/>
                      <a:pt x="13829" y="10010"/>
                      <a:pt x="13988" y="10010"/>
                    </a:cubicBezTo>
                    <a:cubicBezTo>
                      <a:pt x="14120" y="10010"/>
                      <a:pt x="14252" y="10080"/>
                      <a:pt x="14286" y="10228"/>
                    </a:cubicBezTo>
                    <a:cubicBezTo>
                      <a:pt x="14439" y="10708"/>
                      <a:pt x="14839" y="11378"/>
                      <a:pt x="15403" y="11378"/>
                    </a:cubicBezTo>
                    <a:cubicBezTo>
                      <a:pt x="15486" y="11378"/>
                      <a:pt x="15574" y="11363"/>
                      <a:pt x="15665" y="11331"/>
                    </a:cubicBezTo>
                    <a:cubicBezTo>
                      <a:pt x="16066" y="11206"/>
                      <a:pt x="16366" y="10629"/>
                      <a:pt x="16041" y="10278"/>
                    </a:cubicBezTo>
                    <a:cubicBezTo>
                      <a:pt x="15773" y="9973"/>
                      <a:pt x="16044" y="9566"/>
                      <a:pt x="16354" y="9566"/>
                    </a:cubicBezTo>
                    <a:close/>
                    <a:moveTo>
                      <a:pt x="9533" y="12472"/>
                    </a:moveTo>
                    <a:cubicBezTo>
                      <a:pt x="9665" y="12472"/>
                      <a:pt x="9796" y="12476"/>
                      <a:pt x="9925" y="12484"/>
                    </a:cubicBezTo>
                    <a:cubicBezTo>
                      <a:pt x="10727" y="12559"/>
                      <a:pt x="10727" y="13662"/>
                      <a:pt x="9925" y="13737"/>
                    </a:cubicBezTo>
                    <a:cubicBezTo>
                      <a:pt x="9751" y="13753"/>
                      <a:pt x="9575" y="13760"/>
                      <a:pt x="9397" y="13760"/>
                    </a:cubicBezTo>
                    <a:cubicBezTo>
                      <a:pt x="8756" y="13760"/>
                      <a:pt x="8097" y="13671"/>
                      <a:pt x="7469" y="13612"/>
                    </a:cubicBezTo>
                    <a:cubicBezTo>
                      <a:pt x="6843" y="13536"/>
                      <a:pt x="6843" y="12684"/>
                      <a:pt x="7469" y="12609"/>
                    </a:cubicBezTo>
                    <a:cubicBezTo>
                      <a:pt x="8142" y="12567"/>
                      <a:pt x="8849" y="12472"/>
                      <a:pt x="9533" y="12472"/>
                    </a:cubicBezTo>
                    <a:close/>
                    <a:moveTo>
                      <a:pt x="21560" y="0"/>
                    </a:moveTo>
                    <a:cubicBezTo>
                      <a:pt x="19318" y="0"/>
                      <a:pt x="17438" y="1704"/>
                      <a:pt x="17168" y="3912"/>
                    </a:cubicBezTo>
                    <a:cubicBezTo>
                      <a:pt x="17244" y="4238"/>
                      <a:pt x="17294" y="4539"/>
                      <a:pt x="17319" y="4865"/>
                    </a:cubicBezTo>
                    <a:cubicBezTo>
                      <a:pt x="17331" y="5115"/>
                      <a:pt x="17137" y="5241"/>
                      <a:pt x="16937" y="5241"/>
                    </a:cubicBezTo>
                    <a:cubicBezTo>
                      <a:pt x="16736" y="5241"/>
                      <a:pt x="16529" y="5115"/>
                      <a:pt x="16517" y="4865"/>
                    </a:cubicBezTo>
                    <a:cubicBezTo>
                      <a:pt x="16363" y="2295"/>
                      <a:pt x="14227" y="225"/>
                      <a:pt x="11727" y="225"/>
                    </a:cubicBezTo>
                    <a:cubicBezTo>
                      <a:pt x="11374" y="225"/>
                      <a:pt x="11015" y="267"/>
                      <a:pt x="10652" y="353"/>
                    </a:cubicBezTo>
                    <a:cubicBezTo>
                      <a:pt x="7845" y="1030"/>
                      <a:pt x="5614" y="3486"/>
                      <a:pt x="6617" y="6318"/>
                    </a:cubicBezTo>
                    <a:cubicBezTo>
                      <a:pt x="6868" y="6494"/>
                      <a:pt x="7093" y="6669"/>
                      <a:pt x="7319" y="6895"/>
                    </a:cubicBezTo>
                    <a:cubicBezTo>
                      <a:pt x="7503" y="7059"/>
                      <a:pt x="7336" y="7373"/>
                      <a:pt x="7118" y="7373"/>
                    </a:cubicBezTo>
                    <a:cubicBezTo>
                      <a:pt x="7069" y="7373"/>
                      <a:pt x="7018" y="7358"/>
                      <a:pt x="6968" y="7321"/>
                    </a:cubicBezTo>
                    <a:cubicBezTo>
                      <a:pt x="6918" y="7296"/>
                      <a:pt x="6868" y="7246"/>
                      <a:pt x="6817" y="7221"/>
                    </a:cubicBezTo>
                    <a:cubicBezTo>
                      <a:pt x="6765" y="7274"/>
                      <a:pt x="6698" y="7305"/>
                      <a:pt x="6632" y="7305"/>
                    </a:cubicBezTo>
                    <a:cubicBezTo>
                      <a:pt x="6573" y="7305"/>
                      <a:pt x="6514" y="7280"/>
                      <a:pt x="6467" y="7221"/>
                    </a:cubicBezTo>
                    <a:cubicBezTo>
                      <a:pt x="6366" y="7095"/>
                      <a:pt x="6266" y="6970"/>
                      <a:pt x="6166" y="6845"/>
                    </a:cubicBezTo>
                    <a:cubicBezTo>
                      <a:pt x="5364" y="6430"/>
                      <a:pt x="4439" y="6187"/>
                      <a:pt x="3559" y="6187"/>
                    </a:cubicBezTo>
                    <a:cubicBezTo>
                      <a:pt x="1993" y="6187"/>
                      <a:pt x="572" y="6958"/>
                      <a:pt x="251" y="8900"/>
                    </a:cubicBezTo>
                    <a:cubicBezTo>
                      <a:pt x="0" y="10504"/>
                      <a:pt x="978" y="11732"/>
                      <a:pt x="2507" y="12083"/>
                    </a:cubicBezTo>
                    <a:cubicBezTo>
                      <a:pt x="2853" y="12161"/>
                      <a:pt x="3202" y="12191"/>
                      <a:pt x="3551" y="12191"/>
                    </a:cubicBezTo>
                    <a:cubicBezTo>
                      <a:pt x="4438" y="12191"/>
                      <a:pt x="5327" y="11997"/>
                      <a:pt x="6191" y="11907"/>
                    </a:cubicBezTo>
                    <a:cubicBezTo>
                      <a:pt x="6207" y="11906"/>
                      <a:pt x="6222" y="11905"/>
                      <a:pt x="6237" y="11905"/>
                    </a:cubicBezTo>
                    <a:cubicBezTo>
                      <a:pt x="6620" y="11905"/>
                      <a:pt x="6653" y="12514"/>
                      <a:pt x="6291" y="12634"/>
                    </a:cubicBezTo>
                    <a:cubicBezTo>
                      <a:pt x="6216" y="12659"/>
                      <a:pt x="6116" y="12684"/>
                      <a:pt x="6041" y="12709"/>
                    </a:cubicBezTo>
                    <a:cubicBezTo>
                      <a:pt x="4938" y="15491"/>
                      <a:pt x="8046" y="17948"/>
                      <a:pt x="10577" y="18248"/>
                    </a:cubicBezTo>
                    <a:cubicBezTo>
                      <a:pt x="10792" y="18274"/>
                      <a:pt x="11006" y="18286"/>
                      <a:pt x="11217" y="18286"/>
                    </a:cubicBezTo>
                    <a:cubicBezTo>
                      <a:pt x="13730" y="18286"/>
                      <a:pt x="15879" y="16542"/>
                      <a:pt x="16642" y="14138"/>
                    </a:cubicBezTo>
                    <a:cubicBezTo>
                      <a:pt x="16708" y="13940"/>
                      <a:pt x="16871" y="13858"/>
                      <a:pt x="17029" y="13858"/>
                    </a:cubicBezTo>
                    <a:cubicBezTo>
                      <a:pt x="17050" y="13858"/>
                      <a:pt x="17072" y="13859"/>
                      <a:pt x="17093" y="13862"/>
                    </a:cubicBezTo>
                    <a:cubicBezTo>
                      <a:pt x="17124" y="13839"/>
                      <a:pt x="17165" y="13828"/>
                      <a:pt x="17207" y="13828"/>
                    </a:cubicBezTo>
                    <a:cubicBezTo>
                      <a:pt x="17301" y="13828"/>
                      <a:pt x="17402" y="13884"/>
                      <a:pt x="17419" y="13988"/>
                    </a:cubicBezTo>
                    <a:cubicBezTo>
                      <a:pt x="17752" y="15809"/>
                      <a:pt x="19296" y="16651"/>
                      <a:pt x="20880" y="16651"/>
                    </a:cubicBezTo>
                    <a:cubicBezTo>
                      <a:pt x="22869" y="16651"/>
                      <a:pt x="24922" y="15321"/>
                      <a:pt x="24712" y="12935"/>
                    </a:cubicBezTo>
                    <a:cubicBezTo>
                      <a:pt x="24686" y="12684"/>
                      <a:pt x="24862" y="12558"/>
                      <a:pt x="25056" y="12558"/>
                    </a:cubicBezTo>
                    <a:cubicBezTo>
                      <a:pt x="25230" y="12558"/>
                      <a:pt x="25418" y="12659"/>
                      <a:pt x="25489" y="12860"/>
                    </a:cubicBezTo>
                    <a:cubicBezTo>
                      <a:pt x="26247" y="13287"/>
                      <a:pt x="27099" y="13530"/>
                      <a:pt x="27917" y="13530"/>
                    </a:cubicBezTo>
                    <a:cubicBezTo>
                      <a:pt x="29208" y="13530"/>
                      <a:pt x="30414" y="12924"/>
                      <a:pt x="31028" y="11481"/>
                    </a:cubicBezTo>
                    <a:cubicBezTo>
                      <a:pt x="32306" y="8474"/>
                      <a:pt x="28823" y="7346"/>
                      <a:pt x="26567" y="7070"/>
                    </a:cubicBezTo>
                    <a:cubicBezTo>
                      <a:pt x="26476" y="7215"/>
                      <a:pt x="26330" y="7278"/>
                      <a:pt x="26188" y="7278"/>
                    </a:cubicBezTo>
                    <a:cubicBezTo>
                      <a:pt x="25938" y="7278"/>
                      <a:pt x="25703" y="7082"/>
                      <a:pt x="25815" y="6795"/>
                    </a:cubicBezTo>
                    <a:cubicBezTo>
                      <a:pt x="26918" y="3988"/>
                      <a:pt x="25589" y="754"/>
                      <a:pt x="22482" y="103"/>
                    </a:cubicBezTo>
                    <a:cubicBezTo>
                      <a:pt x="22381" y="78"/>
                      <a:pt x="22281" y="53"/>
                      <a:pt x="22181" y="53"/>
                    </a:cubicBezTo>
                    <a:cubicBezTo>
                      <a:pt x="22115" y="85"/>
                      <a:pt x="22040" y="104"/>
                      <a:pt x="21966" y="104"/>
                    </a:cubicBezTo>
                    <a:cubicBezTo>
                      <a:pt x="21870" y="104"/>
                      <a:pt x="21775" y="73"/>
                      <a:pt x="21705" y="3"/>
                    </a:cubicBezTo>
                    <a:cubicBezTo>
                      <a:pt x="21656" y="1"/>
                      <a:pt x="21608" y="0"/>
                      <a:pt x="215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4036;p42">
                <a:extLst>
                  <a:ext uri="{FF2B5EF4-FFF2-40B4-BE49-F238E27FC236}">
                    <a16:creationId xmlns:a16="http://schemas.microsoft.com/office/drawing/2014/main" id="{5169447B-0E2C-435E-85D0-74D31BDF7902}"/>
                  </a:ext>
                </a:extLst>
              </p:cNvPr>
              <p:cNvSpPr/>
              <p:nvPr/>
            </p:nvSpPr>
            <p:spPr>
              <a:xfrm>
                <a:off x="3061550" y="1101625"/>
                <a:ext cx="1350275" cy="773425"/>
              </a:xfrm>
              <a:custGeom>
                <a:avLst/>
                <a:gdLst/>
                <a:ahLst/>
                <a:cxnLst/>
                <a:rect l="l" t="t" r="r" b="b"/>
                <a:pathLst>
                  <a:path w="54011" h="30937" extrusionOk="0">
                    <a:moveTo>
                      <a:pt x="29267" y="1"/>
                    </a:moveTo>
                    <a:cubicBezTo>
                      <a:pt x="26206" y="1"/>
                      <a:pt x="23206" y="376"/>
                      <a:pt x="20477" y="1087"/>
                    </a:cubicBezTo>
                    <a:cubicBezTo>
                      <a:pt x="14512" y="2666"/>
                      <a:pt x="8772" y="5874"/>
                      <a:pt x="5113" y="10937"/>
                    </a:cubicBezTo>
                    <a:cubicBezTo>
                      <a:pt x="1053" y="16551"/>
                      <a:pt x="402" y="23167"/>
                      <a:pt x="0" y="29859"/>
                    </a:cubicBezTo>
                    <a:cubicBezTo>
                      <a:pt x="1003" y="30035"/>
                      <a:pt x="1955" y="30386"/>
                      <a:pt x="2732" y="30912"/>
                    </a:cubicBezTo>
                    <a:cubicBezTo>
                      <a:pt x="2732" y="30912"/>
                      <a:pt x="2757" y="30937"/>
                      <a:pt x="2757" y="30937"/>
                    </a:cubicBezTo>
                    <a:cubicBezTo>
                      <a:pt x="2833" y="29609"/>
                      <a:pt x="3459" y="28355"/>
                      <a:pt x="4386" y="27428"/>
                    </a:cubicBezTo>
                    <a:cubicBezTo>
                      <a:pt x="3534" y="22340"/>
                      <a:pt x="5865" y="16676"/>
                      <a:pt x="8923" y="12741"/>
                    </a:cubicBezTo>
                    <a:cubicBezTo>
                      <a:pt x="12432" y="8255"/>
                      <a:pt x="17595" y="5248"/>
                      <a:pt x="23058" y="3869"/>
                    </a:cubicBezTo>
                    <a:cubicBezTo>
                      <a:pt x="25181" y="3332"/>
                      <a:pt x="27400" y="3060"/>
                      <a:pt x="29617" y="3060"/>
                    </a:cubicBezTo>
                    <a:cubicBezTo>
                      <a:pt x="38363" y="3060"/>
                      <a:pt x="47081" y="7292"/>
                      <a:pt x="49800" y="16150"/>
                    </a:cubicBezTo>
                    <a:cubicBezTo>
                      <a:pt x="50627" y="14721"/>
                      <a:pt x="52256" y="13719"/>
                      <a:pt x="54011" y="13619"/>
                    </a:cubicBezTo>
                    <a:cubicBezTo>
                      <a:pt x="50126" y="4080"/>
                      <a:pt x="39364" y="1"/>
                      <a:pt x="292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4037;p42">
                <a:extLst>
                  <a:ext uri="{FF2B5EF4-FFF2-40B4-BE49-F238E27FC236}">
                    <a16:creationId xmlns:a16="http://schemas.microsoft.com/office/drawing/2014/main" id="{42151AAB-0D1F-ED05-25F7-E9A25D0E7326}"/>
                  </a:ext>
                </a:extLst>
              </p:cNvPr>
              <p:cNvSpPr/>
              <p:nvPr/>
            </p:nvSpPr>
            <p:spPr>
              <a:xfrm>
                <a:off x="3292125" y="1319550"/>
                <a:ext cx="815825" cy="465900"/>
              </a:xfrm>
              <a:custGeom>
                <a:avLst/>
                <a:gdLst/>
                <a:ahLst/>
                <a:cxnLst/>
                <a:rect l="l" t="t" r="r" b="b"/>
                <a:pathLst>
                  <a:path w="32633" h="18636" extrusionOk="0">
                    <a:moveTo>
                      <a:pt x="20146" y="0"/>
                    </a:moveTo>
                    <a:cubicBezTo>
                      <a:pt x="17942" y="0"/>
                      <a:pt x="15751" y="320"/>
                      <a:pt x="13785" y="866"/>
                    </a:cubicBezTo>
                    <a:cubicBezTo>
                      <a:pt x="6091" y="3022"/>
                      <a:pt x="878" y="9062"/>
                      <a:pt x="1" y="16957"/>
                    </a:cubicBezTo>
                    <a:cubicBezTo>
                      <a:pt x="1254" y="17132"/>
                      <a:pt x="2407" y="17759"/>
                      <a:pt x="3309" y="18636"/>
                    </a:cubicBezTo>
                    <a:cubicBezTo>
                      <a:pt x="3484" y="12721"/>
                      <a:pt x="7469" y="7082"/>
                      <a:pt x="12833" y="4676"/>
                    </a:cubicBezTo>
                    <a:cubicBezTo>
                      <a:pt x="14884" y="3755"/>
                      <a:pt x="17161" y="3302"/>
                      <a:pt x="19448" y="3302"/>
                    </a:cubicBezTo>
                    <a:cubicBezTo>
                      <a:pt x="23447" y="3302"/>
                      <a:pt x="27475" y="4688"/>
                      <a:pt x="30377" y="7383"/>
                    </a:cubicBezTo>
                    <a:cubicBezTo>
                      <a:pt x="31028" y="6706"/>
                      <a:pt x="31805" y="6130"/>
                      <a:pt x="32632" y="5729"/>
                    </a:cubicBezTo>
                    <a:cubicBezTo>
                      <a:pt x="29957" y="1568"/>
                      <a:pt x="25022" y="0"/>
                      <a:pt x="201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4038;p42">
                <a:extLst>
                  <a:ext uri="{FF2B5EF4-FFF2-40B4-BE49-F238E27FC236}">
                    <a16:creationId xmlns:a16="http://schemas.microsoft.com/office/drawing/2014/main" id="{1E96A3EC-ADE5-29B3-1510-9AE0CCDFB726}"/>
                  </a:ext>
                </a:extLst>
              </p:cNvPr>
              <p:cNvSpPr/>
              <p:nvPr/>
            </p:nvSpPr>
            <p:spPr>
              <a:xfrm>
                <a:off x="3181850" y="1197375"/>
                <a:ext cx="1106550" cy="579950"/>
              </a:xfrm>
              <a:custGeom>
                <a:avLst/>
                <a:gdLst/>
                <a:ahLst/>
                <a:cxnLst/>
                <a:rect l="l" t="t" r="r" b="b"/>
                <a:pathLst>
                  <a:path w="44262" h="23198" extrusionOk="0">
                    <a:moveTo>
                      <a:pt x="24778" y="0"/>
                    </a:moveTo>
                    <a:cubicBezTo>
                      <a:pt x="22539" y="0"/>
                      <a:pt x="20300" y="284"/>
                      <a:pt x="18171" y="841"/>
                    </a:cubicBezTo>
                    <a:cubicBezTo>
                      <a:pt x="13108" y="2144"/>
                      <a:pt x="8372" y="4901"/>
                      <a:pt x="5013" y="8961"/>
                    </a:cubicBezTo>
                    <a:cubicBezTo>
                      <a:pt x="1479" y="13147"/>
                      <a:pt x="326" y="17884"/>
                      <a:pt x="1" y="23197"/>
                    </a:cubicBezTo>
                    <a:cubicBezTo>
                      <a:pt x="903" y="22420"/>
                      <a:pt x="2056" y="21919"/>
                      <a:pt x="3234" y="21819"/>
                    </a:cubicBezTo>
                    <a:cubicBezTo>
                      <a:pt x="3359" y="21806"/>
                      <a:pt x="3484" y="21800"/>
                      <a:pt x="3610" y="21800"/>
                    </a:cubicBezTo>
                    <a:cubicBezTo>
                      <a:pt x="3735" y="21800"/>
                      <a:pt x="3860" y="21806"/>
                      <a:pt x="3986" y="21819"/>
                    </a:cubicBezTo>
                    <a:cubicBezTo>
                      <a:pt x="3635" y="13673"/>
                      <a:pt x="10627" y="7082"/>
                      <a:pt x="17996" y="5027"/>
                    </a:cubicBezTo>
                    <a:cubicBezTo>
                      <a:pt x="20027" y="4456"/>
                      <a:pt x="22276" y="4128"/>
                      <a:pt x="24536" y="4128"/>
                    </a:cubicBezTo>
                    <a:cubicBezTo>
                      <a:pt x="29719" y="4128"/>
                      <a:pt x="34960" y="5854"/>
                      <a:pt x="37770" y="10340"/>
                    </a:cubicBezTo>
                    <a:cubicBezTo>
                      <a:pt x="37870" y="10290"/>
                      <a:pt x="37971" y="10265"/>
                      <a:pt x="38046" y="10240"/>
                    </a:cubicBezTo>
                    <a:cubicBezTo>
                      <a:pt x="38560" y="10096"/>
                      <a:pt x="39070" y="10028"/>
                      <a:pt x="39568" y="10028"/>
                    </a:cubicBezTo>
                    <a:cubicBezTo>
                      <a:pt x="41500" y="10028"/>
                      <a:pt x="43245" y="11052"/>
                      <a:pt x="44261" y="12646"/>
                    </a:cubicBezTo>
                    <a:cubicBezTo>
                      <a:pt x="41667" y="4030"/>
                      <a:pt x="33218" y="0"/>
                      <a:pt x="247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4039;p42">
                <a:extLst>
                  <a:ext uri="{FF2B5EF4-FFF2-40B4-BE49-F238E27FC236}">
                    <a16:creationId xmlns:a16="http://schemas.microsoft.com/office/drawing/2014/main" id="{5BED597D-8E58-6D78-78C3-DD647B7F841F}"/>
                  </a:ext>
                </a:extLst>
              </p:cNvPr>
              <p:cNvSpPr/>
              <p:nvPr/>
            </p:nvSpPr>
            <p:spPr>
              <a:xfrm>
                <a:off x="4428100" y="1721200"/>
                <a:ext cx="95825" cy="33975"/>
              </a:xfrm>
              <a:custGeom>
                <a:avLst/>
                <a:gdLst/>
                <a:ahLst/>
                <a:cxnLst/>
                <a:rect l="l" t="t" r="r" b="b"/>
                <a:pathLst>
                  <a:path w="3833" h="1359" extrusionOk="0">
                    <a:moveTo>
                      <a:pt x="2915" y="1"/>
                    </a:moveTo>
                    <a:cubicBezTo>
                      <a:pt x="2865" y="1"/>
                      <a:pt x="2813" y="5"/>
                      <a:pt x="2757" y="14"/>
                    </a:cubicBezTo>
                    <a:cubicBezTo>
                      <a:pt x="1980" y="164"/>
                      <a:pt x="1178" y="89"/>
                      <a:pt x="401" y="264"/>
                    </a:cubicBezTo>
                    <a:cubicBezTo>
                      <a:pt x="0" y="364"/>
                      <a:pt x="0" y="991"/>
                      <a:pt x="401" y="1091"/>
                    </a:cubicBezTo>
                    <a:cubicBezTo>
                      <a:pt x="1178" y="1292"/>
                      <a:pt x="1980" y="1217"/>
                      <a:pt x="2757" y="1342"/>
                    </a:cubicBezTo>
                    <a:cubicBezTo>
                      <a:pt x="2820" y="1353"/>
                      <a:pt x="2880" y="1358"/>
                      <a:pt x="2935" y="1358"/>
                    </a:cubicBezTo>
                    <a:cubicBezTo>
                      <a:pt x="3832" y="1358"/>
                      <a:pt x="3826" y="1"/>
                      <a:pt x="29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Google Shape;4040;p42">
                <a:extLst>
                  <a:ext uri="{FF2B5EF4-FFF2-40B4-BE49-F238E27FC236}">
                    <a16:creationId xmlns:a16="http://schemas.microsoft.com/office/drawing/2014/main" id="{1A600614-E2CF-6445-CB99-EAEF1CA678F5}"/>
                  </a:ext>
                </a:extLst>
              </p:cNvPr>
              <p:cNvSpPr/>
              <p:nvPr/>
            </p:nvSpPr>
            <p:spPr>
              <a:xfrm>
                <a:off x="4372950" y="1637800"/>
                <a:ext cx="123275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2599" extrusionOk="0">
                    <a:moveTo>
                      <a:pt x="3598" y="1"/>
                    </a:moveTo>
                    <a:cubicBezTo>
                      <a:pt x="3538" y="1"/>
                      <a:pt x="3474" y="20"/>
                      <a:pt x="3409" y="66"/>
                    </a:cubicBezTo>
                    <a:cubicBezTo>
                      <a:pt x="2432" y="743"/>
                      <a:pt x="1580" y="1345"/>
                      <a:pt x="452" y="1720"/>
                    </a:cubicBezTo>
                    <a:cubicBezTo>
                      <a:pt x="1" y="1871"/>
                      <a:pt x="51" y="2548"/>
                      <a:pt x="552" y="2548"/>
                    </a:cubicBezTo>
                    <a:cubicBezTo>
                      <a:pt x="1048" y="2538"/>
                      <a:pt x="1540" y="2533"/>
                      <a:pt x="2031" y="2533"/>
                    </a:cubicBezTo>
                    <a:cubicBezTo>
                      <a:pt x="2881" y="2533"/>
                      <a:pt x="3729" y="2550"/>
                      <a:pt x="4587" y="2598"/>
                    </a:cubicBezTo>
                    <a:cubicBezTo>
                      <a:pt x="4595" y="2598"/>
                      <a:pt x="4602" y="2599"/>
                      <a:pt x="4609" y="2599"/>
                    </a:cubicBezTo>
                    <a:cubicBezTo>
                      <a:pt x="4867" y="2599"/>
                      <a:pt x="4931" y="2170"/>
                      <a:pt x="4663" y="2096"/>
                    </a:cubicBezTo>
                    <a:cubicBezTo>
                      <a:pt x="3911" y="1946"/>
                      <a:pt x="3159" y="1821"/>
                      <a:pt x="2407" y="1771"/>
                    </a:cubicBezTo>
                    <a:cubicBezTo>
                      <a:pt x="2933" y="1445"/>
                      <a:pt x="3435" y="1094"/>
                      <a:pt x="3836" y="643"/>
                    </a:cubicBezTo>
                    <a:cubicBezTo>
                      <a:pt x="4061" y="397"/>
                      <a:pt x="3868" y="1"/>
                      <a:pt x="3598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4041;p42">
                <a:extLst>
                  <a:ext uri="{FF2B5EF4-FFF2-40B4-BE49-F238E27FC236}">
                    <a16:creationId xmlns:a16="http://schemas.microsoft.com/office/drawing/2014/main" id="{F01D828A-94A7-AC5E-A404-BFE54EB6E049}"/>
                  </a:ext>
                </a:extLst>
              </p:cNvPr>
              <p:cNvSpPr/>
              <p:nvPr/>
            </p:nvSpPr>
            <p:spPr>
              <a:xfrm>
                <a:off x="4220350" y="1701225"/>
                <a:ext cx="93100" cy="64900"/>
              </a:xfrm>
              <a:custGeom>
                <a:avLst/>
                <a:gdLst/>
                <a:ahLst/>
                <a:cxnLst/>
                <a:rect l="l" t="t" r="r" b="b"/>
                <a:pathLst>
                  <a:path w="3724" h="2596" extrusionOk="0">
                    <a:moveTo>
                      <a:pt x="2684" y="0"/>
                    </a:moveTo>
                    <a:cubicBezTo>
                      <a:pt x="2374" y="0"/>
                      <a:pt x="2103" y="407"/>
                      <a:pt x="2371" y="712"/>
                    </a:cubicBezTo>
                    <a:cubicBezTo>
                      <a:pt x="2696" y="1063"/>
                      <a:pt x="2396" y="1640"/>
                      <a:pt x="1995" y="1765"/>
                    </a:cubicBezTo>
                    <a:cubicBezTo>
                      <a:pt x="1904" y="1797"/>
                      <a:pt x="1816" y="1812"/>
                      <a:pt x="1733" y="1812"/>
                    </a:cubicBezTo>
                    <a:cubicBezTo>
                      <a:pt x="1169" y="1812"/>
                      <a:pt x="772" y="1142"/>
                      <a:pt x="641" y="662"/>
                    </a:cubicBezTo>
                    <a:cubicBezTo>
                      <a:pt x="596" y="514"/>
                      <a:pt x="457" y="444"/>
                      <a:pt x="322" y="444"/>
                    </a:cubicBezTo>
                    <a:cubicBezTo>
                      <a:pt x="159" y="444"/>
                      <a:pt x="1" y="546"/>
                      <a:pt x="15" y="737"/>
                    </a:cubicBezTo>
                    <a:cubicBezTo>
                      <a:pt x="99" y="1666"/>
                      <a:pt x="895" y="2595"/>
                      <a:pt x="1833" y="2595"/>
                    </a:cubicBezTo>
                    <a:cubicBezTo>
                      <a:pt x="2008" y="2595"/>
                      <a:pt x="2189" y="2563"/>
                      <a:pt x="2371" y="2492"/>
                    </a:cubicBezTo>
                    <a:cubicBezTo>
                      <a:pt x="3273" y="2141"/>
                      <a:pt x="3724" y="838"/>
                      <a:pt x="2972" y="136"/>
                    </a:cubicBezTo>
                    <a:cubicBezTo>
                      <a:pt x="2882" y="40"/>
                      <a:pt x="2781" y="0"/>
                      <a:pt x="2684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4042;p42">
                <a:extLst>
                  <a:ext uri="{FF2B5EF4-FFF2-40B4-BE49-F238E27FC236}">
                    <a16:creationId xmlns:a16="http://schemas.microsoft.com/office/drawing/2014/main" id="{82E8429A-68F7-8877-69C2-EF88948BFE4C}"/>
                  </a:ext>
                </a:extLst>
              </p:cNvPr>
              <p:cNvSpPr/>
              <p:nvPr/>
            </p:nvSpPr>
            <p:spPr>
              <a:xfrm>
                <a:off x="4049650" y="1773875"/>
                <a:ext cx="97150" cy="32225"/>
              </a:xfrm>
              <a:custGeom>
                <a:avLst/>
                <a:gdLst/>
                <a:ahLst/>
                <a:cxnLst/>
                <a:rect l="l" t="t" r="r" b="b"/>
                <a:pathLst>
                  <a:path w="3886" h="1289" extrusionOk="0">
                    <a:moveTo>
                      <a:pt x="2691" y="0"/>
                    </a:moveTo>
                    <a:cubicBezTo>
                      <a:pt x="2007" y="0"/>
                      <a:pt x="1300" y="95"/>
                      <a:pt x="627" y="137"/>
                    </a:cubicBezTo>
                    <a:cubicBezTo>
                      <a:pt x="1" y="212"/>
                      <a:pt x="1" y="1064"/>
                      <a:pt x="627" y="1140"/>
                    </a:cubicBezTo>
                    <a:cubicBezTo>
                      <a:pt x="1255" y="1199"/>
                      <a:pt x="1914" y="1288"/>
                      <a:pt x="2555" y="1288"/>
                    </a:cubicBezTo>
                    <a:cubicBezTo>
                      <a:pt x="2733" y="1288"/>
                      <a:pt x="2909" y="1281"/>
                      <a:pt x="3083" y="1265"/>
                    </a:cubicBezTo>
                    <a:cubicBezTo>
                      <a:pt x="3885" y="1190"/>
                      <a:pt x="3885" y="87"/>
                      <a:pt x="3083" y="12"/>
                    </a:cubicBezTo>
                    <a:cubicBezTo>
                      <a:pt x="2954" y="4"/>
                      <a:pt x="2823" y="0"/>
                      <a:pt x="26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4043;p42">
                <a:extLst>
                  <a:ext uri="{FF2B5EF4-FFF2-40B4-BE49-F238E27FC236}">
                    <a16:creationId xmlns:a16="http://schemas.microsoft.com/office/drawing/2014/main" id="{484489C1-9E85-5175-71DD-9F14F280F18C}"/>
                  </a:ext>
                </a:extLst>
              </p:cNvPr>
              <p:cNvSpPr/>
              <p:nvPr/>
            </p:nvSpPr>
            <p:spPr>
              <a:xfrm>
                <a:off x="4045900" y="1688125"/>
                <a:ext cx="118450" cy="612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450" extrusionOk="0">
                    <a:moveTo>
                      <a:pt x="820" y="1"/>
                    </a:moveTo>
                    <a:cubicBezTo>
                      <a:pt x="681" y="1"/>
                      <a:pt x="542" y="3"/>
                      <a:pt x="401" y="8"/>
                    </a:cubicBezTo>
                    <a:cubicBezTo>
                      <a:pt x="0" y="33"/>
                      <a:pt x="0" y="660"/>
                      <a:pt x="401" y="660"/>
                    </a:cubicBezTo>
                    <a:cubicBezTo>
                      <a:pt x="572" y="651"/>
                      <a:pt x="742" y="647"/>
                      <a:pt x="911" y="647"/>
                    </a:cubicBezTo>
                    <a:cubicBezTo>
                      <a:pt x="1754" y="647"/>
                      <a:pt x="2565" y="752"/>
                      <a:pt x="3359" y="961"/>
                    </a:cubicBezTo>
                    <a:cubicBezTo>
                      <a:pt x="2456" y="1286"/>
                      <a:pt x="1554" y="1612"/>
                      <a:pt x="702" y="2038"/>
                    </a:cubicBezTo>
                    <a:cubicBezTo>
                      <a:pt x="498" y="2152"/>
                      <a:pt x="602" y="2450"/>
                      <a:pt x="790" y="2450"/>
                    </a:cubicBezTo>
                    <a:cubicBezTo>
                      <a:pt x="810" y="2450"/>
                      <a:pt x="831" y="2446"/>
                      <a:pt x="852" y="2439"/>
                    </a:cubicBezTo>
                    <a:cubicBezTo>
                      <a:pt x="2080" y="2139"/>
                      <a:pt x="3258" y="1637"/>
                      <a:pt x="4436" y="1211"/>
                    </a:cubicBezTo>
                    <a:cubicBezTo>
                      <a:pt x="4737" y="1111"/>
                      <a:pt x="4737" y="710"/>
                      <a:pt x="4436" y="610"/>
                    </a:cubicBezTo>
                    <a:cubicBezTo>
                      <a:pt x="3263" y="204"/>
                      <a:pt x="2070" y="1"/>
                      <a:pt x="820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Google Shape;4044;p42">
                <a:extLst>
                  <a:ext uri="{FF2B5EF4-FFF2-40B4-BE49-F238E27FC236}">
                    <a16:creationId xmlns:a16="http://schemas.microsoft.com/office/drawing/2014/main" id="{4E7C5E99-926C-47C6-202D-C9E33679877D}"/>
                  </a:ext>
                </a:extLst>
              </p:cNvPr>
              <p:cNvSpPr/>
              <p:nvPr/>
            </p:nvSpPr>
            <p:spPr>
              <a:xfrm>
                <a:off x="3484475" y="2013175"/>
                <a:ext cx="89625" cy="32000"/>
              </a:xfrm>
              <a:custGeom>
                <a:avLst/>
                <a:gdLst/>
                <a:ahLst/>
                <a:cxnLst/>
                <a:rect l="l" t="t" r="r" b="b"/>
                <a:pathLst>
                  <a:path w="3585" h="1280" extrusionOk="0">
                    <a:moveTo>
                      <a:pt x="2382" y="1"/>
                    </a:moveTo>
                    <a:cubicBezTo>
                      <a:pt x="1742" y="1"/>
                      <a:pt x="1025" y="91"/>
                      <a:pt x="427" y="214"/>
                    </a:cubicBezTo>
                    <a:cubicBezTo>
                      <a:pt x="1" y="289"/>
                      <a:pt x="1" y="966"/>
                      <a:pt x="427" y="1066"/>
                    </a:cubicBezTo>
                    <a:cubicBezTo>
                      <a:pt x="1025" y="1190"/>
                      <a:pt x="1742" y="1280"/>
                      <a:pt x="2382" y="1280"/>
                    </a:cubicBezTo>
                    <a:cubicBezTo>
                      <a:pt x="2520" y="1280"/>
                      <a:pt x="2654" y="1276"/>
                      <a:pt x="2783" y="1267"/>
                    </a:cubicBezTo>
                    <a:cubicBezTo>
                      <a:pt x="3585" y="1192"/>
                      <a:pt x="3585" y="89"/>
                      <a:pt x="2783" y="14"/>
                    </a:cubicBezTo>
                    <a:cubicBezTo>
                      <a:pt x="2654" y="5"/>
                      <a:pt x="2520" y="1"/>
                      <a:pt x="23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Google Shape;4045;p42">
                <a:extLst>
                  <a:ext uri="{FF2B5EF4-FFF2-40B4-BE49-F238E27FC236}">
                    <a16:creationId xmlns:a16="http://schemas.microsoft.com/office/drawing/2014/main" id="{B1FE2266-4713-7A4C-F019-153EFA4BC9C7}"/>
                  </a:ext>
                </a:extLst>
              </p:cNvPr>
              <p:cNvSpPr/>
              <p:nvPr/>
            </p:nvSpPr>
            <p:spPr>
              <a:xfrm>
                <a:off x="3454175" y="1926300"/>
                <a:ext cx="85475" cy="71600"/>
              </a:xfrm>
              <a:custGeom>
                <a:avLst/>
                <a:gdLst/>
                <a:ahLst/>
                <a:cxnLst/>
                <a:rect l="l" t="t" r="r" b="b"/>
                <a:pathLst>
                  <a:path w="3419" h="2864" extrusionOk="0">
                    <a:moveTo>
                      <a:pt x="1808" y="0"/>
                    </a:moveTo>
                    <a:cubicBezTo>
                      <a:pt x="1017" y="0"/>
                      <a:pt x="0" y="771"/>
                      <a:pt x="336" y="1634"/>
                    </a:cubicBezTo>
                    <a:cubicBezTo>
                      <a:pt x="361" y="1759"/>
                      <a:pt x="436" y="1835"/>
                      <a:pt x="486" y="1910"/>
                    </a:cubicBezTo>
                    <a:cubicBezTo>
                      <a:pt x="561" y="2110"/>
                      <a:pt x="662" y="2286"/>
                      <a:pt x="787" y="2461"/>
                    </a:cubicBezTo>
                    <a:cubicBezTo>
                      <a:pt x="1044" y="2738"/>
                      <a:pt x="1372" y="2863"/>
                      <a:pt x="1701" y="2863"/>
                    </a:cubicBezTo>
                    <a:cubicBezTo>
                      <a:pt x="2204" y="2863"/>
                      <a:pt x="2710" y="2571"/>
                      <a:pt x="2967" y="2085"/>
                    </a:cubicBezTo>
                    <a:cubicBezTo>
                      <a:pt x="3418" y="1208"/>
                      <a:pt x="2942" y="105"/>
                      <a:pt x="1915" y="5"/>
                    </a:cubicBezTo>
                    <a:cubicBezTo>
                      <a:pt x="1880" y="2"/>
                      <a:pt x="1844" y="0"/>
                      <a:pt x="1808" y="0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4046;p42">
                <a:extLst>
                  <a:ext uri="{FF2B5EF4-FFF2-40B4-BE49-F238E27FC236}">
                    <a16:creationId xmlns:a16="http://schemas.microsoft.com/office/drawing/2014/main" id="{60AD2E07-2F3E-C0D6-042B-CAF0744838AA}"/>
                  </a:ext>
                </a:extLst>
              </p:cNvPr>
              <p:cNvSpPr/>
              <p:nvPr/>
            </p:nvSpPr>
            <p:spPr>
              <a:xfrm>
                <a:off x="3203675" y="1998275"/>
                <a:ext cx="179300" cy="73675"/>
              </a:xfrm>
              <a:custGeom>
                <a:avLst/>
                <a:gdLst/>
                <a:ahLst/>
                <a:cxnLst/>
                <a:rect l="l" t="t" r="r" b="b"/>
                <a:pathLst>
                  <a:path w="7172" h="2947" extrusionOk="0">
                    <a:moveTo>
                      <a:pt x="6752" y="1"/>
                    </a:moveTo>
                    <a:cubicBezTo>
                      <a:pt x="6648" y="1"/>
                      <a:pt x="6547" y="48"/>
                      <a:pt x="6496" y="159"/>
                    </a:cubicBezTo>
                    <a:cubicBezTo>
                      <a:pt x="5860" y="1579"/>
                      <a:pt x="4670" y="2291"/>
                      <a:pt x="3440" y="2291"/>
                    </a:cubicBezTo>
                    <a:cubicBezTo>
                      <a:pt x="2392" y="2291"/>
                      <a:pt x="1315" y="1773"/>
                      <a:pt x="531" y="735"/>
                    </a:cubicBezTo>
                    <a:cubicBezTo>
                      <a:pt x="470" y="667"/>
                      <a:pt x="394" y="638"/>
                      <a:pt x="320" y="638"/>
                    </a:cubicBezTo>
                    <a:cubicBezTo>
                      <a:pt x="151" y="638"/>
                      <a:pt x="0" y="793"/>
                      <a:pt x="105" y="986"/>
                    </a:cubicBezTo>
                    <a:cubicBezTo>
                      <a:pt x="828" y="2331"/>
                      <a:pt x="2076" y="2947"/>
                      <a:pt x="3337" y="2947"/>
                    </a:cubicBezTo>
                    <a:cubicBezTo>
                      <a:pt x="4872" y="2947"/>
                      <a:pt x="6426" y="2033"/>
                      <a:pt x="7072" y="409"/>
                    </a:cubicBezTo>
                    <a:cubicBezTo>
                      <a:pt x="7172" y="178"/>
                      <a:pt x="6954" y="1"/>
                      <a:pt x="6752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33" name="Google Shape;4047;p42">
                <a:extLst>
                  <a:ext uri="{FF2B5EF4-FFF2-40B4-BE49-F238E27FC236}">
                    <a16:creationId xmlns:a16="http://schemas.microsoft.com/office/drawing/2014/main" id="{CD8EBEE1-5A2D-459E-7E39-7D430626FB97}"/>
                  </a:ext>
                </a:extLst>
              </p:cNvPr>
              <p:cNvSpPr/>
              <p:nvPr/>
            </p:nvSpPr>
            <p:spPr>
              <a:xfrm>
                <a:off x="3062800" y="1938300"/>
                <a:ext cx="88275" cy="75700"/>
              </a:xfrm>
              <a:custGeom>
                <a:avLst/>
                <a:gdLst/>
                <a:ahLst/>
                <a:cxnLst/>
                <a:rect l="l" t="t" r="r" b="b"/>
                <a:pathLst>
                  <a:path w="3531" h="3028" extrusionOk="0">
                    <a:moveTo>
                      <a:pt x="1893" y="1"/>
                    </a:moveTo>
                    <a:cubicBezTo>
                      <a:pt x="1880" y="1"/>
                      <a:pt x="1868" y="1"/>
                      <a:pt x="1855" y="1"/>
                    </a:cubicBezTo>
                    <a:cubicBezTo>
                      <a:pt x="1028" y="26"/>
                      <a:pt x="1" y="904"/>
                      <a:pt x="427" y="1756"/>
                    </a:cubicBezTo>
                    <a:cubicBezTo>
                      <a:pt x="427" y="2107"/>
                      <a:pt x="602" y="2432"/>
                      <a:pt x="878" y="2683"/>
                    </a:cubicBezTo>
                    <a:cubicBezTo>
                      <a:pt x="1157" y="2921"/>
                      <a:pt x="1474" y="3027"/>
                      <a:pt x="1784" y="3027"/>
                    </a:cubicBezTo>
                    <a:cubicBezTo>
                      <a:pt x="2422" y="3027"/>
                      <a:pt x="3032" y="2580"/>
                      <a:pt x="3234" y="1906"/>
                    </a:cubicBezTo>
                    <a:cubicBezTo>
                      <a:pt x="3531" y="966"/>
                      <a:pt x="2875" y="1"/>
                      <a:pt x="1893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Google Shape;4048;p42">
                <a:extLst>
                  <a:ext uri="{FF2B5EF4-FFF2-40B4-BE49-F238E27FC236}">
                    <a16:creationId xmlns:a16="http://schemas.microsoft.com/office/drawing/2014/main" id="{A68D70D0-7814-8F5C-6D4A-E784A118E19E}"/>
                  </a:ext>
                </a:extLst>
              </p:cNvPr>
              <p:cNvSpPr/>
              <p:nvPr/>
            </p:nvSpPr>
            <p:spPr>
              <a:xfrm>
                <a:off x="3034550" y="2031450"/>
                <a:ext cx="87175" cy="33250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1330" extrusionOk="0">
                    <a:moveTo>
                      <a:pt x="2209" y="1"/>
                    </a:moveTo>
                    <a:cubicBezTo>
                      <a:pt x="1644" y="1"/>
                      <a:pt x="1033" y="173"/>
                      <a:pt x="579" y="335"/>
                    </a:cubicBezTo>
                    <a:cubicBezTo>
                      <a:pt x="0" y="544"/>
                      <a:pt x="170" y="1330"/>
                      <a:pt x="693" y="1330"/>
                    </a:cubicBezTo>
                    <a:cubicBezTo>
                      <a:pt x="737" y="1330"/>
                      <a:pt x="782" y="1324"/>
                      <a:pt x="830" y="1313"/>
                    </a:cubicBezTo>
                    <a:cubicBezTo>
                      <a:pt x="1181" y="1238"/>
                      <a:pt x="1532" y="1213"/>
                      <a:pt x="1883" y="1213"/>
                    </a:cubicBezTo>
                    <a:cubicBezTo>
                      <a:pt x="2093" y="1213"/>
                      <a:pt x="2304" y="1240"/>
                      <a:pt x="2514" y="1240"/>
                    </a:cubicBezTo>
                    <a:cubicBezTo>
                      <a:pt x="2654" y="1240"/>
                      <a:pt x="2795" y="1228"/>
                      <a:pt x="2935" y="1188"/>
                    </a:cubicBezTo>
                    <a:cubicBezTo>
                      <a:pt x="3361" y="1062"/>
                      <a:pt x="3487" y="411"/>
                      <a:pt x="3060" y="185"/>
                    </a:cubicBezTo>
                    <a:cubicBezTo>
                      <a:pt x="2813" y="52"/>
                      <a:pt x="2518" y="1"/>
                      <a:pt x="22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35" name="Google Shape;4053;p42">
            <a:extLst>
              <a:ext uri="{FF2B5EF4-FFF2-40B4-BE49-F238E27FC236}">
                <a16:creationId xmlns:a16="http://schemas.microsoft.com/office/drawing/2014/main" id="{3CCDFBEE-750F-B116-EB4A-2CAE1B6F2492}"/>
              </a:ext>
            </a:extLst>
          </p:cNvPr>
          <p:cNvSpPr/>
          <p:nvPr/>
        </p:nvSpPr>
        <p:spPr>
          <a:xfrm>
            <a:off x="3329631" y="1733170"/>
            <a:ext cx="2167092" cy="2336915"/>
          </a:xfrm>
          <a:prstGeom prst="rect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36" name="Google Shape;4056;p42">
            <a:extLst>
              <a:ext uri="{FF2B5EF4-FFF2-40B4-BE49-F238E27FC236}">
                <a16:creationId xmlns:a16="http://schemas.microsoft.com/office/drawing/2014/main" id="{436D1424-F707-55BD-75AA-F2B3F9050317}"/>
              </a:ext>
            </a:extLst>
          </p:cNvPr>
          <p:cNvSpPr/>
          <p:nvPr/>
        </p:nvSpPr>
        <p:spPr>
          <a:xfrm>
            <a:off x="7790314" y="3500960"/>
            <a:ext cx="2391532" cy="2307717"/>
          </a:xfrm>
          <a:prstGeom prst="rect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105C071-ACCD-3589-F267-54C19939BE64}"/>
              </a:ext>
            </a:extLst>
          </p:cNvPr>
          <p:cNvSpPr/>
          <p:nvPr/>
        </p:nvSpPr>
        <p:spPr>
          <a:xfrm>
            <a:off x="3493136" y="1859095"/>
            <a:ext cx="2185285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Xem trước bài 6, SGK Mĩ thuật 6.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2E0C008-DFA0-DA0A-3C92-E7CCFD61D560}"/>
              </a:ext>
            </a:extLst>
          </p:cNvPr>
          <p:cNvSpPr/>
          <p:nvPr/>
        </p:nvSpPr>
        <p:spPr>
          <a:xfrm>
            <a:off x="7863081" y="3732626"/>
            <a:ext cx="2338825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Chuẩn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6.</a:t>
            </a:r>
          </a:p>
        </p:txBody>
      </p:sp>
      <p:grpSp>
        <p:nvGrpSpPr>
          <p:cNvPr id="54" name="Google Shape;5257;p55">
            <a:extLst>
              <a:ext uri="{FF2B5EF4-FFF2-40B4-BE49-F238E27FC236}">
                <a16:creationId xmlns:a16="http://schemas.microsoft.com/office/drawing/2014/main" id="{9D3BC71E-DB62-AE8F-A058-BAA15BAC0613}"/>
              </a:ext>
            </a:extLst>
          </p:cNvPr>
          <p:cNvGrpSpPr/>
          <p:nvPr/>
        </p:nvGrpSpPr>
        <p:grpSpPr>
          <a:xfrm>
            <a:off x="1832107" y="4804477"/>
            <a:ext cx="871079" cy="1731969"/>
            <a:chOff x="2203410" y="2891304"/>
            <a:chExt cx="516654" cy="1027265"/>
          </a:xfrm>
        </p:grpSpPr>
        <p:sp>
          <p:nvSpPr>
            <p:cNvPr id="55" name="Google Shape;5258;p55">
              <a:extLst>
                <a:ext uri="{FF2B5EF4-FFF2-40B4-BE49-F238E27FC236}">
                  <a16:creationId xmlns:a16="http://schemas.microsoft.com/office/drawing/2014/main" id="{2D149CAD-0AE6-F891-3015-AC8033F68353}"/>
                </a:ext>
              </a:extLst>
            </p:cNvPr>
            <p:cNvSpPr/>
            <p:nvPr/>
          </p:nvSpPr>
          <p:spPr>
            <a:xfrm>
              <a:off x="2271323" y="3809901"/>
              <a:ext cx="364235" cy="108668"/>
            </a:xfrm>
            <a:custGeom>
              <a:avLst/>
              <a:gdLst/>
              <a:ahLst/>
              <a:cxnLst/>
              <a:rect l="l" t="t" r="r" b="b"/>
              <a:pathLst>
                <a:path w="16444" h="4906" extrusionOk="0">
                  <a:moveTo>
                    <a:pt x="8620" y="1"/>
                  </a:moveTo>
                  <a:cubicBezTo>
                    <a:pt x="4824" y="1"/>
                    <a:pt x="1" y="980"/>
                    <a:pt x="3518" y="4204"/>
                  </a:cubicBezTo>
                  <a:cubicBezTo>
                    <a:pt x="4003" y="4689"/>
                    <a:pt x="5132" y="4906"/>
                    <a:pt x="6463" y="4906"/>
                  </a:cubicBezTo>
                  <a:cubicBezTo>
                    <a:pt x="10516" y="4906"/>
                    <a:pt x="16443" y="2893"/>
                    <a:pt x="11747" y="286"/>
                  </a:cubicBezTo>
                  <a:cubicBezTo>
                    <a:pt x="11060" y="112"/>
                    <a:pt x="9898" y="1"/>
                    <a:pt x="8620" y="1"/>
                  </a:cubicBezTo>
                  <a:close/>
                </a:path>
              </a:pathLst>
            </a:custGeom>
            <a:solidFill>
              <a:srgbClr val="ABD1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6" name="Google Shape;5259;p55">
              <a:extLst>
                <a:ext uri="{FF2B5EF4-FFF2-40B4-BE49-F238E27FC236}">
                  <a16:creationId xmlns:a16="http://schemas.microsoft.com/office/drawing/2014/main" id="{8F3376E8-C876-22F0-6AFA-F27FCF938720}"/>
                </a:ext>
              </a:extLst>
            </p:cNvPr>
            <p:cNvSpPr/>
            <p:nvPr/>
          </p:nvSpPr>
          <p:spPr>
            <a:xfrm>
              <a:off x="2242661" y="3111080"/>
              <a:ext cx="414205" cy="736753"/>
            </a:xfrm>
            <a:custGeom>
              <a:avLst/>
              <a:gdLst/>
              <a:ahLst/>
              <a:cxnLst/>
              <a:rect l="l" t="t" r="r" b="b"/>
              <a:pathLst>
                <a:path w="18700" h="33262" extrusionOk="0">
                  <a:moveTo>
                    <a:pt x="8793" y="27321"/>
                  </a:moveTo>
                  <a:cubicBezTo>
                    <a:pt x="9060" y="23371"/>
                    <a:pt x="9358" y="19405"/>
                    <a:pt x="9593" y="15439"/>
                  </a:cubicBezTo>
                  <a:cubicBezTo>
                    <a:pt x="9750" y="12885"/>
                    <a:pt x="9812" y="10330"/>
                    <a:pt x="9938" y="7759"/>
                  </a:cubicBezTo>
                  <a:cubicBezTo>
                    <a:pt x="9953" y="7273"/>
                    <a:pt x="10063" y="6772"/>
                    <a:pt x="10094" y="6270"/>
                  </a:cubicBezTo>
                  <a:cubicBezTo>
                    <a:pt x="10157" y="5533"/>
                    <a:pt x="10094" y="5471"/>
                    <a:pt x="9420" y="5126"/>
                  </a:cubicBezTo>
                  <a:cubicBezTo>
                    <a:pt x="8966" y="4891"/>
                    <a:pt x="8527" y="4593"/>
                    <a:pt x="8088" y="4295"/>
                  </a:cubicBezTo>
                  <a:cubicBezTo>
                    <a:pt x="8010" y="4232"/>
                    <a:pt x="7916" y="4107"/>
                    <a:pt x="7916" y="3997"/>
                  </a:cubicBezTo>
                  <a:cubicBezTo>
                    <a:pt x="7790" y="2869"/>
                    <a:pt x="9154" y="3292"/>
                    <a:pt x="10204" y="4467"/>
                  </a:cubicBezTo>
                  <a:cubicBezTo>
                    <a:pt x="10439" y="2931"/>
                    <a:pt x="10518" y="1442"/>
                    <a:pt x="10862" y="0"/>
                  </a:cubicBezTo>
                  <a:cubicBezTo>
                    <a:pt x="11364" y="1317"/>
                    <a:pt x="10815" y="2649"/>
                    <a:pt x="10909" y="4060"/>
                  </a:cubicBezTo>
                  <a:cubicBezTo>
                    <a:pt x="11333" y="3825"/>
                    <a:pt x="11677" y="3605"/>
                    <a:pt x="12038" y="3433"/>
                  </a:cubicBezTo>
                  <a:cubicBezTo>
                    <a:pt x="12320" y="3292"/>
                    <a:pt x="12649" y="3245"/>
                    <a:pt x="12869" y="3574"/>
                  </a:cubicBezTo>
                  <a:cubicBezTo>
                    <a:pt x="13088" y="3872"/>
                    <a:pt x="12884" y="4091"/>
                    <a:pt x="12696" y="4311"/>
                  </a:cubicBezTo>
                  <a:cubicBezTo>
                    <a:pt x="12336" y="4703"/>
                    <a:pt x="11975" y="5063"/>
                    <a:pt x="11380" y="5141"/>
                  </a:cubicBezTo>
                  <a:cubicBezTo>
                    <a:pt x="10894" y="5204"/>
                    <a:pt x="10706" y="5518"/>
                    <a:pt x="10643" y="6051"/>
                  </a:cubicBezTo>
                  <a:cubicBezTo>
                    <a:pt x="10408" y="8104"/>
                    <a:pt x="10392" y="10173"/>
                    <a:pt x="10298" y="12226"/>
                  </a:cubicBezTo>
                  <a:cubicBezTo>
                    <a:pt x="10157" y="14985"/>
                    <a:pt x="9859" y="17712"/>
                    <a:pt x="9656" y="20471"/>
                  </a:cubicBezTo>
                  <a:cubicBezTo>
                    <a:pt x="9593" y="21270"/>
                    <a:pt x="9546" y="22070"/>
                    <a:pt x="9640" y="22885"/>
                  </a:cubicBezTo>
                  <a:cubicBezTo>
                    <a:pt x="10016" y="21709"/>
                    <a:pt x="10392" y="20534"/>
                    <a:pt x="10753" y="19342"/>
                  </a:cubicBezTo>
                  <a:cubicBezTo>
                    <a:pt x="11599" y="16662"/>
                    <a:pt x="12806" y="14154"/>
                    <a:pt x="14687" y="12038"/>
                  </a:cubicBezTo>
                  <a:cubicBezTo>
                    <a:pt x="15267" y="11380"/>
                    <a:pt x="16051" y="10847"/>
                    <a:pt x="16834" y="10424"/>
                  </a:cubicBezTo>
                  <a:cubicBezTo>
                    <a:pt x="17822" y="9906"/>
                    <a:pt x="18700" y="10533"/>
                    <a:pt x="18590" y="11646"/>
                  </a:cubicBezTo>
                  <a:cubicBezTo>
                    <a:pt x="18527" y="12289"/>
                    <a:pt x="18339" y="12947"/>
                    <a:pt x="18041" y="13511"/>
                  </a:cubicBezTo>
                  <a:cubicBezTo>
                    <a:pt x="17211" y="15079"/>
                    <a:pt x="16301" y="16615"/>
                    <a:pt x="15392" y="18151"/>
                  </a:cubicBezTo>
                  <a:cubicBezTo>
                    <a:pt x="14530" y="19609"/>
                    <a:pt x="13590" y="21019"/>
                    <a:pt x="12775" y="22493"/>
                  </a:cubicBezTo>
                  <a:cubicBezTo>
                    <a:pt x="12132" y="23653"/>
                    <a:pt x="11615" y="24891"/>
                    <a:pt x="11003" y="26208"/>
                  </a:cubicBezTo>
                  <a:cubicBezTo>
                    <a:pt x="12132" y="25095"/>
                    <a:pt x="13135" y="24076"/>
                    <a:pt x="14185" y="23104"/>
                  </a:cubicBezTo>
                  <a:cubicBezTo>
                    <a:pt x="15016" y="22367"/>
                    <a:pt x="16192" y="21458"/>
                    <a:pt x="17179" y="22070"/>
                  </a:cubicBezTo>
                  <a:cubicBezTo>
                    <a:pt x="18088" y="22775"/>
                    <a:pt x="17305" y="23794"/>
                    <a:pt x="16756" y="24499"/>
                  </a:cubicBezTo>
                  <a:cubicBezTo>
                    <a:pt x="15580" y="25973"/>
                    <a:pt x="14217" y="27258"/>
                    <a:pt x="12837" y="28543"/>
                  </a:cubicBezTo>
                  <a:cubicBezTo>
                    <a:pt x="11552" y="29719"/>
                    <a:pt x="10235" y="30894"/>
                    <a:pt x="9342" y="32446"/>
                  </a:cubicBezTo>
                  <a:cubicBezTo>
                    <a:pt x="9201" y="32697"/>
                    <a:pt x="8903" y="33261"/>
                    <a:pt x="8637" y="33261"/>
                  </a:cubicBezTo>
                  <a:cubicBezTo>
                    <a:pt x="8260" y="33261"/>
                    <a:pt x="8339" y="32791"/>
                    <a:pt x="8276" y="32587"/>
                  </a:cubicBezTo>
                  <a:cubicBezTo>
                    <a:pt x="7555" y="30377"/>
                    <a:pt x="6380" y="28465"/>
                    <a:pt x="4843" y="26725"/>
                  </a:cubicBezTo>
                  <a:cubicBezTo>
                    <a:pt x="3480" y="25189"/>
                    <a:pt x="2179" y="23574"/>
                    <a:pt x="909" y="21944"/>
                  </a:cubicBezTo>
                  <a:cubicBezTo>
                    <a:pt x="564" y="21505"/>
                    <a:pt x="282" y="20925"/>
                    <a:pt x="173" y="20361"/>
                  </a:cubicBezTo>
                  <a:cubicBezTo>
                    <a:pt x="0" y="19342"/>
                    <a:pt x="737" y="18841"/>
                    <a:pt x="1677" y="19280"/>
                  </a:cubicBezTo>
                  <a:cubicBezTo>
                    <a:pt x="3229" y="20001"/>
                    <a:pt x="4546" y="20988"/>
                    <a:pt x="5612" y="22383"/>
                  </a:cubicBezTo>
                  <a:cubicBezTo>
                    <a:pt x="6489" y="23543"/>
                    <a:pt x="7242" y="24734"/>
                    <a:pt x="7728" y="26114"/>
                  </a:cubicBezTo>
                  <a:cubicBezTo>
                    <a:pt x="7759" y="26223"/>
                    <a:pt x="7837" y="26333"/>
                    <a:pt x="7900" y="26443"/>
                  </a:cubicBezTo>
                  <a:cubicBezTo>
                    <a:pt x="7916" y="26458"/>
                    <a:pt x="7963" y="26458"/>
                    <a:pt x="8041" y="26474"/>
                  </a:cubicBezTo>
                  <a:cubicBezTo>
                    <a:pt x="7336" y="22211"/>
                    <a:pt x="6630" y="17979"/>
                    <a:pt x="5909" y="13621"/>
                  </a:cubicBezTo>
                  <a:cubicBezTo>
                    <a:pt x="5533" y="13606"/>
                    <a:pt x="5141" y="13590"/>
                    <a:pt x="4765" y="13590"/>
                  </a:cubicBezTo>
                  <a:cubicBezTo>
                    <a:pt x="4483" y="13574"/>
                    <a:pt x="4201" y="13606"/>
                    <a:pt x="3919" y="13559"/>
                  </a:cubicBezTo>
                  <a:cubicBezTo>
                    <a:pt x="3558" y="13496"/>
                    <a:pt x="3276" y="13292"/>
                    <a:pt x="3307" y="12869"/>
                  </a:cubicBezTo>
                  <a:cubicBezTo>
                    <a:pt x="3339" y="12414"/>
                    <a:pt x="3699" y="12320"/>
                    <a:pt x="4060" y="12320"/>
                  </a:cubicBezTo>
                  <a:cubicBezTo>
                    <a:pt x="4389" y="12320"/>
                    <a:pt x="4734" y="12414"/>
                    <a:pt x="5079" y="12461"/>
                  </a:cubicBezTo>
                  <a:cubicBezTo>
                    <a:pt x="5251" y="12508"/>
                    <a:pt x="5439" y="12555"/>
                    <a:pt x="5721" y="12618"/>
                  </a:cubicBezTo>
                  <a:cubicBezTo>
                    <a:pt x="5674" y="10988"/>
                    <a:pt x="4812" y="9546"/>
                    <a:pt x="4891" y="7947"/>
                  </a:cubicBezTo>
                  <a:cubicBezTo>
                    <a:pt x="5721" y="9138"/>
                    <a:pt x="5753" y="10596"/>
                    <a:pt x="6286" y="11991"/>
                  </a:cubicBezTo>
                  <a:cubicBezTo>
                    <a:pt x="6583" y="11709"/>
                    <a:pt x="6818" y="11474"/>
                    <a:pt x="7069" y="11254"/>
                  </a:cubicBezTo>
                  <a:cubicBezTo>
                    <a:pt x="7351" y="10988"/>
                    <a:pt x="7712" y="10910"/>
                    <a:pt x="7994" y="11176"/>
                  </a:cubicBezTo>
                  <a:cubicBezTo>
                    <a:pt x="8308" y="11442"/>
                    <a:pt x="8213" y="11834"/>
                    <a:pt x="7978" y="12101"/>
                  </a:cubicBezTo>
                  <a:cubicBezTo>
                    <a:pt x="7759" y="12383"/>
                    <a:pt x="7461" y="12665"/>
                    <a:pt x="7148" y="12838"/>
                  </a:cubicBezTo>
                  <a:cubicBezTo>
                    <a:pt x="6646" y="13104"/>
                    <a:pt x="6505" y="13464"/>
                    <a:pt x="6583" y="13982"/>
                  </a:cubicBezTo>
                  <a:cubicBezTo>
                    <a:pt x="7038" y="16897"/>
                    <a:pt x="7477" y="19797"/>
                    <a:pt x="7931" y="22697"/>
                  </a:cubicBezTo>
                  <a:cubicBezTo>
                    <a:pt x="8182" y="24233"/>
                    <a:pt x="8449" y="25769"/>
                    <a:pt x="8715" y="27305"/>
                  </a:cubicBezTo>
                  <a:cubicBezTo>
                    <a:pt x="8731" y="27321"/>
                    <a:pt x="8762" y="27321"/>
                    <a:pt x="8793" y="27321"/>
                  </a:cubicBezTo>
                  <a:close/>
                </a:path>
              </a:pathLst>
            </a:custGeom>
            <a:solidFill>
              <a:srgbClr val="8AAB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7" name="Google Shape;5260;p55">
              <a:extLst>
                <a:ext uri="{FF2B5EF4-FFF2-40B4-BE49-F238E27FC236}">
                  <a16:creationId xmlns:a16="http://schemas.microsoft.com/office/drawing/2014/main" id="{007DAFE4-5B7E-CD38-BBDE-9D63FB8B138B}"/>
                </a:ext>
              </a:extLst>
            </p:cNvPr>
            <p:cNvSpPr/>
            <p:nvPr/>
          </p:nvSpPr>
          <p:spPr>
            <a:xfrm>
              <a:off x="2567628" y="3454455"/>
              <a:ext cx="152436" cy="140276"/>
            </a:xfrm>
            <a:custGeom>
              <a:avLst/>
              <a:gdLst/>
              <a:ahLst/>
              <a:cxnLst/>
              <a:rect l="l" t="t" r="r" b="b"/>
              <a:pathLst>
                <a:path w="6882" h="6333" extrusionOk="0">
                  <a:moveTo>
                    <a:pt x="0" y="6333"/>
                  </a:moveTo>
                  <a:cubicBezTo>
                    <a:pt x="1003" y="5141"/>
                    <a:pt x="2273" y="4279"/>
                    <a:pt x="3527" y="3401"/>
                  </a:cubicBezTo>
                  <a:cubicBezTo>
                    <a:pt x="4452" y="2774"/>
                    <a:pt x="5314" y="2069"/>
                    <a:pt x="6207" y="1395"/>
                  </a:cubicBezTo>
                  <a:cubicBezTo>
                    <a:pt x="6521" y="1176"/>
                    <a:pt x="6756" y="894"/>
                    <a:pt x="6819" y="502"/>
                  </a:cubicBezTo>
                  <a:cubicBezTo>
                    <a:pt x="6881" y="141"/>
                    <a:pt x="6772" y="0"/>
                    <a:pt x="6395" y="47"/>
                  </a:cubicBezTo>
                  <a:cubicBezTo>
                    <a:pt x="5988" y="126"/>
                    <a:pt x="5580" y="204"/>
                    <a:pt x="5188" y="345"/>
                  </a:cubicBezTo>
                  <a:cubicBezTo>
                    <a:pt x="3778" y="894"/>
                    <a:pt x="2634" y="1787"/>
                    <a:pt x="1724" y="2963"/>
                  </a:cubicBezTo>
                  <a:cubicBezTo>
                    <a:pt x="956" y="3981"/>
                    <a:pt x="345" y="5094"/>
                    <a:pt x="0" y="6333"/>
                  </a:cubicBezTo>
                  <a:close/>
                </a:path>
              </a:pathLst>
            </a:custGeom>
            <a:solidFill>
              <a:srgbClr val="8AAB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8" name="Google Shape;5261;p55">
              <a:extLst>
                <a:ext uri="{FF2B5EF4-FFF2-40B4-BE49-F238E27FC236}">
                  <a16:creationId xmlns:a16="http://schemas.microsoft.com/office/drawing/2014/main" id="{0D829E31-B90B-85D5-EA2B-BE9689DDEC39}"/>
                </a:ext>
              </a:extLst>
            </p:cNvPr>
            <p:cNvSpPr/>
            <p:nvPr/>
          </p:nvSpPr>
          <p:spPr>
            <a:xfrm>
              <a:off x="2203410" y="3416600"/>
              <a:ext cx="152436" cy="140630"/>
            </a:xfrm>
            <a:custGeom>
              <a:avLst/>
              <a:gdLst/>
              <a:ahLst/>
              <a:cxnLst/>
              <a:rect l="l" t="t" r="r" b="b"/>
              <a:pathLst>
                <a:path w="6882" h="6349" extrusionOk="0">
                  <a:moveTo>
                    <a:pt x="6882" y="6349"/>
                  </a:moveTo>
                  <a:cubicBezTo>
                    <a:pt x="5879" y="5157"/>
                    <a:pt x="4609" y="4295"/>
                    <a:pt x="3355" y="3418"/>
                  </a:cubicBezTo>
                  <a:cubicBezTo>
                    <a:pt x="2446" y="2791"/>
                    <a:pt x="1568" y="2085"/>
                    <a:pt x="675" y="1411"/>
                  </a:cubicBezTo>
                  <a:cubicBezTo>
                    <a:pt x="377" y="1176"/>
                    <a:pt x="142" y="910"/>
                    <a:pt x="64" y="518"/>
                  </a:cubicBezTo>
                  <a:cubicBezTo>
                    <a:pt x="1" y="157"/>
                    <a:pt x="126" y="1"/>
                    <a:pt x="487" y="63"/>
                  </a:cubicBezTo>
                  <a:cubicBezTo>
                    <a:pt x="894" y="126"/>
                    <a:pt x="1318" y="220"/>
                    <a:pt x="1694" y="361"/>
                  </a:cubicBezTo>
                  <a:cubicBezTo>
                    <a:pt x="3104" y="894"/>
                    <a:pt x="4264" y="1788"/>
                    <a:pt x="5158" y="2979"/>
                  </a:cubicBezTo>
                  <a:cubicBezTo>
                    <a:pt x="5926" y="3998"/>
                    <a:pt x="6537" y="5095"/>
                    <a:pt x="6882" y="6349"/>
                  </a:cubicBezTo>
                  <a:close/>
                </a:path>
              </a:pathLst>
            </a:custGeom>
            <a:solidFill>
              <a:srgbClr val="8AAB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9" name="Google Shape;5262;p55">
              <a:extLst>
                <a:ext uri="{FF2B5EF4-FFF2-40B4-BE49-F238E27FC236}">
                  <a16:creationId xmlns:a16="http://schemas.microsoft.com/office/drawing/2014/main" id="{4F9EB183-F04E-A05A-6732-4F35F83CB569}"/>
                </a:ext>
              </a:extLst>
            </p:cNvPr>
            <p:cNvSpPr/>
            <p:nvPr/>
          </p:nvSpPr>
          <p:spPr>
            <a:xfrm>
              <a:off x="2387081" y="2930532"/>
              <a:ext cx="206261" cy="217026"/>
            </a:xfrm>
            <a:custGeom>
              <a:avLst/>
              <a:gdLst/>
              <a:ahLst/>
              <a:cxnLst/>
              <a:rect l="l" t="t" r="r" b="b"/>
              <a:pathLst>
                <a:path w="9312" h="9798" extrusionOk="0">
                  <a:moveTo>
                    <a:pt x="9013" y="5189"/>
                  </a:moveTo>
                  <a:cubicBezTo>
                    <a:pt x="8982" y="5455"/>
                    <a:pt x="8935" y="5706"/>
                    <a:pt x="8888" y="5957"/>
                  </a:cubicBezTo>
                  <a:cubicBezTo>
                    <a:pt x="8857" y="6192"/>
                    <a:pt x="8794" y="6427"/>
                    <a:pt x="8747" y="6662"/>
                  </a:cubicBezTo>
                  <a:cubicBezTo>
                    <a:pt x="8637" y="7399"/>
                    <a:pt x="8339" y="8057"/>
                    <a:pt x="7791" y="8574"/>
                  </a:cubicBezTo>
                  <a:cubicBezTo>
                    <a:pt x="7603" y="8747"/>
                    <a:pt x="7368" y="8872"/>
                    <a:pt x="7195" y="8982"/>
                  </a:cubicBezTo>
                  <a:cubicBezTo>
                    <a:pt x="6302" y="9437"/>
                    <a:pt x="5408" y="9687"/>
                    <a:pt x="4452" y="9750"/>
                  </a:cubicBezTo>
                  <a:cubicBezTo>
                    <a:pt x="3778" y="9797"/>
                    <a:pt x="3167" y="9656"/>
                    <a:pt x="2571" y="9374"/>
                  </a:cubicBezTo>
                  <a:cubicBezTo>
                    <a:pt x="1960" y="9076"/>
                    <a:pt x="1411" y="8716"/>
                    <a:pt x="957" y="8214"/>
                  </a:cubicBezTo>
                  <a:cubicBezTo>
                    <a:pt x="565" y="7791"/>
                    <a:pt x="314" y="7273"/>
                    <a:pt x="220" y="6694"/>
                  </a:cubicBezTo>
                  <a:cubicBezTo>
                    <a:pt x="110" y="5988"/>
                    <a:pt x="1" y="5267"/>
                    <a:pt x="32" y="4546"/>
                  </a:cubicBezTo>
                  <a:cubicBezTo>
                    <a:pt x="63" y="4092"/>
                    <a:pt x="189" y="3621"/>
                    <a:pt x="314" y="3167"/>
                  </a:cubicBezTo>
                  <a:cubicBezTo>
                    <a:pt x="471" y="2540"/>
                    <a:pt x="675" y="1913"/>
                    <a:pt x="878" y="1302"/>
                  </a:cubicBezTo>
                  <a:cubicBezTo>
                    <a:pt x="1004" y="894"/>
                    <a:pt x="1239" y="549"/>
                    <a:pt x="1490" y="220"/>
                  </a:cubicBezTo>
                  <a:cubicBezTo>
                    <a:pt x="1662" y="1"/>
                    <a:pt x="1772" y="1"/>
                    <a:pt x="2038" y="110"/>
                  </a:cubicBezTo>
                  <a:cubicBezTo>
                    <a:pt x="2587" y="314"/>
                    <a:pt x="2994" y="706"/>
                    <a:pt x="3418" y="1082"/>
                  </a:cubicBezTo>
                  <a:cubicBezTo>
                    <a:pt x="3527" y="1176"/>
                    <a:pt x="3621" y="1364"/>
                    <a:pt x="3731" y="1364"/>
                  </a:cubicBezTo>
                  <a:cubicBezTo>
                    <a:pt x="3841" y="1380"/>
                    <a:pt x="3951" y="1192"/>
                    <a:pt x="4060" y="1113"/>
                  </a:cubicBezTo>
                  <a:cubicBezTo>
                    <a:pt x="4515" y="737"/>
                    <a:pt x="5032" y="659"/>
                    <a:pt x="5596" y="784"/>
                  </a:cubicBezTo>
                  <a:cubicBezTo>
                    <a:pt x="5847" y="831"/>
                    <a:pt x="6051" y="1004"/>
                    <a:pt x="6192" y="1239"/>
                  </a:cubicBezTo>
                  <a:cubicBezTo>
                    <a:pt x="6302" y="1396"/>
                    <a:pt x="6411" y="1537"/>
                    <a:pt x="6505" y="1693"/>
                  </a:cubicBezTo>
                  <a:cubicBezTo>
                    <a:pt x="6647" y="1584"/>
                    <a:pt x="6803" y="1505"/>
                    <a:pt x="6944" y="1380"/>
                  </a:cubicBezTo>
                  <a:cubicBezTo>
                    <a:pt x="7446" y="925"/>
                    <a:pt x="8057" y="769"/>
                    <a:pt x="8700" y="737"/>
                  </a:cubicBezTo>
                  <a:cubicBezTo>
                    <a:pt x="8951" y="722"/>
                    <a:pt x="9217" y="816"/>
                    <a:pt x="9248" y="1082"/>
                  </a:cubicBezTo>
                  <a:cubicBezTo>
                    <a:pt x="9311" y="1584"/>
                    <a:pt x="9217" y="4217"/>
                    <a:pt x="9013" y="51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0" name="Google Shape;5263;p55">
              <a:extLst>
                <a:ext uri="{FF2B5EF4-FFF2-40B4-BE49-F238E27FC236}">
                  <a16:creationId xmlns:a16="http://schemas.microsoft.com/office/drawing/2014/main" id="{840354D6-33FA-D0F7-6CC5-0ACB05CA94C6}"/>
                </a:ext>
              </a:extLst>
            </p:cNvPr>
            <p:cNvSpPr/>
            <p:nvPr/>
          </p:nvSpPr>
          <p:spPr>
            <a:xfrm>
              <a:off x="2426309" y="2942649"/>
              <a:ext cx="122933" cy="208254"/>
            </a:xfrm>
            <a:custGeom>
              <a:avLst/>
              <a:gdLst/>
              <a:ahLst/>
              <a:cxnLst/>
              <a:rect l="l" t="t" r="r" b="b"/>
              <a:pathLst>
                <a:path w="5550" h="9402" extrusionOk="0">
                  <a:moveTo>
                    <a:pt x="3406" y="0"/>
                  </a:moveTo>
                  <a:cubicBezTo>
                    <a:pt x="3176" y="0"/>
                    <a:pt x="2943" y="43"/>
                    <a:pt x="2728" y="128"/>
                  </a:cubicBezTo>
                  <a:cubicBezTo>
                    <a:pt x="2211" y="331"/>
                    <a:pt x="1803" y="676"/>
                    <a:pt x="1537" y="1099"/>
                  </a:cubicBezTo>
                  <a:cubicBezTo>
                    <a:pt x="1474" y="1193"/>
                    <a:pt x="1412" y="1287"/>
                    <a:pt x="1349" y="1366"/>
                  </a:cubicBezTo>
                  <a:cubicBezTo>
                    <a:pt x="1192" y="1570"/>
                    <a:pt x="1020" y="1820"/>
                    <a:pt x="910" y="2134"/>
                  </a:cubicBezTo>
                  <a:cubicBezTo>
                    <a:pt x="863" y="2259"/>
                    <a:pt x="800" y="2385"/>
                    <a:pt x="738" y="2510"/>
                  </a:cubicBezTo>
                  <a:cubicBezTo>
                    <a:pt x="628" y="2730"/>
                    <a:pt x="502" y="2996"/>
                    <a:pt x="440" y="3294"/>
                  </a:cubicBezTo>
                  <a:cubicBezTo>
                    <a:pt x="252" y="3999"/>
                    <a:pt x="79" y="4704"/>
                    <a:pt x="64" y="5457"/>
                  </a:cubicBezTo>
                  <a:cubicBezTo>
                    <a:pt x="64" y="5567"/>
                    <a:pt x="48" y="5676"/>
                    <a:pt x="32" y="5786"/>
                  </a:cubicBezTo>
                  <a:cubicBezTo>
                    <a:pt x="17" y="6052"/>
                    <a:pt x="1" y="6319"/>
                    <a:pt x="32" y="6617"/>
                  </a:cubicBezTo>
                  <a:cubicBezTo>
                    <a:pt x="64" y="7056"/>
                    <a:pt x="142" y="7479"/>
                    <a:pt x="236" y="7871"/>
                  </a:cubicBezTo>
                  <a:lnTo>
                    <a:pt x="252" y="7996"/>
                  </a:lnTo>
                  <a:cubicBezTo>
                    <a:pt x="299" y="8184"/>
                    <a:pt x="424" y="8764"/>
                    <a:pt x="973" y="9062"/>
                  </a:cubicBezTo>
                  <a:cubicBezTo>
                    <a:pt x="1255" y="9203"/>
                    <a:pt x="1537" y="9281"/>
                    <a:pt x="1788" y="9328"/>
                  </a:cubicBezTo>
                  <a:cubicBezTo>
                    <a:pt x="2005" y="9381"/>
                    <a:pt x="2218" y="9401"/>
                    <a:pt x="2424" y="9401"/>
                  </a:cubicBezTo>
                  <a:cubicBezTo>
                    <a:pt x="2768" y="9401"/>
                    <a:pt x="3093" y="9346"/>
                    <a:pt x="3386" y="9297"/>
                  </a:cubicBezTo>
                  <a:lnTo>
                    <a:pt x="3606" y="9266"/>
                  </a:lnTo>
                  <a:cubicBezTo>
                    <a:pt x="3810" y="9234"/>
                    <a:pt x="3998" y="9172"/>
                    <a:pt x="4170" y="9078"/>
                  </a:cubicBezTo>
                  <a:cubicBezTo>
                    <a:pt x="4484" y="8905"/>
                    <a:pt x="4719" y="8607"/>
                    <a:pt x="4829" y="8263"/>
                  </a:cubicBezTo>
                  <a:cubicBezTo>
                    <a:pt x="4860" y="8153"/>
                    <a:pt x="4891" y="8059"/>
                    <a:pt x="4923" y="7965"/>
                  </a:cubicBezTo>
                  <a:cubicBezTo>
                    <a:pt x="5017" y="7730"/>
                    <a:pt x="5095" y="7479"/>
                    <a:pt x="5142" y="7197"/>
                  </a:cubicBezTo>
                  <a:cubicBezTo>
                    <a:pt x="5361" y="5755"/>
                    <a:pt x="5550" y="4344"/>
                    <a:pt x="5408" y="2886"/>
                  </a:cubicBezTo>
                  <a:cubicBezTo>
                    <a:pt x="5361" y="2369"/>
                    <a:pt x="5252" y="1679"/>
                    <a:pt x="4891" y="958"/>
                  </a:cubicBezTo>
                  <a:cubicBezTo>
                    <a:pt x="4734" y="582"/>
                    <a:pt x="4452" y="300"/>
                    <a:pt x="4092" y="143"/>
                  </a:cubicBezTo>
                  <a:cubicBezTo>
                    <a:pt x="3884" y="47"/>
                    <a:pt x="3647" y="0"/>
                    <a:pt x="34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1" name="Google Shape;5264;p55">
              <a:extLst>
                <a:ext uri="{FF2B5EF4-FFF2-40B4-BE49-F238E27FC236}">
                  <a16:creationId xmlns:a16="http://schemas.microsoft.com/office/drawing/2014/main" id="{8C4D063E-E161-6958-AA48-537E6F6889A1}"/>
                </a:ext>
              </a:extLst>
            </p:cNvPr>
            <p:cNvSpPr/>
            <p:nvPr/>
          </p:nvSpPr>
          <p:spPr>
            <a:xfrm>
              <a:off x="2442412" y="2904173"/>
              <a:ext cx="45208" cy="31564"/>
            </a:xfrm>
            <a:custGeom>
              <a:avLst/>
              <a:gdLst/>
              <a:ahLst/>
              <a:cxnLst/>
              <a:rect l="l" t="t" r="r" b="b"/>
              <a:pathLst>
                <a:path w="2041" h="1425" extrusionOk="0">
                  <a:moveTo>
                    <a:pt x="1009" y="1"/>
                  </a:moveTo>
                  <a:cubicBezTo>
                    <a:pt x="901" y="1"/>
                    <a:pt x="786" y="29"/>
                    <a:pt x="669" y="93"/>
                  </a:cubicBezTo>
                  <a:cubicBezTo>
                    <a:pt x="0" y="468"/>
                    <a:pt x="393" y="1424"/>
                    <a:pt x="1019" y="1424"/>
                  </a:cubicBezTo>
                  <a:cubicBezTo>
                    <a:pt x="1127" y="1424"/>
                    <a:pt x="1241" y="1396"/>
                    <a:pt x="1359" y="1332"/>
                  </a:cubicBezTo>
                  <a:cubicBezTo>
                    <a:pt x="2041" y="957"/>
                    <a:pt x="1639" y="1"/>
                    <a:pt x="1009" y="1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2" name="Google Shape;5265;p55">
              <a:extLst>
                <a:ext uri="{FF2B5EF4-FFF2-40B4-BE49-F238E27FC236}">
                  <a16:creationId xmlns:a16="http://schemas.microsoft.com/office/drawing/2014/main" id="{EBDC4CD8-20C6-B92F-D9FB-3F3393871567}"/>
                </a:ext>
              </a:extLst>
            </p:cNvPr>
            <p:cNvSpPr/>
            <p:nvPr/>
          </p:nvSpPr>
          <p:spPr>
            <a:xfrm>
              <a:off x="2526561" y="2911106"/>
              <a:ext cx="45097" cy="31364"/>
            </a:xfrm>
            <a:custGeom>
              <a:avLst/>
              <a:gdLst/>
              <a:ahLst/>
              <a:cxnLst/>
              <a:rect l="l" t="t" r="r" b="b"/>
              <a:pathLst>
                <a:path w="2036" h="1416" extrusionOk="0">
                  <a:moveTo>
                    <a:pt x="1022" y="0"/>
                  </a:moveTo>
                  <a:cubicBezTo>
                    <a:pt x="913" y="0"/>
                    <a:pt x="797" y="29"/>
                    <a:pt x="679" y="94"/>
                  </a:cubicBezTo>
                  <a:cubicBezTo>
                    <a:pt x="0" y="466"/>
                    <a:pt x="395" y="1415"/>
                    <a:pt x="1018" y="1415"/>
                  </a:cubicBezTo>
                  <a:cubicBezTo>
                    <a:pt x="1129" y="1415"/>
                    <a:pt x="1248" y="1385"/>
                    <a:pt x="1368" y="1316"/>
                  </a:cubicBezTo>
                  <a:cubicBezTo>
                    <a:pt x="2036" y="943"/>
                    <a:pt x="1646" y="0"/>
                    <a:pt x="1022" y="0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3" name="Google Shape;5266;p55">
              <a:extLst>
                <a:ext uri="{FF2B5EF4-FFF2-40B4-BE49-F238E27FC236}">
                  <a16:creationId xmlns:a16="http://schemas.microsoft.com/office/drawing/2014/main" id="{7D4812F2-AE2A-17CC-BBD0-22100754460C}"/>
                </a:ext>
              </a:extLst>
            </p:cNvPr>
            <p:cNvSpPr/>
            <p:nvPr/>
          </p:nvSpPr>
          <p:spPr>
            <a:xfrm>
              <a:off x="2481640" y="2891304"/>
              <a:ext cx="45186" cy="31586"/>
            </a:xfrm>
            <a:custGeom>
              <a:avLst/>
              <a:gdLst/>
              <a:ahLst/>
              <a:cxnLst/>
              <a:rect l="l" t="t" r="r" b="b"/>
              <a:pathLst>
                <a:path w="2040" h="1426" extrusionOk="0">
                  <a:moveTo>
                    <a:pt x="1013" y="1"/>
                  </a:moveTo>
                  <a:cubicBezTo>
                    <a:pt x="903" y="1"/>
                    <a:pt x="787" y="29"/>
                    <a:pt x="669" y="94"/>
                  </a:cubicBezTo>
                  <a:cubicBezTo>
                    <a:pt x="0" y="469"/>
                    <a:pt x="393" y="1425"/>
                    <a:pt x="1019" y="1425"/>
                  </a:cubicBezTo>
                  <a:cubicBezTo>
                    <a:pt x="1127" y="1425"/>
                    <a:pt x="1241" y="1397"/>
                    <a:pt x="1359" y="1333"/>
                  </a:cubicBezTo>
                  <a:cubicBezTo>
                    <a:pt x="2040" y="945"/>
                    <a:pt x="1640" y="1"/>
                    <a:pt x="1013" y="1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4" name="Google Shape;5267;p55">
              <a:extLst>
                <a:ext uri="{FF2B5EF4-FFF2-40B4-BE49-F238E27FC236}">
                  <a16:creationId xmlns:a16="http://schemas.microsoft.com/office/drawing/2014/main" id="{B3CE3B1F-AE79-BAF0-2BD4-F80B1265950F}"/>
                </a:ext>
              </a:extLst>
            </p:cNvPr>
            <p:cNvSpPr/>
            <p:nvPr/>
          </p:nvSpPr>
          <p:spPr>
            <a:xfrm>
              <a:off x="2218694" y="3108998"/>
              <a:ext cx="183690" cy="200679"/>
            </a:xfrm>
            <a:custGeom>
              <a:avLst/>
              <a:gdLst/>
              <a:ahLst/>
              <a:cxnLst/>
              <a:rect l="l" t="t" r="r" b="b"/>
              <a:pathLst>
                <a:path w="8293" h="9060" extrusionOk="0">
                  <a:moveTo>
                    <a:pt x="7712" y="3402"/>
                  </a:moveTo>
                  <a:cubicBezTo>
                    <a:pt x="7791" y="3605"/>
                    <a:pt x="7853" y="3809"/>
                    <a:pt x="7916" y="4028"/>
                  </a:cubicBezTo>
                  <a:cubicBezTo>
                    <a:pt x="7979" y="4217"/>
                    <a:pt x="8026" y="4420"/>
                    <a:pt x="8089" y="4608"/>
                  </a:cubicBezTo>
                  <a:cubicBezTo>
                    <a:pt x="8277" y="5220"/>
                    <a:pt x="8292" y="5831"/>
                    <a:pt x="8089" y="6427"/>
                  </a:cubicBezTo>
                  <a:cubicBezTo>
                    <a:pt x="8010" y="6630"/>
                    <a:pt x="7885" y="6819"/>
                    <a:pt x="7791" y="6960"/>
                  </a:cubicBezTo>
                  <a:cubicBezTo>
                    <a:pt x="7289" y="7665"/>
                    <a:pt x="6709" y="8182"/>
                    <a:pt x="6004" y="8605"/>
                  </a:cubicBezTo>
                  <a:cubicBezTo>
                    <a:pt x="5518" y="8903"/>
                    <a:pt x="5001" y="9029"/>
                    <a:pt x="4436" y="9044"/>
                  </a:cubicBezTo>
                  <a:cubicBezTo>
                    <a:pt x="3856" y="9060"/>
                    <a:pt x="3292" y="8982"/>
                    <a:pt x="2775" y="8778"/>
                  </a:cubicBezTo>
                  <a:cubicBezTo>
                    <a:pt x="2305" y="8605"/>
                    <a:pt x="1913" y="8308"/>
                    <a:pt x="1615" y="7900"/>
                  </a:cubicBezTo>
                  <a:cubicBezTo>
                    <a:pt x="1270" y="7414"/>
                    <a:pt x="910" y="6913"/>
                    <a:pt x="659" y="6348"/>
                  </a:cubicBezTo>
                  <a:cubicBezTo>
                    <a:pt x="502" y="5988"/>
                    <a:pt x="408" y="5596"/>
                    <a:pt x="330" y="5204"/>
                  </a:cubicBezTo>
                  <a:cubicBezTo>
                    <a:pt x="220" y="4655"/>
                    <a:pt x="142" y="4107"/>
                    <a:pt x="48" y="3558"/>
                  </a:cubicBezTo>
                  <a:cubicBezTo>
                    <a:pt x="1" y="3213"/>
                    <a:pt x="48" y="2853"/>
                    <a:pt x="110" y="2508"/>
                  </a:cubicBezTo>
                  <a:cubicBezTo>
                    <a:pt x="142" y="2273"/>
                    <a:pt x="236" y="2242"/>
                    <a:pt x="471" y="2210"/>
                  </a:cubicBezTo>
                  <a:cubicBezTo>
                    <a:pt x="972" y="2163"/>
                    <a:pt x="1427" y="2304"/>
                    <a:pt x="1882" y="2430"/>
                  </a:cubicBezTo>
                  <a:cubicBezTo>
                    <a:pt x="2007" y="2461"/>
                    <a:pt x="2148" y="2555"/>
                    <a:pt x="2242" y="2524"/>
                  </a:cubicBezTo>
                  <a:cubicBezTo>
                    <a:pt x="2320" y="2492"/>
                    <a:pt x="2352" y="2304"/>
                    <a:pt x="2399" y="2195"/>
                  </a:cubicBezTo>
                  <a:cubicBezTo>
                    <a:pt x="2587" y="1740"/>
                    <a:pt x="2963" y="1489"/>
                    <a:pt x="3433" y="1364"/>
                  </a:cubicBezTo>
                  <a:cubicBezTo>
                    <a:pt x="3653" y="1301"/>
                    <a:pt x="3856" y="1364"/>
                    <a:pt x="4060" y="1474"/>
                  </a:cubicBezTo>
                  <a:cubicBezTo>
                    <a:pt x="4201" y="1552"/>
                    <a:pt x="4342" y="1630"/>
                    <a:pt x="4468" y="1709"/>
                  </a:cubicBezTo>
                  <a:cubicBezTo>
                    <a:pt x="4546" y="1568"/>
                    <a:pt x="4625" y="1442"/>
                    <a:pt x="4687" y="1301"/>
                  </a:cubicBezTo>
                  <a:cubicBezTo>
                    <a:pt x="4891" y="768"/>
                    <a:pt x="5283" y="408"/>
                    <a:pt x="5769" y="126"/>
                  </a:cubicBezTo>
                  <a:cubicBezTo>
                    <a:pt x="5957" y="16"/>
                    <a:pt x="6192" y="0"/>
                    <a:pt x="6317" y="188"/>
                  </a:cubicBezTo>
                  <a:cubicBezTo>
                    <a:pt x="6552" y="549"/>
                    <a:pt x="7493" y="2586"/>
                    <a:pt x="7712" y="34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5" name="Google Shape;5268;p55">
              <a:extLst>
                <a:ext uri="{FF2B5EF4-FFF2-40B4-BE49-F238E27FC236}">
                  <a16:creationId xmlns:a16="http://schemas.microsoft.com/office/drawing/2014/main" id="{9843DD20-59A0-25BC-318F-A3086D6B742C}"/>
                </a:ext>
              </a:extLst>
            </p:cNvPr>
            <p:cNvSpPr/>
            <p:nvPr/>
          </p:nvSpPr>
          <p:spPr>
            <a:xfrm>
              <a:off x="2261045" y="3135334"/>
              <a:ext cx="119809" cy="176425"/>
            </a:xfrm>
            <a:custGeom>
              <a:avLst/>
              <a:gdLst/>
              <a:ahLst/>
              <a:cxnLst/>
              <a:rect l="l" t="t" r="r" b="b"/>
              <a:pathLst>
                <a:path w="5409" h="7965" extrusionOk="0">
                  <a:moveTo>
                    <a:pt x="1751" y="1"/>
                  </a:moveTo>
                  <a:cubicBezTo>
                    <a:pt x="1727" y="1"/>
                    <a:pt x="1702" y="1"/>
                    <a:pt x="1678" y="2"/>
                  </a:cubicBezTo>
                  <a:cubicBezTo>
                    <a:pt x="1302" y="18"/>
                    <a:pt x="910" y="206"/>
                    <a:pt x="644" y="520"/>
                  </a:cubicBezTo>
                  <a:cubicBezTo>
                    <a:pt x="330" y="865"/>
                    <a:pt x="158" y="1272"/>
                    <a:pt x="111" y="1711"/>
                  </a:cubicBezTo>
                  <a:cubicBezTo>
                    <a:pt x="111" y="1805"/>
                    <a:pt x="95" y="1883"/>
                    <a:pt x="79" y="1977"/>
                  </a:cubicBezTo>
                  <a:cubicBezTo>
                    <a:pt x="48" y="2197"/>
                    <a:pt x="1" y="2448"/>
                    <a:pt x="32" y="2730"/>
                  </a:cubicBezTo>
                  <a:cubicBezTo>
                    <a:pt x="48" y="2839"/>
                    <a:pt x="48" y="2965"/>
                    <a:pt x="48" y="3075"/>
                  </a:cubicBezTo>
                  <a:cubicBezTo>
                    <a:pt x="64" y="3294"/>
                    <a:pt x="64" y="3545"/>
                    <a:pt x="126" y="3796"/>
                  </a:cubicBezTo>
                  <a:cubicBezTo>
                    <a:pt x="252" y="4391"/>
                    <a:pt x="393" y="4987"/>
                    <a:pt x="659" y="5582"/>
                  </a:cubicBezTo>
                  <a:cubicBezTo>
                    <a:pt x="706" y="5661"/>
                    <a:pt x="738" y="5739"/>
                    <a:pt x="769" y="5833"/>
                  </a:cubicBezTo>
                  <a:cubicBezTo>
                    <a:pt x="863" y="6037"/>
                    <a:pt x="957" y="6256"/>
                    <a:pt x="1082" y="6476"/>
                  </a:cubicBezTo>
                  <a:cubicBezTo>
                    <a:pt x="1286" y="6789"/>
                    <a:pt x="1506" y="7072"/>
                    <a:pt x="1725" y="7354"/>
                  </a:cubicBezTo>
                  <a:lnTo>
                    <a:pt x="1788" y="7432"/>
                  </a:lnTo>
                  <a:cubicBezTo>
                    <a:pt x="1897" y="7557"/>
                    <a:pt x="2211" y="7949"/>
                    <a:pt x="2744" y="7965"/>
                  </a:cubicBezTo>
                  <a:cubicBezTo>
                    <a:pt x="3010" y="7965"/>
                    <a:pt x="3245" y="7902"/>
                    <a:pt x="3465" y="7855"/>
                  </a:cubicBezTo>
                  <a:cubicBezTo>
                    <a:pt x="3951" y="7730"/>
                    <a:pt x="4327" y="7463"/>
                    <a:pt x="4672" y="7213"/>
                  </a:cubicBezTo>
                  <a:lnTo>
                    <a:pt x="4829" y="7103"/>
                  </a:lnTo>
                  <a:cubicBezTo>
                    <a:pt x="4970" y="7009"/>
                    <a:pt x="5079" y="6883"/>
                    <a:pt x="5173" y="6758"/>
                  </a:cubicBezTo>
                  <a:cubicBezTo>
                    <a:pt x="5346" y="6492"/>
                    <a:pt x="5409" y="6178"/>
                    <a:pt x="5361" y="5865"/>
                  </a:cubicBezTo>
                  <a:cubicBezTo>
                    <a:pt x="5346" y="5786"/>
                    <a:pt x="5330" y="5692"/>
                    <a:pt x="5330" y="5614"/>
                  </a:cubicBezTo>
                  <a:cubicBezTo>
                    <a:pt x="5299" y="5410"/>
                    <a:pt x="5267" y="5175"/>
                    <a:pt x="5189" y="4940"/>
                  </a:cubicBezTo>
                  <a:cubicBezTo>
                    <a:pt x="4813" y="3764"/>
                    <a:pt x="4405" y="2620"/>
                    <a:pt x="3731" y="1586"/>
                  </a:cubicBezTo>
                  <a:cubicBezTo>
                    <a:pt x="3496" y="1209"/>
                    <a:pt x="3151" y="723"/>
                    <a:pt x="2603" y="316"/>
                  </a:cubicBezTo>
                  <a:cubicBezTo>
                    <a:pt x="2355" y="97"/>
                    <a:pt x="2067" y="1"/>
                    <a:pt x="17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6" name="Google Shape;5269;p55">
              <a:extLst>
                <a:ext uri="{FF2B5EF4-FFF2-40B4-BE49-F238E27FC236}">
                  <a16:creationId xmlns:a16="http://schemas.microsoft.com/office/drawing/2014/main" id="{512BBD0E-C16B-17BF-3CBB-F5F6AF272CE7}"/>
                </a:ext>
              </a:extLst>
            </p:cNvPr>
            <p:cNvSpPr/>
            <p:nvPr/>
          </p:nvSpPr>
          <p:spPr>
            <a:xfrm>
              <a:off x="2231209" y="3122664"/>
              <a:ext cx="35750" cy="26137"/>
            </a:xfrm>
            <a:custGeom>
              <a:avLst/>
              <a:gdLst/>
              <a:ahLst/>
              <a:cxnLst/>
              <a:rect l="l" t="t" r="r" b="b"/>
              <a:pathLst>
                <a:path w="1614" h="1180" extrusionOk="0">
                  <a:moveTo>
                    <a:pt x="772" y="1"/>
                  </a:moveTo>
                  <a:cubicBezTo>
                    <a:pt x="604" y="1"/>
                    <a:pt x="435" y="77"/>
                    <a:pt x="313" y="261"/>
                  </a:cubicBezTo>
                  <a:cubicBezTo>
                    <a:pt x="0" y="708"/>
                    <a:pt x="413" y="1179"/>
                    <a:pt x="835" y="1179"/>
                  </a:cubicBezTo>
                  <a:cubicBezTo>
                    <a:pt x="1004" y="1179"/>
                    <a:pt x="1175" y="1103"/>
                    <a:pt x="1301" y="919"/>
                  </a:cubicBezTo>
                  <a:cubicBezTo>
                    <a:pt x="1614" y="472"/>
                    <a:pt x="1193" y="1"/>
                    <a:pt x="772" y="1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7" name="Google Shape;5270;p55">
              <a:extLst>
                <a:ext uri="{FF2B5EF4-FFF2-40B4-BE49-F238E27FC236}">
                  <a16:creationId xmlns:a16="http://schemas.microsoft.com/office/drawing/2014/main" id="{8F10BDBB-1B28-6A76-6593-1C2E2473E74F}"/>
                </a:ext>
              </a:extLst>
            </p:cNvPr>
            <p:cNvSpPr/>
            <p:nvPr/>
          </p:nvSpPr>
          <p:spPr>
            <a:xfrm>
              <a:off x="2297748" y="3095242"/>
              <a:ext cx="35639" cy="26469"/>
            </a:xfrm>
            <a:custGeom>
              <a:avLst/>
              <a:gdLst/>
              <a:ahLst/>
              <a:cxnLst/>
              <a:rect l="l" t="t" r="r" b="b"/>
              <a:pathLst>
                <a:path w="1609" h="1195" extrusionOk="0">
                  <a:moveTo>
                    <a:pt x="768" y="1"/>
                  </a:moveTo>
                  <a:cubicBezTo>
                    <a:pt x="599" y="1"/>
                    <a:pt x="429" y="77"/>
                    <a:pt x="303" y="261"/>
                  </a:cubicBezTo>
                  <a:cubicBezTo>
                    <a:pt x="1" y="720"/>
                    <a:pt x="418" y="1195"/>
                    <a:pt x="841" y="1195"/>
                  </a:cubicBezTo>
                  <a:cubicBezTo>
                    <a:pt x="1011" y="1195"/>
                    <a:pt x="1181" y="1118"/>
                    <a:pt x="1306" y="935"/>
                  </a:cubicBezTo>
                  <a:cubicBezTo>
                    <a:pt x="1609" y="476"/>
                    <a:pt x="1191" y="1"/>
                    <a:pt x="768" y="1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8" name="Google Shape;5271;p55">
              <a:extLst>
                <a:ext uri="{FF2B5EF4-FFF2-40B4-BE49-F238E27FC236}">
                  <a16:creationId xmlns:a16="http://schemas.microsoft.com/office/drawing/2014/main" id="{02CD34C6-71C3-DE93-8B39-8B2F7D44E1F3}"/>
                </a:ext>
              </a:extLst>
            </p:cNvPr>
            <p:cNvSpPr/>
            <p:nvPr/>
          </p:nvSpPr>
          <p:spPr>
            <a:xfrm>
              <a:off x="2256106" y="3097679"/>
              <a:ext cx="35617" cy="26469"/>
            </a:xfrm>
            <a:custGeom>
              <a:avLst/>
              <a:gdLst/>
              <a:ahLst/>
              <a:cxnLst/>
              <a:rect l="l" t="t" r="r" b="b"/>
              <a:pathLst>
                <a:path w="1608" h="1195" extrusionOk="0">
                  <a:moveTo>
                    <a:pt x="767" y="1"/>
                  </a:moveTo>
                  <a:cubicBezTo>
                    <a:pt x="598" y="1"/>
                    <a:pt x="428" y="77"/>
                    <a:pt x="302" y="260"/>
                  </a:cubicBezTo>
                  <a:cubicBezTo>
                    <a:pt x="0" y="719"/>
                    <a:pt x="417" y="1194"/>
                    <a:pt x="840" y="1194"/>
                  </a:cubicBezTo>
                  <a:cubicBezTo>
                    <a:pt x="1010" y="1194"/>
                    <a:pt x="1180" y="1118"/>
                    <a:pt x="1305" y="934"/>
                  </a:cubicBezTo>
                  <a:cubicBezTo>
                    <a:pt x="1608" y="475"/>
                    <a:pt x="1190" y="1"/>
                    <a:pt x="767" y="1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52" grpId="0"/>
      <p:bldP spid="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678</TotalTime>
  <Words>662</Words>
  <Application>Microsoft Office PowerPoint</Application>
  <PresentationFormat>Widescreen</PresentationFormat>
  <Paragraphs>103</Paragraphs>
  <Slides>30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Monkey</dc:creator>
  <dc:description>9Slide.vn</dc:description>
  <cp:lastModifiedBy>9Slide</cp:lastModifiedBy>
  <cp:revision>24</cp:revision>
  <dcterms:modified xsi:type="dcterms:W3CDTF">2023-08-16T04:45:02Z</dcterms:modified>
  <cp:category>9Slide.vn</cp:category>
</cp:coreProperties>
</file>