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</p:sldMasterIdLst>
  <p:notesMasterIdLst>
    <p:notesMasterId r:id="rId24"/>
  </p:notesMasterIdLst>
  <p:sldIdLst>
    <p:sldId id="256" r:id="rId4"/>
    <p:sldId id="257" r:id="rId5"/>
    <p:sldId id="275" r:id="rId6"/>
    <p:sldId id="277" r:id="rId7"/>
    <p:sldId id="279" r:id="rId8"/>
    <p:sldId id="259" r:id="rId9"/>
    <p:sldId id="260" r:id="rId10"/>
    <p:sldId id="280" r:id="rId11"/>
    <p:sldId id="281" r:id="rId12"/>
    <p:sldId id="282" r:id="rId13"/>
    <p:sldId id="283" r:id="rId14"/>
    <p:sldId id="284" r:id="rId15"/>
    <p:sldId id="285" r:id="rId16"/>
    <p:sldId id="261" r:id="rId17"/>
    <p:sldId id="286" r:id="rId18"/>
    <p:sldId id="287" r:id="rId19"/>
    <p:sldId id="288" r:id="rId20"/>
    <p:sldId id="265" r:id="rId21"/>
    <p:sldId id="266" r:id="rId22"/>
    <p:sldId id="289" r:id="rId2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5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1" autoAdjust="0"/>
    <p:restoredTop sz="94628"/>
  </p:normalViewPr>
  <p:slideViewPr>
    <p:cSldViewPr snapToGrid="0">
      <p:cViewPr varScale="1">
        <p:scale>
          <a:sx n="79" d="100"/>
          <a:sy n="79" d="100"/>
        </p:scale>
        <p:origin x="10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customschemas.google.com/relationships/presentationmetadata" Target="meta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play</a:t>
            </a:r>
          </a:p>
        </p:txBody>
      </p:sp>
    </p:spTree>
    <p:extLst>
      <p:ext uri="{BB962C8B-B14F-4D97-AF65-F5344CB8AC3E}">
        <p14:creationId xmlns:p14="http://schemas.microsoft.com/office/powerpoint/2010/main" val="7499396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4787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/>
              <a:t>GV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chọn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đúng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183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3677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72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2991399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9593534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35550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130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B61DFB3-0BBA-479A-86E0-A4B5E9B2C9D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2140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6078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8255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32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8803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0554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054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55191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905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639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6272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448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5117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42928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8487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94680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4815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0738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53607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4046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68243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109186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960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10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23455E-3500-4D7D-8126-86E987962AA1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/>
              <a:t>8/15/2023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BAFDC-099D-49D8-B069-B2ED966DA100}" type="slidenum">
              <a:rPr lang="en-US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7994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28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0.png"/><Relationship Id="rId18" Type="http://schemas.microsoft.com/office/2007/relationships/hdphoto" Target="../media/hdphoto8.wdp"/><Relationship Id="rId3" Type="http://schemas.openxmlformats.org/officeDocument/2006/relationships/image" Target="../media/image4.jpeg"/><Relationship Id="rId21" Type="http://schemas.openxmlformats.org/officeDocument/2006/relationships/slide" Target="slide4.xml"/><Relationship Id="rId7" Type="http://schemas.openxmlformats.org/officeDocument/2006/relationships/image" Target="../media/image7.png"/><Relationship Id="rId12" Type="http://schemas.microsoft.com/office/2007/relationships/hdphoto" Target="../media/hdphoto5.wdp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6" Type="http://schemas.microsoft.com/office/2007/relationships/hdphoto" Target="../media/hdphoto7.wdp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11" Type="http://schemas.openxmlformats.org/officeDocument/2006/relationships/image" Target="../media/image9.png"/><Relationship Id="rId5" Type="http://schemas.openxmlformats.org/officeDocument/2006/relationships/image" Target="../media/image6.png"/><Relationship Id="rId15" Type="http://schemas.openxmlformats.org/officeDocument/2006/relationships/image" Target="../media/image11.png"/><Relationship Id="rId23" Type="http://schemas.openxmlformats.org/officeDocument/2006/relationships/image" Target="../media/image16.jpeg"/><Relationship Id="rId10" Type="http://schemas.microsoft.com/office/2007/relationships/hdphoto" Target="../media/hdphoto4.wdp"/><Relationship Id="rId19" Type="http://schemas.openxmlformats.org/officeDocument/2006/relationships/image" Target="../media/image13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14" Type="http://schemas.microsoft.com/office/2007/relationships/hdphoto" Target="../media/hdphoto6.wdp"/><Relationship Id="rId22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microsoft.com/office/2007/relationships/hdphoto" Target="../media/hdphoto9.wdp"/><Relationship Id="rId18" Type="http://schemas.openxmlformats.org/officeDocument/2006/relationships/image" Target="../media/image14.png"/><Relationship Id="rId3" Type="http://schemas.microsoft.com/office/2007/relationships/media" Target="../media/media2.mp3"/><Relationship Id="rId21" Type="http://schemas.openxmlformats.org/officeDocument/2006/relationships/image" Target="../media/image25.png"/><Relationship Id="rId7" Type="http://schemas.openxmlformats.org/officeDocument/2006/relationships/audio" Target="../media/audio1.wav"/><Relationship Id="rId12" Type="http://schemas.openxmlformats.org/officeDocument/2006/relationships/image" Target="../media/image21.png"/><Relationship Id="rId17" Type="http://schemas.openxmlformats.org/officeDocument/2006/relationships/image" Target="../media/image23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20" Type="http://schemas.microsoft.com/office/2007/relationships/hdphoto" Target="../media/hdphoto11.wdp"/><Relationship Id="rId1" Type="http://schemas.microsoft.com/office/2007/relationships/media" Target="../media/media1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5" Type="http://schemas.microsoft.com/office/2007/relationships/hdphoto" Target="../media/hdphoto10.wdp"/><Relationship Id="rId10" Type="http://schemas.openxmlformats.org/officeDocument/2006/relationships/image" Target="../media/image19.gif"/><Relationship Id="rId19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microsoft.com/office/2007/relationships/hdphoto" Target="../media/hdphoto9.wdp"/><Relationship Id="rId18" Type="http://schemas.openxmlformats.org/officeDocument/2006/relationships/image" Target="../media/image14.png"/><Relationship Id="rId3" Type="http://schemas.microsoft.com/office/2007/relationships/media" Target="../media/media2.mp3"/><Relationship Id="rId21" Type="http://schemas.openxmlformats.org/officeDocument/2006/relationships/image" Target="../media/image25.png"/><Relationship Id="rId7" Type="http://schemas.openxmlformats.org/officeDocument/2006/relationships/audio" Target="../media/audio1.wav"/><Relationship Id="rId12" Type="http://schemas.openxmlformats.org/officeDocument/2006/relationships/image" Target="../media/image21.png"/><Relationship Id="rId17" Type="http://schemas.openxmlformats.org/officeDocument/2006/relationships/image" Target="../media/image23.png"/><Relationship Id="rId2" Type="http://schemas.openxmlformats.org/officeDocument/2006/relationships/audio" Target="../media/media1.mp3"/><Relationship Id="rId16" Type="http://schemas.openxmlformats.org/officeDocument/2006/relationships/image" Target="../media/image13.png"/><Relationship Id="rId20" Type="http://schemas.microsoft.com/office/2007/relationships/hdphoto" Target="../media/hdphoto11.wdp"/><Relationship Id="rId1" Type="http://schemas.microsoft.com/office/2007/relationships/media" Target="../media/media1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20.png"/><Relationship Id="rId5" Type="http://schemas.openxmlformats.org/officeDocument/2006/relationships/slideLayout" Target="../slideLayouts/slideLayout2.xml"/><Relationship Id="rId15" Type="http://schemas.microsoft.com/office/2007/relationships/hdphoto" Target="../media/hdphoto10.wdp"/><Relationship Id="rId10" Type="http://schemas.openxmlformats.org/officeDocument/2006/relationships/image" Target="../media/image19.gif"/><Relationship Id="rId19" Type="http://schemas.openxmlformats.org/officeDocument/2006/relationships/image" Target="../media/image24.png"/><Relationship Id="rId4" Type="http://schemas.openxmlformats.org/officeDocument/2006/relationships/audio" Target="../media/media2.mp3"/><Relationship Id="rId9" Type="http://schemas.openxmlformats.org/officeDocument/2006/relationships/image" Target="../media/image18.png"/><Relationship Id="rId14" Type="http://schemas.openxmlformats.org/officeDocument/2006/relationships/image" Target="../media/image22.png"/><Relationship Id="rId22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7.jp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png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7.svg"/><Relationship Id="rId3" Type="http://schemas.openxmlformats.org/officeDocument/2006/relationships/image" Target="../media/image27.jpg"/><Relationship Id="rId7" Type="http://schemas.openxmlformats.org/officeDocument/2006/relationships/image" Target="../media/image41.sv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5.svg"/><Relationship Id="rId5" Type="http://schemas.openxmlformats.org/officeDocument/2006/relationships/image" Target="../media/image39.sv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27.jp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svg"/><Relationship Id="rId10" Type="http://schemas.openxmlformats.org/officeDocument/2006/relationships/image" Target="../media/image5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gif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59.jpe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58.jpeg"/><Relationship Id="rId11" Type="http://schemas.openxmlformats.org/officeDocument/2006/relationships/image" Target="../media/image62.jpeg"/><Relationship Id="rId5" Type="http://schemas.openxmlformats.org/officeDocument/2006/relationships/image" Target="../media/image57.jpg"/><Relationship Id="rId10" Type="http://schemas.openxmlformats.org/officeDocument/2006/relationships/image" Target="../media/image61.png"/><Relationship Id="rId4" Type="http://schemas.openxmlformats.org/officeDocument/2006/relationships/image" Target="../media/image56.jpg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51.png"/><Relationship Id="rId18" Type="http://schemas.openxmlformats.org/officeDocument/2006/relationships/image" Target="../media/image67.png"/><Relationship Id="rId3" Type="http://schemas.openxmlformats.org/officeDocument/2006/relationships/audio" Target="../media/audio1.wav"/><Relationship Id="rId7" Type="http://schemas.openxmlformats.org/officeDocument/2006/relationships/image" Target="../media/image60.gif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gif"/><Relationship Id="rId11" Type="http://schemas.openxmlformats.org/officeDocument/2006/relationships/image" Target="../media/image66.jpeg"/><Relationship Id="rId5" Type="http://schemas.openxmlformats.org/officeDocument/2006/relationships/image" Target="../media/image63.jpg"/><Relationship Id="rId15" Type="http://schemas.openxmlformats.org/officeDocument/2006/relationships/image" Target="../media/image53.png"/><Relationship Id="rId10" Type="http://schemas.openxmlformats.org/officeDocument/2006/relationships/slide" Target="slide13.xml"/><Relationship Id="rId19" Type="http://schemas.openxmlformats.org/officeDocument/2006/relationships/image" Target="../media/image68.svg"/><Relationship Id="rId4" Type="http://schemas.openxmlformats.org/officeDocument/2006/relationships/audio" Target="../media/audio2.wav"/><Relationship Id="rId9" Type="http://schemas.openxmlformats.org/officeDocument/2006/relationships/image" Target="../media/image62.jpeg"/><Relationship Id="rId14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13" Type="http://schemas.openxmlformats.org/officeDocument/2006/relationships/image" Target="../media/image51.png"/><Relationship Id="rId18" Type="http://schemas.openxmlformats.org/officeDocument/2006/relationships/image" Target="../media/image67.png"/><Relationship Id="rId3" Type="http://schemas.openxmlformats.org/officeDocument/2006/relationships/audio" Target="../media/audio1.wav"/><Relationship Id="rId7" Type="http://schemas.openxmlformats.org/officeDocument/2006/relationships/image" Target="../media/image60.gif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4.gif"/><Relationship Id="rId11" Type="http://schemas.openxmlformats.org/officeDocument/2006/relationships/image" Target="../media/image66.jpeg"/><Relationship Id="rId5" Type="http://schemas.openxmlformats.org/officeDocument/2006/relationships/image" Target="../media/image63.jpg"/><Relationship Id="rId15" Type="http://schemas.openxmlformats.org/officeDocument/2006/relationships/image" Target="../media/image53.png"/><Relationship Id="rId10" Type="http://schemas.openxmlformats.org/officeDocument/2006/relationships/slide" Target="slide14.xml"/><Relationship Id="rId19" Type="http://schemas.openxmlformats.org/officeDocument/2006/relationships/image" Target="../media/image68.svg"/><Relationship Id="rId4" Type="http://schemas.openxmlformats.org/officeDocument/2006/relationships/audio" Target="../media/audio2.wav"/><Relationship Id="rId9" Type="http://schemas.openxmlformats.org/officeDocument/2006/relationships/image" Target="../media/image62.jpeg"/><Relationship Id="rId14" Type="http://schemas.openxmlformats.org/officeDocument/2006/relationships/image" Target="../media/image5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slideLayout" Target="../slideLayouts/slideLayout23.xml"/><Relationship Id="rId7" Type="http://schemas.microsoft.com/office/2007/relationships/hdphoto" Target="../media/hdphoto12.wdp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71.png"/><Relationship Id="rId5" Type="http://schemas.openxmlformats.org/officeDocument/2006/relationships/slide" Target="slide16.xml"/><Relationship Id="rId4" Type="http://schemas.openxmlformats.org/officeDocument/2006/relationships/image" Target="../media/image70.jpg"/><Relationship Id="rId9" Type="http://schemas.openxmlformats.org/officeDocument/2006/relationships/image" Target="../media/image7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8.png"/><Relationship Id="rId3" Type="http://schemas.microsoft.com/office/2007/relationships/media" Target="../media/media6.mp3"/><Relationship Id="rId7" Type="http://schemas.openxmlformats.org/officeDocument/2006/relationships/image" Target="../media/image74.jpg"/><Relationship Id="rId12" Type="http://schemas.microsoft.com/office/2007/relationships/hdphoto" Target="../media/hdphoto14.wdp"/><Relationship Id="rId17" Type="http://schemas.openxmlformats.org/officeDocument/2006/relationships/image" Target="../media/image73.jpeg"/><Relationship Id="rId2" Type="http://schemas.openxmlformats.org/officeDocument/2006/relationships/audio" Target="../media/media5.mp3"/><Relationship Id="rId16" Type="http://schemas.microsoft.com/office/2007/relationships/hdphoto" Target="../media/hdphoto12.wdp"/><Relationship Id="rId1" Type="http://schemas.microsoft.com/office/2007/relationships/media" Target="../media/media5.mp3"/><Relationship Id="rId6" Type="http://schemas.openxmlformats.org/officeDocument/2006/relationships/notesSlide" Target="../notesSlides/notesSlide14.xml"/><Relationship Id="rId11" Type="http://schemas.openxmlformats.org/officeDocument/2006/relationships/image" Target="../media/image77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audio" Target="../media/media6.mp3"/><Relationship Id="rId9" Type="http://schemas.microsoft.com/office/2007/relationships/hdphoto" Target="../media/hdphoto13.wdp"/><Relationship Id="rId14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78.png"/><Relationship Id="rId3" Type="http://schemas.microsoft.com/office/2007/relationships/media" Target="../media/media6.mp3"/><Relationship Id="rId7" Type="http://schemas.openxmlformats.org/officeDocument/2006/relationships/image" Target="../media/image79.jpg"/><Relationship Id="rId12" Type="http://schemas.microsoft.com/office/2007/relationships/hdphoto" Target="../media/hdphoto14.wdp"/><Relationship Id="rId17" Type="http://schemas.openxmlformats.org/officeDocument/2006/relationships/image" Target="../media/image73.jpeg"/><Relationship Id="rId2" Type="http://schemas.openxmlformats.org/officeDocument/2006/relationships/audio" Target="../media/media5.mp3"/><Relationship Id="rId16" Type="http://schemas.microsoft.com/office/2007/relationships/hdphoto" Target="../media/hdphoto12.wdp"/><Relationship Id="rId1" Type="http://schemas.microsoft.com/office/2007/relationships/media" Target="../media/media5.mp3"/><Relationship Id="rId6" Type="http://schemas.openxmlformats.org/officeDocument/2006/relationships/notesSlide" Target="../notesSlides/notesSlide15.xml"/><Relationship Id="rId11" Type="http://schemas.openxmlformats.org/officeDocument/2006/relationships/image" Target="../media/image77.png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audio" Target="../media/media6.mp3"/><Relationship Id="rId9" Type="http://schemas.microsoft.com/office/2007/relationships/hdphoto" Target="../media/hdphoto13.wdp"/><Relationship Id="rId14" Type="http://schemas.openxmlformats.org/officeDocument/2006/relationships/slide" Target="slide1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3" Type="http://schemas.openxmlformats.org/officeDocument/2006/relationships/image" Target="../media/image80.jpg"/><Relationship Id="rId7" Type="http://schemas.openxmlformats.org/officeDocument/2006/relationships/image" Target="../media/image37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82.svg"/><Relationship Id="rId4" Type="http://schemas.openxmlformats.org/officeDocument/2006/relationships/image" Target="../media/image81.png"/><Relationship Id="rId9" Type="http://schemas.openxmlformats.org/officeDocument/2006/relationships/image" Target="../media/image8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355833" y="90324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2: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860329" y="3056007"/>
            <a:ext cx="9144000" cy="1705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5</a:t>
            </a:r>
            <a:endParaRPr sz="4800" dirty="0">
              <a:latin typeface="UTM Avo" panose="02040603050506020204" pitchFamily="18" charset="0"/>
              <a:ea typeface="UD Digi Kyokasho N-B" panose="02020700000000000000" pitchFamily="18" charset="-128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Một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số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sự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kiện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ở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trường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học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(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Tiết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 2)</a:t>
            </a:r>
            <a:endParaRPr sz="4800" b="1" i="0" u="none" strike="noStrike" cap="none" dirty="0">
              <a:solidFill>
                <a:srgbClr val="FF0000"/>
              </a:solidFill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ea typeface="UD Digi Kyokasho N-B" panose="02020700000000000000" pitchFamily="18" charset="-128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ea typeface="UD Digi Kyokasho N-B" panose="02020700000000000000" pitchFamily="18" charset="-128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555C1BF-7066-D15D-1EEE-E63F4046F7D9}"/>
              </a:ext>
            </a:extLst>
          </p:cNvPr>
          <p:cNvGrpSpPr/>
          <p:nvPr/>
        </p:nvGrpSpPr>
        <p:grpSpPr>
          <a:xfrm>
            <a:off x="492057" y="1390088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60E5681-82BA-6768-19E3-53B681CBE86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8D5458-2909-ABE6-BBFB-44ECE193E9AF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54774f4bc8287c7337fadd5fbb419d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Bach tuyet\Snow_white_transparen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2722179"/>
            <a:ext cx="1243539" cy="2680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Bach tuyet\43ebd44d263606f876d42fd2f199ea61 (4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8837">
                        <a14:foregroundMark x1="40116" y1="26626" x2="70349" y2="59553"/>
                        <a14:foregroundMark x1="64535" y1="35366" x2="77035" y2="44715"/>
                        <a14:foregroundMark x1="45640" y1="16463" x2="28198" y2="36585"/>
                        <a14:foregroundMark x1="44186" y1="40244" x2="60174" y2="57724"/>
                        <a14:foregroundMark x1="67151" y1="58943" x2="86628" y2="573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38519">
            <a:off x="10592437" y="4662277"/>
            <a:ext cx="1880249" cy="2689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Bach tuyet\43ebd44d263606f876d42fd2f199ea61 (7)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36022" y1="32480" x2="72849" y2="4153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48075" y="4667665"/>
            <a:ext cx="1913197" cy="2551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C:\Users\ADMIN\Desktop\Bach tuyet\RjAwOTQ4MTUyNEI3QjJCRTc2RjA6ZDA1ZjJmYTY2MjBkNDYzY2ZlZDNiOTA1Y2YxYTk1NzA6Ojo6OjA=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0" r="100000">
                        <a14:foregroundMark x1="50431" y1="17647" x2="56466" y2="31120"/>
                        <a14:foregroundMark x1="79526" y1="14611" x2="53879" y2="29412"/>
                        <a14:foregroundMark x1="77586" y1="15180" x2="59914" y2="22960"/>
                        <a14:foregroundMark x1="53017" y1="6641" x2="44397" y2="25427"/>
                        <a14:foregroundMark x1="57328" y1="8918" x2="88793" y2="17837"/>
                        <a14:foregroundMark x1="54526" y1="6072" x2="66810" y2="9488"/>
                        <a14:foregroundMark x1="76509" y1="31499" x2="69397" y2="43643"/>
                        <a14:foregroundMark x1="95690" y1="16698" x2="76940" y2="10247"/>
                        <a14:foregroundMark x1="77586" y1="33776" x2="74353" y2="404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593735">
            <a:off x="9011" y="4789835"/>
            <a:ext cx="2123621" cy="241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1" name="Picture 9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100000">
                        <a14:foregroundMark x1="44267" y1="18935" x2="28800" y2="43984"/>
                        <a14:foregroundMark x1="27200" y1="21696" x2="14667" y2="33728"/>
                        <a14:foregroundMark x1="36533" y1="32150" x2="35467" y2="44576"/>
                        <a14:foregroundMark x1="32533" y1="42801" x2="63733" y2="384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72978">
            <a:off x="7736843" y="4957294"/>
            <a:ext cx="1831975" cy="24768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C:\Users\ADMIN\Desktop\Bach tuyet\43ebd44d263606f876d42fd2f199ea61 (3)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47640" y1="33252" x2="54382" y2="6039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524" y="5232399"/>
            <a:ext cx="2212453" cy="2033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5" name="Picture 13" descr="C:\Users\ADMIN\Desktop\Bach tuyet\43ebd44d263606f876d42fd2f199ea61 (5)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>
                        <a14:foregroundMark x1="50482" y1="26157" x2="67203" y2="63581"/>
                        <a14:foregroundMark x1="38907" y1="22133" x2="24116" y2="4668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8799">
            <a:off x="1408602" y="4577567"/>
            <a:ext cx="1656967" cy="2647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C:\Users\ADMIN\Desktop\Bach tuyet\43ebd44d263606f876d42fd2f199ea61 (8).jp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0" b="100000" l="0" r="100000">
                        <a14:foregroundMark x1="53350" y1="9206" x2="64268" y2="52888"/>
                        <a14:foregroundMark x1="50372" y1="21841" x2="42432" y2="44585"/>
                        <a14:foregroundMark x1="38462" y1="36643" x2="57320" y2="45668"/>
                        <a14:foregroundMark x1="75682" y1="36282" x2="60298" y2="47834"/>
                        <a14:foregroundMark x1="71712" y1="29422" x2="76179" y2="37365"/>
                        <a14:foregroundMark x1="44417" y1="31949" x2="32506" y2="47112"/>
                        <a14:foregroundMark x1="35484" y1="33755" x2="44417" y2="42780"/>
                        <a14:foregroundMark x1="48387" y1="85740" x2="36476" y2="93321"/>
                        <a14:foregroundMark x1="46402" y1="14982" x2="37965" y2="30505"/>
                        <a14:foregroundMark x1="61787" y1="20397" x2="71216" y2="32310"/>
                        <a14:foregroundMark x1="50656" y1="20076" x2="55381" y2="26769"/>
                        <a14:foregroundMark x1="57743" y1="14532" x2="70341" y2="2504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48800" y="4363395"/>
            <a:ext cx="2111365" cy="2902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5200" y="-2947963"/>
            <a:ext cx="9770739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2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19199" y="-2825162"/>
            <a:ext cx="6078553" cy="103074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883" y="-1955800"/>
            <a:ext cx="9187917" cy="407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2644461" y="584200"/>
            <a:ext cx="75155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CHƠI TRỐN TÌM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CÙNG BẠCH TUYẾT VÀ 7 CHÚ LÙN</a:t>
            </a:r>
          </a:p>
        </p:txBody>
      </p:sp>
      <p:pic>
        <p:nvPicPr>
          <p:cNvPr id="15" name="Picture 11" descr="C:\Users\ADMIN\Desktop\Tai nguyen thiet ke tro choi\Angry birds epic birds\1505573783630 (2).png">
            <a:hlinkClick r:id="rId21" action="ppaction://hlinksldjump"/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0170" y="5901542"/>
            <a:ext cx="1426197" cy="7808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1D017DCC-B711-D64E-C9D6-53087B49B84A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58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7340875" y="4702316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4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2218663" y="3854845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75" y="-351157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475" y="-802641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9200" y="-657027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8400" y="-454422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295" y="-2518818"/>
            <a:ext cx="9626252" cy="483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775244" y="352215"/>
            <a:ext cx="8276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Hoạt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động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nào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thường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diễn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ra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vào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ngày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khai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giảng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năm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mới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ở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các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trường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Tiểu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học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?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3" name="Explosion 1 32"/>
          <p:cNvSpPr/>
          <p:nvPr/>
        </p:nvSpPr>
        <p:spPr>
          <a:xfrm>
            <a:off x="3905087" y="4566017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82874" y="2384824"/>
            <a:ext cx="2921338" cy="1427872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Cô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giáo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dắt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tay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các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bạn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học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sinh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vào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lớp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1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tiến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vào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sân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trường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955068" y="2365877"/>
            <a:ext cx="2115192" cy="142392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kéo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co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6560738" y="2361547"/>
            <a:ext cx="2471556" cy="1450014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Quyên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góp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ủng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hộ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học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sinh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nơi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khó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khăn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27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16904" y="3644927"/>
            <a:ext cx="2295400" cy="330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B07CD3EC-84A8-8495-E2FC-645612AE73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5FDF05C-6431-3DA6-AA4B-14BD532898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8D39E47-CDFC-8B5D-49BD-70202D665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3972470-7CCE-44BC-A958-26EB846DB09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  <p:sp>
        <p:nvSpPr>
          <p:cNvPr id="7" name="Rounded Rectangle 49">
            <a:extLst>
              <a:ext uri="{FF2B5EF4-FFF2-40B4-BE49-F238E27FC236}">
                <a16:creationId xmlns:a16="http://schemas.microsoft.com/office/drawing/2014/main" id="{F0907225-7434-69F9-585C-9DA2EB84B257}"/>
              </a:ext>
            </a:extLst>
          </p:cNvPr>
          <p:cNvSpPr/>
          <p:nvPr/>
        </p:nvSpPr>
        <p:spPr>
          <a:xfrm>
            <a:off x="9528469" y="2384824"/>
            <a:ext cx="2008129" cy="141599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Tổ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chức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giải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thi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đấu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cờ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vua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D4472724-CC80-ECEC-C964-4E911296E1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651000" y="242701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4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8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1" grpId="0"/>
      <p:bldP spid="33" grpId="0" animBg="1"/>
      <p:bldP spid="33" grpId="1" animBg="1"/>
      <p:bldP spid="33" grpId="2" animBg="1"/>
      <p:bldP spid="44" grpId="0" animBg="1"/>
      <p:bldP spid="44" grpId="1" animBg="1"/>
      <p:bldP spid="45" grpId="0" animBg="1"/>
      <p:bldP spid="4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Bach tuyet\b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5" descr="C:\Users\ADMIN\Desktop\Bach tuyet\Bambi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339" flipH="1">
            <a:off x="9728476" y="3974979"/>
            <a:ext cx="13208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6" descr="C:\Users\ADMIN\Desktop\Bach tuyet\esquilo001.gif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71667" flipH="1">
            <a:off x="1722943" y="4205830"/>
            <a:ext cx="1320800" cy="1445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7" descr="C:\Users\ADMIN\Desktop\Bach tuyet\767e08fbae2de8679fbba6d8cecba19e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2524" flipH="1">
            <a:off x="4768623" y="4677444"/>
            <a:ext cx="1092200" cy="15254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esktop\Bach tuyet\43ebd44d263606f876d42fd2f199ea61 (2).jpg"/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>
                        <a14:foregroundMark x1="22133" y1="31361" x2="44000" y2="50296"/>
                        <a14:foregroundMark x1="64267" y1="40039" x2="40800" y2="47535"/>
                        <a14:foregroundMark x1="44533" y1="14398" x2="40800" y2="25444"/>
                        <a14:foregroundMark x1="26400" y1="22288" x2="16800" y2="337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11047">
            <a:off x="6629092" y="3771743"/>
            <a:ext cx="2076448" cy="280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-1239459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2257" y="-1206708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C:\Users\ADMIN\Desktop\Bach tuyet\511929473-photo-clip-tree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2906" y="-1239459"/>
            <a:ext cx="7213600" cy="76098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3" descr="C:\Users\ADMIN\Desktop\Bach tuyet\arbre-majestueux-42629281.jpg"/>
          <p:cNvPicPr>
            <a:picLocks noChangeAspect="1" noChangeArrowheads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0" b="100000" l="0" r="100000">
                        <a14:backgroundMark x1="47875" y1="35969" x2="47875" y2="3730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880" y="-1206708"/>
            <a:ext cx="7010400" cy="7868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10" descr="C:\Users\ADMIN\Desktop\Tai nguyen thiet ke tro choi\Bảng gỗ\wooden-blank-sign-clipart-1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1295" y="-2518818"/>
            <a:ext cx="9626252" cy="4830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775244" y="352215"/>
            <a:ext cx="827678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Chọn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đáp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án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đúng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hoàn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thành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3600" b="0" i="0" u="none" strike="noStrike" kern="0" cap="none" spc="0" normalizeH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sau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: “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Ngày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…. là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ngày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đầu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tiên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mở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đầu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một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năm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 </a:t>
            </a:r>
            <a:r>
              <a:rPr lang="en-US" sz="3600" dirty="0" err="1">
                <a:solidFill>
                  <a:srgbClr val="FFFFFF"/>
                </a:solidFill>
                <a:latin typeface="UTM Avo" panose="02040603050506020204" pitchFamily="18" charset="0"/>
              </a:rPr>
              <a:t>học</a:t>
            </a:r>
            <a:r>
              <a:rPr lang="en-US" sz="3600" dirty="0">
                <a:solidFill>
                  <a:srgbClr val="FFFFFF"/>
                </a:solidFill>
                <a:latin typeface="UTM Avo" panose="02040603050506020204" pitchFamily="18" charset="0"/>
              </a:rPr>
              <a:t>.”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33" name="Explosion 1 32"/>
          <p:cNvSpPr/>
          <p:nvPr/>
        </p:nvSpPr>
        <p:spPr>
          <a:xfrm>
            <a:off x="3905087" y="4566017"/>
            <a:ext cx="4017104" cy="2729895"/>
          </a:xfrm>
          <a:prstGeom prst="irregularSeal1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  <a:sym typeface="Arial"/>
              </a:rPr>
              <a:t>ĐÚNG RỒI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6639183" y="2375403"/>
            <a:ext cx="2262130" cy="1427872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C.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Khai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giảng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5" name="Rounded Rectangle 44"/>
          <p:cNvSpPr/>
          <p:nvPr/>
        </p:nvSpPr>
        <p:spPr>
          <a:xfrm>
            <a:off x="3646583" y="2365877"/>
            <a:ext cx="2423677" cy="1423925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B.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Nhà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giáo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Việt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Nam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538261" y="2373422"/>
            <a:ext cx="2471556" cy="1450014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A. </a:t>
            </a:r>
            <a:r>
              <a:rPr lang="en-US" sz="2000" dirty="0" err="1">
                <a:solidFill>
                  <a:srgbClr val="0000FF"/>
                </a:solidFill>
                <a:latin typeface="UTM Avo" panose="02040603050506020204" pitchFamily="18" charset="0"/>
              </a:rPr>
              <a:t>Bế</a:t>
            </a:r>
            <a:r>
              <a:rPr lang="en-US" sz="2000" dirty="0">
                <a:solidFill>
                  <a:srgbClr val="0000FF"/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rgbClr val="0000FF"/>
                </a:solidFill>
                <a:latin typeface="UTM Avo" panose="02040603050506020204" pitchFamily="18" charset="0"/>
              </a:rPr>
              <a:t>giảng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027" name="Picture 3" descr="C:\Users\ADMIN\Desktop\Bach tuyet\43ebd44d263606f876d42fd2f199ea61 (6).jp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0" b="99730" l="0" r="96894">
                        <a14:foregroundMark x1="46584" y1="15676" x2="56646" y2="19730"/>
                        <a14:foregroundMark x1="66708" y1="13784" x2="66335" y2="24054"/>
                        <a14:foregroundMark x1="68944" y1="14595" x2="68199" y2="23784"/>
                        <a14:foregroundMark x1="19006" y1="52973" x2="19379" y2="70811"/>
                        <a14:foregroundMark x1="7453" y1="65135" x2="38758" y2="64865"/>
                        <a14:foregroundMark x1="17516" y1="51622" x2="29814" y2="58378"/>
                        <a14:foregroundMark x1="7826" y1="63514" x2="19752" y2="6297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327773" y="4110364"/>
            <a:ext cx="2467740" cy="3550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B07CD3EC-84A8-8495-E2FC-645612AE736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591733" y="4078817"/>
            <a:ext cx="812800" cy="812800"/>
          </a:xfrm>
          <a:prstGeom prst="rect">
            <a:avLst/>
          </a:prstGeom>
        </p:spPr>
      </p:pic>
      <p:pic>
        <p:nvPicPr>
          <p:cNvPr id="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5FDF05C-6431-3DA6-AA4B-14BD53289802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13851467" y="4737100"/>
            <a:ext cx="812800" cy="812800"/>
          </a:xfrm>
          <a:prstGeom prst="rect">
            <a:avLst/>
          </a:prstGeom>
        </p:spPr>
      </p:pic>
      <p:pic>
        <p:nvPicPr>
          <p:cNvPr id="5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8D39E47-CDFC-8B5D-49BD-70202D665D3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267728" y="6682775"/>
            <a:ext cx="812800" cy="812800"/>
          </a:xfrm>
          <a:prstGeom prst="rect">
            <a:avLst/>
          </a:prstGeom>
        </p:spPr>
      </p:pic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63972470-7CCE-44BC-A958-26EB846DB09D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041"/>
            <a:ext cx="797560" cy="890041"/>
          </a:xfrm>
          <a:prstGeom prst="rect">
            <a:avLst/>
          </a:prstGeom>
        </p:spPr>
      </p:pic>
      <p:sp>
        <p:nvSpPr>
          <p:cNvPr id="7" name="Rounded Rectangle 49">
            <a:extLst>
              <a:ext uri="{FF2B5EF4-FFF2-40B4-BE49-F238E27FC236}">
                <a16:creationId xmlns:a16="http://schemas.microsoft.com/office/drawing/2014/main" id="{F0907225-7434-69F9-585C-9DA2EB84B257}"/>
              </a:ext>
            </a:extLst>
          </p:cNvPr>
          <p:cNvSpPr/>
          <p:nvPr/>
        </p:nvSpPr>
        <p:spPr>
          <a:xfrm>
            <a:off x="9528468" y="2384824"/>
            <a:ext cx="2336697" cy="1415997"/>
          </a:xfrm>
          <a:prstGeom prst="roundRect">
            <a:avLst/>
          </a:prstGeom>
          <a:solidFill>
            <a:srgbClr val="FFFF66"/>
          </a:solidFill>
          <a:ln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D.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Tết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Nguyên</a:t>
            </a:r>
            <a:r>
              <a:rPr kumimoji="0" lang="en-US" sz="2000" b="0" i="0" u="none" strike="noStrike" kern="0" cap="none" spc="0" normalizeH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000" b="0" i="0" u="none" strike="noStrike" kern="0" cap="none" spc="0" normalizeH="0" noProof="0" dirty="0" err="1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đán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4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096194C-CF24-3748-76F0-5066544BFB6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439333" y="423121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128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5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26" presetClass="emph" presetSubtype="0" repeatCount="3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3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1" presetClass="exit" presetSubtype="0" fill="hold" grpId="2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6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7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8" fill="hold">
                      <p:stCondLst>
                        <p:cond delay="0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3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5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6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7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9" dur="284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audio>
              <p:cMediaNode vol="80000">
                <p:cTn id="9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audio>
              <p:cMediaNode vol="80000">
                <p:cTn id="9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9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0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01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2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3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5" dur="28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1" grpId="0"/>
      <p:bldP spid="33" grpId="0" animBg="1"/>
      <p:bldP spid="33" grpId="1" animBg="1"/>
      <p:bldP spid="33" grpId="2" animBg="1"/>
      <p:bldP spid="44" grpId="0" animBg="1"/>
      <p:bldP spid="44" grpId="1" animBg="1"/>
      <p:bldP spid="45" grpId="0" animBg="1"/>
      <p:bldP spid="4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>
            <a:extLst>
              <a:ext uri="{FF2B5EF4-FFF2-40B4-BE49-F238E27FC236}">
                <a16:creationId xmlns:a16="http://schemas.microsoft.com/office/drawing/2014/main" id="{ECCBF7FD-DAC0-C109-CACA-EB2FCDAA5B32}"/>
              </a:ext>
            </a:extLst>
          </p:cNvPr>
          <p:cNvSpPr txBox="1"/>
          <p:nvPr/>
        </p:nvSpPr>
        <p:spPr>
          <a:xfrm>
            <a:off x="954609" y="1584587"/>
            <a:ext cx="10659140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nl-NL" sz="24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3. Sự tham gia của học sinh trong một số sự kiện ở trường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A631B6-BF03-D7FD-6736-DA3628036BB6}"/>
              </a:ext>
            </a:extLst>
          </p:cNvPr>
          <p:cNvSpPr/>
          <p:nvPr/>
        </p:nvSpPr>
        <p:spPr>
          <a:xfrm>
            <a:off x="1264051" y="2154408"/>
            <a:ext cx="10927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24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Nhận xét về sự tham gia của các bạn học sinh trong Ngày hội Đọc sách qua các hình. 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16009F-1421-C99D-FF1B-470AA48B0E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57" y="4805241"/>
            <a:ext cx="2395973" cy="203318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9D210F6-F631-3C8E-8445-5B8D8AD4079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466" y="4840235"/>
            <a:ext cx="2668693" cy="20177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C29B4EA-D4C1-97B6-E5CD-F643010E4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6539" y="4842918"/>
            <a:ext cx="2509849" cy="19461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BC4E3-5BB1-770A-846F-D9E3593973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0466" y="2884599"/>
            <a:ext cx="2742007" cy="19772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B27F408-C102-A399-9C01-10A4C03FACD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417" y="2924428"/>
            <a:ext cx="2509848" cy="185617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D17FDD-50F7-AA03-01F8-0607373183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556" y="2944739"/>
            <a:ext cx="2395973" cy="19431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4">
            <a:extLst>
              <a:ext uri="{FF2B5EF4-FFF2-40B4-BE49-F238E27FC236}">
                <a16:creationId xmlns:a16="http://schemas.microsoft.com/office/drawing/2014/main" id="{BDB60474-44BC-3A2E-45F5-71401EF525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1159206">
            <a:off x="1350966" y="3099700"/>
            <a:ext cx="504205" cy="854584"/>
          </a:xfrm>
          <a:prstGeom prst="rect">
            <a:avLst/>
          </a:prstGeom>
        </p:spPr>
      </p:pic>
      <p:pic>
        <p:nvPicPr>
          <p:cNvPr id="4" name="Picture 21">
            <a:extLst>
              <a:ext uri="{FF2B5EF4-FFF2-40B4-BE49-F238E27FC236}">
                <a16:creationId xmlns:a16="http://schemas.microsoft.com/office/drawing/2014/main" id="{9CCB456F-F3AF-3ADF-F63C-009D81C059D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25777">
            <a:off x="23985" y="5047923"/>
            <a:ext cx="1997216" cy="1667676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16BF82A1-6FE8-2442-97BD-5ECBD57BE18F}"/>
              </a:ext>
            </a:extLst>
          </p:cNvPr>
          <p:cNvSpPr/>
          <p:nvPr/>
        </p:nvSpPr>
        <p:spPr>
          <a:xfrm>
            <a:off x="938270" y="1534910"/>
            <a:ext cx="10315459" cy="12077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Sự tham gia của các bạn học sinh trong Ngày hội đọc sách qua các hình: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AF5884-B680-7FD2-1641-CABFC15FBF16}"/>
              </a:ext>
            </a:extLst>
          </p:cNvPr>
          <p:cNvSpPr/>
          <p:nvPr/>
        </p:nvSpPr>
        <p:spPr>
          <a:xfrm>
            <a:off x="1522377" y="3179362"/>
            <a:ext cx="6964046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v"/>
            </a:pPr>
            <a:r>
              <a:rPr lang="nl-NL" sz="26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Hoạt động văn nghệ.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67879F-F597-799B-CFBD-3D6309B5E19E}"/>
              </a:ext>
            </a:extLst>
          </p:cNvPr>
          <p:cNvSpPr/>
          <p:nvPr/>
        </p:nvSpPr>
        <p:spPr>
          <a:xfrm>
            <a:off x="1522378" y="4472337"/>
            <a:ext cx="1049583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nl-NL" sz="2600" i="1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Chăm chú đọc sách và viết cảm nghĩ về ngày đọc sách, </a:t>
            </a:r>
            <a:endParaRPr lang="en-US" sz="260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BCCC058-0113-6A77-A2A6-87A43C94F0CC}"/>
              </a:ext>
            </a:extLst>
          </p:cNvPr>
          <p:cNvSpPr/>
          <p:nvPr/>
        </p:nvSpPr>
        <p:spPr>
          <a:xfrm>
            <a:off x="1522377" y="5047119"/>
            <a:ext cx="5555079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nl-NL" sz="26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Xung phong giới thiệu sách,..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97CA8B-2233-005A-E324-71ECA45596E8}"/>
              </a:ext>
            </a:extLst>
          </p:cNvPr>
          <p:cNvSpPr/>
          <p:nvPr/>
        </p:nvSpPr>
        <p:spPr>
          <a:xfrm>
            <a:off x="1522377" y="3817593"/>
            <a:ext cx="345278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itchFamily="2" charset="2"/>
              <a:buChar char="v"/>
            </a:pPr>
            <a:r>
              <a:rPr lang="nl-NL" sz="26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Quyên góp sách</a:t>
            </a:r>
            <a:endParaRPr lang="en-US" sz="26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82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3FE7AD5-C8A2-88CE-8BBF-52F37EE07B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15797" y="3134731"/>
            <a:ext cx="5279923" cy="2775047"/>
          </a:xfrm>
          <a:prstGeom prst="rect">
            <a:avLst/>
          </a:prstGeom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3A87351E-8270-FA40-CC8B-284807E023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6592784" y="3233155"/>
            <a:ext cx="5405312" cy="2624728"/>
          </a:xfrm>
          <a:prstGeom prst="rect">
            <a:avLst/>
          </a:prstGeom>
        </p:spPr>
      </p:pic>
      <p:grpSp>
        <p:nvGrpSpPr>
          <p:cNvPr id="4" name="Group 20">
            <a:extLst>
              <a:ext uri="{FF2B5EF4-FFF2-40B4-BE49-F238E27FC236}">
                <a16:creationId xmlns:a16="http://schemas.microsoft.com/office/drawing/2014/main" id="{B8AA36E2-12F5-D5CD-7541-8186FB93AA01}"/>
              </a:ext>
            </a:extLst>
          </p:cNvPr>
          <p:cNvGrpSpPr/>
          <p:nvPr/>
        </p:nvGrpSpPr>
        <p:grpSpPr>
          <a:xfrm>
            <a:off x="2391716" y="2870085"/>
            <a:ext cx="989633" cy="630415"/>
            <a:chOff x="0" y="0"/>
            <a:chExt cx="1544282" cy="1677609"/>
          </a:xfrm>
        </p:grpSpPr>
        <p:pic>
          <p:nvPicPr>
            <p:cNvPr id="5" name="Picture 21">
              <a:extLst>
                <a:ext uri="{FF2B5EF4-FFF2-40B4-BE49-F238E27FC236}">
                  <a16:creationId xmlns:a16="http://schemas.microsoft.com/office/drawing/2014/main" id="{498BDD54-5E1F-409A-38A6-74051D9E670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5902287">
              <a:off x="22929" y="168600"/>
              <a:ext cx="1498424" cy="1340409"/>
            </a:xfrm>
            <a:prstGeom prst="rect">
              <a:avLst/>
            </a:prstGeom>
          </p:spPr>
        </p:pic>
        <p:pic>
          <p:nvPicPr>
            <p:cNvPr id="6" name="Picture 22">
              <a:extLst>
                <a:ext uri="{FF2B5EF4-FFF2-40B4-BE49-F238E27FC236}">
                  <a16:creationId xmlns:a16="http://schemas.microsoft.com/office/drawing/2014/main" id="{06B1EC85-9179-D108-E1AE-070F10D55B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24681" t="19957" r="25654" b="19187"/>
            <a:stretch>
              <a:fillRect/>
            </a:stretch>
          </p:blipFill>
          <p:spPr>
            <a:xfrm rot="489684">
              <a:off x="249959" y="276757"/>
              <a:ext cx="917365" cy="1124095"/>
            </a:xfrm>
            <a:prstGeom prst="rect">
              <a:avLst/>
            </a:prstGeom>
          </p:spPr>
        </p:pic>
      </p:grpSp>
      <p:grpSp>
        <p:nvGrpSpPr>
          <p:cNvPr id="7" name="Group 23">
            <a:extLst>
              <a:ext uri="{FF2B5EF4-FFF2-40B4-BE49-F238E27FC236}">
                <a16:creationId xmlns:a16="http://schemas.microsoft.com/office/drawing/2014/main" id="{C7D7118B-E2CE-0570-37D1-4C83F5EBCAEE}"/>
              </a:ext>
            </a:extLst>
          </p:cNvPr>
          <p:cNvGrpSpPr/>
          <p:nvPr/>
        </p:nvGrpSpPr>
        <p:grpSpPr>
          <a:xfrm>
            <a:off x="8974511" y="3002385"/>
            <a:ext cx="989633" cy="630415"/>
            <a:chOff x="0" y="0"/>
            <a:chExt cx="1544282" cy="1677609"/>
          </a:xfrm>
        </p:grpSpPr>
        <p:pic>
          <p:nvPicPr>
            <p:cNvPr id="8" name="Picture 24">
              <a:extLst>
                <a:ext uri="{FF2B5EF4-FFF2-40B4-BE49-F238E27FC236}">
                  <a16:creationId xmlns:a16="http://schemas.microsoft.com/office/drawing/2014/main" id="{AF3CA6A0-D07C-C930-D796-7B00EED253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 rot="5902287">
              <a:off x="22929" y="168600"/>
              <a:ext cx="1498424" cy="1340409"/>
            </a:xfrm>
            <a:prstGeom prst="rect">
              <a:avLst/>
            </a:prstGeom>
          </p:spPr>
        </p:pic>
        <p:pic>
          <p:nvPicPr>
            <p:cNvPr id="9" name="Picture 25">
              <a:extLst>
                <a:ext uri="{FF2B5EF4-FFF2-40B4-BE49-F238E27FC236}">
                  <a16:creationId xmlns:a16="http://schemas.microsoft.com/office/drawing/2014/main" id="{48EBC0B7-FD21-F523-AB63-1CCFF3DE5EA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 l="24681" t="19957" r="25654" b="19187"/>
            <a:stretch>
              <a:fillRect/>
            </a:stretch>
          </p:blipFill>
          <p:spPr>
            <a:xfrm rot="489684">
              <a:off x="249959" y="276757"/>
              <a:ext cx="917365" cy="1124095"/>
            </a:xfrm>
            <a:prstGeom prst="rect">
              <a:avLst/>
            </a:prstGeom>
          </p:spPr>
        </p:pic>
      </p:grpSp>
      <p:pic>
        <p:nvPicPr>
          <p:cNvPr id="10" name="Picture 29">
            <a:extLst>
              <a:ext uri="{FF2B5EF4-FFF2-40B4-BE49-F238E27FC236}">
                <a16:creationId xmlns:a16="http://schemas.microsoft.com/office/drawing/2014/main" id="{2167003A-B3EC-E1B3-5FC3-3A7C124FB55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 rot="262007">
            <a:off x="4005882" y="1608096"/>
            <a:ext cx="4345529" cy="980082"/>
          </a:xfrm>
          <a:prstGeom prst="rect">
            <a:avLst/>
          </a:prstGeom>
        </p:spPr>
      </p:pic>
      <p:sp>
        <p:nvSpPr>
          <p:cNvPr id="11" name="TextBox 30">
            <a:extLst>
              <a:ext uri="{FF2B5EF4-FFF2-40B4-BE49-F238E27FC236}">
                <a16:creationId xmlns:a16="http://schemas.microsoft.com/office/drawing/2014/main" id="{B55F2BB8-3D42-7F35-23D0-75F0A2700A15}"/>
              </a:ext>
            </a:extLst>
          </p:cNvPr>
          <p:cNvSpPr txBox="1"/>
          <p:nvPr/>
        </p:nvSpPr>
        <p:spPr>
          <a:xfrm>
            <a:off x="2701263" y="625983"/>
            <a:ext cx="6757908" cy="17097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7114"/>
              </a:lnSpc>
              <a:spcBef>
                <a:spcPct val="0"/>
              </a:spcBef>
            </a:pPr>
            <a:r>
              <a:rPr lang="en-US" sz="26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LIÊN HỆ BẢN THÂN</a:t>
            </a:r>
          </a:p>
        </p:txBody>
      </p:sp>
      <p:pic>
        <p:nvPicPr>
          <p:cNvPr id="12" name="Picture 31">
            <a:extLst>
              <a:ext uri="{FF2B5EF4-FFF2-40B4-BE49-F238E27FC236}">
                <a16:creationId xmlns:a16="http://schemas.microsoft.com/office/drawing/2014/main" id="{3CA7EDD3-09C9-A3DF-EDA2-03DA84C0F2EE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437957">
            <a:off x="3466627" y="1613934"/>
            <a:ext cx="1128813" cy="569257"/>
          </a:xfrm>
          <a:prstGeom prst="rect">
            <a:avLst/>
          </a:prstGeom>
        </p:spPr>
      </p:pic>
      <p:pic>
        <p:nvPicPr>
          <p:cNvPr id="13" name="Picture 32">
            <a:extLst>
              <a:ext uri="{FF2B5EF4-FFF2-40B4-BE49-F238E27FC236}">
                <a16:creationId xmlns:a16="http://schemas.microsoft.com/office/drawing/2014/main" id="{32CEDF2F-C74C-35CE-EAF0-5304EC0584D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>
            <a:fillRect/>
          </a:stretch>
        </p:blipFill>
        <p:spPr>
          <a:xfrm rot="10359667" flipV="1">
            <a:off x="7561340" y="1994810"/>
            <a:ext cx="1128813" cy="569257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F139483A-9853-CBBD-C798-B34764AACDA1}"/>
              </a:ext>
            </a:extLst>
          </p:cNvPr>
          <p:cNvSpPr/>
          <p:nvPr/>
        </p:nvSpPr>
        <p:spPr>
          <a:xfrm>
            <a:off x="1009195" y="3166720"/>
            <a:ext cx="5931364" cy="23580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Em đã tham gia hoạt động </a:t>
            </a:r>
          </a:p>
          <a:p>
            <a:pPr>
              <a:lnSpc>
                <a:spcPct val="20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nào trong Ngày hội Đọc </a:t>
            </a:r>
          </a:p>
          <a:p>
            <a:pPr>
              <a:lnSpc>
                <a:spcPct val="200000"/>
              </a:lnSpc>
            </a:pPr>
            <a:r>
              <a:rPr lang="nl-NL" sz="2600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sách?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A5F9B2F-51BD-E518-AA80-CF300174EF47}"/>
              </a:ext>
            </a:extLst>
          </p:cNvPr>
          <p:cNvSpPr/>
          <p:nvPr/>
        </p:nvSpPr>
        <p:spPr>
          <a:xfrm>
            <a:off x="7110964" y="3649601"/>
            <a:ext cx="5931364" cy="15577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26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Em thích hoạt động nào? </a:t>
            </a:r>
          </a:p>
          <a:p>
            <a:pPr>
              <a:lnSpc>
                <a:spcPct val="200000"/>
              </a:lnSpc>
            </a:pPr>
            <a:r>
              <a:rPr lang="nl-NL" sz="2600" i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Vì sao? </a:t>
            </a:r>
            <a:endParaRPr lang="en-US" sz="26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625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2">
            <a:extLst>
              <a:ext uri="{FF2B5EF4-FFF2-40B4-BE49-F238E27FC236}">
                <a16:creationId xmlns:a16="http://schemas.microsoft.com/office/drawing/2014/main" id="{E6AC8DF5-D94E-06A5-4548-73AE8526E4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5400000" flipV="1">
            <a:off x="7583899" y="-1951765"/>
            <a:ext cx="1274694" cy="704938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647004C2-0A17-839B-78AE-1AA6192CC1DF}"/>
              </a:ext>
            </a:extLst>
          </p:cNvPr>
          <p:cNvSpPr/>
          <p:nvPr/>
        </p:nvSpPr>
        <p:spPr>
          <a:xfrm>
            <a:off x="4625267" y="993214"/>
            <a:ext cx="7191958" cy="992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nl-NL" sz="24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Trò chơi “Lựa chọn hoạt động của học sinh </a:t>
            </a:r>
          </a:p>
          <a:p>
            <a:pPr algn="ctr">
              <a:lnSpc>
                <a:spcPct val="130000"/>
              </a:lnSpc>
            </a:pPr>
            <a:r>
              <a:rPr lang="nl-NL" sz="2400" b="1" dirty="0">
                <a:solidFill>
                  <a:srgbClr val="002060"/>
                </a:solidFill>
                <a:latin typeface="UTM Avo" panose="02040603050506020204" pitchFamily="18" charset="0"/>
                <a:cs typeface="Arial" pitchFamily="34" charset="0"/>
              </a:rPr>
              <a:t>cho phù hợp với từng sự kiện”</a:t>
            </a:r>
            <a:endParaRPr lang="en-US" sz="2400" dirty="0">
              <a:solidFill>
                <a:srgbClr val="002060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C618121-C30B-BEF9-BA91-3A8049D08F6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9166" y="2287960"/>
            <a:ext cx="2529325" cy="211322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FB420D1E-8E35-7CA7-84EF-7BAD069766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7296" y="2347198"/>
            <a:ext cx="2612406" cy="216815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3D2D36E-BC6F-0559-B278-6DC7E45FB3E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12916" y="2410638"/>
            <a:ext cx="2347441" cy="221956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92C9B472-14B7-9035-3FD0-E38F1F59F2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29166" y="4331805"/>
            <a:ext cx="2529325" cy="22623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336A4581-C5EA-0D36-6CFB-581761AF6E6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7296" y="4537322"/>
            <a:ext cx="2612406" cy="212347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BE72169-806E-F8FE-8467-7C4D587E57B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1225" y="4647725"/>
            <a:ext cx="2530821" cy="2018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34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" action="ppaction://noaction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21" y="2183862"/>
            <a:ext cx="817945" cy="8361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" y="433298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30" y="206094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78" y="46527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2" name="cauhoi"/>
          <p:cNvSpPr/>
          <p:nvPr/>
        </p:nvSpPr>
        <p:spPr>
          <a:xfrm>
            <a:off x="1608240" y="127308"/>
            <a:ext cx="845016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nhanb"/>
          <p:cNvSpPr/>
          <p:nvPr/>
        </p:nvSpPr>
        <p:spPr>
          <a:xfrm>
            <a:off x="7839337" y="4587927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nhand"/>
          <p:cNvSpPr/>
          <p:nvPr/>
        </p:nvSpPr>
        <p:spPr>
          <a:xfrm>
            <a:off x="7889593" y="2054252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/>
          <p:cNvSpPr/>
          <p:nvPr/>
        </p:nvSpPr>
        <p:spPr>
          <a:xfrm>
            <a:off x="3887664" y="1996687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11157" y="379721"/>
            <a:ext cx="66443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phù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hợp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sự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kiện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vui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Tết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Trung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thu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82" y="71481"/>
            <a:ext cx="1240410" cy="1566715"/>
          </a:xfrm>
          <a:prstGeom prst="rect">
            <a:avLst/>
          </a:prstGeom>
        </p:spPr>
      </p:pic>
      <p:pic>
        <p:nvPicPr>
          <p:cNvPr id="35" name="hoad">
            <a:extLst>
              <a:ext uri="{FF2B5EF4-FFF2-40B4-BE49-F238E27FC236}">
                <a16:creationId xmlns:a16="http://schemas.microsoft.com/office/drawing/2014/main" id="{74FE2534-2F06-D853-8A6A-3F8C3C0C98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0" y="448333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7" name="hoad">
            <a:extLst>
              <a:ext uri="{FF2B5EF4-FFF2-40B4-BE49-F238E27FC236}">
                <a16:creationId xmlns:a16="http://schemas.microsoft.com/office/drawing/2014/main" id="{19575200-DB91-CEBD-F641-8263710A5F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55" y="2092935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A6343B6-2E58-8071-29A4-689CD8CBDB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6167" y="1972337"/>
            <a:ext cx="2529325" cy="211322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1779A21-DDF2-3ED6-E7D1-A14D63EC8B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37752" y="1895438"/>
            <a:ext cx="2612406" cy="216815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5561856-47EA-2223-6AFB-DB4FC60B4A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36150" y="1955765"/>
            <a:ext cx="2347441" cy="221956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AA3EB6D-1BDC-159F-FE84-594722E193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5445" y="4371208"/>
            <a:ext cx="2529325" cy="226234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5F98F7-0DFA-E03C-7C2B-1859DACEAFA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08896" y="4440588"/>
            <a:ext cx="2612406" cy="212347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0F5BA74-5E34-7197-524B-8BF8A1B2AE9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53737" y="4547878"/>
            <a:ext cx="2530821" cy="2018131"/>
          </a:xfrm>
          <a:prstGeom prst="rect">
            <a:avLst/>
          </a:prstGeom>
        </p:spPr>
      </p:pic>
      <p:pic>
        <p:nvPicPr>
          <p:cNvPr id="48" name="Graphic 47" descr="Checkmark with solid fill">
            <a:extLst>
              <a:ext uri="{FF2B5EF4-FFF2-40B4-BE49-F238E27FC236}">
                <a16:creationId xmlns:a16="http://schemas.microsoft.com/office/drawing/2014/main" id="{8B6BFA82-0055-302E-2D93-36BA985E1D0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1277" y="1996687"/>
            <a:ext cx="914400" cy="914400"/>
          </a:xfrm>
          <a:prstGeom prst="rect">
            <a:avLst/>
          </a:prstGeom>
        </p:spPr>
      </p:pic>
      <p:pic>
        <p:nvPicPr>
          <p:cNvPr id="49" name="Graphic 48" descr="Checkmark with solid fill">
            <a:extLst>
              <a:ext uri="{FF2B5EF4-FFF2-40B4-BE49-F238E27FC236}">
                <a16:creationId xmlns:a16="http://schemas.microsoft.com/office/drawing/2014/main" id="{D39A35C2-2073-8052-1E95-72AFED3348D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0377" y="4282562"/>
            <a:ext cx="914400" cy="914400"/>
          </a:xfrm>
          <a:prstGeom prst="rect">
            <a:avLst/>
          </a:prstGeom>
        </p:spPr>
      </p:pic>
      <p:pic>
        <p:nvPicPr>
          <p:cNvPr id="50" name="Graphic 49" descr="Checkmark with solid fill">
            <a:extLst>
              <a:ext uri="{FF2B5EF4-FFF2-40B4-BE49-F238E27FC236}">
                <a16:creationId xmlns:a16="http://schemas.microsoft.com/office/drawing/2014/main" id="{44399B60-5A29-033B-EDF5-4E031A6A320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041970" y="4399264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663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hoad">
            <a:extLst>
              <a:ext uri="{FF2B5EF4-FFF2-40B4-BE49-F238E27FC236}">
                <a16:creationId xmlns:a16="http://schemas.microsoft.com/office/drawing/2014/main" id="{74FE2534-2F06-D853-8A6A-3F8C3C0C98A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860" y="448333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37" name="hoad">
            <a:extLst>
              <a:ext uri="{FF2B5EF4-FFF2-40B4-BE49-F238E27FC236}">
                <a16:creationId xmlns:a16="http://schemas.microsoft.com/office/drawing/2014/main" id="{19575200-DB91-CEBD-F641-8263710A5F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555" y="2092935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21" y="2183862"/>
            <a:ext cx="817945" cy="8361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3" y="4332983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6130" y="206094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1478" y="4652781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22" name="cauhoi"/>
          <p:cNvSpPr/>
          <p:nvPr/>
        </p:nvSpPr>
        <p:spPr>
          <a:xfrm>
            <a:off x="1608240" y="127308"/>
            <a:ext cx="8450160" cy="1582044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nhanb"/>
          <p:cNvSpPr/>
          <p:nvPr/>
        </p:nvSpPr>
        <p:spPr>
          <a:xfrm>
            <a:off x="3881696" y="445135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nhand"/>
          <p:cNvSpPr/>
          <p:nvPr/>
        </p:nvSpPr>
        <p:spPr>
          <a:xfrm>
            <a:off x="-22500" y="428864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/>
          <p:cNvSpPr/>
          <p:nvPr/>
        </p:nvSpPr>
        <p:spPr>
          <a:xfrm>
            <a:off x="94009" y="201660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11157" y="379721"/>
            <a:ext cx="664432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Hoạt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động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nào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phù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hợp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với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sự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kiện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Hội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khỏe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Phù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32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Đổng</a:t>
            </a:r>
            <a:r>
              <a:rPr lang="en-US" sz="32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?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142048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2182" y="71481"/>
            <a:ext cx="1240410" cy="156671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A6343B6-2E58-8071-29A4-689CD8CBDB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6167" y="1972337"/>
            <a:ext cx="2529325" cy="211322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D1779A21-DDF2-3ED6-E7D1-A14D63EC8B5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937752" y="1895438"/>
            <a:ext cx="2612406" cy="2168153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5561856-47EA-2223-6AFB-DB4FC60B4A66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836150" y="1955765"/>
            <a:ext cx="2347441" cy="221956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AA3EB6D-1BDC-159F-FE84-594722E1930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55445" y="4371208"/>
            <a:ext cx="2529325" cy="2262341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395F98F7-0DFA-E03C-7C2B-1859DACEAFA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908896" y="4440588"/>
            <a:ext cx="2612406" cy="2123479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0F5BA74-5E34-7197-524B-8BF8A1B2AE96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53737" y="4547878"/>
            <a:ext cx="2530821" cy="2018131"/>
          </a:xfrm>
          <a:prstGeom prst="rect">
            <a:avLst/>
          </a:prstGeom>
        </p:spPr>
      </p:pic>
      <p:pic>
        <p:nvPicPr>
          <p:cNvPr id="48" name="Graphic 47" descr="Checkmark with solid fill">
            <a:extLst>
              <a:ext uri="{FF2B5EF4-FFF2-40B4-BE49-F238E27FC236}">
                <a16:creationId xmlns:a16="http://schemas.microsoft.com/office/drawing/2014/main" id="{8B6BFA82-0055-302E-2D93-36BA985E1D0F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863632" y="1973100"/>
            <a:ext cx="914400" cy="914400"/>
          </a:xfrm>
          <a:prstGeom prst="rect">
            <a:avLst/>
          </a:prstGeom>
        </p:spPr>
      </p:pic>
      <p:pic>
        <p:nvPicPr>
          <p:cNvPr id="49" name="Graphic 48" descr="Checkmark with solid fill">
            <a:extLst>
              <a:ext uri="{FF2B5EF4-FFF2-40B4-BE49-F238E27FC236}">
                <a16:creationId xmlns:a16="http://schemas.microsoft.com/office/drawing/2014/main" id="{D39A35C2-2073-8052-1E95-72AFED3348DD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839337" y="2160570"/>
            <a:ext cx="914400" cy="914400"/>
          </a:xfrm>
          <a:prstGeom prst="rect">
            <a:avLst/>
          </a:prstGeom>
        </p:spPr>
      </p:pic>
      <p:pic>
        <p:nvPicPr>
          <p:cNvPr id="50" name="Graphic 49" descr="Checkmark with solid fill">
            <a:extLst>
              <a:ext uri="{FF2B5EF4-FFF2-40B4-BE49-F238E27FC236}">
                <a16:creationId xmlns:a16="http://schemas.microsoft.com/office/drawing/2014/main" id="{44399B60-5A29-033B-EDF5-4E031A6A3207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839337" y="459065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881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1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9.62772E-17 2.22222E-6 L 0.00456 1.06667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5358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30274" y="-228600"/>
            <a:ext cx="5341926" cy="2628960"/>
          </a:xfrm>
          <a:prstGeom prst="wav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2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Doraemon và chiếc bánh rán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305091D-F787-46C7-B337-BCB1BF7B6F7A}"/>
              </a:ext>
            </a:extLst>
          </p:cNvPr>
          <p:cNvGrpSpPr/>
          <p:nvPr/>
        </p:nvGrpSpPr>
        <p:grpSpPr>
          <a:xfrm>
            <a:off x="62345" y="1964392"/>
            <a:ext cx="5867400" cy="3886200"/>
            <a:chOff x="4177145" y="1714569"/>
            <a:chExt cx="5867400" cy="3886200"/>
          </a:xfrm>
        </p:grpSpPr>
        <p:sp>
          <p:nvSpPr>
            <p:cNvPr id="5" name="Rounded Rectangle 4"/>
            <p:cNvSpPr/>
            <p:nvPr/>
          </p:nvSpPr>
          <p:spPr>
            <a:xfrm>
              <a:off x="4177145" y="1714569"/>
              <a:ext cx="5867400" cy="3886200"/>
            </a:xfrm>
            <a:prstGeom prst="roundRect">
              <a:avLst/>
            </a:prstGeom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520045" y="1875254"/>
              <a:ext cx="4928755" cy="3539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Những con chuột đáng ghét đang tìm cách ăn vụng bán rán của chú mèo máy Doraemon. Các em hãy ngăn cản chúng bằng cách tr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ả</a:t>
              </a: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  <a:sym typeface="Arial"/>
                </a:rPr>
                <a:t> lời các câu hỏi nhé.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endParaRPr>
            </a:p>
          </p:txBody>
        </p:sp>
      </p:grpSp>
      <p:pic>
        <p:nvPicPr>
          <p:cNvPr id="8" name="Picture 7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9" name="Doremon-Beat_vy46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735271" y="-88075"/>
            <a:ext cx="609600" cy="609600"/>
          </a:xfrm>
          <a:prstGeom prst="rect">
            <a:avLst/>
          </a:prstGeom>
        </p:spPr>
      </p:pic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29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362200" y="304800"/>
            <a:ext cx="62484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1760" y="584325"/>
            <a:ext cx="4953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Hoạt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động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nào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được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tổ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chức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thường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xuyên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lớp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học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933485" y="4534173"/>
            <a:ext cx="2653042" cy="109514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748717" y="4601212"/>
            <a:ext cx="2959394" cy="93379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892595" y="2615046"/>
            <a:ext cx="2734822" cy="98337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688083" y="2618083"/>
            <a:ext cx="2980177" cy="8382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77711" y="4589303"/>
            <a:ext cx="271667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đua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học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tốt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06813" y="2773104"/>
            <a:ext cx="270067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Chơi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game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57620" y="4784132"/>
            <a:ext cx="295939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Kinh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doanh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932812" y="2767142"/>
            <a:ext cx="293753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Nấu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ăn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791447" y="1897496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857596" y="3782564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964498" y="1849371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3381930" y="3259585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0" name="Picture 19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758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9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8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8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3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850065" y="304800"/>
            <a:ext cx="7315200" cy="18288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86100" y="577977"/>
            <a:ext cx="48006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Chọn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ý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nghĩa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đúng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sự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kiện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lang="en-US" sz="3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H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ội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khỏe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Phù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30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Đổng</a:t>
            </a:r>
            <a:r>
              <a:rPr kumimoji="0" lang="en-US" sz="30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?</a:t>
            </a:r>
            <a:endParaRPr kumimoji="0" lang="en-US" sz="3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201883" y="2667000"/>
            <a:ext cx="3946047" cy="137337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248399" y="4823557"/>
            <a:ext cx="4083791" cy="148524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246185" y="4928951"/>
            <a:ext cx="3901745" cy="1454817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227617" y="2594264"/>
            <a:ext cx="4104573" cy="144610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492428" y="2930002"/>
            <a:ext cx="3504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Thúc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đẩy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phong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trào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dục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thao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54133" y="3038832"/>
            <a:ext cx="393139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B.Tri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ân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thầy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,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cô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Times New Roman" pitchFamily="18" charset="0"/>
              </a:rPr>
              <a:t>giáo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525734" y="5150026"/>
            <a:ext cx="380645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đón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năm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học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mới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00369" y="5166310"/>
            <a:ext cx="368898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Tôn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vinh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giá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trị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của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sách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474996" y="2315750"/>
            <a:ext cx="1891145" cy="200313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508561" y="4384178"/>
            <a:ext cx="1891145" cy="20031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639" b="100000" l="666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6818" t="35143" r="5000"/>
          <a:stretch/>
        </p:blipFill>
        <p:spPr>
          <a:xfrm>
            <a:off x="506789" y="4461546"/>
            <a:ext cx="1891145" cy="2003135"/>
          </a:xfrm>
          <a:prstGeom prst="rect">
            <a:avLst/>
          </a:prstGeom>
        </p:spPr>
      </p:pic>
      <p:pic>
        <p:nvPicPr>
          <p:cNvPr id="16" name="Am-thanh-tra-loi-dung-www_nhacchuongvui_com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344400" y="228600"/>
            <a:ext cx="609600" cy="609600"/>
          </a:xfrm>
          <a:prstGeom prst="rect">
            <a:avLst/>
          </a:prstGeom>
        </p:spPr>
      </p:pic>
      <p:pic>
        <p:nvPicPr>
          <p:cNvPr id="15" name="Dor"/>
          <p:cNvPicPr>
            <a:picLocks noChangeAspect="1"/>
          </p:cNvPicPr>
          <p:nvPr/>
        </p:nvPicPr>
        <p:blipFill rotWithShape="1"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3859" b="100000" l="0" r="96750">
                        <a14:foregroundMark x1="56875" y1="11093" x2="53250" y2="94373"/>
                        <a14:foregroundMark x1="65500" y1="14148" x2="62750" y2="97588"/>
                        <a14:foregroundMark x1="73500" y1="29743" x2="73125" y2="83280"/>
                        <a14:foregroundMark x1="67500" y1="69132" x2="68500" y2="87138"/>
                        <a14:foregroundMark x1="57125" y1="59646" x2="58375" y2="76367"/>
                        <a14:foregroundMark x1="45125" y1="20900" x2="48875" y2="94051"/>
                        <a14:foregroundMark x1="38000" y1="23955" x2="39125" y2="56913"/>
                        <a14:foregroundMark x1="33125" y1="60450" x2="38375" y2="6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8500" t="6270" r="10908"/>
          <a:stretch/>
        </p:blipFill>
        <p:spPr>
          <a:xfrm>
            <a:off x="2158791" y="1139390"/>
            <a:ext cx="3083503" cy="3708648"/>
          </a:xfrm>
          <a:prstGeom prst="rect">
            <a:avLst/>
          </a:prstGeom>
        </p:spPr>
      </p:pic>
      <p:pic>
        <p:nvPicPr>
          <p:cNvPr id="17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1360632"/>
            <a:ext cx="609600" cy="609600"/>
          </a:xfrm>
          <a:prstGeom prst="rect">
            <a:avLst/>
          </a:prstGeom>
        </p:spPr>
      </p:pic>
      <p:pic>
        <p:nvPicPr>
          <p:cNvPr id="18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99818" y="3860512"/>
            <a:ext cx="609600" cy="609600"/>
          </a:xfrm>
          <a:prstGeom prst="rect">
            <a:avLst/>
          </a:prstGeom>
        </p:spPr>
      </p:pic>
      <p:pic>
        <p:nvPicPr>
          <p:cNvPr id="19" name="Am-thanh-tra-loi-sai-www_nhacchuongvui_com.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344400" y="2594264"/>
            <a:ext cx="609600" cy="609600"/>
          </a:xfrm>
          <a:prstGeom prst="rect">
            <a:avLst/>
          </a:prstGeom>
        </p:spPr>
      </p:pic>
      <p:pic>
        <p:nvPicPr>
          <p:cNvPr id="22" name="Picture 21">
            <a:hlinkClick r:id="rId14" action="ppaction://hlinksldjump"/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98985">
                        <a14:foregroundMark x1="31472" y1="4000" x2="40102" y2="16000"/>
                        <a14:foregroundMark x1="55838" y1="6400" x2="24873" y2="18400"/>
                        <a14:foregroundMark x1="28934" y1="12800" x2="60406" y2="11600"/>
                        <a14:foregroundMark x1="28934" y1="9200" x2="51269" y2="5600"/>
                        <a14:foregroundMark x1="30457" y1="7600" x2="60406" y2="4400"/>
                        <a14:foregroundMark x1="57360" y1="4000" x2="57868" y2="36000"/>
                        <a14:foregroundMark x1="67513" y1="18000" x2="42640" y2="42400"/>
                        <a14:foregroundMark x1="27919" y1="23600" x2="62437" y2="33200"/>
                        <a14:foregroundMark x1="63959" y1="20400" x2="23858" y2="39600"/>
                        <a14:foregroundMark x1="28426" y1="20400" x2="26904" y2="42400"/>
                        <a14:foregroundMark x1="48223" y1="18000" x2="32995" y2="47600"/>
                        <a14:foregroundMark x1="36041" y1="20800" x2="29949" y2="46800"/>
                        <a14:foregroundMark x1="15736" y1="19200" x2="16751" y2="48800"/>
                        <a14:foregroundMark x1="18782" y1="20400" x2="18274" y2="64000"/>
                        <a14:foregroundMark x1="20812" y1="27200" x2="26396" y2="64400"/>
                        <a14:foregroundMark x1="47716" y1="10800" x2="28934" y2="66000"/>
                        <a14:foregroundMark x1="58883" y1="13200" x2="54822" y2="56800"/>
                        <a14:foregroundMark x1="67513" y1="17200" x2="61421" y2="54000"/>
                        <a14:foregroundMark x1="82234" y1="22000" x2="30457" y2="50000"/>
                        <a14:foregroundMark x1="62944" y1="13200" x2="83756" y2="22000"/>
                        <a14:foregroundMark x1="80711" y1="22000" x2="70558" y2="41600"/>
                        <a14:foregroundMark x1="65482" y1="15600" x2="44670" y2="42400"/>
                        <a14:foregroundMark x1="80203" y1="32000" x2="60914" y2="60400"/>
                        <a14:foregroundMark x1="72589" y1="51200" x2="49746" y2="72000"/>
                        <a14:foregroundMark x1="33503" y1="52400" x2="54315" y2="80800"/>
                        <a14:foregroundMark x1="46193" y1="55600" x2="49746" y2="82400"/>
                        <a14:foregroundMark x1="41624" y1="50400" x2="47716" y2="80800"/>
                        <a14:foregroundMark x1="41117" y1="67200" x2="45178" y2="89600"/>
                        <a14:foregroundMark x1="54315" y1="65200" x2="54315" y2="90000"/>
                        <a14:foregroundMark x1="61421" y1="68000" x2="61421" y2="91200"/>
                        <a14:foregroundMark x1="67005" y1="64000" x2="65990" y2="87600"/>
                        <a14:foregroundMark x1="69543" y1="66000" x2="65482" y2="90000"/>
                        <a14:foregroundMark x1="54315" y1="94000" x2="63959" y2="92800"/>
                        <a14:foregroundMark x1="49746" y1="96400" x2="73604" y2="90000"/>
                        <a14:foregroundMark x1="60914" y1="96400" x2="67513" y2="95200"/>
                        <a14:foregroundMark x1="91878" y1="43600" x2="69543" y2="78000"/>
                        <a14:foregroundMark x1="85279" y1="47600" x2="75127" y2="73200"/>
                        <a14:foregroundMark x1="83249" y1="47600" x2="74112" y2="63200"/>
                        <a14:foregroundMark x1="91878" y1="50400" x2="77157" y2="64400"/>
                        <a14:foregroundMark x1="85787" y1="60800" x2="95431" y2="52400"/>
                        <a14:foregroundMark x1="65990" y1="57600" x2="80203" y2="50400"/>
                        <a14:foregroundMark x1="77665" y1="18400" x2="83756" y2="20800"/>
                        <a14:foregroundMark x1="82234" y1="30800" x2="83249" y2="21200"/>
                        <a14:foregroundMark x1="83249" y1="90800" x2="81726" y2="80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2546" y="1"/>
            <a:ext cx="1371600" cy="1740609"/>
          </a:xfrm>
          <a:prstGeom prst="rect">
            <a:avLst/>
          </a:prstGeom>
        </p:spPr>
      </p:pic>
      <p:pic>
        <p:nvPicPr>
          <p:cNvPr id="24" name="Picture 23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37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6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8085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5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8150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8150"/>
                            </p:stCondLst>
                            <p:childTnLst>
                              <p:par>
                                <p:cTn id="61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1" dur="8150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150"/>
                            </p:stCondLst>
                            <p:childTnLst>
                              <p:par>
                                <p:cTn id="83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9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9" dur="8150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150"/>
                            </p:stCondLst>
                            <p:childTnLst>
                              <p:par>
                                <p:cTn id="105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0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4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1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audio>
              <p:cMediaNode vol="80000">
                <p:cTn id="1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  <p:audio>
              <p:cMediaNode vol="80000">
                <p:cTn id="11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>
            <a:extLst>
              <a:ext uri="{FF2B5EF4-FFF2-40B4-BE49-F238E27FC236}">
                <a16:creationId xmlns:a16="http://schemas.microsoft.com/office/drawing/2014/main" id="{BD286FFF-55E4-8F3E-96C9-5E144FE200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2233950" y="2277130"/>
            <a:ext cx="7526738" cy="27308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A8DB5F-13EF-E033-0B26-CA9FA700CE8A}"/>
              </a:ext>
            </a:extLst>
          </p:cNvPr>
          <p:cNvSpPr txBox="1"/>
          <p:nvPr/>
        </p:nvSpPr>
        <p:spPr>
          <a:xfrm>
            <a:off x="2640531" y="2658880"/>
            <a:ext cx="7120157" cy="18184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Ôn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tập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kiến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thức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đã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học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trong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tiết</a:t>
            </a:r>
            <a:endParaRPr lang="en-US" sz="2600" dirty="0">
              <a:latin typeface="UTM Avo" panose="02040603050506020204" pitchFamily="18" charset="0"/>
            </a:endParaRPr>
          </a:p>
          <a:p>
            <a:pPr marL="457200" indent="-457200">
              <a:lnSpc>
                <a:spcPct val="150000"/>
              </a:lnSpc>
              <a:buFontTx/>
              <a:buChar char="-"/>
            </a:pP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Chuẩn</a:t>
            </a:r>
            <a:r>
              <a:rPr lang="en-US" sz="2600" b="0" i="0" dirty="0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 </a:t>
            </a:r>
            <a:r>
              <a:rPr lang="en-US" sz="2600" b="0" i="0" dirty="0" err="1">
                <a:solidFill>
                  <a:srgbClr val="000000"/>
                </a:solidFill>
                <a:effectLst/>
                <a:latin typeface="UTM Avo" panose="02040603050506020204" pitchFamily="18" charset="0"/>
              </a:rPr>
              <a:t>b</a:t>
            </a:r>
            <a:r>
              <a:rPr lang="en-US" sz="2600" dirty="0" err="1">
                <a:latin typeface="UTM Avo" panose="02040603050506020204" pitchFamily="18" charset="0"/>
              </a:rPr>
              <a:t>ị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cho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tiếp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theo</a:t>
            </a:r>
            <a:endParaRPr lang="en-US" sz="26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 charset="0"/>
              </a:rPr>
              <a:t>Bài</a:t>
            </a:r>
            <a:r>
              <a:rPr lang="en-US" sz="2600" dirty="0">
                <a:latin typeface="UTM Avo" panose="02040603050506020204" pitchFamily="18" charset="0"/>
              </a:rPr>
              <a:t> 5: </a:t>
            </a:r>
            <a:r>
              <a:rPr lang="en-US" sz="2600" dirty="0" err="1">
                <a:latin typeface="UTM Avo" panose="02040603050506020204" pitchFamily="18" charset="0"/>
              </a:rPr>
              <a:t>Một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số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sự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kiện</a:t>
            </a:r>
            <a:r>
              <a:rPr lang="en-US" sz="2600" dirty="0">
                <a:latin typeface="UTM Avo" panose="02040603050506020204" pitchFamily="18" charset="0"/>
              </a:rPr>
              <a:t> ở </a:t>
            </a:r>
            <a:r>
              <a:rPr lang="en-US" sz="2600" dirty="0" err="1">
                <a:latin typeface="UTM Avo" panose="02040603050506020204" pitchFamily="18" charset="0"/>
              </a:rPr>
              <a:t>trường</a:t>
            </a:r>
            <a:r>
              <a:rPr lang="en-US" sz="2600" dirty="0">
                <a:latin typeface="UTM Avo" panose="02040603050506020204" pitchFamily="18" charset="0"/>
              </a:rPr>
              <a:t> </a:t>
            </a:r>
            <a:r>
              <a:rPr lang="en-US" sz="2600" dirty="0" err="1">
                <a:latin typeface="UTM Avo" panose="02040603050506020204" pitchFamily="18" charset="0"/>
              </a:rPr>
              <a:t>học</a:t>
            </a:r>
            <a:r>
              <a:rPr lang="en-US" sz="2600" dirty="0">
                <a:latin typeface="UTM Avo" panose="02040603050506020204" pitchFamily="18" charset="0"/>
              </a:rPr>
              <a:t> (</a:t>
            </a:r>
            <a:r>
              <a:rPr lang="en-US" sz="2600" dirty="0" err="1">
                <a:latin typeface="UTM Avo" panose="02040603050506020204" pitchFamily="18" charset="0"/>
              </a:rPr>
              <a:t>Tiết</a:t>
            </a:r>
            <a:r>
              <a:rPr lang="en-US" sz="2600" dirty="0">
                <a:latin typeface="UTM Avo" panose="02040603050506020204" pitchFamily="18" charset="0"/>
              </a:rPr>
              <a:t> 3)</a:t>
            </a:r>
            <a:endParaRPr lang="en-US" b="0" i="0" dirty="0">
              <a:solidFill>
                <a:srgbClr val="000000"/>
              </a:solidFill>
              <a:effectLst/>
              <a:latin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397D560-5C2F-D735-9614-2202FA1F7578}"/>
              </a:ext>
            </a:extLst>
          </p:cNvPr>
          <p:cNvSpPr txBox="1"/>
          <p:nvPr/>
        </p:nvSpPr>
        <p:spPr>
          <a:xfrm>
            <a:off x="3551274" y="1110835"/>
            <a:ext cx="4802373" cy="58477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UTM Avo" panose="02040603050506020204" pitchFamily="18" charset="0"/>
              </a:rPr>
              <a:t>HƯỚNG DẪN VỀ NHÀ</a:t>
            </a:r>
            <a:endParaRPr lang="en-US" sz="3200" b="1" dirty="0">
              <a:latin typeface="UTM Avo" panose="02040603050506020204" pitchFamily="18" charset="0"/>
            </a:endParaRPr>
          </a:p>
        </p:txBody>
      </p:sp>
      <p:pic>
        <p:nvPicPr>
          <p:cNvPr id="5" name="Picture 21">
            <a:extLst>
              <a:ext uri="{FF2B5EF4-FFF2-40B4-BE49-F238E27FC236}">
                <a16:creationId xmlns:a16="http://schemas.microsoft.com/office/drawing/2014/main" id="{9D070021-1D32-7820-A0A2-C361C9E3E94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525777">
            <a:off x="824371" y="4264994"/>
            <a:ext cx="1954119" cy="1631690"/>
          </a:xfrm>
          <a:prstGeom prst="rect">
            <a:avLst/>
          </a:prstGeom>
        </p:spPr>
      </p:pic>
      <p:pic>
        <p:nvPicPr>
          <p:cNvPr id="6" name="Picture 9">
            <a:extLst>
              <a:ext uri="{FF2B5EF4-FFF2-40B4-BE49-F238E27FC236}">
                <a16:creationId xmlns:a16="http://schemas.microsoft.com/office/drawing/2014/main" id="{2A9C406F-BA30-7BA2-F55C-23338D8E560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2141551" y="4623135"/>
            <a:ext cx="1499650" cy="153309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7DA2C486-797E-1547-12D1-F1F45A16D692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3" name="Google Shape;85;p1">
            <a:extLst>
              <a:ext uri="{FF2B5EF4-FFF2-40B4-BE49-F238E27FC236}">
                <a16:creationId xmlns:a16="http://schemas.microsoft.com/office/drawing/2014/main" id="{771F1A18-9C18-00B9-5D7C-4F53413AB54E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Google Shape;86;p1">
            <a:extLst>
              <a:ext uri="{FF2B5EF4-FFF2-40B4-BE49-F238E27FC236}">
                <a16:creationId xmlns:a16="http://schemas.microsoft.com/office/drawing/2014/main" id="{FA888800-E5E2-B09F-3AC4-6A14909515B3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5" name="Google Shape;87;p1">
            <a:extLst>
              <a:ext uri="{FF2B5EF4-FFF2-40B4-BE49-F238E27FC236}">
                <a16:creationId xmlns:a16="http://schemas.microsoft.com/office/drawing/2014/main" id="{A748D83E-7A8D-04DE-0B16-4F9DF66362A6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6" name="Google Shape;88;p1">
            <a:hlinkClick r:id="rId4"/>
            <a:extLst>
              <a:ext uri="{FF2B5EF4-FFF2-40B4-BE49-F238E27FC236}">
                <a16:creationId xmlns:a16="http://schemas.microsoft.com/office/drawing/2014/main" id="{197B7C92-02AD-7A56-98CF-3BA504DE2751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9;p1">
            <a:extLst>
              <a:ext uri="{FF2B5EF4-FFF2-40B4-BE49-F238E27FC236}">
                <a16:creationId xmlns:a16="http://schemas.microsoft.com/office/drawing/2014/main" id="{A0F4F373-22B1-403E-8C35-B709EBE7776D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8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D01597F-A034-22E6-13BA-59F91E6423E7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097650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</TotalTime>
  <Words>582</Words>
  <Application>Microsoft Office PowerPoint</Application>
  <PresentationFormat>Widescreen</PresentationFormat>
  <Paragraphs>71</Paragraphs>
  <Slides>20</Slides>
  <Notes>17</Notes>
  <HiddenSlides>0</HiddenSlides>
  <MMClips>18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Arial</vt:lpstr>
      <vt:lpstr>Calibri</vt:lpstr>
      <vt:lpstr>Times New Roman</vt:lpstr>
      <vt:lpstr>UTM Avo</vt:lpstr>
      <vt:lpstr>Wingdings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11</cp:revision>
  <dcterms:created xsi:type="dcterms:W3CDTF">2023-04-10T09:01:57Z</dcterms:created>
  <dcterms:modified xsi:type="dcterms:W3CDTF">2023-08-15T08:05:45Z</dcterms:modified>
</cp:coreProperties>
</file>