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3"/>
  </p:notesMasterIdLst>
  <p:sldIdLst>
    <p:sldId id="256" r:id="rId3"/>
    <p:sldId id="257" r:id="rId4"/>
    <p:sldId id="258" r:id="rId5"/>
    <p:sldId id="279" r:id="rId6"/>
    <p:sldId id="276" r:id="rId7"/>
    <p:sldId id="280" r:id="rId8"/>
    <p:sldId id="281" r:id="rId9"/>
    <p:sldId id="277" r:id="rId10"/>
    <p:sldId id="259" r:id="rId11"/>
    <p:sldId id="260" r:id="rId12"/>
    <p:sldId id="282" r:id="rId13"/>
    <p:sldId id="283" r:id="rId14"/>
    <p:sldId id="272" r:id="rId15"/>
    <p:sldId id="273" r:id="rId16"/>
    <p:sldId id="284" r:id="rId17"/>
    <p:sldId id="285" r:id="rId18"/>
    <p:sldId id="288" r:id="rId19"/>
    <p:sldId id="286" r:id="rId20"/>
    <p:sldId id="287" r:id="rId21"/>
    <p:sldId id="289" r:id="rId22"/>
    <p:sldId id="290" r:id="rId23"/>
    <p:sldId id="274" r:id="rId24"/>
    <p:sldId id="275" r:id="rId25"/>
    <p:sldId id="261" r:id="rId26"/>
    <p:sldId id="262" r:id="rId27"/>
    <p:sldId id="291" r:id="rId28"/>
    <p:sldId id="292" r:id="rId29"/>
    <p:sldId id="271" r:id="rId30"/>
    <p:sldId id="267" r:id="rId31"/>
    <p:sldId id="293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639262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539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3504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687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575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0328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6687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8264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0503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6488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6940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8619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832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9580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108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841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9082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66055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9500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6071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160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3840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0561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4916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100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190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4794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2214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446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93911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2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15.xml"/><Relationship Id="rId4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10.xml"/><Relationship Id="rId4" Type="http://schemas.openxmlformats.org/officeDocument/2006/relationships/slide" Target="slide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2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24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24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29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30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gfsT0ma9f4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ZBtTCZQ9CY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ZBtTCZQ9CY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32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2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546934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Mĩ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thuật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thiên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nhiên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9247528" y="120671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48;p50">
            <a:extLst>
              <a:ext uri="{FF2B5EF4-FFF2-40B4-BE49-F238E27FC236}">
                <a16:creationId xmlns:a16="http://schemas.microsoft.com/office/drawing/2014/main" id="{6A965DF5-63E8-9F1D-0678-291D470039F4}"/>
              </a:ext>
            </a:extLst>
          </p:cNvPr>
          <p:cNvSpPr txBox="1">
            <a:spLocks/>
          </p:cNvSpPr>
          <p:nvPr/>
        </p:nvSpPr>
        <p:spPr>
          <a:xfrm>
            <a:off x="1955047" y="1942264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trick Hand"/>
              <a:buNone/>
              <a:defRPr sz="2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2800"/>
              <a:buFont typeface="Patrick Hand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Trò chơi “Nhìn hình đoán chữ”</a:t>
            </a:r>
          </a:p>
        </p:txBody>
      </p:sp>
      <p:sp>
        <p:nvSpPr>
          <p:cNvPr id="3" name="Google Shape;4673;p50">
            <a:extLst>
              <a:ext uri="{FF2B5EF4-FFF2-40B4-BE49-F238E27FC236}">
                <a16:creationId xmlns:a16="http://schemas.microsoft.com/office/drawing/2014/main" id="{C3EC39E8-C10D-EDD3-5A06-EA671C0CA35B}"/>
              </a:ext>
            </a:extLst>
          </p:cNvPr>
          <p:cNvSpPr/>
          <p:nvPr/>
        </p:nvSpPr>
        <p:spPr>
          <a:xfrm>
            <a:off x="4653131" y="4159459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" name="Google Shape;4682;p50">
            <a:extLst>
              <a:ext uri="{FF2B5EF4-FFF2-40B4-BE49-F238E27FC236}">
                <a16:creationId xmlns:a16="http://schemas.microsoft.com/office/drawing/2014/main" id="{F318B4D6-F55B-00E3-3B4C-402C7D6CE6D1}"/>
              </a:ext>
            </a:extLst>
          </p:cNvPr>
          <p:cNvSpPr/>
          <p:nvPr/>
        </p:nvSpPr>
        <p:spPr>
          <a:xfrm>
            <a:off x="4670093" y="4438138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Quicksand Light"/>
                <a:cs typeface="Quicksand Light"/>
                <a:sym typeface="Quicksand Light"/>
              </a:rPr>
              <a:t>U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5" name="Google Shape;4684;p50">
            <a:extLst>
              <a:ext uri="{FF2B5EF4-FFF2-40B4-BE49-F238E27FC236}">
                <a16:creationId xmlns:a16="http://schemas.microsoft.com/office/drawing/2014/main" id="{23D90001-809D-3264-FD9C-5621A81DCE66}"/>
              </a:ext>
            </a:extLst>
          </p:cNvPr>
          <p:cNvSpPr/>
          <p:nvPr/>
        </p:nvSpPr>
        <p:spPr>
          <a:xfrm>
            <a:off x="5388757" y="4438137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Quicksand Light"/>
                <a:cs typeface="Quicksand Light"/>
                <a:sym typeface="Quicksand Light"/>
              </a:rPr>
              <a:t>Q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2" name="Google Shape;4703;p50">
            <a:hlinkClick r:id="rId4" action="ppaction://hlinksldjump"/>
            <a:extLst>
              <a:ext uri="{FF2B5EF4-FFF2-40B4-BE49-F238E27FC236}">
                <a16:creationId xmlns:a16="http://schemas.microsoft.com/office/drawing/2014/main" id="{01C5B4EA-2E14-661F-463F-2A9540277584}"/>
              </a:ext>
            </a:extLst>
          </p:cNvPr>
          <p:cNvSpPr/>
          <p:nvPr/>
        </p:nvSpPr>
        <p:spPr>
          <a:xfrm rot="-2700000">
            <a:off x="216149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Google Shape;4704;p50">
            <a:hlinkClick r:id="rId5" action="ppaction://hlinksldjump"/>
            <a:extLst>
              <a:ext uri="{FF2B5EF4-FFF2-40B4-BE49-F238E27FC236}">
                <a16:creationId xmlns:a16="http://schemas.microsoft.com/office/drawing/2014/main" id="{AF4EF0E0-8580-E1C7-45C4-74709488989F}"/>
              </a:ext>
            </a:extLst>
          </p:cNvPr>
          <p:cNvSpPr/>
          <p:nvPr/>
        </p:nvSpPr>
        <p:spPr>
          <a:xfrm rot="8100000">
            <a:off x="924294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Google Shape;4770;p52">
            <a:extLst>
              <a:ext uri="{FF2B5EF4-FFF2-40B4-BE49-F238E27FC236}">
                <a16:creationId xmlns:a16="http://schemas.microsoft.com/office/drawing/2014/main" id="{4A951EE6-4291-CE86-2944-464D3F52C60C}"/>
              </a:ext>
            </a:extLst>
          </p:cNvPr>
          <p:cNvSpPr/>
          <p:nvPr/>
        </p:nvSpPr>
        <p:spPr>
          <a:xfrm>
            <a:off x="843058" y="3081328"/>
            <a:ext cx="3034519" cy="2845513"/>
          </a:xfrm>
          <a:prstGeom prst="rect">
            <a:avLst/>
          </a:prstGeom>
          <a:solidFill>
            <a:srgbClr val="FEAC58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5" name="Google Shape;4810;p52">
            <a:extLst>
              <a:ext uri="{FF2B5EF4-FFF2-40B4-BE49-F238E27FC236}">
                <a16:creationId xmlns:a16="http://schemas.microsoft.com/office/drawing/2014/main" id="{16DA0216-3988-C52C-73DB-8B15331549D8}"/>
              </a:ext>
            </a:extLst>
          </p:cNvPr>
          <p:cNvGrpSpPr/>
          <p:nvPr/>
        </p:nvGrpSpPr>
        <p:grpSpPr>
          <a:xfrm>
            <a:off x="611835" y="2797630"/>
            <a:ext cx="3450468" cy="1012544"/>
            <a:chOff x="1301990" y="1088453"/>
            <a:chExt cx="3708586" cy="1088288"/>
          </a:xfrm>
        </p:grpSpPr>
        <p:sp>
          <p:nvSpPr>
            <p:cNvPr id="16" name="Google Shape;4811;p52">
              <a:extLst>
                <a:ext uri="{FF2B5EF4-FFF2-40B4-BE49-F238E27FC236}">
                  <a16:creationId xmlns:a16="http://schemas.microsoft.com/office/drawing/2014/main" id="{33F7C9C3-9650-EAED-8BFF-C5CC0C24649F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4812;p52">
              <a:extLst>
                <a:ext uri="{FF2B5EF4-FFF2-40B4-BE49-F238E27FC236}">
                  <a16:creationId xmlns:a16="http://schemas.microsoft.com/office/drawing/2014/main" id="{0A6133F2-353B-EF0A-00A9-03CF02AFA349}"/>
                </a:ext>
              </a:extLst>
            </p:cNvPr>
            <p:cNvSpPr/>
            <p:nvPr/>
          </p:nvSpPr>
          <p:spPr>
            <a:xfrm rot="4539555">
              <a:off x="3996234" y="1162398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0E5366">
                <a:lumMod val="40000"/>
                <a:lumOff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CC1C6746-30EA-5410-42D1-DF1A2CD4E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05" y="2839403"/>
            <a:ext cx="2666702" cy="3565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Google Shape;4684;p50">
            <a:extLst>
              <a:ext uri="{FF2B5EF4-FFF2-40B4-BE49-F238E27FC236}">
                <a16:creationId xmlns:a16="http://schemas.microsoft.com/office/drawing/2014/main" id="{24866A09-ADEB-86F5-04C9-AE0930C88907}"/>
              </a:ext>
            </a:extLst>
          </p:cNvPr>
          <p:cNvSpPr/>
          <p:nvPr/>
        </p:nvSpPr>
        <p:spPr>
          <a:xfrm>
            <a:off x="6123314" y="4438137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Quicksand Light"/>
                <a:cs typeface="Quicksand Light"/>
                <a:sym typeface="Quicksand Light"/>
              </a:rPr>
              <a:t>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0" name="Google Shape;4684;p50">
            <a:extLst>
              <a:ext uri="{FF2B5EF4-FFF2-40B4-BE49-F238E27FC236}">
                <a16:creationId xmlns:a16="http://schemas.microsoft.com/office/drawing/2014/main" id="{8C4B331F-3B33-432B-4B8F-C5D45EA0D5F8}"/>
              </a:ext>
            </a:extLst>
          </p:cNvPr>
          <p:cNvSpPr/>
          <p:nvPr/>
        </p:nvSpPr>
        <p:spPr>
          <a:xfrm>
            <a:off x="7582561" y="4433517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Quicksand Light"/>
                <a:cs typeface="Quicksand Light"/>
                <a:sym typeface="Quicksand Light"/>
              </a:rPr>
              <a:t>O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1" name="Google Shape;4684;p50">
            <a:extLst>
              <a:ext uri="{FF2B5EF4-FFF2-40B4-BE49-F238E27FC236}">
                <a16:creationId xmlns:a16="http://schemas.microsoft.com/office/drawing/2014/main" id="{9538D4B5-07C9-290A-3A87-DEB67DB85C6E}"/>
              </a:ext>
            </a:extLst>
          </p:cNvPr>
          <p:cNvSpPr/>
          <p:nvPr/>
        </p:nvSpPr>
        <p:spPr>
          <a:xfrm>
            <a:off x="8294518" y="4438135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Quicksand Light"/>
                <a:cs typeface="Quicksand Light"/>
                <a:sym typeface="Quicksand Light"/>
              </a:rPr>
              <a:t>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2" name="Google Shape;4684;p50">
            <a:extLst>
              <a:ext uri="{FF2B5EF4-FFF2-40B4-BE49-F238E27FC236}">
                <a16:creationId xmlns:a16="http://schemas.microsoft.com/office/drawing/2014/main" id="{2552BDB8-BB1D-8E44-7963-493321BFD4AE}"/>
              </a:ext>
            </a:extLst>
          </p:cNvPr>
          <p:cNvSpPr/>
          <p:nvPr/>
        </p:nvSpPr>
        <p:spPr>
          <a:xfrm>
            <a:off x="6864312" y="443813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Quicksand Light"/>
                <a:cs typeface="Quicksand Light"/>
                <a:sym typeface="Quicksand Light"/>
              </a:rPr>
              <a:t>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3" name="Google Shape;4673;p50">
            <a:extLst>
              <a:ext uri="{FF2B5EF4-FFF2-40B4-BE49-F238E27FC236}">
                <a16:creationId xmlns:a16="http://schemas.microsoft.com/office/drawing/2014/main" id="{6348E649-27EF-65E3-C094-3219B74076AA}"/>
              </a:ext>
            </a:extLst>
          </p:cNvPr>
          <p:cNvSpPr/>
          <p:nvPr/>
        </p:nvSpPr>
        <p:spPr>
          <a:xfrm>
            <a:off x="5389173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4" name="Google Shape;4673;p50">
            <a:extLst>
              <a:ext uri="{FF2B5EF4-FFF2-40B4-BE49-F238E27FC236}">
                <a16:creationId xmlns:a16="http://schemas.microsoft.com/office/drawing/2014/main" id="{8CEAF1DA-FA20-F15B-0786-C4E525EE6F74}"/>
              </a:ext>
            </a:extLst>
          </p:cNvPr>
          <p:cNvSpPr/>
          <p:nvPr/>
        </p:nvSpPr>
        <p:spPr>
          <a:xfrm>
            <a:off x="6106353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5" name="Google Shape;4673;p50">
            <a:extLst>
              <a:ext uri="{FF2B5EF4-FFF2-40B4-BE49-F238E27FC236}">
                <a16:creationId xmlns:a16="http://schemas.microsoft.com/office/drawing/2014/main" id="{C76D1943-3881-CB67-8CBD-B81680884B1D}"/>
              </a:ext>
            </a:extLst>
          </p:cNvPr>
          <p:cNvSpPr/>
          <p:nvPr/>
        </p:nvSpPr>
        <p:spPr>
          <a:xfrm>
            <a:off x="8286037" y="4159459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Google Shape;4673;p50">
            <a:extLst>
              <a:ext uri="{FF2B5EF4-FFF2-40B4-BE49-F238E27FC236}">
                <a16:creationId xmlns:a16="http://schemas.microsoft.com/office/drawing/2014/main" id="{E9DF45EC-DD6A-7546-6D13-9DD6C6076E24}"/>
              </a:ext>
            </a:extLst>
          </p:cNvPr>
          <p:cNvSpPr/>
          <p:nvPr/>
        </p:nvSpPr>
        <p:spPr>
          <a:xfrm>
            <a:off x="7574080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Google Shape;4673;p50">
            <a:extLst>
              <a:ext uri="{FF2B5EF4-FFF2-40B4-BE49-F238E27FC236}">
                <a16:creationId xmlns:a16="http://schemas.microsoft.com/office/drawing/2014/main" id="{B85077E1-9E4C-710B-8C74-DA00642EBE01}"/>
              </a:ext>
            </a:extLst>
          </p:cNvPr>
          <p:cNvSpPr/>
          <p:nvPr/>
        </p:nvSpPr>
        <p:spPr>
          <a:xfrm>
            <a:off x="6840216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48;p50">
            <a:extLst>
              <a:ext uri="{FF2B5EF4-FFF2-40B4-BE49-F238E27FC236}">
                <a16:creationId xmlns:a16="http://schemas.microsoft.com/office/drawing/2014/main" id="{6A965DF5-63E8-9F1D-0678-291D470039F4}"/>
              </a:ext>
            </a:extLst>
          </p:cNvPr>
          <p:cNvSpPr txBox="1">
            <a:spLocks/>
          </p:cNvSpPr>
          <p:nvPr/>
        </p:nvSpPr>
        <p:spPr>
          <a:xfrm>
            <a:off x="1955047" y="1942264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trick Hand"/>
              <a:buNone/>
              <a:defRPr sz="2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2800"/>
              <a:buFont typeface="Patrick Hand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Trò chơi “Nhìn hình đoán chữ”</a:t>
            </a:r>
          </a:p>
        </p:txBody>
      </p:sp>
      <p:sp>
        <p:nvSpPr>
          <p:cNvPr id="3" name="Google Shape;4673;p50">
            <a:extLst>
              <a:ext uri="{FF2B5EF4-FFF2-40B4-BE49-F238E27FC236}">
                <a16:creationId xmlns:a16="http://schemas.microsoft.com/office/drawing/2014/main" id="{C3EC39E8-C10D-EDD3-5A06-EA671C0CA35B}"/>
              </a:ext>
            </a:extLst>
          </p:cNvPr>
          <p:cNvSpPr/>
          <p:nvPr/>
        </p:nvSpPr>
        <p:spPr>
          <a:xfrm>
            <a:off x="4653131" y="4159459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Google Shape;4703;p50">
            <a:hlinkClick r:id="rId4" action="ppaction://hlinksldjump"/>
            <a:extLst>
              <a:ext uri="{FF2B5EF4-FFF2-40B4-BE49-F238E27FC236}">
                <a16:creationId xmlns:a16="http://schemas.microsoft.com/office/drawing/2014/main" id="{01C5B4EA-2E14-661F-463F-2A9540277584}"/>
              </a:ext>
            </a:extLst>
          </p:cNvPr>
          <p:cNvSpPr/>
          <p:nvPr/>
        </p:nvSpPr>
        <p:spPr>
          <a:xfrm rot="-2700000">
            <a:off x="216149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Google Shape;4704;p50">
            <a:hlinkClick r:id="rId5" action="ppaction://hlinksldjump"/>
            <a:extLst>
              <a:ext uri="{FF2B5EF4-FFF2-40B4-BE49-F238E27FC236}">
                <a16:creationId xmlns:a16="http://schemas.microsoft.com/office/drawing/2014/main" id="{AF4EF0E0-8580-E1C7-45C4-74709488989F}"/>
              </a:ext>
            </a:extLst>
          </p:cNvPr>
          <p:cNvSpPr/>
          <p:nvPr/>
        </p:nvSpPr>
        <p:spPr>
          <a:xfrm rot="8100000">
            <a:off x="924294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Google Shape;4770;p52">
            <a:extLst>
              <a:ext uri="{FF2B5EF4-FFF2-40B4-BE49-F238E27FC236}">
                <a16:creationId xmlns:a16="http://schemas.microsoft.com/office/drawing/2014/main" id="{4A951EE6-4291-CE86-2944-464D3F52C60C}"/>
              </a:ext>
            </a:extLst>
          </p:cNvPr>
          <p:cNvSpPr/>
          <p:nvPr/>
        </p:nvSpPr>
        <p:spPr>
          <a:xfrm>
            <a:off x="843058" y="3081328"/>
            <a:ext cx="3034519" cy="2845513"/>
          </a:xfrm>
          <a:prstGeom prst="rect">
            <a:avLst/>
          </a:prstGeom>
          <a:solidFill>
            <a:srgbClr val="FEAC58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5" name="Google Shape;4810;p52">
            <a:extLst>
              <a:ext uri="{FF2B5EF4-FFF2-40B4-BE49-F238E27FC236}">
                <a16:creationId xmlns:a16="http://schemas.microsoft.com/office/drawing/2014/main" id="{16DA0216-3988-C52C-73DB-8B15331549D8}"/>
              </a:ext>
            </a:extLst>
          </p:cNvPr>
          <p:cNvGrpSpPr/>
          <p:nvPr/>
        </p:nvGrpSpPr>
        <p:grpSpPr>
          <a:xfrm>
            <a:off x="611835" y="2797630"/>
            <a:ext cx="3450468" cy="1012544"/>
            <a:chOff x="1301990" y="1088453"/>
            <a:chExt cx="3708586" cy="1088288"/>
          </a:xfrm>
        </p:grpSpPr>
        <p:sp>
          <p:nvSpPr>
            <p:cNvPr id="16" name="Google Shape;4811;p52">
              <a:extLst>
                <a:ext uri="{FF2B5EF4-FFF2-40B4-BE49-F238E27FC236}">
                  <a16:creationId xmlns:a16="http://schemas.microsoft.com/office/drawing/2014/main" id="{33F7C9C3-9650-EAED-8BFF-C5CC0C24649F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4812;p52">
              <a:extLst>
                <a:ext uri="{FF2B5EF4-FFF2-40B4-BE49-F238E27FC236}">
                  <a16:creationId xmlns:a16="http://schemas.microsoft.com/office/drawing/2014/main" id="{0A6133F2-353B-EF0A-00A9-03CF02AFA349}"/>
                </a:ext>
              </a:extLst>
            </p:cNvPr>
            <p:cNvSpPr/>
            <p:nvPr/>
          </p:nvSpPr>
          <p:spPr>
            <a:xfrm rot="4539555">
              <a:off x="3996234" y="1162398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0E5366">
                <a:lumMod val="40000"/>
                <a:lumOff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CC1C6746-30EA-5410-42D1-DF1A2CD4E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05" y="2839403"/>
            <a:ext cx="2666702" cy="3565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Google Shape;4673;p50">
            <a:extLst>
              <a:ext uri="{FF2B5EF4-FFF2-40B4-BE49-F238E27FC236}">
                <a16:creationId xmlns:a16="http://schemas.microsoft.com/office/drawing/2014/main" id="{6348E649-27EF-65E3-C094-3219B74076AA}"/>
              </a:ext>
            </a:extLst>
          </p:cNvPr>
          <p:cNvSpPr/>
          <p:nvPr/>
        </p:nvSpPr>
        <p:spPr>
          <a:xfrm>
            <a:off x="5389173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4" name="Google Shape;4673;p50">
            <a:extLst>
              <a:ext uri="{FF2B5EF4-FFF2-40B4-BE49-F238E27FC236}">
                <a16:creationId xmlns:a16="http://schemas.microsoft.com/office/drawing/2014/main" id="{8CEAF1DA-FA20-F15B-0786-C4E525EE6F74}"/>
              </a:ext>
            </a:extLst>
          </p:cNvPr>
          <p:cNvSpPr/>
          <p:nvPr/>
        </p:nvSpPr>
        <p:spPr>
          <a:xfrm>
            <a:off x="6106353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5" name="Google Shape;4673;p50">
            <a:extLst>
              <a:ext uri="{FF2B5EF4-FFF2-40B4-BE49-F238E27FC236}">
                <a16:creationId xmlns:a16="http://schemas.microsoft.com/office/drawing/2014/main" id="{C76D1943-3881-CB67-8CBD-B81680884B1D}"/>
              </a:ext>
            </a:extLst>
          </p:cNvPr>
          <p:cNvSpPr/>
          <p:nvPr/>
        </p:nvSpPr>
        <p:spPr>
          <a:xfrm>
            <a:off x="8286037" y="4159459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Google Shape;4673;p50">
            <a:extLst>
              <a:ext uri="{FF2B5EF4-FFF2-40B4-BE49-F238E27FC236}">
                <a16:creationId xmlns:a16="http://schemas.microsoft.com/office/drawing/2014/main" id="{E9DF45EC-DD6A-7546-6D13-9DD6C6076E24}"/>
              </a:ext>
            </a:extLst>
          </p:cNvPr>
          <p:cNvSpPr/>
          <p:nvPr/>
        </p:nvSpPr>
        <p:spPr>
          <a:xfrm>
            <a:off x="7574080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Google Shape;4673;p50">
            <a:extLst>
              <a:ext uri="{FF2B5EF4-FFF2-40B4-BE49-F238E27FC236}">
                <a16:creationId xmlns:a16="http://schemas.microsoft.com/office/drawing/2014/main" id="{B85077E1-9E4C-710B-8C74-DA00642EBE01}"/>
              </a:ext>
            </a:extLst>
          </p:cNvPr>
          <p:cNvSpPr/>
          <p:nvPr/>
        </p:nvSpPr>
        <p:spPr>
          <a:xfrm>
            <a:off x="6840216" y="4170895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Google Shape;4682;p50">
            <a:extLst>
              <a:ext uri="{FF2B5EF4-FFF2-40B4-BE49-F238E27FC236}">
                <a16:creationId xmlns:a16="http://schemas.microsoft.com/office/drawing/2014/main" id="{C58E0348-25EA-1F51-6EB4-3F30D41E75A1}"/>
              </a:ext>
            </a:extLst>
          </p:cNvPr>
          <p:cNvSpPr/>
          <p:nvPr/>
        </p:nvSpPr>
        <p:spPr>
          <a:xfrm>
            <a:off x="5405719" y="3393364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U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9" name="Google Shape;4684;p50">
            <a:extLst>
              <a:ext uri="{FF2B5EF4-FFF2-40B4-BE49-F238E27FC236}">
                <a16:creationId xmlns:a16="http://schemas.microsoft.com/office/drawing/2014/main" id="{0ABBA2FE-E212-8480-AA55-20860C92D8F9}"/>
              </a:ext>
            </a:extLst>
          </p:cNvPr>
          <p:cNvSpPr/>
          <p:nvPr/>
        </p:nvSpPr>
        <p:spPr>
          <a:xfrm>
            <a:off x="4670093" y="3393363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Q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0" name="Google Shape;4684;p50">
            <a:extLst>
              <a:ext uri="{FF2B5EF4-FFF2-40B4-BE49-F238E27FC236}">
                <a16:creationId xmlns:a16="http://schemas.microsoft.com/office/drawing/2014/main" id="{A051775F-EBC9-295D-3FA8-54D37FCCA6B7}"/>
              </a:ext>
            </a:extLst>
          </p:cNvPr>
          <p:cNvSpPr/>
          <p:nvPr/>
        </p:nvSpPr>
        <p:spPr>
          <a:xfrm>
            <a:off x="6123315" y="3393363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1" name="Google Shape;4684;p50">
            <a:extLst>
              <a:ext uri="{FF2B5EF4-FFF2-40B4-BE49-F238E27FC236}">
                <a16:creationId xmlns:a16="http://schemas.microsoft.com/office/drawing/2014/main" id="{4B4F5077-506C-40B3-4563-379BD5F614D8}"/>
              </a:ext>
            </a:extLst>
          </p:cNvPr>
          <p:cNvSpPr/>
          <p:nvPr/>
        </p:nvSpPr>
        <p:spPr>
          <a:xfrm>
            <a:off x="8311480" y="3393915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O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2" name="Google Shape;4684;p50">
            <a:extLst>
              <a:ext uri="{FF2B5EF4-FFF2-40B4-BE49-F238E27FC236}">
                <a16:creationId xmlns:a16="http://schemas.microsoft.com/office/drawing/2014/main" id="{9DE0B946-508F-4795-C855-A8A31AF632DD}"/>
              </a:ext>
            </a:extLst>
          </p:cNvPr>
          <p:cNvSpPr/>
          <p:nvPr/>
        </p:nvSpPr>
        <p:spPr>
          <a:xfrm>
            <a:off x="7608003" y="3393361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3" name="Google Shape;4684;p50">
            <a:extLst>
              <a:ext uri="{FF2B5EF4-FFF2-40B4-BE49-F238E27FC236}">
                <a16:creationId xmlns:a16="http://schemas.microsoft.com/office/drawing/2014/main" id="{76B40A64-702F-F7F7-C902-55B2B8AC9AA8}"/>
              </a:ext>
            </a:extLst>
          </p:cNvPr>
          <p:cNvSpPr/>
          <p:nvPr/>
        </p:nvSpPr>
        <p:spPr>
          <a:xfrm>
            <a:off x="6840911" y="3393362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</p:spTree>
    <p:extLst>
      <p:ext uri="{BB962C8B-B14F-4D97-AF65-F5344CB8AC3E}">
        <p14:creationId xmlns:p14="http://schemas.microsoft.com/office/powerpoint/2010/main" val="428965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73;p50">
            <a:extLst>
              <a:ext uri="{FF2B5EF4-FFF2-40B4-BE49-F238E27FC236}">
                <a16:creationId xmlns:a16="http://schemas.microsoft.com/office/drawing/2014/main" id="{856DFBFE-B8F1-3776-3E5C-68D230D242BC}"/>
              </a:ext>
            </a:extLst>
          </p:cNvPr>
          <p:cNvSpPr/>
          <p:nvPr/>
        </p:nvSpPr>
        <p:spPr>
          <a:xfrm>
            <a:off x="4237830" y="4126649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Google Shape;4682;p50">
            <a:extLst>
              <a:ext uri="{FF2B5EF4-FFF2-40B4-BE49-F238E27FC236}">
                <a16:creationId xmlns:a16="http://schemas.microsoft.com/office/drawing/2014/main" id="{1D039722-33E2-FC9C-41BA-655127D03A92}"/>
              </a:ext>
            </a:extLst>
          </p:cNvPr>
          <p:cNvSpPr/>
          <p:nvPr/>
        </p:nvSpPr>
        <p:spPr>
          <a:xfrm>
            <a:off x="7069180" y="4451532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I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4" name="Google Shape;4684;p50">
            <a:extLst>
              <a:ext uri="{FF2B5EF4-FFF2-40B4-BE49-F238E27FC236}">
                <a16:creationId xmlns:a16="http://schemas.microsoft.com/office/drawing/2014/main" id="{666F8B51-DBA5-0D8C-98F7-32D294476FEE}"/>
              </a:ext>
            </a:extLst>
          </p:cNvPr>
          <p:cNvSpPr/>
          <p:nvPr/>
        </p:nvSpPr>
        <p:spPr>
          <a:xfrm>
            <a:off x="5672776" y="4451533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5" name="Google Shape;4770;p52">
            <a:extLst>
              <a:ext uri="{FF2B5EF4-FFF2-40B4-BE49-F238E27FC236}">
                <a16:creationId xmlns:a16="http://schemas.microsoft.com/office/drawing/2014/main" id="{50C3047F-8C63-E3EA-8B21-0779D8982439}"/>
              </a:ext>
            </a:extLst>
          </p:cNvPr>
          <p:cNvSpPr/>
          <p:nvPr/>
        </p:nvSpPr>
        <p:spPr>
          <a:xfrm>
            <a:off x="850627" y="3028774"/>
            <a:ext cx="3034519" cy="2845513"/>
          </a:xfrm>
          <a:prstGeom prst="rect">
            <a:avLst/>
          </a:prstGeom>
          <a:solidFill>
            <a:srgbClr val="FEAC58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oogle Shape;4810;p52">
            <a:extLst>
              <a:ext uri="{FF2B5EF4-FFF2-40B4-BE49-F238E27FC236}">
                <a16:creationId xmlns:a16="http://schemas.microsoft.com/office/drawing/2014/main" id="{0769B076-46F5-4921-8234-BD5AB43E7CF6}"/>
              </a:ext>
            </a:extLst>
          </p:cNvPr>
          <p:cNvGrpSpPr/>
          <p:nvPr/>
        </p:nvGrpSpPr>
        <p:grpSpPr>
          <a:xfrm>
            <a:off x="650043" y="2745079"/>
            <a:ext cx="3450468" cy="1012544"/>
            <a:chOff x="1301990" y="1088453"/>
            <a:chExt cx="3708586" cy="1088288"/>
          </a:xfrm>
        </p:grpSpPr>
        <p:sp>
          <p:nvSpPr>
            <p:cNvPr id="7" name="Google Shape;4811;p52">
              <a:extLst>
                <a:ext uri="{FF2B5EF4-FFF2-40B4-BE49-F238E27FC236}">
                  <a16:creationId xmlns:a16="http://schemas.microsoft.com/office/drawing/2014/main" id="{5A2E26F3-DBC9-E304-8640-46EF532434A5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4812;p52">
              <a:extLst>
                <a:ext uri="{FF2B5EF4-FFF2-40B4-BE49-F238E27FC236}">
                  <a16:creationId xmlns:a16="http://schemas.microsoft.com/office/drawing/2014/main" id="{48B935A0-8971-2976-9541-922AE5F9BFEE}"/>
                </a:ext>
              </a:extLst>
            </p:cNvPr>
            <p:cNvSpPr/>
            <p:nvPr/>
          </p:nvSpPr>
          <p:spPr>
            <a:xfrm rot="4539555">
              <a:off x="3996234" y="1162398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0E5366">
                <a:lumMod val="40000"/>
                <a:lumOff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Google Shape;4684;p50">
            <a:extLst>
              <a:ext uri="{FF2B5EF4-FFF2-40B4-BE49-F238E27FC236}">
                <a16:creationId xmlns:a16="http://schemas.microsoft.com/office/drawing/2014/main" id="{E217D832-BCBA-556D-B484-B930157C0FC0}"/>
              </a:ext>
            </a:extLst>
          </p:cNvPr>
          <p:cNvSpPr/>
          <p:nvPr/>
        </p:nvSpPr>
        <p:spPr>
          <a:xfrm>
            <a:off x="4254791" y="4451533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0" name="Google Shape;4684;p50">
            <a:extLst>
              <a:ext uri="{FF2B5EF4-FFF2-40B4-BE49-F238E27FC236}">
                <a16:creationId xmlns:a16="http://schemas.microsoft.com/office/drawing/2014/main" id="{B8B73855-CD71-ED90-9941-F8A76F9AA62C}"/>
              </a:ext>
            </a:extLst>
          </p:cNvPr>
          <p:cNvSpPr/>
          <p:nvPr/>
        </p:nvSpPr>
        <p:spPr>
          <a:xfrm>
            <a:off x="8447455" y="4451531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1" name="Google Shape;4684;p50">
            <a:extLst>
              <a:ext uri="{FF2B5EF4-FFF2-40B4-BE49-F238E27FC236}">
                <a16:creationId xmlns:a16="http://schemas.microsoft.com/office/drawing/2014/main" id="{BBC0A5CF-5ABE-9195-083A-2D30DE5C0A58}"/>
              </a:ext>
            </a:extLst>
          </p:cNvPr>
          <p:cNvSpPr/>
          <p:nvPr/>
        </p:nvSpPr>
        <p:spPr>
          <a:xfrm>
            <a:off x="4955215" y="4451532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D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2" name="Google Shape;4684;p50">
            <a:extLst>
              <a:ext uri="{FF2B5EF4-FFF2-40B4-BE49-F238E27FC236}">
                <a16:creationId xmlns:a16="http://schemas.microsoft.com/office/drawing/2014/main" id="{84A5F7F7-C8C4-425C-31A0-C67748C8FEAD}"/>
              </a:ext>
            </a:extLst>
          </p:cNvPr>
          <p:cNvSpPr/>
          <p:nvPr/>
        </p:nvSpPr>
        <p:spPr>
          <a:xfrm>
            <a:off x="6363642" y="4451533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3" name="Google Shape;4673;p50">
            <a:extLst>
              <a:ext uri="{FF2B5EF4-FFF2-40B4-BE49-F238E27FC236}">
                <a16:creationId xmlns:a16="http://schemas.microsoft.com/office/drawing/2014/main" id="{8E5AE43F-AB00-6A7B-C7D1-8EDA6DADD7EF}"/>
              </a:ext>
            </a:extLst>
          </p:cNvPr>
          <p:cNvSpPr/>
          <p:nvPr/>
        </p:nvSpPr>
        <p:spPr>
          <a:xfrm>
            <a:off x="4956113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Google Shape;4673;p50">
            <a:extLst>
              <a:ext uri="{FF2B5EF4-FFF2-40B4-BE49-F238E27FC236}">
                <a16:creationId xmlns:a16="http://schemas.microsoft.com/office/drawing/2014/main" id="{2A830930-2D47-945A-5CDB-62CC15F1901C}"/>
              </a:ext>
            </a:extLst>
          </p:cNvPr>
          <p:cNvSpPr/>
          <p:nvPr/>
        </p:nvSpPr>
        <p:spPr>
          <a:xfrm>
            <a:off x="5664296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Google Shape;4673;p50">
            <a:extLst>
              <a:ext uri="{FF2B5EF4-FFF2-40B4-BE49-F238E27FC236}">
                <a16:creationId xmlns:a16="http://schemas.microsoft.com/office/drawing/2014/main" id="{D881724F-7386-06DB-79FB-41259AA948C7}"/>
              </a:ext>
            </a:extLst>
          </p:cNvPr>
          <p:cNvSpPr/>
          <p:nvPr/>
        </p:nvSpPr>
        <p:spPr>
          <a:xfrm>
            <a:off x="7736004" y="41266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Google Shape;4673;p50">
            <a:extLst>
              <a:ext uri="{FF2B5EF4-FFF2-40B4-BE49-F238E27FC236}">
                <a16:creationId xmlns:a16="http://schemas.microsoft.com/office/drawing/2014/main" id="{F0A70B2A-7DCA-2C22-A077-CB1BF4D4F2C2}"/>
              </a:ext>
            </a:extLst>
          </p:cNvPr>
          <p:cNvSpPr/>
          <p:nvPr/>
        </p:nvSpPr>
        <p:spPr>
          <a:xfrm>
            <a:off x="7052219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Google Shape;4673;p50">
            <a:extLst>
              <a:ext uri="{FF2B5EF4-FFF2-40B4-BE49-F238E27FC236}">
                <a16:creationId xmlns:a16="http://schemas.microsoft.com/office/drawing/2014/main" id="{91A5EAB6-AF5B-F973-7798-69625210A0A9}"/>
              </a:ext>
            </a:extLst>
          </p:cNvPr>
          <p:cNvSpPr/>
          <p:nvPr/>
        </p:nvSpPr>
        <p:spPr>
          <a:xfrm>
            <a:off x="6363642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295A74-1986-E574-0653-6E90B9FA2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62" y="3591625"/>
            <a:ext cx="2245315" cy="1719816"/>
          </a:xfrm>
          <a:prstGeom prst="rect">
            <a:avLst/>
          </a:prstGeom>
        </p:spPr>
      </p:pic>
      <p:sp>
        <p:nvSpPr>
          <p:cNvPr id="19" name="Google Shape;4684;p50">
            <a:extLst>
              <a:ext uri="{FF2B5EF4-FFF2-40B4-BE49-F238E27FC236}">
                <a16:creationId xmlns:a16="http://schemas.microsoft.com/office/drawing/2014/main" id="{43485C58-90D7-410B-36BA-E9D17759B932}"/>
              </a:ext>
            </a:extLst>
          </p:cNvPr>
          <p:cNvSpPr/>
          <p:nvPr/>
        </p:nvSpPr>
        <p:spPr>
          <a:xfrm>
            <a:off x="7763532" y="4451532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P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0" name="Google Shape;4673;p50">
            <a:extLst>
              <a:ext uri="{FF2B5EF4-FFF2-40B4-BE49-F238E27FC236}">
                <a16:creationId xmlns:a16="http://schemas.microsoft.com/office/drawing/2014/main" id="{8907F120-5AEF-8415-204C-1DF8FABFC8D8}"/>
              </a:ext>
            </a:extLst>
          </p:cNvPr>
          <p:cNvSpPr/>
          <p:nvPr/>
        </p:nvSpPr>
        <p:spPr>
          <a:xfrm>
            <a:off x="8430494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Google Shape;4648;p50">
            <a:extLst>
              <a:ext uri="{FF2B5EF4-FFF2-40B4-BE49-F238E27FC236}">
                <a16:creationId xmlns:a16="http://schemas.microsoft.com/office/drawing/2014/main" id="{B82BC556-9509-9834-2BF3-D4928F0CA11A}"/>
              </a:ext>
            </a:extLst>
          </p:cNvPr>
          <p:cNvSpPr txBox="1">
            <a:spLocks/>
          </p:cNvSpPr>
          <p:nvPr/>
        </p:nvSpPr>
        <p:spPr>
          <a:xfrm>
            <a:off x="1955047" y="1942264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trick Hand"/>
              <a:buNone/>
              <a:defRPr sz="2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2800"/>
              <a:buFont typeface="Patrick Hand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Trò chơi “Nhìn hình đoán chữ”</a:t>
            </a:r>
          </a:p>
        </p:txBody>
      </p:sp>
      <p:sp>
        <p:nvSpPr>
          <p:cNvPr id="22" name="Google Shape;4703;p50">
            <a:hlinkClick r:id="rId5" action="ppaction://hlinksldjump"/>
            <a:extLst>
              <a:ext uri="{FF2B5EF4-FFF2-40B4-BE49-F238E27FC236}">
                <a16:creationId xmlns:a16="http://schemas.microsoft.com/office/drawing/2014/main" id="{953DC199-582B-8931-C1D4-74049726E9EC}"/>
              </a:ext>
            </a:extLst>
          </p:cNvPr>
          <p:cNvSpPr/>
          <p:nvPr/>
        </p:nvSpPr>
        <p:spPr>
          <a:xfrm rot="-2700000">
            <a:off x="216149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3" name="Google Shape;4704;p50">
            <a:hlinkClick r:id="rId6" action="ppaction://hlinksldjump"/>
            <a:extLst>
              <a:ext uri="{FF2B5EF4-FFF2-40B4-BE49-F238E27FC236}">
                <a16:creationId xmlns:a16="http://schemas.microsoft.com/office/drawing/2014/main" id="{6EA51BD8-EC33-63F2-2945-A80782A177D1}"/>
              </a:ext>
            </a:extLst>
          </p:cNvPr>
          <p:cNvSpPr/>
          <p:nvPr/>
        </p:nvSpPr>
        <p:spPr>
          <a:xfrm rot="8100000">
            <a:off x="924294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68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73;p50">
            <a:extLst>
              <a:ext uri="{FF2B5EF4-FFF2-40B4-BE49-F238E27FC236}">
                <a16:creationId xmlns:a16="http://schemas.microsoft.com/office/drawing/2014/main" id="{856DFBFE-B8F1-3776-3E5C-68D230D242BC}"/>
              </a:ext>
            </a:extLst>
          </p:cNvPr>
          <p:cNvSpPr/>
          <p:nvPr/>
        </p:nvSpPr>
        <p:spPr>
          <a:xfrm>
            <a:off x="4237830" y="4126649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Google Shape;4770;p52">
            <a:extLst>
              <a:ext uri="{FF2B5EF4-FFF2-40B4-BE49-F238E27FC236}">
                <a16:creationId xmlns:a16="http://schemas.microsoft.com/office/drawing/2014/main" id="{50C3047F-8C63-E3EA-8B21-0779D8982439}"/>
              </a:ext>
            </a:extLst>
          </p:cNvPr>
          <p:cNvSpPr/>
          <p:nvPr/>
        </p:nvSpPr>
        <p:spPr>
          <a:xfrm>
            <a:off x="850627" y="3028774"/>
            <a:ext cx="3034519" cy="2845513"/>
          </a:xfrm>
          <a:prstGeom prst="rect">
            <a:avLst/>
          </a:prstGeom>
          <a:solidFill>
            <a:srgbClr val="FEAC58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oogle Shape;4810;p52">
            <a:extLst>
              <a:ext uri="{FF2B5EF4-FFF2-40B4-BE49-F238E27FC236}">
                <a16:creationId xmlns:a16="http://schemas.microsoft.com/office/drawing/2014/main" id="{0769B076-46F5-4921-8234-BD5AB43E7CF6}"/>
              </a:ext>
            </a:extLst>
          </p:cNvPr>
          <p:cNvGrpSpPr/>
          <p:nvPr/>
        </p:nvGrpSpPr>
        <p:grpSpPr>
          <a:xfrm>
            <a:off x="650043" y="2745079"/>
            <a:ext cx="3450468" cy="1012544"/>
            <a:chOff x="1301990" y="1088453"/>
            <a:chExt cx="3708586" cy="1088288"/>
          </a:xfrm>
        </p:grpSpPr>
        <p:sp>
          <p:nvSpPr>
            <p:cNvPr id="7" name="Google Shape;4811;p52">
              <a:extLst>
                <a:ext uri="{FF2B5EF4-FFF2-40B4-BE49-F238E27FC236}">
                  <a16:creationId xmlns:a16="http://schemas.microsoft.com/office/drawing/2014/main" id="{5A2E26F3-DBC9-E304-8640-46EF532434A5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4812;p52">
              <a:extLst>
                <a:ext uri="{FF2B5EF4-FFF2-40B4-BE49-F238E27FC236}">
                  <a16:creationId xmlns:a16="http://schemas.microsoft.com/office/drawing/2014/main" id="{48B935A0-8971-2976-9541-922AE5F9BFEE}"/>
                </a:ext>
              </a:extLst>
            </p:cNvPr>
            <p:cNvSpPr/>
            <p:nvPr/>
          </p:nvSpPr>
          <p:spPr>
            <a:xfrm rot="4539555">
              <a:off x="3996234" y="1162398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0E5366">
                <a:lumMod val="40000"/>
                <a:lumOff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Google Shape;4673;p50">
            <a:extLst>
              <a:ext uri="{FF2B5EF4-FFF2-40B4-BE49-F238E27FC236}">
                <a16:creationId xmlns:a16="http://schemas.microsoft.com/office/drawing/2014/main" id="{8E5AE43F-AB00-6A7B-C7D1-8EDA6DADD7EF}"/>
              </a:ext>
            </a:extLst>
          </p:cNvPr>
          <p:cNvSpPr/>
          <p:nvPr/>
        </p:nvSpPr>
        <p:spPr>
          <a:xfrm>
            <a:off x="4956113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Google Shape;4673;p50">
            <a:extLst>
              <a:ext uri="{FF2B5EF4-FFF2-40B4-BE49-F238E27FC236}">
                <a16:creationId xmlns:a16="http://schemas.microsoft.com/office/drawing/2014/main" id="{2A830930-2D47-945A-5CDB-62CC15F1901C}"/>
              </a:ext>
            </a:extLst>
          </p:cNvPr>
          <p:cNvSpPr/>
          <p:nvPr/>
        </p:nvSpPr>
        <p:spPr>
          <a:xfrm>
            <a:off x="5664296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Google Shape;4673;p50">
            <a:extLst>
              <a:ext uri="{FF2B5EF4-FFF2-40B4-BE49-F238E27FC236}">
                <a16:creationId xmlns:a16="http://schemas.microsoft.com/office/drawing/2014/main" id="{D881724F-7386-06DB-79FB-41259AA948C7}"/>
              </a:ext>
            </a:extLst>
          </p:cNvPr>
          <p:cNvSpPr/>
          <p:nvPr/>
        </p:nvSpPr>
        <p:spPr>
          <a:xfrm>
            <a:off x="7736004" y="41266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Google Shape;4673;p50">
            <a:extLst>
              <a:ext uri="{FF2B5EF4-FFF2-40B4-BE49-F238E27FC236}">
                <a16:creationId xmlns:a16="http://schemas.microsoft.com/office/drawing/2014/main" id="{F0A70B2A-7DCA-2C22-A077-CB1BF4D4F2C2}"/>
              </a:ext>
            </a:extLst>
          </p:cNvPr>
          <p:cNvSpPr/>
          <p:nvPr/>
        </p:nvSpPr>
        <p:spPr>
          <a:xfrm>
            <a:off x="7052219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Google Shape;4673;p50">
            <a:extLst>
              <a:ext uri="{FF2B5EF4-FFF2-40B4-BE49-F238E27FC236}">
                <a16:creationId xmlns:a16="http://schemas.microsoft.com/office/drawing/2014/main" id="{91A5EAB6-AF5B-F973-7798-69625210A0A9}"/>
              </a:ext>
            </a:extLst>
          </p:cNvPr>
          <p:cNvSpPr/>
          <p:nvPr/>
        </p:nvSpPr>
        <p:spPr>
          <a:xfrm>
            <a:off x="6363642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295A74-1986-E574-0653-6E90B9FA2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62" y="3591625"/>
            <a:ext cx="2245315" cy="1719816"/>
          </a:xfrm>
          <a:prstGeom prst="rect">
            <a:avLst/>
          </a:prstGeom>
        </p:spPr>
      </p:pic>
      <p:sp>
        <p:nvSpPr>
          <p:cNvPr id="20" name="Google Shape;4673;p50">
            <a:extLst>
              <a:ext uri="{FF2B5EF4-FFF2-40B4-BE49-F238E27FC236}">
                <a16:creationId xmlns:a16="http://schemas.microsoft.com/office/drawing/2014/main" id="{8907F120-5AEF-8415-204C-1DF8FABFC8D8}"/>
              </a:ext>
            </a:extLst>
          </p:cNvPr>
          <p:cNvSpPr/>
          <p:nvPr/>
        </p:nvSpPr>
        <p:spPr>
          <a:xfrm>
            <a:off x="8430494" y="4125861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Google Shape;4648;p50">
            <a:extLst>
              <a:ext uri="{FF2B5EF4-FFF2-40B4-BE49-F238E27FC236}">
                <a16:creationId xmlns:a16="http://schemas.microsoft.com/office/drawing/2014/main" id="{B82BC556-9509-9834-2BF3-D4928F0CA11A}"/>
              </a:ext>
            </a:extLst>
          </p:cNvPr>
          <p:cNvSpPr txBox="1">
            <a:spLocks/>
          </p:cNvSpPr>
          <p:nvPr/>
        </p:nvSpPr>
        <p:spPr>
          <a:xfrm>
            <a:off x="1955047" y="1942264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trick Hand"/>
              <a:buNone/>
              <a:defRPr sz="2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2800"/>
              <a:buFont typeface="Patrick Hand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Trò chơi “Nhìn hình đoán chữ”</a:t>
            </a:r>
          </a:p>
        </p:txBody>
      </p:sp>
      <p:sp>
        <p:nvSpPr>
          <p:cNvPr id="22" name="Google Shape;4703;p50">
            <a:hlinkClick r:id="rId5" action="ppaction://hlinksldjump"/>
            <a:extLst>
              <a:ext uri="{FF2B5EF4-FFF2-40B4-BE49-F238E27FC236}">
                <a16:creationId xmlns:a16="http://schemas.microsoft.com/office/drawing/2014/main" id="{953DC199-582B-8931-C1D4-74049726E9EC}"/>
              </a:ext>
            </a:extLst>
          </p:cNvPr>
          <p:cNvSpPr/>
          <p:nvPr/>
        </p:nvSpPr>
        <p:spPr>
          <a:xfrm rot="-2700000">
            <a:off x="216149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3" name="Google Shape;4704;p50">
            <a:hlinkClick r:id="rId6" action="ppaction://hlinksldjump"/>
            <a:extLst>
              <a:ext uri="{FF2B5EF4-FFF2-40B4-BE49-F238E27FC236}">
                <a16:creationId xmlns:a16="http://schemas.microsoft.com/office/drawing/2014/main" id="{6EA51BD8-EC33-63F2-2945-A80782A177D1}"/>
              </a:ext>
            </a:extLst>
          </p:cNvPr>
          <p:cNvSpPr/>
          <p:nvPr/>
        </p:nvSpPr>
        <p:spPr>
          <a:xfrm rot="8100000">
            <a:off x="924294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1" name="Google Shape;4682;p50">
            <a:extLst>
              <a:ext uri="{FF2B5EF4-FFF2-40B4-BE49-F238E27FC236}">
                <a16:creationId xmlns:a16="http://schemas.microsoft.com/office/drawing/2014/main" id="{2D7CC732-104C-D7B9-6C7D-DFC0307151E5}"/>
              </a:ext>
            </a:extLst>
          </p:cNvPr>
          <p:cNvSpPr/>
          <p:nvPr/>
        </p:nvSpPr>
        <p:spPr>
          <a:xfrm>
            <a:off x="4975393" y="336976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I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2" name="Google Shape;4684;p50">
            <a:extLst>
              <a:ext uri="{FF2B5EF4-FFF2-40B4-BE49-F238E27FC236}">
                <a16:creationId xmlns:a16="http://schemas.microsoft.com/office/drawing/2014/main" id="{739E0390-2E7E-AC46-D9B4-C9D5FCD71766}"/>
              </a:ext>
            </a:extLst>
          </p:cNvPr>
          <p:cNvSpPr/>
          <p:nvPr/>
        </p:nvSpPr>
        <p:spPr>
          <a:xfrm>
            <a:off x="4263271" y="336976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3" name="Google Shape;4684;p50">
            <a:extLst>
              <a:ext uri="{FF2B5EF4-FFF2-40B4-BE49-F238E27FC236}">
                <a16:creationId xmlns:a16="http://schemas.microsoft.com/office/drawing/2014/main" id="{DAA1CA70-71C6-7B62-A488-D4C571962F42}"/>
              </a:ext>
            </a:extLst>
          </p:cNvPr>
          <p:cNvSpPr/>
          <p:nvPr/>
        </p:nvSpPr>
        <p:spPr>
          <a:xfrm>
            <a:off x="5681257" y="3369765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4" name="Google Shape;4684;p50">
            <a:extLst>
              <a:ext uri="{FF2B5EF4-FFF2-40B4-BE49-F238E27FC236}">
                <a16:creationId xmlns:a16="http://schemas.microsoft.com/office/drawing/2014/main" id="{4733D5B6-A4B8-6138-04DE-B576978B20B7}"/>
              </a:ext>
            </a:extLst>
          </p:cNvPr>
          <p:cNvSpPr/>
          <p:nvPr/>
        </p:nvSpPr>
        <p:spPr>
          <a:xfrm>
            <a:off x="7751189" y="3369763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5" name="Google Shape;4684;p50">
            <a:extLst>
              <a:ext uri="{FF2B5EF4-FFF2-40B4-BE49-F238E27FC236}">
                <a16:creationId xmlns:a16="http://schemas.microsoft.com/office/drawing/2014/main" id="{248C7907-DA97-F5C8-BD74-DBBC2CB8A5F4}"/>
              </a:ext>
            </a:extLst>
          </p:cNvPr>
          <p:cNvSpPr/>
          <p:nvPr/>
        </p:nvSpPr>
        <p:spPr>
          <a:xfrm>
            <a:off x="7058370" y="3369764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D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6" name="Google Shape;4684;p50">
            <a:extLst>
              <a:ext uri="{FF2B5EF4-FFF2-40B4-BE49-F238E27FC236}">
                <a16:creationId xmlns:a16="http://schemas.microsoft.com/office/drawing/2014/main" id="{54FC9EB9-6105-9F5A-7742-FF64A97C53D2}"/>
              </a:ext>
            </a:extLst>
          </p:cNvPr>
          <p:cNvSpPr/>
          <p:nvPr/>
        </p:nvSpPr>
        <p:spPr>
          <a:xfrm>
            <a:off x="6374076" y="3369764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7" name="Google Shape;4684;p50">
            <a:extLst>
              <a:ext uri="{FF2B5EF4-FFF2-40B4-BE49-F238E27FC236}">
                <a16:creationId xmlns:a16="http://schemas.microsoft.com/office/drawing/2014/main" id="{4E340F36-388D-B27F-DB91-32B1A45313C1}"/>
              </a:ext>
            </a:extLst>
          </p:cNvPr>
          <p:cNvSpPr/>
          <p:nvPr/>
        </p:nvSpPr>
        <p:spPr>
          <a:xfrm>
            <a:off x="8447455" y="336379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P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</p:spTree>
    <p:extLst>
      <p:ext uri="{BB962C8B-B14F-4D97-AF65-F5344CB8AC3E}">
        <p14:creationId xmlns:p14="http://schemas.microsoft.com/office/powerpoint/2010/main" val="345408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70;p52">
            <a:extLst>
              <a:ext uri="{FF2B5EF4-FFF2-40B4-BE49-F238E27FC236}">
                <a16:creationId xmlns:a16="http://schemas.microsoft.com/office/drawing/2014/main" id="{6ACE3DBE-AF0C-C720-2475-75F0B01F0C41}"/>
              </a:ext>
            </a:extLst>
          </p:cNvPr>
          <p:cNvSpPr/>
          <p:nvPr/>
        </p:nvSpPr>
        <p:spPr>
          <a:xfrm>
            <a:off x="881266" y="2986735"/>
            <a:ext cx="3034519" cy="2845513"/>
          </a:xfrm>
          <a:prstGeom prst="rect">
            <a:avLst/>
          </a:prstGeom>
          <a:solidFill>
            <a:srgbClr val="FEAC58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Google Shape;4810;p52">
            <a:extLst>
              <a:ext uri="{FF2B5EF4-FFF2-40B4-BE49-F238E27FC236}">
                <a16:creationId xmlns:a16="http://schemas.microsoft.com/office/drawing/2014/main" id="{6DCD2CB3-816A-C927-7BC4-D0D548C99F98}"/>
              </a:ext>
            </a:extLst>
          </p:cNvPr>
          <p:cNvGrpSpPr/>
          <p:nvPr/>
        </p:nvGrpSpPr>
        <p:grpSpPr>
          <a:xfrm>
            <a:off x="650043" y="2703037"/>
            <a:ext cx="3450468" cy="1012544"/>
            <a:chOff x="1301990" y="1088453"/>
            <a:chExt cx="3708586" cy="1088288"/>
          </a:xfrm>
        </p:grpSpPr>
        <p:sp>
          <p:nvSpPr>
            <p:cNvPr id="4" name="Google Shape;4811;p52">
              <a:extLst>
                <a:ext uri="{FF2B5EF4-FFF2-40B4-BE49-F238E27FC236}">
                  <a16:creationId xmlns:a16="http://schemas.microsoft.com/office/drawing/2014/main" id="{85AC5852-D9E4-2C12-D116-A80A4D6F3F94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Google Shape;4812;p52">
              <a:extLst>
                <a:ext uri="{FF2B5EF4-FFF2-40B4-BE49-F238E27FC236}">
                  <a16:creationId xmlns:a16="http://schemas.microsoft.com/office/drawing/2014/main" id="{BA78E12A-5A0A-4A30-BBB1-D1CADA636A98}"/>
                </a:ext>
              </a:extLst>
            </p:cNvPr>
            <p:cNvSpPr/>
            <p:nvPr/>
          </p:nvSpPr>
          <p:spPr>
            <a:xfrm rot="4539555">
              <a:off x="3996234" y="1162398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0E5366">
                <a:lumMod val="40000"/>
                <a:lumOff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953033FF-F8B3-3AD4-DA4F-C02258000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75" y="3412523"/>
            <a:ext cx="2312682" cy="2312682"/>
          </a:xfrm>
          <a:prstGeom prst="rect">
            <a:avLst/>
          </a:prstGeom>
        </p:spPr>
      </p:pic>
      <p:sp>
        <p:nvSpPr>
          <p:cNvPr id="7" name="Google Shape;4648;p50">
            <a:extLst>
              <a:ext uri="{FF2B5EF4-FFF2-40B4-BE49-F238E27FC236}">
                <a16:creationId xmlns:a16="http://schemas.microsoft.com/office/drawing/2014/main" id="{7C60AF79-4503-33BB-8A9E-F74646276ECF}"/>
              </a:ext>
            </a:extLst>
          </p:cNvPr>
          <p:cNvSpPr txBox="1">
            <a:spLocks/>
          </p:cNvSpPr>
          <p:nvPr/>
        </p:nvSpPr>
        <p:spPr>
          <a:xfrm>
            <a:off x="1955047" y="1942264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trick Hand"/>
              <a:buNone/>
              <a:defRPr sz="2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2800"/>
              <a:buFont typeface="Patrick Hand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Trò chơi “Nhìn hình đoán chữ”</a:t>
            </a:r>
          </a:p>
        </p:txBody>
      </p:sp>
      <p:sp>
        <p:nvSpPr>
          <p:cNvPr id="8" name="Google Shape;4703;p50">
            <a:hlinkClick r:id="rId5" action="ppaction://hlinksldjump"/>
            <a:extLst>
              <a:ext uri="{FF2B5EF4-FFF2-40B4-BE49-F238E27FC236}">
                <a16:creationId xmlns:a16="http://schemas.microsoft.com/office/drawing/2014/main" id="{15498BB2-76E6-9500-471D-65BA83D4AE30}"/>
              </a:ext>
            </a:extLst>
          </p:cNvPr>
          <p:cNvSpPr/>
          <p:nvPr/>
        </p:nvSpPr>
        <p:spPr>
          <a:xfrm rot="-2700000">
            <a:off x="216149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Google Shape;4704;p50">
            <a:hlinkClick r:id="rId6" action="ppaction://hlinksldjump"/>
            <a:extLst>
              <a:ext uri="{FF2B5EF4-FFF2-40B4-BE49-F238E27FC236}">
                <a16:creationId xmlns:a16="http://schemas.microsoft.com/office/drawing/2014/main" id="{74AB5DDB-25C2-7B4B-090B-4C50E3E42EC7}"/>
              </a:ext>
            </a:extLst>
          </p:cNvPr>
          <p:cNvSpPr/>
          <p:nvPr/>
        </p:nvSpPr>
        <p:spPr>
          <a:xfrm rot="8100000">
            <a:off x="924294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Google Shape;4673;p50">
            <a:extLst>
              <a:ext uri="{FF2B5EF4-FFF2-40B4-BE49-F238E27FC236}">
                <a16:creationId xmlns:a16="http://schemas.microsoft.com/office/drawing/2014/main" id="{B0346FEA-EAEE-AF88-B96B-E75DE9419B47}"/>
              </a:ext>
            </a:extLst>
          </p:cNvPr>
          <p:cNvSpPr/>
          <p:nvPr/>
        </p:nvSpPr>
        <p:spPr>
          <a:xfrm>
            <a:off x="4383915" y="4231752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Google Shape;4682;p50">
            <a:extLst>
              <a:ext uri="{FF2B5EF4-FFF2-40B4-BE49-F238E27FC236}">
                <a16:creationId xmlns:a16="http://schemas.microsoft.com/office/drawing/2014/main" id="{85D398BF-4CCA-AF21-E448-7A2D39512EA9}"/>
              </a:ext>
            </a:extLst>
          </p:cNvPr>
          <p:cNvSpPr/>
          <p:nvPr/>
        </p:nvSpPr>
        <p:spPr>
          <a:xfrm>
            <a:off x="7899050" y="4556635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2" name="Google Shape;4684;p50">
            <a:extLst>
              <a:ext uri="{FF2B5EF4-FFF2-40B4-BE49-F238E27FC236}">
                <a16:creationId xmlns:a16="http://schemas.microsoft.com/office/drawing/2014/main" id="{D6CA77BD-CDE3-F6AA-2719-3DE4D7DB4F72}"/>
              </a:ext>
            </a:extLst>
          </p:cNvPr>
          <p:cNvSpPr/>
          <p:nvPr/>
        </p:nvSpPr>
        <p:spPr>
          <a:xfrm>
            <a:off x="5827342" y="455663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M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3" name="Google Shape;4684;p50">
            <a:extLst>
              <a:ext uri="{FF2B5EF4-FFF2-40B4-BE49-F238E27FC236}">
                <a16:creationId xmlns:a16="http://schemas.microsoft.com/office/drawing/2014/main" id="{46E54B43-BD09-98A5-28E8-D9FDC35CAA07}"/>
              </a:ext>
            </a:extLst>
          </p:cNvPr>
          <p:cNvSpPr/>
          <p:nvPr/>
        </p:nvSpPr>
        <p:spPr>
          <a:xfrm>
            <a:off x="4400876" y="455663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T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4" name="Google Shape;4684;p50">
            <a:extLst>
              <a:ext uri="{FF2B5EF4-FFF2-40B4-BE49-F238E27FC236}">
                <a16:creationId xmlns:a16="http://schemas.microsoft.com/office/drawing/2014/main" id="{54D3C4B3-1E73-B110-E384-8A59FDCF6050}"/>
              </a:ext>
            </a:extLst>
          </p:cNvPr>
          <p:cNvSpPr/>
          <p:nvPr/>
        </p:nvSpPr>
        <p:spPr>
          <a:xfrm>
            <a:off x="5112998" y="455663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5" name="Google Shape;4684;p50">
            <a:extLst>
              <a:ext uri="{FF2B5EF4-FFF2-40B4-BE49-F238E27FC236}">
                <a16:creationId xmlns:a16="http://schemas.microsoft.com/office/drawing/2014/main" id="{342BC25F-4F84-45AA-6113-B48BE70EB59B}"/>
              </a:ext>
            </a:extLst>
          </p:cNvPr>
          <p:cNvSpPr/>
          <p:nvPr/>
        </p:nvSpPr>
        <p:spPr>
          <a:xfrm>
            <a:off x="6517063" y="455663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I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6" name="Google Shape;4684;p50">
            <a:extLst>
              <a:ext uri="{FF2B5EF4-FFF2-40B4-BE49-F238E27FC236}">
                <a16:creationId xmlns:a16="http://schemas.microsoft.com/office/drawing/2014/main" id="{08CAB6DC-E88C-E46A-D3CB-75E671289550}"/>
              </a:ext>
            </a:extLst>
          </p:cNvPr>
          <p:cNvSpPr/>
          <p:nvPr/>
        </p:nvSpPr>
        <p:spPr>
          <a:xfrm>
            <a:off x="7206784" y="4556636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K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17" name="Google Shape;4673;p50">
            <a:extLst>
              <a:ext uri="{FF2B5EF4-FFF2-40B4-BE49-F238E27FC236}">
                <a16:creationId xmlns:a16="http://schemas.microsoft.com/office/drawing/2014/main" id="{6A70DA45-5798-4D54-EEDA-96F01623E599}"/>
              </a:ext>
            </a:extLst>
          </p:cNvPr>
          <p:cNvSpPr/>
          <p:nvPr/>
        </p:nvSpPr>
        <p:spPr>
          <a:xfrm>
            <a:off x="5102198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Google Shape;4673;p50">
            <a:extLst>
              <a:ext uri="{FF2B5EF4-FFF2-40B4-BE49-F238E27FC236}">
                <a16:creationId xmlns:a16="http://schemas.microsoft.com/office/drawing/2014/main" id="{B779A82C-8564-B5FA-2F85-3BED4A126B95}"/>
              </a:ext>
            </a:extLst>
          </p:cNvPr>
          <p:cNvSpPr/>
          <p:nvPr/>
        </p:nvSpPr>
        <p:spPr>
          <a:xfrm>
            <a:off x="5810381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Google Shape;4673;p50">
            <a:extLst>
              <a:ext uri="{FF2B5EF4-FFF2-40B4-BE49-F238E27FC236}">
                <a16:creationId xmlns:a16="http://schemas.microsoft.com/office/drawing/2014/main" id="{CF3ACB0E-F534-80D1-F15D-5E2C2D7FE8F0}"/>
              </a:ext>
            </a:extLst>
          </p:cNvPr>
          <p:cNvSpPr/>
          <p:nvPr/>
        </p:nvSpPr>
        <p:spPr>
          <a:xfrm>
            <a:off x="7882089" y="4231767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Google Shape;4673;p50">
            <a:extLst>
              <a:ext uri="{FF2B5EF4-FFF2-40B4-BE49-F238E27FC236}">
                <a16:creationId xmlns:a16="http://schemas.microsoft.com/office/drawing/2014/main" id="{ED3C0A7D-0198-9C1C-71FB-69542BA02035}"/>
              </a:ext>
            </a:extLst>
          </p:cNvPr>
          <p:cNvSpPr/>
          <p:nvPr/>
        </p:nvSpPr>
        <p:spPr>
          <a:xfrm>
            <a:off x="7198304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Google Shape;4673;p50">
            <a:extLst>
              <a:ext uri="{FF2B5EF4-FFF2-40B4-BE49-F238E27FC236}">
                <a16:creationId xmlns:a16="http://schemas.microsoft.com/office/drawing/2014/main" id="{16B10E98-AB77-6667-AB8F-C95D85B0897B}"/>
              </a:ext>
            </a:extLst>
          </p:cNvPr>
          <p:cNvSpPr/>
          <p:nvPr/>
        </p:nvSpPr>
        <p:spPr>
          <a:xfrm>
            <a:off x="6509727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Google Shape;4684;p50">
            <a:extLst>
              <a:ext uri="{FF2B5EF4-FFF2-40B4-BE49-F238E27FC236}">
                <a16:creationId xmlns:a16="http://schemas.microsoft.com/office/drawing/2014/main" id="{1CBFD927-A7B8-6BEC-7639-7AF380DCACEC}"/>
              </a:ext>
            </a:extLst>
          </p:cNvPr>
          <p:cNvSpPr/>
          <p:nvPr/>
        </p:nvSpPr>
        <p:spPr>
          <a:xfrm>
            <a:off x="8585059" y="4556634"/>
            <a:ext cx="622478" cy="575109"/>
          </a:xfrm>
          <a:prstGeom prst="rect">
            <a:avLst/>
          </a:prstGeom>
          <a:solidFill>
            <a:srgbClr val="B0BF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Quicksand Light"/>
                <a:cs typeface="Quicksand Light"/>
                <a:sym typeface="Quicksand Light"/>
              </a:rPr>
              <a:t>H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3" name="Google Shape;4673;p50">
            <a:extLst>
              <a:ext uri="{FF2B5EF4-FFF2-40B4-BE49-F238E27FC236}">
                <a16:creationId xmlns:a16="http://schemas.microsoft.com/office/drawing/2014/main" id="{D7D50B2F-7B9A-A431-1C0A-A254547C001E}"/>
              </a:ext>
            </a:extLst>
          </p:cNvPr>
          <p:cNvSpPr/>
          <p:nvPr/>
        </p:nvSpPr>
        <p:spPr>
          <a:xfrm>
            <a:off x="8576579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6887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70;p52">
            <a:extLst>
              <a:ext uri="{FF2B5EF4-FFF2-40B4-BE49-F238E27FC236}">
                <a16:creationId xmlns:a16="http://schemas.microsoft.com/office/drawing/2014/main" id="{6ACE3DBE-AF0C-C720-2475-75F0B01F0C41}"/>
              </a:ext>
            </a:extLst>
          </p:cNvPr>
          <p:cNvSpPr/>
          <p:nvPr/>
        </p:nvSpPr>
        <p:spPr>
          <a:xfrm>
            <a:off x="881266" y="2986735"/>
            <a:ext cx="3034519" cy="2845513"/>
          </a:xfrm>
          <a:prstGeom prst="rect">
            <a:avLst/>
          </a:prstGeom>
          <a:solidFill>
            <a:srgbClr val="FEAC58">
              <a:lumMod val="60000"/>
              <a:lumOff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Google Shape;4810;p52">
            <a:extLst>
              <a:ext uri="{FF2B5EF4-FFF2-40B4-BE49-F238E27FC236}">
                <a16:creationId xmlns:a16="http://schemas.microsoft.com/office/drawing/2014/main" id="{6DCD2CB3-816A-C927-7BC4-D0D548C99F98}"/>
              </a:ext>
            </a:extLst>
          </p:cNvPr>
          <p:cNvGrpSpPr/>
          <p:nvPr/>
        </p:nvGrpSpPr>
        <p:grpSpPr>
          <a:xfrm>
            <a:off x="650043" y="2703037"/>
            <a:ext cx="3450468" cy="1012544"/>
            <a:chOff x="1301990" y="1088453"/>
            <a:chExt cx="3708586" cy="1088288"/>
          </a:xfrm>
        </p:grpSpPr>
        <p:sp>
          <p:nvSpPr>
            <p:cNvPr id="4" name="Google Shape;4811;p52">
              <a:extLst>
                <a:ext uri="{FF2B5EF4-FFF2-40B4-BE49-F238E27FC236}">
                  <a16:creationId xmlns:a16="http://schemas.microsoft.com/office/drawing/2014/main" id="{85AC5852-D9E4-2C12-D116-A80A4D6F3F94}"/>
                </a:ext>
              </a:extLst>
            </p:cNvPr>
            <p:cNvSpPr/>
            <p:nvPr/>
          </p:nvSpPr>
          <p:spPr>
            <a:xfrm rot="-426035">
              <a:off x="1301990" y="1162407"/>
              <a:ext cx="1088284" cy="940434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Google Shape;4812;p52">
              <a:extLst>
                <a:ext uri="{FF2B5EF4-FFF2-40B4-BE49-F238E27FC236}">
                  <a16:creationId xmlns:a16="http://schemas.microsoft.com/office/drawing/2014/main" id="{BA78E12A-5A0A-4A30-BBB1-D1CADA636A98}"/>
                </a:ext>
              </a:extLst>
            </p:cNvPr>
            <p:cNvSpPr/>
            <p:nvPr/>
          </p:nvSpPr>
          <p:spPr>
            <a:xfrm rot="4539555">
              <a:off x="3996234" y="1162398"/>
              <a:ext cx="1088288" cy="940397"/>
            </a:xfrm>
            <a:custGeom>
              <a:avLst/>
              <a:gdLst/>
              <a:ahLst/>
              <a:cxnLst/>
              <a:rect l="l" t="t" r="r" b="b"/>
              <a:pathLst>
                <a:path w="25370" h="21060" extrusionOk="0">
                  <a:moveTo>
                    <a:pt x="20833" y="1"/>
                  </a:moveTo>
                  <a:lnTo>
                    <a:pt x="1" y="14443"/>
                  </a:lnTo>
                  <a:cubicBezTo>
                    <a:pt x="1" y="14443"/>
                    <a:pt x="1097" y="14443"/>
                    <a:pt x="1513" y="14972"/>
                  </a:cubicBezTo>
                  <a:cubicBezTo>
                    <a:pt x="1891" y="15540"/>
                    <a:pt x="1551" y="16371"/>
                    <a:pt x="1551" y="16371"/>
                  </a:cubicBezTo>
                  <a:cubicBezTo>
                    <a:pt x="1551" y="16371"/>
                    <a:pt x="2647" y="16371"/>
                    <a:pt x="3063" y="16938"/>
                  </a:cubicBezTo>
                  <a:cubicBezTo>
                    <a:pt x="3479" y="17543"/>
                    <a:pt x="3139" y="18867"/>
                    <a:pt x="3139" y="18867"/>
                  </a:cubicBezTo>
                  <a:cubicBezTo>
                    <a:pt x="3139" y="18867"/>
                    <a:pt x="4349" y="19018"/>
                    <a:pt x="4613" y="19396"/>
                  </a:cubicBezTo>
                  <a:cubicBezTo>
                    <a:pt x="4878" y="19774"/>
                    <a:pt x="4727" y="21060"/>
                    <a:pt x="4727" y="21060"/>
                  </a:cubicBezTo>
                  <a:lnTo>
                    <a:pt x="25370" y="6768"/>
                  </a:lnTo>
                  <a:cubicBezTo>
                    <a:pt x="23442" y="6579"/>
                    <a:pt x="23782" y="4575"/>
                    <a:pt x="23782" y="4575"/>
                  </a:cubicBezTo>
                  <a:cubicBezTo>
                    <a:pt x="23782" y="4575"/>
                    <a:pt x="22912" y="4235"/>
                    <a:pt x="22459" y="3819"/>
                  </a:cubicBezTo>
                  <a:cubicBezTo>
                    <a:pt x="22043" y="3403"/>
                    <a:pt x="22345" y="2156"/>
                    <a:pt x="22345" y="2156"/>
                  </a:cubicBezTo>
                  <a:cubicBezTo>
                    <a:pt x="22345" y="2156"/>
                    <a:pt x="21173" y="2118"/>
                    <a:pt x="20795" y="1626"/>
                  </a:cubicBezTo>
                  <a:cubicBezTo>
                    <a:pt x="20455" y="1135"/>
                    <a:pt x="20833" y="1"/>
                    <a:pt x="20833" y="1"/>
                  </a:cubicBezTo>
                  <a:close/>
                </a:path>
              </a:pathLst>
            </a:custGeom>
            <a:solidFill>
              <a:srgbClr val="0E5366">
                <a:lumMod val="40000"/>
                <a:lumOff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953033FF-F8B3-3AD4-DA4F-C02258000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75" y="3412523"/>
            <a:ext cx="2312682" cy="2312682"/>
          </a:xfrm>
          <a:prstGeom prst="rect">
            <a:avLst/>
          </a:prstGeom>
        </p:spPr>
      </p:pic>
      <p:sp>
        <p:nvSpPr>
          <p:cNvPr id="7" name="Google Shape;4648;p50">
            <a:extLst>
              <a:ext uri="{FF2B5EF4-FFF2-40B4-BE49-F238E27FC236}">
                <a16:creationId xmlns:a16="http://schemas.microsoft.com/office/drawing/2014/main" id="{7C60AF79-4503-33BB-8A9E-F74646276ECF}"/>
              </a:ext>
            </a:extLst>
          </p:cNvPr>
          <p:cNvSpPr txBox="1">
            <a:spLocks/>
          </p:cNvSpPr>
          <p:nvPr/>
        </p:nvSpPr>
        <p:spPr>
          <a:xfrm>
            <a:off x="1955047" y="1942264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trick Hand"/>
              <a:buNone/>
              <a:defRPr sz="2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2800"/>
              <a:buFont typeface="Patrick Hand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Trò chơi “Nhìn hình đoán chữ”</a:t>
            </a:r>
          </a:p>
        </p:txBody>
      </p:sp>
      <p:sp>
        <p:nvSpPr>
          <p:cNvPr id="8" name="Google Shape;4703;p50">
            <a:hlinkClick r:id="rId5" action="ppaction://hlinksldjump"/>
            <a:extLst>
              <a:ext uri="{FF2B5EF4-FFF2-40B4-BE49-F238E27FC236}">
                <a16:creationId xmlns:a16="http://schemas.microsoft.com/office/drawing/2014/main" id="{15498BB2-76E6-9500-471D-65BA83D4AE30}"/>
              </a:ext>
            </a:extLst>
          </p:cNvPr>
          <p:cNvSpPr/>
          <p:nvPr/>
        </p:nvSpPr>
        <p:spPr>
          <a:xfrm rot="-2700000">
            <a:off x="216149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Google Shape;4704;p50">
            <a:hlinkClick r:id="rId6" action="ppaction://hlinksldjump"/>
            <a:extLst>
              <a:ext uri="{FF2B5EF4-FFF2-40B4-BE49-F238E27FC236}">
                <a16:creationId xmlns:a16="http://schemas.microsoft.com/office/drawing/2014/main" id="{74AB5DDB-25C2-7B4B-090B-4C50E3E42EC7}"/>
              </a:ext>
            </a:extLst>
          </p:cNvPr>
          <p:cNvSpPr/>
          <p:nvPr/>
        </p:nvSpPr>
        <p:spPr>
          <a:xfrm rot="8100000">
            <a:off x="9242948" y="2095575"/>
            <a:ext cx="170978" cy="170978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Google Shape;4673;p50">
            <a:extLst>
              <a:ext uri="{FF2B5EF4-FFF2-40B4-BE49-F238E27FC236}">
                <a16:creationId xmlns:a16="http://schemas.microsoft.com/office/drawing/2014/main" id="{B0346FEA-EAEE-AF88-B96B-E75DE9419B47}"/>
              </a:ext>
            </a:extLst>
          </p:cNvPr>
          <p:cNvSpPr/>
          <p:nvPr/>
        </p:nvSpPr>
        <p:spPr>
          <a:xfrm>
            <a:off x="4383915" y="4231752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Google Shape;4673;p50">
            <a:extLst>
              <a:ext uri="{FF2B5EF4-FFF2-40B4-BE49-F238E27FC236}">
                <a16:creationId xmlns:a16="http://schemas.microsoft.com/office/drawing/2014/main" id="{6A70DA45-5798-4D54-EEDA-96F01623E599}"/>
              </a:ext>
            </a:extLst>
          </p:cNvPr>
          <p:cNvSpPr/>
          <p:nvPr/>
        </p:nvSpPr>
        <p:spPr>
          <a:xfrm>
            <a:off x="5102198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Google Shape;4673;p50">
            <a:extLst>
              <a:ext uri="{FF2B5EF4-FFF2-40B4-BE49-F238E27FC236}">
                <a16:creationId xmlns:a16="http://schemas.microsoft.com/office/drawing/2014/main" id="{B779A82C-8564-B5FA-2F85-3BED4A126B95}"/>
              </a:ext>
            </a:extLst>
          </p:cNvPr>
          <p:cNvSpPr/>
          <p:nvPr/>
        </p:nvSpPr>
        <p:spPr>
          <a:xfrm>
            <a:off x="5810381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Google Shape;4673;p50">
            <a:extLst>
              <a:ext uri="{FF2B5EF4-FFF2-40B4-BE49-F238E27FC236}">
                <a16:creationId xmlns:a16="http://schemas.microsoft.com/office/drawing/2014/main" id="{CF3ACB0E-F534-80D1-F15D-5E2C2D7FE8F0}"/>
              </a:ext>
            </a:extLst>
          </p:cNvPr>
          <p:cNvSpPr/>
          <p:nvPr/>
        </p:nvSpPr>
        <p:spPr>
          <a:xfrm>
            <a:off x="7882089" y="4231767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Google Shape;4673;p50">
            <a:extLst>
              <a:ext uri="{FF2B5EF4-FFF2-40B4-BE49-F238E27FC236}">
                <a16:creationId xmlns:a16="http://schemas.microsoft.com/office/drawing/2014/main" id="{ED3C0A7D-0198-9C1C-71FB-69542BA02035}"/>
              </a:ext>
            </a:extLst>
          </p:cNvPr>
          <p:cNvSpPr/>
          <p:nvPr/>
        </p:nvSpPr>
        <p:spPr>
          <a:xfrm>
            <a:off x="7198304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Google Shape;4673;p50">
            <a:extLst>
              <a:ext uri="{FF2B5EF4-FFF2-40B4-BE49-F238E27FC236}">
                <a16:creationId xmlns:a16="http://schemas.microsoft.com/office/drawing/2014/main" id="{16B10E98-AB77-6667-AB8F-C95D85B0897B}"/>
              </a:ext>
            </a:extLst>
          </p:cNvPr>
          <p:cNvSpPr/>
          <p:nvPr/>
        </p:nvSpPr>
        <p:spPr>
          <a:xfrm>
            <a:off x="6509727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Google Shape;4673;p50">
            <a:extLst>
              <a:ext uri="{FF2B5EF4-FFF2-40B4-BE49-F238E27FC236}">
                <a16:creationId xmlns:a16="http://schemas.microsoft.com/office/drawing/2014/main" id="{D7D50B2F-7B9A-A431-1C0A-A254547C001E}"/>
              </a:ext>
            </a:extLst>
          </p:cNvPr>
          <p:cNvSpPr/>
          <p:nvPr/>
        </p:nvSpPr>
        <p:spPr>
          <a:xfrm>
            <a:off x="8576579" y="4230964"/>
            <a:ext cx="639439" cy="88244"/>
          </a:xfrm>
          <a:prstGeom prst="rect">
            <a:avLst/>
          </a:prstGeom>
          <a:solidFill>
            <a:srgbClr val="FFD0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Google Shape;4682;p50">
            <a:extLst>
              <a:ext uri="{FF2B5EF4-FFF2-40B4-BE49-F238E27FC236}">
                <a16:creationId xmlns:a16="http://schemas.microsoft.com/office/drawing/2014/main" id="{2B5B626A-17ED-EBD3-DD09-CD7592E9012D}"/>
              </a:ext>
            </a:extLst>
          </p:cNvPr>
          <p:cNvSpPr/>
          <p:nvPr/>
        </p:nvSpPr>
        <p:spPr>
          <a:xfrm>
            <a:off x="5121478" y="3470391"/>
            <a:ext cx="622478" cy="5751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latin typeface="+mn-lt"/>
                <a:ea typeface="Quicksand Light"/>
                <a:cs typeface="Quicksand Light"/>
                <a:sym typeface="Quicksand Light"/>
              </a:rPr>
              <a:t>A</a:t>
            </a:r>
            <a:endParaRPr sz="2400" dirty="0">
              <a:latin typeface="+mn-lt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5" name="Google Shape;4684;p50">
            <a:extLst>
              <a:ext uri="{FF2B5EF4-FFF2-40B4-BE49-F238E27FC236}">
                <a16:creationId xmlns:a16="http://schemas.microsoft.com/office/drawing/2014/main" id="{CE97C640-C654-FB85-7340-ED6208B13C21}"/>
              </a:ext>
            </a:extLst>
          </p:cNvPr>
          <p:cNvSpPr/>
          <p:nvPr/>
        </p:nvSpPr>
        <p:spPr>
          <a:xfrm>
            <a:off x="4409356" y="3470391"/>
            <a:ext cx="622478" cy="5751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latin typeface="+mn-lt"/>
                <a:ea typeface="Quicksand Light"/>
                <a:cs typeface="Quicksand Light"/>
                <a:sym typeface="Quicksand Light"/>
              </a:rPr>
              <a:t>M</a:t>
            </a:r>
            <a:endParaRPr sz="2400" dirty="0">
              <a:latin typeface="+mn-lt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6" name="Google Shape;4684;p50">
            <a:extLst>
              <a:ext uri="{FF2B5EF4-FFF2-40B4-BE49-F238E27FC236}">
                <a16:creationId xmlns:a16="http://schemas.microsoft.com/office/drawing/2014/main" id="{A56F43DE-7729-B924-A196-84BF3E80D9A9}"/>
              </a:ext>
            </a:extLst>
          </p:cNvPr>
          <p:cNvSpPr/>
          <p:nvPr/>
        </p:nvSpPr>
        <p:spPr>
          <a:xfrm>
            <a:off x="5827342" y="3470390"/>
            <a:ext cx="622478" cy="5751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latin typeface="+mn-lt"/>
                <a:ea typeface="Quicksand Light"/>
                <a:cs typeface="Quicksand Light"/>
                <a:sym typeface="Quicksand Light"/>
              </a:rPr>
              <a:t>T</a:t>
            </a:r>
            <a:endParaRPr sz="2400" dirty="0">
              <a:latin typeface="+mn-lt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7" name="Google Shape;4684;p50">
            <a:extLst>
              <a:ext uri="{FF2B5EF4-FFF2-40B4-BE49-F238E27FC236}">
                <a16:creationId xmlns:a16="http://schemas.microsoft.com/office/drawing/2014/main" id="{EBE9C57B-A93E-AFB4-4140-DF212E8FA278}"/>
              </a:ext>
            </a:extLst>
          </p:cNvPr>
          <p:cNvSpPr/>
          <p:nvPr/>
        </p:nvSpPr>
        <p:spPr>
          <a:xfrm>
            <a:off x="7897274" y="3470388"/>
            <a:ext cx="622478" cy="5751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latin typeface="+mn-lt"/>
                <a:ea typeface="Quicksand Light"/>
                <a:cs typeface="Quicksand Light"/>
                <a:sym typeface="Quicksand Light"/>
              </a:rPr>
              <a:t>N</a:t>
            </a:r>
            <a:endParaRPr sz="2400" dirty="0">
              <a:latin typeface="+mn-lt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8" name="Google Shape;4684;p50">
            <a:extLst>
              <a:ext uri="{FF2B5EF4-FFF2-40B4-BE49-F238E27FC236}">
                <a16:creationId xmlns:a16="http://schemas.microsoft.com/office/drawing/2014/main" id="{22AE90E8-85BD-81FA-8EC0-B3B65B448F0B}"/>
              </a:ext>
            </a:extLst>
          </p:cNvPr>
          <p:cNvSpPr/>
          <p:nvPr/>
        </p:nvSpPr>
        <p:spPr>
          <a:xfrm>
            <a:off x="7204455" y="3470389"/>
            <a:ext cx="622478" cy="5751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latin typeface="+mn-lt"/>
                <a:ea typeface="Quicksand Light"/>
                <a:cs typeface="Quicksand Light"/>
                <a:sym typeface="Quicksand Light"/>
              </a:rPr>
              <a:t>I</a:t>
            </a:r>
            <a:endParaRPr sz="2400" dirty="0">
              <a:latin typeface="+mn-lt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29" name="Google Shape;4684;p50">
            <a:extLst>
              <a:ext uri="{FF2B5EF4-FFF2-40B4-BE49-F238E27FC236}">
                <a16:creationId xmlns:a16="http://schemas.microsoft.com/office/drawing/2014/main" id="{2EC5B105-F048-ACFA-AE4A-EED86322AD21}"/>
              </a:ext>
            </a:extLst>
          </p:cNvPr>
          <p:cNvSpPr/>
          <p:nvPr/>
        </p:nvSpPr>
        <p:spPr>
          <a:xfrm>
            <a:off x="6520161" y="3470389"/>
            <a:ext cx="622478" cy="5751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latin typeface="+mn-lt"/>
                <a:ea typeface="Quicksand Light"/>
                <a:cs typeface="Quicksand Light"/>
                <a:sym typeface="Quicksand Light"/>
              </a:rPr>
              <a:t>K</a:t>
            </a:r>
            <a:endParaRPr sz="2400" dirty="0">
              <a:latin typeface="+mn-lt"/>
              <a:ea typeface="Quicksand Light"/>
              <a:cs typeface="Quicksand Light"/>
              <a:sym typeface="Quicksand Light"/>
            </a:endParaRPr>
          </a:p>
        </p:txBody>
      </p:sp>
      <p:sp>
        <p:nvSpPr>
          <p:cNvPr id="30" name="Google Shape;4684;p50">
            <a:extLst>
              <a:ext uri="{FF2B5EF4-FFF2-40B4-BE49-F238E27FC236}">
                <a16:creationId xmlns:a16="http://schemas.microsoft.com/office/drawing/2014/main" id="{D12D66CF-E649-4E7D-E2DF-5B3DB1850887}"/>
              </a:ext>
            </a:extLst>
          </p:cNvPr>
          <p:cNvSpPr/>
          <p:nvPr/>
        </p:nvSpPr>
        <p:spPr>
          <a:xfrm>
            <a:off x="8593540" y="3464421"/>
            <a:ext cx="622478" cy="5751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2400" dirty="0">
                <a:latin typeface="+mn-lt"/>
                <a:ea typeface="Quicksand Light"/>
                <a:cs typeface="Quicksand Light"/>
                <a:sym typeface="Quicksand Light"/>
              </a:rPr>
              <a:t>H</a:t>
            </a:r>
            <a:endParaRPr sz="2400" dirty="0">
              <a:latin typeface="+mn-lt"/>
              <a:ea typeface="Quicksand Light"/>
              <a:cs typeface="Quicksand Light"/>
              <a:sym typeface="Quicksand Light"/>
            </a:endParaRPr>
          </a:p>
        </p:txBody>
      </p:sp>
    </p:spTree>
    <p:extLst>
      <p:ext uri="{BB962C8B-B14F-4D97-AF65-F5344CB8AC3E}">
        <p14:creationId xmlns:p14="http://schemas.microsoft.com/office/powerpoint/2010/main" val="40102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9247528" y="120671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3804CF-1D59-618C-B1DD-B7A200B22DA9}"/>
              </a:ext>
            </a:extLst>
          </p:cNvPr>
          <p:cNvSpPr/>
          <p:nvPr/>
        </p:nvSpPr>
        <p:spPr>
          <a:xfrm>
            <a:off x="214050" y="2592244"/>
            <a:ext cx="620583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Quan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sát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ảnh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trả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lời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câu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hỏi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Nhận xét hình dáng, màu sắc, chất liệu của trang phục vật nuôi?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Nêu đặc điểm giống nhau (ví dụ: trang trí), khác nhau (ví dụ: mục đích sử dụng, chất liệu, kích thước thay đổi theo từng đối tượng)?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FC6AA-5C70-6E65-32A8-8A6A2C25CE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5" r="22875"/>
          <a:stretch/>
        </p:blipFill>
        <p:spPr>
          <a:xfrm>
            <a:off x="6264932" y="1854108"/>
            <a:ext cx="2281202" cy="19010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4C2A9-B2B9-C123-9D57-F7952FE777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9" r="39276"/>
          <a:stretch/>
        </p:blipFill>
        <p:spPr>
          <a:xfrm>
            <a:off x="8768835" y="2006676"/>
            <a:ext cx="1360448" cy="2671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03E6F4-4EDF-38D1-FBB8-BFA4A72BF7F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6" r="25714"/>
          <a:stretch/>
        </p:blipFill>
        <p:spPr>
          <a:xfrm>
            <a:off x="6642581" y="4053390"/>
            <a:ext cx="2273725" cy="2172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CEB443-2DA3-0F93-6771-1BB73450886C}"/>
              </a:ext>
            </a:extLst>
          </p:cNvPr>
          <p:cNvSpPr/>
          <p:nvPr/>
        </p:nvSpPr>
        <p:spPr>
          <a:xfrm>
            <a:off x="968784" y="1850451"/>
            <a:ext cx="10739739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Thời trang rất phong phú và đa dạng.</a:t>
            </a:r>
          </a:p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Thời trang cho vật nuôi yêu thích không chỉ giúp các em có ý thức biết chăm sóc vật nuôi, mà còn phát triển tư duy sáng tạo trong học tập và đời sống.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4233C5-4666-ACA0-49E2-17EA40AA8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53" y="3466914"/>
            <a:ext cx="2803988" cy="27437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4479D3-558D-D973-47FB-EFD314AB47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183" y="3595560"/>
            <a:ext cx="2827165" cy="248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9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02586D-3546-B90E-3CA5-3A245731E802}"/>
              </a:ext>
            </a:extLst>
          </p:cNvPr>
          <p:cNvSpPr/>
          <p:nvPr/>
        </p:nvSpPr>
        <p:spPr>
          <a:xfrm>
            <a:off x="749300" y="4081572"/>
            <a:ext cx="8267700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Áo dành cho vật nuôi gia</a:t>
            </a:r>
            <a:r>
              <a:rPr lang="en-US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 đình</a:t>
            </a: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 giúp chúng trở nên đáng yêu và giúp giữ ấm, tránh được các bệnh trong mùa đông giá rét.</a:t>
            </a:r>
          </a:p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Thời trang cho vật nuôi thể hiện sự quan tâm đúng mực đến vật nuôi. Vật nuôi được xem như người bạn tốt, một thành viên trong gia đình.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61E132-23C8-E7EF-41CC-5DCC893CA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096" y="1770919"/>
            <a:ext cx="3040740" cy="2140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6A1CBE-FADB-547F-5CBF-04986AB45D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1" r="6899" b="3462"/>
          <a:stretch/>
        </p:blipFill>
        <p:spPr>
          <a:xfrm>
            <a:off x="5396409" y="1591868"/>
            <a:ext cx="3431973" cy="2268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187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9032376" y="1421865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871;p48">
            <a:extLst>
              <a:ext uri="{FF2B5EF4-FFF2-40B4-BE49-F238E27FC236}">
                <a16:creationId xmlns:a16="http://schemas.microsoft.com/office/drawing/2014/main" id="{A7431C10-3826-7AF3-F781-B7E238A7632B}"/>
              </a:ext>
            </a:extLst>
          </p:cNvPr>
          <p:cNvGrpSpPr/>
          <p:nvPr/>
        </p:nvGrpSpPr>
        <p:grpSpPr>
          <a:xfrm>
            <a:off x="1958140" y="2459789"/>
            <a:ext cx="418257" cy="219517"/>
            <a:chOff x="2084325" y="363300"/>
            <a:chExt cx="484150" cy="254100"/>
          </a:xfrm>
        </p:grpSpPr>
        <p:sp>
          <p:nvSpPr>
            <p:cNvPr id="3" name="Google Shape;3872;p48">
              <a:extLst>
                <a:ext uri="{FF2B5EF4-FFF2-40B4-BE49-F238E27FC236}">
                  <a16:creationId xmlns:a16="http://schemas.microsoft.com/office/drawing/2014/main" id="{04E39895-D911-9C5C-4E45-589BAD627DBF}"/>
                </a:ext>
              </a:extLst>
            </p:cNvPr>
            <p:cNvSpPr/>
            <p:nvPr/>
          </p:nvSpPr>
          <p:spPr>
            <a:xfrm>
              <a:off x="2084325" y="363300"/>
              <a:ext cx="484150" cy="254100"/>
            </a:xfrm>
            <a:custGeom>
              <a:avLst/>
              <a:gdLst/>
              <a:ahLst/>
              <a:cxnLst/>
              <a:rect l="l" t="t" r="r" b="b"/>
              <a:pathLst>
                <a:path w="19366" h="10164" extrusionOk="0">
                  <a:moveTo>
                    <a:pt x="9686" y="1128"/>
                  </a:moveTo>
                  <a:cubicBezTo>
                    <a:pt x="10195" y="1128"/>
                    <a:pt x="10707" y="1226"/>
                    <a:pt x="11196" y="1428"/>
                  </a:cubicBezTo>
                  <a:cubicBezTo>
                    <a:pt x="12671" y="2042"/>
                    <a:pt x="13635" y="3482"/>
                    <a:pt x="13635" y="5081"/>
                  </a:cubicBezTo>
                  <a:cubicBezTo>
                    <a:pt x="13632" y="7264"/>
                    <a:pt x="11864" y="9031"/>
                    <a:pt x="9684" y="9034"/>
                  </a:cubicBezTo>
                  <a:cubicBezTo>
                    <a:pt x="8085" y="9034"/>
                    <a:pt x="6643" y="8071"/>
                    <a:pt x="6032" y="6592"/>
                  </a:cubicBezTo>
                  <a:cubicBezTo>
                    <a:pt x="5420" y="5117"/>
                    <a:pt x="5758" y="3415"/>
                    <a:pt x="6887" y="2286"/>
                  </a:cubicBezTo>
                  <a:cubicBezTo>
                    <a:pt x="7645" y="1530"/>
                    <a:pt x="8657" y="1128"/>
                    <a:pt x="9686" y="1128"/>
                  </a:cubicBezTo>
                  <a:close/>
                  <a:moveTo>
                    <a:pt x="9684" y="1"/>
                  </a:moveTo>
                  <a:cubicBezTo>
                    <a:pt x="4502" y="1"/>
                    <a:pt x="361" y="4512"/>
                    <a:pt x="190" y="4704"/>
                  </a:cubicBezTo>
                  <a:cubicBezTo>
                    <a:pt x="0" y="4918"/>
                    <a:pt x="0" y="5243"/>
                    <a:pt x="190" y="5457"/>
                  </a:cubicBezTo>
                  <a:cubicBezTo>
                    <a:pt x="361" y="5650"/>
                    <a:pt x="4502" y="10164"/>
                    <a:pt x="9684" y="10164"/>
                  </a:cubicBezTo>
                  <a:cubicBezTo>
                    <a:pt x="14867" y="10164"/>
                    <a:pt x="19004" y="5650"/>
                    <a:pt x="19176" y="5457"/>
                  </a:cubicBezTo>
                  <a:cubicBezTo>
                    <a:pt x="19365" y="5243"/>
                    <a:pt x="19365" y="4918"/>
                    <a:pt x="19176" y="4704"/>
                  </a:cubicBezTo>
                  <a:cubicBezTo>
                    <a:pt x="19004" y="4512"/>
                    <a:pt x="14867" y="1"/>
                    <a:pt x="9684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" name="Google Shape;3873;p48">
              <a:extLst>
                <a:ext uri="{FF2B5EF4-FFF2-40B4-BE49-F238E27FC236}">
                  <a16:creationId xmlns:a16="http://schemas.microsoft.com/office/drawing/2014/main" id="{CAAF4C52-9A45-851A-A565-EF7D070C3839}"/>
                </a:ext>
              </a:extLst>
            </p:cNvPr>
            <p:cNvSpPr/>
            <p:nvPr/>
          </p:nvSpPr>
          <p:spPr>
            <a:xfrm>
              <a:off x="2250600" y="419775"/>
              <a:ext cx="145175" cy="141125"/>
            </a:xfrm>
            <a:custGeom>
              <a:avLst/>
              <a:gdLst/>
              <a:ahLst/>
              <a:cxnLst/>
              <a:rect l="l" t="t" r="r" b="b"/>
              <a:pathLst>
                <a:path w="5807" h="5645" extrusionOk="0">
                  <a:moveTo>
                    <a:pt x="3018" y="0"/>
                  </a:moveTo>
                  <a:cubicBezTo>
                    <a:pt x="1922" y="0"/>
                    <a:pt x="929" y="634"/>
                    <a:pt x="468" y="1626"/>
                  </a:cubicBezTo>
                  <a:cubicBezTo>
                    <a:pt x="1" y="2623"/>
                    <a:pt x="158" y="3797"/>
                    <a:pt x="862" y="4637"/>
                  </a:cubicBezTo>
                  <a:cubicBezTo>
                    <a:pt x="1407" y="5287"/>
                    <a:pt x="2203" y="5645"/>
                    <a:pt x="3025" y="5645"/>
                  </a:cubicBezTo>
                  <a:cubicBezTo>
                    <a:pt x="3270" y="5645"/>
                    <a:pt x="3518" y="5613"/>
                    <a:pt x="3762" y="5547"/>
                  </a:cubicBezTo>
                  <a:cubicBezTo>
                    <a:pt x="4825" y="5258"/>
                    <a:pt x="5620" y="4382"/>
                    <a:pt x="5807" y="3297"/>
                  </a:cubicBezTo>
                  <a:lnTo>
                    <a:pt x="5807" y="3297"/>
                  </a:lnTo>
                  <a:cubicBezTo>
                    <a:pt x="5625" y="3356"/>
                    <a:pt x="5446" y="3383"/>
                    <a:pt x="5272" y="3383"/>
                  </a:cubicBezTo>
                  <a:cubicBezTo>
                    <a:pt x="4356" y="3383"/>
                    <a:pt x="3596" y="2626"/>
                    <a:pt x="3596" y="1692"/>
                  </a:cubicBezTo>
                  <a:cubicBezTo>
                    <a:pt x="3596" y="1147"/>
                    <a:pt x="3861" y="633"/>
                    <a:pt x="4307" y="316"/>
                  </a:cubicBezTo>
                  <a:cubicBezTo>
                    <a:pt x="3913" y="112"/>
                    <a:pt x="3476" y="3"/>
                    <a:pt x="3033" y="0"/>
                  </a:cubicBezTo>
                  <a:cubicBezTo>
                    <a:pt x="3028" y="0"/>
                    <a:pt x="3023" y="0"/>
                    <a:pt x="3018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5" name="Google Shape;3874;p48">
            <a:extLst>
              <a:ext uri="{FF2B5EF4-FFF2-40B4-BE49-F238E27FC236}">
                <a16:creationId xmlns:a16="http://schemas.microsoft.com/office/drawing/2014/main" id="{44C5D200-689A-B282-A8AD-1DEF43E7E0BE}"/>
              </a:ext>
            </a:extLst>
          </p:cNvPr>
          <p:cNvGrpSpPr/>
          <p:nvPr/>
        </p:nvGrpSpPr>
        <p:grpSpPr>
          <a:xfrm>
            <a:off x="1976231" y="3898564"/>
            <a:ext cx="269126" cy="278889"/>
            <a:chOff x="3357325" y="2093500"/>
            <a:chExt cx="311525" cy="322825"/>
          </a:xfrm>
        </p:grpSpPr>
        <p:sp>
          <p:nvSpPr>
            <p:cNvPr id="6" name="Google Shape;3875;p48">
              <a:extLst>
                <a:ext uri="{FF2B5EF4-FFF2-40B4-BE49-F238E27FC236}">
                  <a16:creationId xmlns:a16="http://schemas.microsoft.com/office/drawing/2014/main" id="{E560350E-4869-7D98-A5EF-A4E8A314E0E3}"/>
                </a:ext>
              </a:extLst>
            </p:cNvPr>
            <p:cNvSpPr/>
            <p:nvPr/>
          </p:nvSpPr>
          <p:spPr>
            <a:xfrm>
              <a:off x="3357325" y="2210550"/>
              <a:ext cx="85700" cy="205775"/>
            </a:xfrm>
            <a:custGeom>
              <a:avLst/>
              <a:gdLst/>
              <a:ahLst/>
              <a:cxnLst/>
              <a:rect l="l" t="t" r="r" b="b"/>
              <a:pathLst>
                <a:path w="3428" h="8231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3876;p48">
              <a:extLst>
                <a:ext uri="{FF2B5EF4-FFF2-40B4-BE49-F238E27FC236}">
                  <a16:creationId xmlns:a16="http://schemas.microsoft.com/office/drawing/2014/main" id="{AFEF57EF-9E76-5D5D-1EF7-27EED25DEC20}"/>
                </a:ext>
              </a:extLst>
            </p:cNvPr>
            <p:cNvSpPr/>
            <p:nvPr/>
          </p:nvSpPr>
          <p:spPr>
            <a:xfrm>
              <a:off x="3471225" y="2152075"/>
              <a:ext cx="84725" cy="264250"/>
            </a:xfrm>
            <a:custGeom>
              <a:avLst/>
              <a:gdLst/>
              <a:ahLst/>
              <a:cxnLst/>
              <a:rect l="l" t="t" r="r" b="b"/>
              <a:pathLst>
                <a:path w="3389" h="10570" extrusionOk="0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3877;p48">
              <a:extLst>
                <a:ext uri="{FF2B5EF4-FFF2-40B4-BE49-F238E27FC236}">
                  <a16:creationId xmlns:a16="http://schemas.microsoft.com/office/drawing/2014/main" id="{68B5B989-A293-6AE1-CAD9-9ED086FC6E2F}"/>
                </a:ext>
              </a:extLst>
            </p:cNvPr>
            <p:cNvSpPr/>
            <p:nvPr/>
          </p:nvSpPr>
          <p:spPr>
            <a:xfrm>
              <a:off x="3584150" y="2093500"/>
              <a:ext cx="84700" cy="322825"/>
            </a:xfrm>
            <a:custGeom>
              <a:avLst/>
              <a:gdLst/>
              <a:ahLst/>
              <a:cxnLst/>
              <a:rect l="l" t="t" r="r" b="b"/>
              <a:pathLst>
                <a:path w="3388" h="12913" extrusionOk="0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9" name="Google Shape;3878;p48">
            <a:extLst>
              <a:ext uri="{FF2B5EF4-FFF2-40B4-BE49-F238E27FC236}">
                <a16:creationId xmlns:a16="http://schemas.microsoft.com/office/drawing/2014/main" id="{9D3A568C-AECF-6C52-DD3E-576C86F26125}"/>
              </a:ext>
            </a:extLst>
          </p:cNvPr>
          <p:cNvGrpSpPr/>
          <p:nvPr/>
        </p:nvGrpSpPr>
        <p:grpSpPr>
          <a:xfrm>
            <a:off x="9055422" y="2247986"/>
            <a:ext cx="416184" cy="416270"/>
            <a:chOff x="5049725" y="2027900"/>
            <a:chExt cx="481750" cy="481850"/>
          </a:xfrm>
        </p:grpSpPr>
        <p:sp>
          <p:nvSpPr>
            <p:cNvPr id="10" name="Google Shape;3879;p48">
              <a:extLst>
                <a:ext uri="{FF2B5EF4-FFF2-40B4-BE49-F238E27FC236}">
                  <a16:creationId xmlns:a16="http://schemas.microsoft.com/office/drawing/2014/main" id="{2DBCCDE9-5D34-FF4C-9066-DAF2D1D57C47}"/>
                </a:ext>
              </a:extLst>
            </p:cNvPr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3880;p48">
              <a:extLst>
                <a:ext uri="{FF2B5EF4-FFF2-40B4-BE49-F238E27FC236}">
                  <a16:creationId xmlns:a16="http://schemas.microsoft.com/office/drawing/2014/main" id="{6C17A110-B7C2-BCD2-339D-3623214857BA}"/>
                </a:ext>
              </a:extLst>
            </p:cNvPr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3881;p48">
              <a:extLst>
                <a:ext uri="{FF2B5EF4-FFF2-40B4-BE49-F238E27FC236}">
                  <a16:creationId xmlns:a16="http://schemas.microsoft.com/office/drawing/2014/main" id="{A7A43963-F8D1-917E-A325-90BF4A3C1085}"/>
                </a:ext>
              </a:extLst>
            </p:cNvPr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3882;p48">
              <a:extLst>
                <a:ext uri="{FF2B5EF4-FFF2-40B4-BE49-F238E27FC236}">
                  <a16:creationId xmlns:a16="http://schemas.microsoft.com/office/drawing/2014/main" id="{C7517513-F2E3-29E0-A80B-56FC32E754E9}"/>
                </a:ext>
              </a:extLst>
            </p:cNvPr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3883;p48">
              <a:extLst>
                <a:ext uri="{FF2B5EF4-FFF2-40B4-BE49-F238E27FC236}">
                  <a16:creationId xmlns:a16="http://schemas.microsoft.com/office/drawing/2014/main" id="{A9CB9E62-8E47-DCE2-23F9-9E71DA6F79A3}"/>
                </a:ext>
              </a:extLst>
            </p:cNvPr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3884;p48">
              <a:extLst>
                <a:ext uri="{FF2B5EF4-FFF2-40B4-BE49-F238E27FC236}">
                  <a16:creationId xmlns:a16="http://schemas.microsoft.com/office/drawing/2014/main" id="{1FF72653-27B5-48C0-DAC0-507B18B858E0}"/>
                </a:ext>
              </a:extLst>
            </p:cNvPr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3885;p48">
              <a:extLst>
                <a:ext uri="{FF2B5EF4-FFF2-40B4-BE49-F238E27FC236}">
                  <a16:creationId xmlns:a16="http://schemas.microsoft.com/office/drawing/2014/main" id="{E543A0D9-9FDD-3D18-B487-CFE28A7380DA}"/>
                </a:ext>
              </a:extLst>
            </p:cNvPr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3886;p48">
              <a:extLst>
                <a:ext uri="{FF2B5EF4-FFF2-40B4-BE49-F238E27FC236}">
                  <a16:creationId xmlns:a16="http://schemas.microsoft.com/office/drawing/2014/main" id="{ECCE230F-DEBF-005E-9826-8463E56472F8}"/>
                </a:ext>
              </a:extLst>
            </p:cNvPr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18" name="Google Shape;3887;p48">
            <a:extLst>
              <a:ext uri="{FF2B5EF4-FFF2-40B4-BE49-F238E27FC236}">
                <a16:creationId xmlns:a16="http://schemas.microsoft.com/office/drawing/2014/main" id="{5325D520-9F15-2C6D-B83C-FEF33076913E}"/>
              </a:ext>
            </a:extLst>
          </p:cNvPr>
          <p:cNvGrpSpPr/>
          <p:nvPr/>
        </p:nvGrpSpPr>
        <p:grpSpPr>
          <a:xfrm>
            <a:off x="9051038" y="3829650"/>
            <a:ext cx="424952" cy="416702"/>
            <a:chOff x="1490050" y="3805975"/>
            <a:chExt cx="491900" cy="482350"/>
          </a:xfrm>
        </p:grpSpPr>
        <p:sp>
          <p:nvSpPr>
            <p:cNvPr id="19" name="Google Shape;3888;p48">
              <a:extLst>
                <a:ext uri="{FF2B5EF4-FFF2-40B4-BE49-F238E27FC236}">
                  <a16:creationId xmlns:a16="http://schemas.microsoft.com/office/drawing/2014/main" id="{B1A8325E-344A-D32D-7E65-C8D94D028EC3}"/>
                </a:ext>
              </a:extLst>
            </p:cNvPr>
            <p:cNvSpPr/>
            <p:nvPr/>
          </p:nvSpPr>
          <p:spPr>
            <a:xfrm>
              <a:off x="1541775" y="3877050"/>
              <a:ext cx="302500" cy="277225"/>
            </a:xfrm>
            <a:custGeom>
              <a:avLst/>
              <a:gdLst/>
              <a:ahLst/>
              <a:cxnLst/>
              <a:rect l="l" t="t" r="r" b="b"/>
              <a:pathLst>
                <a:path w="12100" h="11089" extrusionOk="0">
                  <a:moveTo>
                    <a:pt x="10512" y="1"/>
                  </a:moveTo>
                  <a:lnTo>
                    <a:pt x="0" y="10513"/>
                  </a:lnTo>
                  <a:cubicBezTo>
                    <a:pt x="207" y="10475"/>
                    <a:pt x="415" y="10456"/>
                    <a:pt x="622" y="10456"/>
                  </a:cubicBezTo>
                  <a:cubicBezTo>
                    <a:pt x="1327" y="10456"/>
                    <a:pt x="2020" y="10674"/>
                    <a:pt x="2602" y="11088"/>
                  </a:cubicBezTo>
                  <a:lnTo>
                    <a:pt x="12099" y="1588"/>
                  </a:lnTo>
                  <a:lnTo>
                    <a:pt x="10512" y="1"/>
                  </a:lnTo>
                  <a:close/>
                </a:path>
              </a:pathLst>
            </a:custGeom>
            <a:solidFill>
              <a:srgbClr val="FF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" name="Google Shape;3889;p48">
              <a:extLst>
                <a:ext uri="{FF2B5EF4-FFF2-40B4-BE49-F238E27FC236}">
                  <a16:creationId xmlns:a16="http://schemas.microsoft.com/office/drawing/2014/main" id="{B12382D2-7332-CB6C-F970-2D9715ADDD2C}"/>
                </a:ext>
              </a:extLst>
            </p:cNvPr>
            <p:cNvSpPr/>
            <p:nvPr/>
          </p:nvSpPr>
          <p:spPr>
            <a:xfrm>
              <a:off x="1824450" y="3805975"/>
              <a:ext cx="157500" cy="150525"/>
            </a:xfrm>
            <a:custGeom>
              <a:avLst/>
              <a:gdLst/>
              <a:ahLst/>
              <a:cxnLst/>
              <a:rect l="l" t="t" r="r" b="b"/>
              <a:pathLst>
                <a:path w="6300" h="6021" extrusionOk="0">
                  <a:moveTo>
                    <a:pt x="3211" y="0"/>
                  </a:moveTo>
                  <a:cubicBezTo>
                    <a:pt x="2484" y="0"/>
                    <a:pt x="1758" y="281"/>
                    <a:pt x="1208" y="841"/>
                  </a:cubicBezTo>
                  <a:lnTo>
                    <a:pt x="0" y="2049"/>
                  </a:lnTo>
                  <a:lnTo>
                    <a:pt x="3972" y="6021"/>
                  </a:lnTo>
                  <a:lnTo>
                    <a:pt x="5180" y="4813"/>
                  </a:lnTo>
                  <a:cubicBezTo>
                    <a:pt x="6294" y="3717"/>
                    <a:pt x="6300" y="1925"/>
                    <a:pt x="5198" y="823"/>
                  </a:cubicBezTo>
                  <a:cubicBezTo>
                    <a:pt x="4649" y="274"/>
                    <a:pt x="3930" y="0"/>
                    <a:pt x="3211" y="0"/>
                  </a:cubicBezTo>
                  <a:close/>
                </a:path>
              </a:pathLst>
            </a:custGeom>
            <a:solidFill>
              <a:srgbClr val="FF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" name="Google Shape;3890;p48">
              <a:extLst>
                <a:ext uri="{FF2B5EF4-FFF2-40B4-BE49-F238E27FC236}">
                  <a16:creationId xmlns:a16="http://schemas.microsoft.com/office/drawing/2014/main" id="{9897E81F-4E22-A764-DD02-99F098AC4771}"/>
                </a:ext>
              </a:extLst>
            </p:cNvPr>
            <p:cNvSpPr/>
            <p:nvPr/>
          </p:nvSpPr>
          <p:spPr>
            <a:xfrm>
              <a:off x="1626675" y="3936600"/>
              <a:ext cx="277225" cy="302600"/>
            </a:xfrm>
            <a:custGeom>
              <a:avLst/>
              <a:gdLst/>
              <a:ahLst/>
              <a:cxnLst/>
              <a:rect l="l" t="t" r="r" b="b"/>
              <a:pathLst>
                <a:path w="11089" h="12104" extrusionOk="0">
                  <a:moveTo>
                    <a:pt x="9501" y="1"/>
                  </a:moveTo>
                  <a:lnTo>
                    <a:pt x="1" y="9501"/>
                  </a:lnTo>
                  <a:cubicBezTo>
                    <a:pt x="537" y="10254"/>
                    <a:pt x="745" y="11194"/>
                    <a:pt x="576" y="12103"/>
                  </a:cubicBezTo>
                  <a:lnTo>
                    <a:pt x="11088" y="1591"/>
                  </a:lnTo>
                  <a:lnTo>
                    <a:pt x="9501" y="1"/>
                  </a:lnTo>
                  <a:close/>
                </a:path>
              </a:pathLst>
            </a:custGeom>
            <a:solidFill>
              <a:srgbClr val="FF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Google Shape;3891;p48">
              <a:extLst>
                <a:ext uri="{FF2B5EF4-FFF2-40B4-BE49-F238E27FC236}">
                  <a16:creationId xmlns:a16="http://schemas.microsoft.com/office/drawing/2014/main" id="{C2E1516B-149D-E6B9-92D7-D180BA0AF5AD}"/>
                </a:ext>
              </a:extLst>
            </p:cNvPr>
            <p:cNvSpPr/>
            <p:nvPr/>
          </p:nvSpPr>
          <p:spPr>
            <a:xfrm>
              <a:off x="1490050" y="4166500"/>
              <a:ext cx="129950" cy="121825"/>
            </a:xfrm>
            <a:custGeom>
              <a:avLst/>
              <a:gdLst/>
              <a:ahLst/>
              <a:cxnLst/>
              <a:rect l="l" t="t" r="r" b="b"/>
              <a:pathLst>
                <a:path w="5198" h="4873" extrusionOk="0">
                  <a:moveTo>
                    <a:pt x="2693" y="0"/>
                  </a:moveTo>
                  <a:cubicBezTo>
                    <a:pt x="2243" y="0"/>
                    <a:pt x="1790" y="133"/>
                    <a:pt x="1398" y="405"/>
                  </a:cubicBezTo>
                  <a:lnTo>
                    <a:pt x="1398" y="402"/>
                  </a:lnTo>
                  <a:lnTo>
                    <a:pt x="741" y="2446"/>
                  </a:lnTo>
                  <a:lnTo>
                    <a:pt x="139" y="4118"/>
                  </a:lnTo>
                  <a:cubicBezTo>
                    <a:pt x="0" y="4500"/>
                    <a:pt x="295" y="4872"/>
                    <a:pt x="664" y="4872"/>
                  </a:cubicBezTo>
                  <a:cubicBezTo>
                    <a:pt x="727" y="4872"/>
                    <a:pt x="793" y="4861"/>
                    <a:pt x="859" y="4837"/>
                  </a:cubicBezTo>
                  <a:lnTo>
                    <a:pt x="2530" y="4235"/>
                  </a:lnTo>
                  <a:lnTo>
                    <a:pt x="4574" y="3579"/>
                  </a:lnTo>
                  <a:cubicBezTo>
                    <a:pt x="5198" y="2672"/>
                    <a:pt x="5086" y="1450"/>
                    <a:pt x="4306" y="670"/>
                  </a:cubicBezTo>
                  <a:cubicBezTo>
                    <a:pt x="3866" y="228"/>
                    <a:pt x="3282" y="0"/>
                    <a:pt x="2693" y="0"/>
                  </a:cubicBezTo>
                  <a:close/>
                </a:path>
              </a:pathLst>
            </a:custGeom>
            <a:solidFill>
              <a:srgbClr val="FF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23" name="Google Shape;3893;p48">
            <a:extLst>
              <a:ext uri="{FF2B5EF4-FFF2-40B4-BE49-F238E27FC236}">
                <a16:creationId xmlns:a16="http://schemas.microsoft.com/office/drawing/2014/main" id="{5A56CFC2-FB57-CF60-DFFE-BF2595DD57D7}"/>
              </a:ext>
            </a:extLst>
          </p:cNvPr>
          <p:cNvGrpSpPr/>
          <p:nvPr/>
        </p:nvGrpSpPr>
        <p:grpSpPr>
          <a:xfrm>
            <a:off x="4185283" y="2091417"/>
            <a:ext cx="3206897" cy="3443019"/>
            <a:chOff x="3042283" y="1182710"/>
            <a:chExt cx="3206897" cy="3443019"/>
          </a:xfrm>
        </p:grpSpPr>
        <p:sp>
          <p:nvSpPr>
            <p:cNvPr id="24" name="Google Shape;3894;p48">
              <a:extLst>
                <a:ext uri="{FF2B5EF4-FFF2-40B4-BE49-F238E27FC236}">
                  <a16:creationId xmlns:a16="http://schemas.microsoft.com/office/drawing/2014/main" id="{0CAD82DF-E213-964D-D489-84B2658DA42C}"/>
                </a:ext>
              </a:extLst>
            </p:cNvPr>
            <p:cNvSpPr/>
            <p:nvPr/>
          </p:nvSpPr>
          <p:spPr>
            <a:xfrm>
              <a:off x="3222900" y="1386196"/>
              <a:ext cx="2698197" cy="2856409"/>
            </a:xfrm>
            <a:custGeom>
              <a:avLst/>
              <a:gdLst/>
              <a:ahLst/>
              <a:cxnLst/>
              <a:rect l="l" t="t" r="r" b="b"/>
              <a:pathLst>
                <a:path w="3565" h="3774" extrusionOk="0">
                  <a:moveTo>
                    <a:pt x="1733" y="0"/>
                  </a:moveTo>
                  <a:cubicBezTo>
                    <a:pt x="1553" y="0"/>
                    <a:pt x="1375" y="55"/>
                    <a:pt x="1208" y="153"/>
                  </a:cubicBezTo>
                  <a:cubicBezTo>
                    <a:pt x="833" y="361"/>
                    <a:pt x="566" y="700"/>
                    <a:pt x="398" y="1116"/>
                  </a:cubicBezTo>
                  <a:cubicBezTo>
                    <a:pt x="249" y="1510"/>
                    <a:pt x="95" y="1908"/>
                    <a:pt x="41" y="2342"/>
                  </a:cubicBezTo>
                  <a:cubicBezTo>
                    <a:pt x="23" y="2491"/>
                    <a:pt x="0" y="2663"/>
                    <a:pt x="41" y="2831"/>
                  </a:cubicBezTo>
                  <a:cubicBezTo>
                    <a:pt x="59" y="2962"/>
                    <a:pt x="59" y="3093"/>
                    <a:pt x="23" y="3206"/>
                  </a:cubicBezTo>
                  <a:cubicBezTo>
                    <a:pt x="0" y="3301"/>
                    <a:pt x="23" y="3360"/>
                    <a:pt x="95" y="3414"/>
                  </a:cubicBezTo>
                  <a:cubicBezTo>
                    <a:pt x="208" y="3473"/>
                    <a:pt x="303" y="3545"/>
                    <a:pt x="398" y="3622"/>
                  </a:cubicBezTo>
                  <a:cubicBezTo>
                    <a:pt x="525" y="3722"/>
                    <a:pt x="650" y="3773"/>
                    <a:pt x="787" y="3773"/>
                  </a:cubicBezTo>
                  <a:cubicBezTo>
                    <a:pt x="855" y="3773"/>
                    <a:pt x="925" y="3761"/>
                    <a:pt x="1000" y="3735"/>
                  </a:cubicBezTo>
                  <a:cubicBezTo>
                    <a:pt x="1321" y="3640"/>
                    <a:pt x="1642" y="3586"/>
                    <a:pt x="1982" y="3527"/>
                  </a:cubicBezTo>
                  <a:cubicBezTo>
                    <a:pt x="2262" y="3473"/>
                    <a:pt x="2565" y="3473"/>
                    <a:pt x="2868" y="3396"/>
                  </a:cubicBezTo>
                  <a:cubicBezTo>
                    <a:pt x="2922" y="3360"/>
                    <a:pt x="2999" y="3301"/>
                    <a:pt x="3076" y="3247"/>
                  </a:cubicBezTo>
                  <a:cubicBezTo>
                    <a:pt x="3131" y="3206"/>
                    <a:pt x="3167" y="3152"/>
                    <a:pt x="3167" y="3093"/>
                  </a:cubicBezTo>
                  <a:cubicBezTo>
                    <a:pt x="3189" y="2944"/>
                    <a:pt x="3280" y="2849"/>
                    <a:pt x="3393" y="2754"/>
                  </a:cubicBezTo>
                  <a:cubicBezTo>
                    <a:pt x="3452" y="2586"/>
                    <a:pt x="3488" y="2414"/>
                    <a:pt x="3529" y="2247"/>
                  </a:cubicBezTo>
                  <a:cubicBezTo>
                    <a:pt x="3529" y="2170"/>
                    <a:pt x="3565" y="2098"/>
                    <a:pt x="3547" y="2021"/>
                  </a:cubicBezTo>
                  <a:cubicBezTo>
                    <a:pt x="3529" y="1718"/>
                    <a:pt x="3452" y="1437"/>
                    <a:pt x="3226" y="1211"/>
                  </a:cubicBezTo>
                  <a:cubicBezTo>
                    <a:pt x="3131" y="1152"/>
                    <a:pt x="3054" y="1057"/>
                    <a:pt x="2981" y="967"/>
                  </a:cubicBezTo>
                  <a:cubicBezTo>
                    <a:pt x="2941" y="926"/>
                    <a:pt x="2922" y="890"/>
                    <a:pt x="2922" y="854"/>
                  </a:cubicBezTo>
                  <a:cubicBezTo>
                    <a:pt x="2904" y="700"/>
                    <a:pt x="2868" y="569"/>
                    <a:pt x="2773" y="456"/>
                  </a:cubicBezTo>
                  <a:cubicBezTo>
                    <a:pt x="2755" y="438"/>
                    <a:pt x="2755" y="419"/>
                    <a:pt x="2755" y="379"/>
                  </a:cubicBezTo>
                  <a:cubicBezTo>
                    <a:pt x="2737" y="379"/>
                    <a:pt x="2714" y="379"/>
                    <a:pt x="2696" y="361"/>
                  </a:cubicBezTo>
                  <a:cubicBezTo>
                    <a:pt x="2529" y="193"/>
                    <a:pt x="2321" y="62"/>
                    <a:pt x="2058" y="39"/>
                  </a:cubicBezTo>
                  <a:cubicBezTo>
                    <a:pt x="2000" y="21"/>
                    <a:pt x="1963" y="21"/>
                    <a:pt x="1923" y="21"/>
                  </a:cubicBezTo>
                  <a:cubicBezTo>
                    <a:pt x="1859" y="7"/>
                    <a:pt x="1796" y="0"/>
                    <a:pt x="1733" y="0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" name="Google Shape;3895;p48">
              <a:extLst>
                <a:ext uri="{FF2B5EF4-FFF2-40B4-BE49-F238E27FC236}">
                  <a16:creationId xmlns:a16="http://schemas.microsoft.com/office/drawing/2014/main" id="{CFFDA036-3A09-92DC-CE71-F359515F4D4B}"/>
                </a:ext>
              </a:extLst>
            </p:cNvPr>
            <p:cNvSpPr/>
            <p:nvPr/>
          </p:nvSpPr>
          <p:spPr>
            <a:xfrm>
              <a:off x="3807944" y="1611682"/>
              <a:ext cx="1411497" cy="606802"/>
            </a:xfrm>
            <a:custGeom>
              <a:avLst/>
              <a:gdLst/>
              <a:ahLst/>
              <a:cxnLst/>
              <a:rect l="l" t="t" r="r" b="b"/>
              <a:pathLst>
                <a:path w="25499" h="10962" extrusionOk="0">
                  <a:moveTo>
                    <a:pt x="11629" y="0"/>
                  </a:moveTo>
                  <a:cubicBezTo>
                    <a:pt x="11011" y="0"/>
                    <a:pt x="10393" y="51"/>
                    <a:pt x="9773" y="192"/>
                  </a:cubicBezTo>
                  <a:cubicBezTo>
                    <a:pt x="9105" y="317"/>
                    <a:pt x="8406" y="443"/>
                    <a:pt x="7762" y="717"/>
                  </a:cubicBezTo>
                  <a:cubicBezTo>
                    <a:pt x="7385" y="890"/>
                    <a:pt x="7015" y="1040"/>
                    <a:pt x="6669" y="1213"/>
                  </a:cubicBezTo>
                  <a:cubicBezTo>
                    <a:pt x="5947" y="1559"/>
                    <a:pt x="5201" y="1911"/>
                    <a:pt x="4502" y="2305"/>
                  </a:cubicBezTo>
                  <a:cubicBezTo>
                    <a:pt x="4054" y="2580"/>
                    <a:pt x="3630" y="2902"/>
                    <a:pt x="3260" y="3278"/>
                  </a:cubicBezTo>
                  <a:cubicBezTo>
                    <a:pt x="2938" y="3625"/>
                    <a:pt x="2610" y="3923"/>
                    <a:pt x="2287" y="4246"/>
                  </a:cubicBezTo>
                  <a:cubicBezTo>
                    <a:pt x="2138" y="4395"/>
                    <a:pt x="1989" y="4574"/>
                    <a:pt x="1893" y="4747"/>
                  </a:cubicBezTo>
                  <a:cubicBezTo>
                    <a:pt x="1595" y="5171"/>
                    <a:pt x="1368" y="5643"/>
                    <a:pt x="1117" y="6114"/>
                  </a:cubicBezTo>
                  <a:cubicBezTo>
                    <a:pt x="944" y="6460"/>
                    <a:pt x="795" y="6860"/>
                    <a:pt x="598" y="7231"/>
                  </a:cubicBezTo>
                  <a:cubicBezTo>
                    <a:pt x="323" y="7678"/>
                    <a:pt x="126" y="8180"/>
                    <a:pt x="102" y="8723"/>
                  </a:cubicBezTo>
                  <a:cubicBezTo>
                    <a:pt x="102" y="8777"/>
                    <a:pt x="72" y="8848"/>
                    <a:pt x="48" y="8902"/>
                  </a:cubicBezTo>
                  <a:cubicBezTo>
                    <a:pt x="48" y="8974"/>
                    <a:pt x="25" y="9021"/>
                    <a:pt x="25" y="9099"/>
                  </a:cubicBezTo>
                  <a:cubicBezTo>
                    <a:pt x="25" y="9350"/>
                    <a:pt x="1" y="9618"/>
                    <a:pt x="1" y="9869"/>
                  </a:cubicBezTo>
                  <a:cubicBezTo>
                    <a:pt x="1" y="9947"/>
                    <a:pt x="25" y="10120"/>
                    <a:pt x="48" y="10192"/>
                  </a:cubicBezTo>
                  <a:cubicBezTo>
                    <a:pt x="150" y="10395"/>
                    <a:pt x="299" y="10544"/>
                    <a:pt x="496" y="10615"/>
                  </a:cubicBezTo>
                  <a:cubicBezTo>
                    <a:pt x="669" y="10693"/>
                    <a:pt x="819" y="10765"/>
                    <a:pt x="1022" y="10765"/>
                  </a:cubicBezTo>
                  <a:cubicBezTo>
                    <a:pt x="1117" y="10789"/>
                    <a:pt x="1242" y="10812"/>
                    <a:pt x="1344" y="10842"/>
                  </a:cubicBezTo>
                  <a:cubicBezTo>
                    <a:pt x="1768" y="10890"/>
                    <a:pt x="2216" y="10962"/>
                    <a:pt x="2639" y="10962"/>
                  </a:cubicBezTo>
                  <a:cubicBezTo>
                    <a:pt x="3135" y="10938"/>
                    <a:pt x="3630" y="10890"/>
                    <a:pt x="4102" y="10890"/>
                  </a:cubicBezTo>
                  <a:cubicBezTo>
                    <a:pt x="4538" y="10896"/>
                    <a:pt x="4974" y="10898"/>
                    <a:pt x="5409" y="10898"/>
                  </a:cubicBezTo>
                  <a:cubicBezTo>
                    <a:pt x="5845" y="10898"/>
                    <a:pt x="6281" y="10896"/>
                    <a:pt x="6716" y="10896"/>
                  </a:cubicBezTo>
                  <a:cubicBezTo>
                    <a:pt x="7587" y="10896"/>
                    <a:pt x="8457" y="10902"/>
                    <a:pt x="9326" y="10938"/>
                  </a:cubicBezTo>
                  <a:cubicBezTo>
                    <a:pt x="9446" y="10944"/>
                    <a:pt x="9568" y="10947"/>
                    <a:pt x="9691" y="10947"/>
                  </a:cubicBezTo>
                  <a:cubicBezTo>
                    <a:pt x="10027" y="10947"/>
                    <a:pt x="10371" y="10925"/>
                    <a:pt x="10699" y="10890"/>
                  </a:cubicBezTo>
                  <a:cubicBezTo>
                    <a:pt x="11170" y="10842"/>
                    <a:pt x="11618" y="10789"/>
                    <a:pt x="12090" y="10789"/>
                  </a:cubicBezTo>
                  <a:cubicBezTo>
                    <a:pt x="12735" y="10789"/>
                    <a:pt x="13355" y="10789"/>
                    <a:pt x="14006" y="10812"/>
                  </a:cubicBezTo>
                  <a:cubicBezTo>
                    <a:pt x="14600" y="10812"/>
                    <a:pt x="15215" y="10760"/>
                    <a:pt x="15834" y="10760"/>
                  </a:cubicBezTo>
                  <a:cubicBezTo>
                    <a:pt x="15937" y="10760"/>
                    <a:pt x="16040" y="10761"/>
                    <a:pt x="16143" y="10765"/>
                  </a:cubicBezTo>
                  <a:cubicBezTo>
                    <a:pt x="16991" y="10765"/>
                    <a:pt x="17863" y="10812"/>
                    <a:pt x="18704" y="10842"/>
                  </a:cubicBezTo>
                  <a:lnTo>
                    <a:pt x="19128" y="10842"/>
                  </a:lnTo>
                  <a:cubicBezTo>
                    <a:pt x="19749" y="10789"/>
                    <a:pt x="20346" y="10789"/>
                    <a:pt x="20967" y="10765"/>
                  </a:cubicBezTo>
                  <a:cubicBezTo>
                    <a:pt x="21767" y="10741"/>
                    <a:pt x="22561" y="10741"/>
                    <a:pt x="23355" y="10663"/>
                  </a:cubicBezTo>
                  <a:cubicBezTo>
                    <a:pt x="23630" y="10639"/>
                    <a:pt x="23880" y="10639"/>
                    <a:pt x="24131" y="10514"/>
                  </a:cubicBezTo>
                  <a:cubicBezTo>
                    <a:pt x="24501" y="10317"/>
                    <a:pt x="24800" y="10042"/>
                    <a:pt x="25074" y="9744"/>
                  </a:cubicBezTo>
                  <a:cubicBezTo>
                    <a:pt x="25122" y="9696"/>
                    <a:pt x="25176" y="9648"/>
                    <a:pt x="25200" y="9571"/>
                  </a:cubicBezTo>
                  <a:cubicBezTo>
                    <a:pt x="25295" y="9320"/>
                    <a:pt x="25373" y="9051"/>
                    <a:pt x="25444" y="8777"/>
                  </a:cubicBezTo>
                  <a:cubicBezTo>
                    <a:pt x="25498" y="8574"/>
                    <a:pt x="25474" y="8424"/>
                    <a:pt x="25421" y="8227"/>
                  </a:cubicBezTo>
                  <a:cubicBezTo>
                    <a:pt x="25349" y="8007"/>
                    <a:pt x="25247" y="7780"/>
                    <a:pt x="25176" y="7529"/>
                  </a:cubicBezTo>
                  <a:cubicBezTo>
                    <a:pt x="25146" y="7433"/>
                    <a:pt x="25122" y="7308"/>
                    <a:pt x="24997" y="7231"/>
                  </a:cubicBezTo>
                  <a:cubicBezTo>
                    <a:pt x="24997" y="7207"/>
                    <a:pt x="24973" y="7183"/>
                    <a:pt x="24973" y="7159"/>
                  </a:cubicBezTo>
                  <a:cubicBezTo>
                    <a:pt x="24973" y="6962"/>
                    <a:pt x="24800" y="6860"/>
                    <a:pt x="24698" y="6711"/>
                  </a:cubicBezTo>
                  <a:cubicBezTo>
                    <a:pt x="24698" y="6687"/>
                    <a:pt x="24650" y="6687"/>
                    <a:pt x="24650" y="6634"/>
                  </a:cubicBezTo>
                  <a:cubicBezTo>
                    <a:pt x="24650" y="6413"/>
                    <a:pt x="24501" y="6287"/>
                    <a:pt x="24376" y="6138"/>
                  </a:cubicBezTo>
                  <a:cubicBezTo>
                    <a:pt x="24280" y="5989"/>
                    <a:pt x="24131" y="5887"/>
                    <a:pt x="24030" y="5738"/>
                  </a:cubicBezTo>
                  <a:cubicBezTo>
                    <a:pt x="23683" y="5093"/>
                    <a:pt x="23158" y="4598"/>
                    <a:pt x="22639" y="4126"/>
                  </a:cubicBezTo>
                  <a:cubicBezTo>
                    <a:pt x="22089" y="3625"/>
                    <a:pt x="21469" y="3177"/>
                    <a:pt x="20872" y="2729"/>
                  </a:cubicBezTo>
                  <a:cubicBezTo>
                    <a:pt x="20221" y="2234"/>
                    <a:pt x="19528" y="1834"/>
                    <a:pt x="18758" y="1535"/>
                  </a:cubicBezTo>
                  <a:cubicBezTo>
                    <a:pt x="18036" y="1261"/>
                    <a:pt x="17313" y="962"/>
                    <a:pt x="16567" y="693"/>
                  </a:cubicBezTo>
                  <a:cubicBezTo>
                    <a:pt x="15970" y="467"/>
                    <a:pt x="15349" y="317"/>
                    <a:pt x="14699" y="216"/>
                  </a:cubicBezTo>
                  <a:cubicBezTo>
                    <a:pt x="14030" y="120"/>
                    <a:pt x="13355" y="96"/>
                    <a:pt x="12687" y="43"/>
                  </a:cubicBezTo>
                  <a:cubicBezTo>
                    <a:pt x="12334" y="17"/>
                    <a:pt x="11981" y="0"/>
                    <a:pt x="11629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Google Shape;3896;p48">
              <a:extLst>
                <a:ext uri="{FF2B5EF4-FFF2-40B4-BE49-F238E27FC236}">
                  <a16:creationId xmlns:a16="http://schemas.microsoft.com/office/drawing/2014/main" id="{217F3C0F-24DE-51CB-1D9D-E8386AB47D3A}"/>
                </a:ext>
              </a:extLst>
            </p:cNvPr>
            <p:cNvSpPr/>
            <p:nvPr/>
          </p:nvSpPr>
          <p:spPr>
            <a:xfrm>
              <a:off x="3817521" y="2281857"/>
              <a:ext cx="1392344" cy="413170"/>
            </a:xfrm>
            <a:custGeom>
              <a:avLst/>
              <a:gdLst/>
              <a:ahLst/>
              <a:cxnLst/>
              <a:rect l="l" t="t" r="r" b="b"/>
              <a:pathLst>
                <a:path w="25153" h="7464" extrusionOk="0">
                  <a:moveTo>
                    <a:pt x="10212" y="1"/>
                  </a:moveTo>
                  <a:cubicBezTo>
                    <a:pt x="9303" y="1"/>
                    <a:pt x="8395" y="13"/>
                    <a:pt x="7487" y="49"/>
                  </a:cubicBezTo>
                  <a:cubicBezTo>
                    <a:pt x="7302" y="64"/>
                    <a:pt x="7121" y="64"/>
                    <a:pt x="6941" y="64"/>
                  </a:cubicBezTo>
                  <a:cubicBezTo>
                    <a:pt x="6760" y="64"/>
                    <a:pt x="6580" y="64"/>
                    <a:pt x="6395" y="79"/>
                  </a:cubicBezTo>
                  <a:cubicBezTo>
                    <a:pt x="5845" y="102"/>
                    <a:pt x="5272" y="150"/>
                    <a:pt x="4705" y="174"/>
                  </a:cubicBezTo>
                  <a:cubicBezTo>
                    <a:pt x="4618" y="181"/>
                    <a:pt x="4532" y="184"/>
                    <a:pt x="4448" y="184"/>
                  </a:cubicBezTo>
                  <a:cubicBezTo>
                    <a:pt x="4244" y="184"/>
                    <a:pt x="4045" y="167"/>
                    <a:pt x="3834" y="150"/>
                  </a:cubicBezTo>
                  <a:cubicBezTo>
                    <a:pt x="3786" y="146"/>
                    <a:pt x="3738" y="144"/>
                    <a:pt x="3690" y="144"/>
                  </a:cubicBezTo>
                  <a:cubicBezTo>
                    <a:pt x="3487" y="144"/>
                    <a:pt x="3285" y="179"/>
                    <a:pt x="3087" y="198"/>
                  </a:cubicBezTo>
                  <a:cubicBezTo>
                    <a:pt x="2765" y="228"/>
                    <a:pt x="2437" y="228"/>
                    <a:pt x="2114" y="323"/>
                  </a:cubicBezTo>
                  <a:lnTo>
                    <a:pt x="1989" y="323"/>
                  </a:lnTo>
                  <a:cubicBezTo>
                    <a:pt x="1690" y="323"/>
                    <a:pt x="1422" y="347"/>
                    <a:pt x="1147" y="401"/>
                  </a:cubicBezTo>
                  <a:cubicBezTo>
                    <a:pt x="1035" y="401"/>
                    <a:pt x="985" y="501"/>
                    <a:pt x="903" y="501"/>
                  </a:cubicBezTo>
                  <a:cubicBezTo>
                    <a:pt x="893" y="501"/>
                    <a:pt x="883" y="500"/>
                    <a:pt x="872" y="496"/>
                  </a:cubicBezTo>
                  <a:cubicBezTo>
                    <a:pt x="795" y="496"/>
                    <a:pt x="747" y="550"/>
                    <a:pt x="675" y="598"/>
                  </a:cubicBezTo>
                  <a:cubicBezTo>
                    <a:pt x="646" y="622"/>
                    <a:pt x="622" y="646"/>
                    <a:pt x="598" y="676"/>
                  </a:cubicBezTo>
                  <a:cubicBezTo>
                    <a:pt x="425" y="723"/>
                    <a:pt x="323" y="873"/>
                    <a:pt x="198" y="998"/>
                  </a:cubicBezTo>
                  <a:cubicBezTo>
                    <a:pt x="150" y="1022"/>
                    <a:pt x="126" y="1093"/>
                    <a:pt x="126" y="1147"/>
                  </a:cubicBezTo>
                  <a:cubicBezTo>
                    <a:pt x="78" y="1273"/>
                    <a:pt x="25" y="1422"/>
                    <a:pt x="25" y="1571"/>
                  </a:cubicBezTo>
                  <a:cubicBezTo>
                    <a:pt x="1" y="2090"/>
                    <a:pt x="25" y="2586"/>
                    <a:pt x="102" y="3111"/>
                  </a:cubicBezTo>
                  <a:cubicBezTo>
                    <a:pt x="174" y="3660"/>
                    <a:pt x="323" y="4180"/>
                    <a:pt x="425" y="4729"/>
                  </a:cubicBezTo>
                  <a:cubicBezTo>
                    <a:pt x="526" y="5201"/>
                    <a:pt x="699" y="5625"/>
                    <a:pt x="998" y="5995"/>
                  </a:cubicBezTo>
                  <a:cubicBezTo>
                    <a:pt x="1123" y="6144"/>
                    <a:pt x="1219" y="6293"/>
                    <a:pt x="1272" y="6496"/>
                  </a:cubicBezTo>
                  <a:cubicBezTo>
                    <a:pt x="1296" y="6592"/>
                    <a:pt x="1392" y="6669"/>
                    <a:pt x="1469" y="6741"/>
                  </a:cubicBezTo>
                  <a:cubicBezTo>
                    <a:pt x="1491" y="6719"/>
                    <a:pt x="1509" y="6711"/>
                    <a:pt x="1524" y="6711"/>
                  </a:cubicBezTo>
                  <a:cubicBezTo>
                    <a:pt x="1561" y="6711"/>
                    <a:pt x="1585" y="6757"/>
                    <a:pt x="1619" y="6795"/>
                  </a:cubicBezTo>
                  <a:cubicBezTo>
                    <a:pt x="1662" y="6838"/>
                    <a:pt x="1666" y="6947"/>
                    <a:pt x="1744" y="6947"/>
                  </a:cubicBezTo>
                  <a:cubicBezTo>
                    <a:pt x="1751" y="6947"/>
                    <a:pt x="1759" y="6946"/>
                    <a:pt x="1768" y="6944"/>
                  </a:cubicBezTo>
                  <a:cubicBezTo>
                    <a:pt x="1783" y="6936"/>
                    <a:pt x="1797" y="6932"/>
                    <a:pt x="1809" y="6932"/>
                  </a:cubicBezTo>
                  <a:cubicBezTo>
                    <a:pt x="1878" y="6932"/>
                    <a:pt x="1904" y="7039"/>
                    <a:pt x="1965" y="7039"/>
                  </a:cubicBezTo>
                  <a:cubicBezTo>
                    <a:pt x="2090" y="7039"/>
                    <a:pt x="2240" y="7093"/>
                    <a:pt x="2365" y="7093"/>
                  </a:cubicBezTo>
                  <a:cubicBezTo>
                    <a:pt x="2687" y="7093"/>
                    <a:pt x="2986" y="7093"/>
                    <a:pt x="3284" y="7165"/>
                  </a:cubicBezTo>
                  <a:cubicBezTo>
                    <a:pt x="3983" y="7314"/>
                    <a:pt x="4675" y="7290"/>
                    <a:pt x="5374" y="7314"/>
                  </a:cubicBezTo>
                  <a:cubicBezTo>
                    <a:pt x="5539" y="7322"/>
                    <a:pt x="5705" y="7325"/>
                    <a:pt x="5871" y="7325"/>
                  </a:cubicBezTo>
                  <a:cubicBezTo>
                    <a:pt x="6203" y="7325"/>
                    <a:pt x="6536" y="7314"/>
                    <a:pt x="6866" y="7314"/>
                  </a:cubicBezTo>
                  <a:cubicBezTo>
                    <a:pt x="7612" y="7302"/>
                    <a:pt x="8359" y="7290"/>
                    <a:pt x="9105" y="7290"/>
                  </a:cubicBezTo>
                  <a:cubicBezTo>
                    <a:pt x="9851" y="7290"/>
                    <a:pt x="10597" y="7302"/>
                    <a:pt x="11344" y="7338"/>
                  </a:cubicBezTo>
                  <a:cubicBezTo>
                    <a:pt x="12191" y="7362"/>
                    <a:pt x="13063" y="7416"/>
                    <a:pt x="13905" y="7439"/>
                  </a:cubicBezTo>
                  <a:cubicBezTo>
                    <a:pt x="14122" y="7447"/>
                    <a:pt x="14338" y="7450"/>
                    <a:pt x="14554" y="7450"/>
                  </a:cubicBezTo>
                  <a:cubicBezTo>
                    <a:pt x="14985" y="7450"/>
                    <a:pt x="15415" y="7439"/>
                    <a:pt x="15845" y="7439"/>
                  </a:cubicBezTo>
                  <a:lnTo>
                    <a:pt x="15845" y="7463"/>
                  </a:lnTo>
                  <a:lnTo>
                    <a:pt x="19182" y="7463"/>
                  </a:lnTo>
                  <a:cubicBezTo>
                    <a:pt x="19576" y="7463"/>
                    <a:pt x="19976" y="7463"/>
                    <a:pt x="20346" y="7362"/>
                  </a:cubicBezTo>
                  <a:cubicBezTo>
                    <a:pt x="20597" y="7314"/>
                    <a:pt x="20824" y="7266"/>
                    <a:pt x="21069" y="7242"/>
                  </a:cubicBezTo>
                  <a:cubicBezTo>
                    <a:pt x="21493" y="7165"/>
                    <a:pt x="21893" y="7165"/>
                    <a:pt x="22287" y="7039"/>
                  </a:cubicBezTo>
                  <a:cubicBezTo>
                    <a:pt x="22436" y="6992"/>
                    <a:pt x="22585" y="6968"/>
                    <a:pt x="22710" y="6866"/>
                  </a:cubicBezTo>
                  <a:cubicBezTo>
                    <a:pt x="22812" y="6819"/>
                    <a:pt x="22884" y="6741"/>
                    <a:pt x="22985" y="6717"/>
                  </a:cubicBezTo>
                  <a:cubicBezTo>
                    <a:pt x="23134" y="6717"/>
                    <a:pt x="23212" y="6616"/>
                    <a:pt x="23283" y="6520"/>
                  </a:cubicBezTo>
                  <a:cubicBezTo>
                    <a:pt x="23331" y="6466"/>
                    <a:pt x="23385" y="6419"/>
                    <a:pt x="23433" y="6395"/>
                  </a:cubicBezTo>
                  <a:cubicBezTo>
                    <a:pt x="23755" y="6120"/>
                    <a:pt x="24030" y="5750"/>
                    <a:pt x="24203" y="5374"/>
                  </a:cubicBezTo>
                  <a:cubicBezTo>
                    <a:pt x="24430" y="4950"/>
                    <a:pt x="24627" y="4502"/>
                    <a:pt x="24824" y="4078"/>
                  </a:cubicBezTo>
                  <a:cubicBezTo>
                    <a:pt x="24877" y="3929"/>
                    <a:pt x="24949" y="3810"/>
                    <a:pt x="24973" y="3660"/>
                  </a:cubicBezTo>
                  <a:cubicBezTo>
                    <a:pt x="25074" y="3111"/>
                    <a:pt x="25152" y="2538"/>
                    <a:pt x="25098" y="1989"/>
                  </a:cubicBezTo>
                  <a:cubicBezTo>
                    <a:pt x="25098" y="1840"/>
                    <a:pt x="25074" y="1667"/>
                    <a:pt x="25027" y="1517"/>
                  </a:cubicBezTo>
                  <a:cubicBezTo>
                    <a:pt x="24973" y="1368"/>
                    <a:pt x="24949" y="1219"/>
                    <a:pt x="24854" y="1123"/>
                  </a:cubicBezTo>
                  <a:cubicBezTo>
                    <a:pt x="24752" y="998"/>
                    <a:pt x="24752" y="825"/>
                    <a:pt x="24603" y="747"/>
                  </a:cubicBezTo>
                  <a:cubicBezTo>
                    <a:pt x="24579" y="747"/>
                    <a:pt x="24555" y="699"/>
                    <a:pt x="24555" y="676"/>
                  </a:cubicBezTo>
                  <a:cubicBezTo>
                    <a:pt x="24501" y="347"/>
                    <a:pt x="24203" y="276"/>
                    <a:pt x="23958" y="228"/>
                  </a:cubicBezTo>
                  <a:cubicBezTo>
                    <a:pt x="23707" y="174"/>
                    <a:pt x="23433" y="150"/>
                    <a:pt x="23158" y="150"/>
                  </a:cubicBezTo>
                  <a:cubicBezTo>
                    <a:pt x="22561" y="150"/>
                    <a:pt x="21964" y="144"/>
                    <a:pt x="21367" y="144"/>
                  </a:cubicBezTo>
                  <a:cubicBezTo>
                    <a:pt x="20770" y="144"/>
                    <a:pt x="20173" y="150"/>
                    <a:pt x="19576" y="174"/>
                  </a:cubicBezTo>
                  <a:cubicBezTo>
                    <a:pt x="19126" y="194"/>
                    <a:pt x="18678" y="203"/>
                    <a:pt x="18232" y="203"/>
                  </a:cubicBezTo>
                  <a:cubicBezTo>
                    <a:pt x="17496" y="203"/>
                    <a:pt x="16762" y="180"/>
                    <a:pt x="16018" y="150"/>
                  </a:cubicBezTo>
                  <a:cubicBezTo>
                    <a:pt x="15749" y="126"/>
                    <a:pt x="15475" y="126"/>
                    <a:pt x="15224" y="126"/>
                  </a:cubicBezTo>
                  <a:cubicBezTo>
                    <a:pt x="14454" y="102"/>
                    <a:pt x="13708" y="49"/>
                    <a:pt x="12938" y="25"/>
                  </a:cubicBezTo>
                  <a:cubicBezTo>
                    <a:pt x="12030" y="13"/>
                    <a:pt x="11121" y="1"/>
                    <a:pt x="10212" y="1"/>
                  </a:cubicBezTo>
                  <a:close/>
                </a:path>
              </a:pathLst>
            </a:custGeom>
            <a:solidFill>
              <a:srgbClr val="FAD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" name="Google Shape;3897;p48">
              <a:extLst>
                <a:ext uri="{FF2B5EF4-FFF2-40B4-BE49-F238E27FC236}">
                  <a16:creationId xmlns:a16="http://schemas.microsoft.com/office/drawing/2014/main" id="{34142C95-1732-78BB-91A4-614569E6DF2A}"/>
                </a:ext>
              </a:extLst>
            </p:cNvPr>
            <p:cNvSpPr/>
            <p:nvPr/>
          </p:nvSpPr>
          <p:spPr>
            <a:xfrm>
              <a:off x="3968915" y="2753309"/>
              <a:ext cx="1064477" cy="334621"/>
            </a:xfrm>
            <a:custGeom>
              <a:avLst/>
              <a:gdLst/>
              <a:ahLst/>
              <a:cxnLst/>
              <a:rect l="l" t="t" r="r" b="b"/>
              <a:pathLst>
                <a:path w="19230" h="6045" extrusionOk="0">
                  <a:moveTo>
                    <a:pt x="2090" y="1"/>
                  </a:moveTo>
                  <a:cubicBezTo>
                    <a:pt x="1983" y="1"/>
                    <a:pt x="1875" y="11"/>
                    <a:pt x="1767" y="39"/>
                  </a:cubicBezTo>
                  <a:cubicBezTo>
                    <a:pt x="1546" y="93"/>
                    <a:pt x="1296" y="140"/>
                    <a:pt x="1045" y="140"/>
                  </a:cubicBezTo>
                  <a:cubicBezTo>
                    <a:pt x="997" y="140"/>
                    <a:pt x="925" y="140"/>
                    <a:pt x="848" y="164"/>
                  </a:cubicBezTo>
                  <a:cubicBezTo>
                    <a:pt x="502" y="242"/>
                    <a:pt x="227" y="439"/>
                    <a:pt x="125" y="815"/>
                  </a:cubicBezTo>
                  <a:cubicBezTo>
                    <a:pt x="102" y="934"/>
                    <a:pt x="78" y="1060"/>
                    <a:pt x="54" y="1209"/>
                  </a:cubicBezTo>
                  <a:cubicBezTo>
                    <a:pt x="30" y="1484"/>
                    <a:pt x="0" y="1782"/>
                    <a:pt x="102" y="2057"/>
                  </a:cubicBezTo>
                  <a:cubicBezTo>
                    <a:pt x="179" y="2278"/>
                    <a:pt x="275" y="2504"/>
                    <a:pt x="400" y="2701"/>
                  </a:cubicBezTo>
                  <a:cubicBezTo>
                    <a:pt x="627" y="3101"/>
                    <a:pt x="896" y="3448"/>
                    <a:pt x="1075" y="3872"/>
                  </a:cubicBezTo>
                  <a:cubicBezTo>
                    <a:pt x="1248" y="4248"/>
                    <a:pt x="1445" y="4642"/>
                    <a:pt x="1696" y="4994"/>
                  </a:cubicBezTo>
                  <a:cubicBezTo>
                    <a:pt x="1719" y="5065"/>
                    <a:pt x="1767" y="5143"/>
                    <a:pt x="1767" y="5239"/>
                  </a:cubicBezTo>
                  <a:cubicBezTo>
                    <a:pt x="1791" y="5388"/>
                    <a:pt x="1893" y="5465"/>
                    <a:pt x="2018" y="5537"/>
                  </a:cubicBezTo>
                  <a:cubicBezTo>
                    <a:pt x="2293" y="5662"/>
                    <a:pt x="2567" y="5764"/>
                    <a:pt x="2866" y="5812"/>
                  </a:cubicBezTo>
                  <a:cubicBezTo>
                    <a:pt x="3284" y="5889"/>
                    <a:pt x="3707" y="5889"/>
                    <a:pt x="4131" y="5889"/>
                  </a:cubicBezTo>
                  <a:cubicBezTo>
                    <a:pt x="4313" y="5889"/>
                    <a:pt x="4491" y="5881"/>
                    <a:pt x="4665" y="5881"/>
                  </a:cubicBezTo>
                  <a:cubicBezTo>
                    <a:pt x="4821" y="5881"/>
                    <a:pt x="4976" y="5888"/>
                    <a:pt x="5128" y="5913"/>
                  </a:cubicBezTo>
                  <a:cubicBezTo>
                    <a:pt x="5451" y="5937"/>
                    <a:pt x="5773" y="5961"/>
                    <a:pt x="6095" y="5961"/>
                  </a:cubicBezTo>
                  <a:cubicBezTo>
                    <a:pt x="6587" y="5980"/>
                    <a:pt x="7083" y="6018"/>
                    <a:pt x="7576" y="6018"/>
                  </a:cubicBezTo>
                  <a:cubicBezTo>
                    <a:pt x="7706" y="6018"/>
                    <a:pt x="7835" y="6015"/>
                    <a:pt x="7964" y="6009"/>
                  </a:cubicBezTo>
                  <a:cubicBezTo>
                    <a:pt x="8185" y="6009"/>
                    <a:pt x="8412" y="6009"/>
                    <a:pt x="8609" y="5985"/>
                  </a:cubicBezTo>
                  <a:cubicBezTo>
                    <a:pt x="8975" y="5985"/>
                    <a:pt x="9338" y="5974"/>
                    <a:pt x="9696" y="5974"/>
                  </a:cubicBezTo>
                  <a:cubicBezTo>
                    <a:pt x="9874" y="5974"/>
                    <a:pt x="10051" y="5977"/>
                    <a:pt x="10227" y="5985"/>
                  </a:cubicBezTo>
                  <a:cubicBezTo>
                    <a:pt x="10433" y="6005"/>
                    <a:pt x="10620" y="6045"/>
                    <a:pt x="10820" y="6045"/>
                  </a:cubicBezTo>
                  <a:cubicBezTo>
                    <a:pt x="10862" y="6045"/>
                    <a:pt x="10905" y="6043"/>
                    <a:pt x="10949" y="6039"/>
                  </a:cubicBezTo>
                  <a:cubicBezTo>
                    <a:pt x="11695" y="5961"/>
                    <a:pt x="12441" y="5985"/>
                    <a:pt x="13164" y="5961"/>
                  </a:cubicBezTo>
                  <a:cubicBezTo>
                    <a:pt x="13856" y="5913"/>
                    <a:pt x="14555" y="5913"/>
                    <a:pt x="15253" y="5889"/>
                  </a:cubicBezTo>
                  <a:cubicBezTo>
                    <a:pt x="15647" y="5859"/>
                    <a:pt x="16047" y="5889"/>
                    <a:pt x="16447" y="5812"/>
                  </a:cubicBezTo>
                  <a:cubicBezTo>
                    <a:pt x="17014" y="5740"/>
                    <a:pt x="17564" y="5591"/>
                    <a:pt x="17940" y="5089"/>
                  </a:cubicBezTo>
                  <a:cubicBezTo>
                    <a:pt x="17987" y="5042"/>
                    <a:pt x="18059" y="4994"/>
                    <a:pt x="18089" y="4940"/>
                  </a:cubicBezTo>
                  <a:cubicBezTo>
                    <a:pt x="18137" y="4892"/>
                    <a:pt x="18208" y="4815"/>
                    <a:pt x="18238" y="4743"/>
                  </a:cubicBezTo>
                  <a:cubicBezTo>
                    <a:pt x="18358" y="4421"/>
                    <a:pt x="18507" y="4098"/>
                    <a:pt x="18584" y="3770"/>
                  </a:cubicBezTo>
                  <a:cubicBezTo>
                    <a:pt x="18656" y="3424"/>
                    <a:pt x="18781" y="3101"/>
                    <a:pt x="18955" y="2779"/>
                  </a:cubicBezTo>
                  <a:cubicBezTo>
                    <a:pt x="19080" y="2481"/>
                    <a:pt x="19181" y="2158"/>
                    <a:pt x="19205" y="1806"/>
                  </a:cubicBezTo>
                  <a:cubicBezTo>
                    <a:pt x="19229" y="1531"/>
                    <a:pt x="19181" y="1287"/>
                    <a:pt x="19181" y="1036"/>
                  </a:cubicBezTo>
                  <a:cubicBezTo>
                    <a:pt x="19181" y="964"/>
                    <a:pt x="19229" y="863"/>
                    <a:pt x="19080" y="839"/>
                  </a:cubicBezTo>
                  <a:cubicBezTo>
                    <a:pt x="19056" y="839"/>
                    <a:pt x="19080" y="785"/>
                    <a:pt x="19104" y="761"/>
                  </a:cubicBezTo>
                  <a:cubicBezTo>
                    <a:pt x="19134" y="761"/>
                    <a:pt x="19158" y="737"/>
                    <a:pt x="19134" y="713"/>
                  </a:cubicBezTo>
                  <a:cubicBezTo>
                    <a:pt x="19008" y="612"/>
                    <a:pt x="18931" y="439"/>
                    <a:pt x="18758" y="439"/>
                  </a:cubicBezTo>
                  <a:cubicBezTo>
                    <a:pt x="18629" y="439"/>
                    <a:pt x="18558" y="328"/>
                    <a:pt x="18445" y="328"/>
                  </a:cubicBezTo>
                  <a:cubicBezTo>
                    <a:pt x="18427" y="328"/>
                    <a:pt x="18408" y="331"/>
                    <a:pt x="18387" y="337"/>
                  </a:cubicBezTo>
                  <a:cubicBezTo>
                    <a:pt x="18358" y="337"/>
                    <a:pt x="18334" y="290"/>
                    <a:pt x="18310" y="266"/>
                  </a:cubicBezTo>
                  <a:cubicBezTo>
                    <a:pt x="18310" y="266"/>
                    <a:pt x="18262" y="242"/>
                    <a:pt x="18238" y="242"/>
                  </a:cubicBezTo>
                  <a:cubicBezTo>
                    <a:pt x="18181" y="285"/>
                    <a:pt x="18120" y="299"/>
                    <a:pt x="18055" y="299"/>
                  </a:cubicBezTo>
                  <a:cubicBezTo>
                    <a:pt x="17978" y="299"/>
                    <a:pt x="17896" y="279"/>
                    <a:pt x="17814" y="266"/>
                  </a:cubicBezTo>
                  <a:cubicBezTo>
                    <a:pt x="16943" y="266"/>
                    <a:pt x="16047" y="290"/>
                    <a:pt x="15152" y="337"/>
                  </a:cubicBezTo>
                  <a:cubicBezTo>
                    <a:pt x="15089" y="352"/>
                    <a:pt x="15026" y="360"/>
                    <a:pt x="14961" y="360"/>
                  </a:cubicBezTo>
                  <a:cubicBezTo>
                    <a:pt x="14895" y="360"/>
                    <a:pt x="14826" y="352"/>
                    <a:pt x="14752" y="337"/>
                  </a:cubicBezTo>
                  <a:cubicBezTo>
                    <a:pt x="14614" y="313"/>
                    <a:pt x="14479" y="307"/>
                    <a:pt x="14343" y="307"/>
                  </a:cubicBezTo>
                  <a:cubicBezTo>
                    <a:pt x="14207" y="307"/>
                    <a:pt x="14071" y="313"/>
                    <a:pt x="13934" y="313"/>
                  </a:cubicBezTo>
                  <a:cubicBezTo>
                    <a:pt x="13423" y="307"/>
                    <a:pt x="12915" y="306"/>
                    <a:pt x="12407" y="306"/>
                  </a:cubicBezTo>
                  <a:cubicBezTo>
                    <a:pt x="11900" y="306"/>
                    <a:pt x="11393" y="307"/>
                    <a:pt x="10886" y="307"/>
                  </a:cubicBezTo>
                  <a:cubicBezTo>
                    <a:pt x="9873" y="307"/>
                    <a:pt x="8859" y="301"/>
                    <a:pt x="7839" y="266"/>
                  </a:cubicBezTo>
                  <a:cubicBezTo>
                    <a:pt x="7265" y="266"/>
                    <a:pt x="6692" y="266"/>
                    <a:pt x="6095" y="242"/>
                  </a:cubicBezTo>
                  <a:cubicBezTo>
                    <a:pt x="5973" y="242"/>
                    <a:pt x="5843" y="236"/>
                    <a:pt x="5710" y="236"/>
                  </a:cubicBezTo>
                  <a:cubicBezTo>
                    <a:pt x="5576" y="236"/>
                    <a:pt x="5439" y="242"/>
                    <a:pt x="5301" y="266"/>
                  </a:cubicBezTo>
                  <a:cubicBezTo>
                    <a:pt x="5204" y="273"/>
                    <a:pt x="5106" y="279"/>
                    <a:pt x="5010" y="279"/>
                  </a:cubicBezTo>
                  <a:cubicBezTo>
                    <a:pt x="4810" y="279"/>
                    <a:pt x="4615" y="256"/>
                    <a:pt x="4430" y="188"/>
                  </a:cubicBezTo>
                  <a:cubicBezTo>
                    <a:pt x="4179" y="116"/>
                    <a:pt x="3958" y="116"/>
                    <a:pt x="3707" y="116"/>
                  </a:cubicBezTo>
                  <a:cubicBezTo>
                    <a:pt x="3337" y="93"/>
                    <a:pt x="2961" y="93"/>
                    <a:pt x="2591" y="39"/>
                  </a:cubicBezTo>
                  <a:cubicBezTo>
                    <a:pt x="2424" y="24"/>
                    <a:pt x="2257" y="1"/>
                    <a:pt x="2090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" name="Google Shape;3898;p48">
              <a:extLst>
                <a:ext uri="{FF2B5EF4-FFF2-40B4-BE49-F238E27FC236}">
                  <a16:creationId xmlns:a16="http://schemas.microsoft.com/office/drawing/2014/main" id="{1F80D7A1-9DEF-7419-3709-56F0652DAF84}"/>
                </a:ext>
              </a:extLst>
            </p:cNvPr>
            <p:cNvSpPr/>
            <p:nvPr/>
          </p:nvSpPr>
          <p:spPr>
            <a:xfrm>
              <a:off x="4124516" y="3166696"/>
              <a:ext cx="774029" cy="394460"/>
            </a:xfrm>
            <a:custGeom>
              <a:avLst/>
              <a:gdLst/>
              <a:ahLst/>
              <a:cxnLst/>
              <a:rect l="l" t="t" r="r" b="b"/>
              <a:pathLst>
                <a:path w="13983" h="7126" extrusionOk="0">
                  <a:moveTo>
                    <a:pt x="13140" y="0"/>
                  </a:moveTo>
                  <a:cubicBezTo>
                    <a:pt x="13123" y="0"/>
                    <a:pt x="13106" y="3"/>
                    <a:pt x="13087" y="9"/>
                  </a:cubicBezTo>
                  <a:cubicBezTo>
                    <a:pt x="12914" y="33"/>
                    <a:pt x="12765" y="63"/>
                    <a:pt x="12615" y="63"/>
                  </a:cubicBezTo>
                  <a:cubicBezTo>
                    <a:pt x="12412" y="63"/>
                    <a:pt x="12215" y="111"/>
                    <a:pt x="12018" y="135"/>
                  </a:cubicBezTo>
                  <a:cubicBezTo>
                    <a:pt x="11421" y="135"/>
                    <a:pt x="10824" y="260"/>
                    <a:pt x="10251" y="362"/>
                  </a:cubicBezTo>
                  <a:cubicBezTo>
                    <a:pt x="9726" y="433"/>
                    <a:pt x="9230" y="511"/>
                    <a:pt x="8711" y="511"/>
                  </a:cubicBezTo>
                  <a:lnTo>
                    <a:pt x="6795" y="511"/>
                  </a:lnTo>
                  <a:cubicBezTo>
                    <a:pt x="6741" y="511"/>
                    <a:pt x="6693" y="511"/>
                    <a:pt x="6645" y="535"/>
                  </a:cubicBezTo>
                  <a:cubicBezTo>
                    <a:pt x="6269" y="535"/>
                    <a:pt x="5910" y="575"/>
                    <a:pt x="5545" y="575"/>
                  </a:cubicBezTo>
                  <a:cubicBezTo>
                    <a:pt x="5423" y="575"/>
                    <a:pt x="5301" y="571"/>
                    <a:pt x="5177" y="559"/>
                  </a:cubicBezTo>
                  <a:cubicBezTo>
                    <a:pt x="4383" y="511"/>
                    <a:pt x="3583" y="481"/>
                    <a:pt x="2789" y="481"/>
                  </a:cubicBezTo>
                  <a:cubicBezTo>
                    <a:pt x="2600" y="471"/>
                    <a:pt x="2412" y="466"/>
                    <a:pt x="2221" y="466"/>
                  </a:cubicBezTo>
                  <a:cubicBezTo>
                    <a:pt x="1935" y="466"/>
                    <a:pt x="1645" y="479"/>
                    <a:pt x="1344" y="511"/>
                  </a:cubicBezTo>
                  <a:cubicBezTo>
                    <a:pt x="1123" y="535"/>
                    <a:pt x="896" y="511"/>
                    <a:pt x="675" y="582"/>
                  </a:cubicBezTo>
                  <a:cubicBezTo>
                    <a:pt x="401" y="684"/>
                    <a:pt x="252" y="833"/>
                    <a:pt x="78" y="1030"/>
                  </a:cubicBezTo>
                  <a:cubicBezTo>
                    <a:pt x="25" y="1108"/>
                    <a:pt x="1" y="1179"/>
                    <a:pt x="102" y="1227"/>
                  </a:cubicBezTo>
                  <a:cubicBezTo>
                    <a:pt x="174" y="1281"/>
                    <a:pt x="150" y="1329"/>
                    <a:pt x="126" y="1406"/>
                  </a:cubicBezTo>
                  <a:cubicBezTo>
                    <a:pt x="78" y="1651"/>
                    <a:pt x="55" y="1902"/>
                    <a:pt x="102" y="2153"/>
                  </a:cubicBezTo>
                  <a:cubicBezTo>
                    <a:pt x="252" y="2750"/>
                    <a:pt x="377" y="3317"/>
                    <a:pt x="502" y="3914"/>
                  </a:cubicBezTo>
                  <a:cubicBezTo>
                    <a:pt x="574" y="4242"/>
                    <a:pt x="622" y="4564"/>
                    <a:pt x="771" y="4863"/>
                  </a:cubicBezTo>
                  <a:cubicBezTo>
                    <a:pt x="1022" y="5358"/>
                    <a:pt x="1296" y="5884"/>
                    <a:pt x="1643" y="6302"/>
                  </a:cubicBezTo>
                  <a:cubicBezTo>
                    <a:pt x="1744" y="6403"/>
                    <a:pt x="1816" y="6481"/>
                    <a:pt x="1941" y="6528"/>
                  </a:cubicBezTo>
                  <a:cubicBezTo>
                    <a:pt x="2365" y="6702"/>
                    <a:pt x="2789" y="6779"/>
                    <a:pt x="3237" y="6827"/>
                  </a:cubicBezTo>
                  <a:cubicBezTo>
                    <a:pt x="3583" y="6851"/>
                    <a:pt x="3905" y="6899"/>
                    <a:pt x="4234" y="6928"/>
                  </a:cubicBezTo>
                  <a:cubicBezTo>
                    <a:pt x="4532" y="6970"/>
                    <a:pt x="4831" y="7029"/>
                    <a:pt x="5150" y="7029"/>
                  </a:cubicBezTo>
                  <a:cubicBezTo>
                    <a:pt x="5200" y="7029"/>
                    <a:pt x="5251" y="7027"/>
                    <a:pt x="5302" y="7024"/>
                  </a:cubicBezTo>
                  <a:cubicBezTo>
                    <a:pt x="5499" y="7024"/>
                    <a:pt x="5696" y="7024"/>
                    <a:pt x="5899" y="7048"/>
                  </a:cubicBezTo>
                  <a:cubicBezTo>
                    <a:pt x="6323" y="7078"/>
                    <a:pt x="6741" y="7125"/>
                    <a:pt x="7165" y="7125"/>
                  </a:cubicBezTo>
                  <a:cubicBezTo>
                    <a:pt x="7487" y="7125"/>
                    <a:pt x="7839" y="7048"/>
                    <a:pt x="8162" y="7048"/>
                  </a:cubicBezTo>
                  <a:cubicBezTo>
                    <a:pt x="8681" y="7048"/>
                    <a:pt x="9206" y="6952"/>
                    <a:pt x="9756" y="6928"/>
                  </a:cubicBezTo>
                  <a:cubicBezTo>
                    <a:pt x="9840" y="6928"/>
                    <a:pt x="9925" y="6932"/>
                    <a:pt x="10010" y="6932"/>
                  </a:cubicBezTo>
                  <a:cubicBezTo>
                    <a:pt x="10149" y="6932"/>
                    <a:pt x="10288" y="6923"/>
                    <a:pt x="10424" y="6875"/>
                  </a:cubicBezTo>
                  <a:cubicBezTo>
                    <a:pt x="10651" y="6779"/>
                    <a:pt x="10872" y="6749"/>
                    <a:pt x="11099" y="6654"/>
                  </a:cubicBezTo>
                  <a:cubicBezTo>
                    <a:pt x="11147" y="6642"/>
                    <a:pt x="11202" y="6642"/>
                    <a:pt x="11255" y="6642"/>
                  </a:cubicBezTo>
                  <a:cubicBezTo>
                    <a:pt x="11308" y="6642"/>
                    <a:pt x="11359" y="6642"/>
                    <a:pt x="11397" y="6630"/>
                  </a:cubicBezTo>
                  <a:cubicBezTo>
                    <a:pt x="11594" y="6552"/>
                    <a:pt x="11744" y="6481"/>
                    <a:pt x="11869" y="6355"/>
                  </a:cubicBezTo>
                  <a:cubicBezTo>
                    <a:pt x="12293" y="6003"/>
                    <a:pt x="12711" y="5657"/>
                    <a:pt x="12914" y="5108"/>
                  </a:cubicBezTo>
                  <a:cubicBezTo>
                    <a:pt x="13009" y="4887"/>
                    <a:pt x="13111" y="4636"/>
                    <a:pt x="13135" y="4391"/>
                  </a:cubicBezTo>
                  <a:cubicBezTo>
                    <a:pt x="13135" y="4188"/>
                    <a:pt x="13159" y="3991"/>
                    <a:pt x="13236" y="3818"/>
                  </a:cubicBezTo>
                  <a:cubicBezTo>
                    <a:pt x="13260" y="3764"/>
                    <a:pt x="13284" y="3693"/>
                    <a:pt x="13284" y="3645"/>
                  </a:cubicBezTo>
                  <a:cubicBezTo>
                    <a:pt x="13385" y="3347"/>
                    <a:pt x="13409" y="3048"/>
                    <a:pt x="13511" y="2773"/>
                  </a:cubicBezTo>
                  <a:cubicBezTo>
                    <a:pt x="13660" y="2397"/>
                    <a:pt x="13756" y="2027"/>
                    <a:pt x="13857" y="1627"/>
                  </a:cubicBezTo>
                  <a:cubicBezTo>
                    <a:pt x="13935" y="1430"/>
                    <a:pt x="13982" y="1227"/>
                    <a:pt x="13935" y="1006"/>
                  </a:cubicBezTo>
                  <a:cubicBezTo>
                    <a:pt x="13905" y="929"/>
                    <a:pt x="13857" y="929"/>
                    <a:pt x="13833" y="905"/>
                  </a:cubicBezTo>
                  <a:cubicBezTo>
                    <a:pt x="13809" y="857"/>
                    <a:pt x="13959" y="857"/>
                    <a:pt x="13935" y="756"/>
                  </a:cubicBezTo>
                  <a:cubicBezTo>
                    <a:pt x="13935" y="732"/>
                    <a:pt x="13935" y="684"/>
                    <a:pt x="13905" y="630"/>
                  </a:cubicBezTo>
                  <a:cubicBezTo>
                    <a:pt x="13857" y="660"/>
                    <a:pt x="13857" y="708"/>
                    <a:pt x="13809" y="732"/>
                  </a:cubicBezTo>
                  <a:cubicBezTo>
                    <a:pt x="13785" y="582"/>
                    <a:pt x="13732" y="457"/>
                    <a:pt x="13708" y="308"/>
                  </a:cubicBezTo>
                  <a:cubicBezTo>
                    <a:pt x="13684" y="260"/>
                    <a:pt x="13660" y="182"/>
                    <a:pt x="13582" y="182"/>
                  </a:cubicBezTo>
                  <a:cubicBezTo>
                    <a:pt x="13564" y="187"/>
                    <a:pt x="13545" y="189"/>
                    <a:pt x="13528" y="189"/>
                  </a:cubicBezTo>
                  <a:cubicBezTo>
                    <a:pt x="13429" y="189"/>
                    <a:pt x="13350" y="124"/>
                    <a:pt x="13284" y="63"/>
                  </a:cubicBezTo>
                  <a:cubicBezTo>
                    <a:pt x="13231" y="23"/>
                    <a:pt x="13188" y="0"/>
                    <a:pt x="13140" y="0"/>
                  </a:cubicBezTo>
                  <a:close/>
                </a:path>
              </a:pathLst>
            </a:custGeom>
            <a:solidFill>
              <a:srgbClr val="FF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" name="Google Shape;3899;p48">
              <a:extLst>
                <a:ext uri="{FF2B5EF4-FFF2-40B4-BE49-F238E27FC236}">
                  <a16:creationId xmlns:a16="http://schemas.microsoft.com/office/drawing/2014/main" id="{A263C2E6-2638-8406-FEE9-C56F270F14F5}"/>
                </a:ext>
              </a:extLst>
            </p:cNvPr>
            <p:cNvSpPr/>
            <p:nvPr/>
          </p:nvSpPr>
          <p:spPr>
            <a:xfrm>
              <a:off x="4284490" y="3607427"/>
              <a:ext cx="546631" cy="492936"/>
            </a:xfrm>
            <a:custGeom>
              <a:avLst/>
              <a:gdLst/>
              <a:ahLst/>
              <a:cxnLst/>
              <a:rect l="l" t="t" r="r" b="b"/>
              <a:pathLst>
                <a:path w="9875" h="8905" extrusionOk="0">
                  <a:moveTo>
                    <a:pt x="8359" y="0"/>
                  </a:moveTo>
                  <a:cubicBezTo>
                    <a:pt x="8267" y="0"/>
                    <a:pt x="8175" y="4"/>
                    <a:pt x="8084" y="11"/>
                  </a:cubicBezTo>
                  <a:cubicBezTo>
                    <a:pt x="7636" y="59"/>
                    <a:pt x="7212" y="107"/>
                    <a:pt x="6764" y="160"/>
                  </a:cubicBezTo>
                  <a:cubicBezTo>
                    <a:pt x="6702" y="172"/>
                    <a:pt x="6639" y="178"/>
                    <a:pt x="6576" y="178"/>
                  </a:cubicBezTo>
                  <a:cubicBezTo>
                    <a:pt x="6514" y="178"/>
                    <a:pt x="6451" y="172"/>
                    <a:pt x="6388" y="160"/>
                  </a:cubicBezTo>
                  <a:cubicBezTo>
                    <a:pt x="6042" y="83"/>
                    <a:pt x="5696" y="59"/>
                    <a:pt x="5320" y="59"/>
                  </a:cubicBezTo>
                  <a:cubicBezTo>
                    <a:pt x="4949" y="35"/>
                    <a:pt x="4549" y="35"/>
                    <a:pt x="4149" y="35"/>
                  </a:cubicBezTo>
                  <a:cubicBezTo>
                    <a:pt x="3732" y="59"/>
                    <a:pt x="3284" y="107"/>
                    <a:pt x="2860" y="160"/>
                  </a:cubicBezTo>
                  <a:cubicBezTo>
                    <a:pt x="2690" y="190"/>
                    <a:pt x="2520" y="210"/>
                    <a:pt x="2351" y="210"/>
                  </a:cubicBezTo>
                  <a:cubicBezTo>
                    <a:pt x="2246" y="210"/>
                    <a:pt x="2141" y="203"/>
                    <a:pt x="2036" y="184"/>
                  </a:cubicBezTo>
                  <a:cubicBezTo>
                    <a:pt x="1738" y="131"/>
                    <a:pt x="1463" y="59"/>
                    <a:pt x="1164" y="35"/>
                  </a:cubicBezTo>
                  <a:cubicBezTo>
                    <a:pt x="1134" y="33"/>
                    <a:pt x="1105" y="31"/>
                    <a:pt x="1076" y="31"/>
                  </a:cubicBezTo>
                  <a:cubicBezTo>
                    <a:pt x="826" y="31"/>
                    <a:pt x="646" y="124"/>
                    <a:pt x="448" y="280"/>
                  </a:cubicBezTo>
                  <a:cubicBezTo>
                    <a:pt x="394" y="310"/>
                    <a:pt x="347" y="381"/>
                    <a:pt x="370" y="405"/>
                  </a:cubicBezTo>
                  <a:cubicBezTo>
                    <a:pt x="448" y="608"/>
                    <a:pt x="347" y="757"/>
                    <a:pt x="245" y="877"/>
                  </a:cubicBezTo>
                  <a:cubicBezTo>
                    <a:pt x="221" y="907"/>
                    <a:pt x="221" y="954"/>
                    <a:pt x="197" y="978"/>
                  </a:cubicBezTo>
                  <a:cubicBezTo>
                    <a:pt x="120" y="1277"/>
                    <a:pt x="72" y="1551"/>
                    <a:pt x="96" y="1850"/>
                  </a:cubicBezTo>
                  <a:cubicBezTo>
                    <a:pt x="150" y="2071"/>
                    <a:pt x="197" y="2322"/>
                    <a:pt x="472" y="2423"/>
                  </a:cubicBezTo>
                  <a:cubicBezTo>
                    <a:pt x="544" y="2447"/>
                    <a:pt x="544" y="2519"/>
                    <a:pt x="496" y="2572"/>
                  </a:cubicBezTo>
                  <a:cubicBezTo>
                    <a:pt x="299" y="2745"/>
                    <a:pt x="197" y="2996"/>
                    <a:pt x="120" y="3217"/>
                  </a:cubicBezTo>
                  <a:cubicBezTo>
                    <a:pt x="0" y="3665"/>
                    <a:pt x="150" y="3963"/>
                    <a:pt x="520" y="4136"/>
                  </a:cubicBezTo>
                  <a:cubicBezTo>
                    <a:pt x="597" y="4160"/>
                    <a:pt x="669" y="4214"/>
                    <a:pt x="770" y="4214"/>
                  </a:cubicBezTo>
                  <a:cubicBezTo>
                    <a:pt x="896" y="4214"/>
                    <a:pt x="920" y="4238"/>
                    <a:pt x="866" y="4363"/>
                  </a:cubicBezTo>
                  <a:cubicBezTo>
                    <a:pt x="842" y="4513"/>
                    <a:pt x="770" y="4638"/>
                    <a:pt x="669" y="4733"/>
                  </a:cubicBezTo>
                  <a:cubicBezTo>
                    <a:pt x="347" y="5032"/>
                    <a:pt x="221" y="5384"/>
                    <a:pt x="347" y="5802"/>
                  </a:cubicBezTo>
                  <a:cubicBezTo>
                    <a:pt x="370" y="5880"/>
                    <a:pt x="347" y="5981"/>
                    <a:pt x="299" y="6029"/>
                  </a:cubicBezTo>
                  <a:cubicBezTo>
                    <a:pt x="120" y="6226"/>
                    <a:pt x="120" y="6453"/>
                    <a:pt x="120" y="6674"/>
                  </a:cubicBezTo>
                  <a:cubicBezTo>
                    <a:pt x="120" y="6727"/>
                    <a:pt x="120" y="6751"/>
                    <a:pt x="150" y="6799"/>
                  </a:cubicBezTo>
                  <a:cubicBezTo>
                    <a:pt x="221" y="6972"/>
                    <a:pt x="370" y="7121"/>
                    <a:pt x="520" y="7247"/>
                  </a:cubicBezTo>
                  <a:cubicBezTo>
                    <a:pt x="567" y="7294"/>
                    <a:pt x="597" y="7324"/>
                    <a:pt x="621" y="7396"/>
                  </a:cubicBezTo>
                  <a:cubicBezTo>
                    <a:pt x="818" y="8094"/>
                    <a:pt x="1266" y="8542"/>
                    <a:pt x="1988" y="8739"/>
                  </a:cubicBezTo>
                  <a:cubicBezTo>
                    <a:pt x="2437" y="8871"/>
                    <a:pt x="2899" y="8904"/>
                    <a:pt x="3359" y="8904"/>
                  </a:cubicBezTo>
                  <a:cubicBezTo>
                    <a:pt x="3584" y="8904"/>
                    <a:pt x="3808" y="8896"/>
                    <a:pt x="4030" y="8888"/>
                  </a:cubicBezTo>
                  <a:lnTo>
                    <a:pt x="4126" y="8888"/>
                  </a:lnTo>
                  <a:cubicBezTo>
                    <a:pt x="4424" y="8841"/>
                    <a:pt x="4723" y="8763"/>
                    <a:pt x="5021" y="8691"/>
                  </a:cubicBezTo>
                  <a:cubicBezTo>
                    <a:pt x="5057" y="8673"/>
                    <a:pt x="5089" y="8664"/>
                    <a:pt x="5118" y="8664"/>
                  </a:cubicBezTo>
                  <a:cubicBezTo>
                    <a:pt x="5171" y="8664"/>
                    <a:pt x="5213" y="8693"/>
                    <a:pt x="5248" y="8739"/>
                  </a:cubicBezTo>
                  <a:cubicBezTo>
                    <a:pt x="5373" y="8841"/>
                    <a:pt x="5522" y="8865"/>
                    <a:pt x="5696" y="8865"/>
                  </a:cubicBezTo>
                  <a:cubicBezTo>
                    <a:pt x="5845" y="8865"/>
                    <a:pt x="5994" y="8787"/>
                    <a:pt x="6119" y="8787"/>
                  </a:cubicBezTo>
                  <a:cubicBezTo>
                    <a:pt x="6168" y="8793"/>
                    <a:pt x="6216" y="8796"/>
                    <a:pt x="6264" y="8796"/>
                  </a:cubicBezTo>
                  <a:cubicBezTo>
                    <a:pt x="6439" y="8796"/>
                    <a:pt x="6615" y="8763"/>
                    <a:pt x="6788" y="8763"/>
                  </a:cubicBezTo>
                  <a:cubicBezTo>
                    <a:pt x="6811" y="8770"/>
                    <a:pt x="6831" y="8773"/>
                    <a:pt x="6850" y="8773"/>
                  </a:cubicBezTo>
                  <a:cubicBezTo>
                    <a:pt x="6896" y="8773"/>
                    <a:pt x="6934" y="8756"/>
                    <a:pt x="6985" y="8739"/>
                  </a:cubicBezTo>
                  <a:cubicBezTo>
                    <a:pt x="7684" y="8417"/>
                    <a:pt x="8233" y="7969"/>
                    <a:pt x="8478" y="7223"/>
                  </a:cubicBezTo>
                  <a:cubicBezTo>
                    <a:pt x="8531" y="7074"/>
                    <a:pt x="8603" y="6972"/>
                    <a:pt x="8752" y="6948"/>
                  </a:cubicBezTo>
                  <a:cubicBezTo>
                    <a:pt x="8878" y="6948"/>
                    <a:pt x="8979" y="6900"/>
                    <a:pt x="9075" y="6877"/>
                  </a:cubicBezTo>
                  <a:cubicBezTo>
                    <a:pt x="9254" y="6799"/>
                    <a:pt x="9373" y="6727"/>
                    <a:pt x="9475" y="6578"/>
                  </a:cubicBezTo>
                  <a:cubicBezTo>
                    <a:pt x="9576" y="6429"/>
                    <a:pt x="9672" y="6280"/>
                    <a:pt x="9600" y="6077"/>
                  </a:cubicBezTo>
                  <a:cubicBezTo>
                    <a:pt x="9498" y="5880"/>
                    <a:pt x="9403" y="5653"/>
                    <a:pt x="9152" y="5581"/>
                  </a:cubicBezTo>
                  <a:cubicBezTo>
                    <a:pt x="9075" y="5581"/>
                    <a:pt x="9003" y="5533"/>
                    <a:pt x="8925" y="5504"/>
                  </a:cubicBezTo>
                  <a:cubicBezTo>
                    <a:pt x="8878" y="5480"/>
                    <a:pt x="8776" y="5504"/>
                    <a:pt x="8752" y="5408"/>
                  </a:cubicBezTo>
                  <a:cubicBezTo>
                    <a:pt x="8728" y="5307"/>
                    <a:pt x="8728" y="5205"/>
                    <a:pt x="8776" y="5110"/>
                  </a:cubicBezTo>
                  <a:cubicBezTo>
                    <a:pt x="8806" y="5086"/>
                    <a:pt x="8830" y="5056"/>
                    <a:pt x="8854" y="5056"/>
                  </a:cubicBezTo>
                  <a:cubicBezTo>
                    <a:pt x="9104" y="4710"/>
                    <a:pt x="9128" y="4286"/>
                    <a:pt x="8830" y="3862"/>
                  </a:cubicBezTo>
                  <a:cubicBezTo>
                    <a:pt x="8657" y="3617"/>
                    <a:pt x="8430" y="3468"/>
                    <a:pt x="8233" y="3241"/>
                  </a:cubicBezTo>
                  <a:cubicBezTo>
                    <a:pt x="8382" y="3145"/>
                    <a:pt x="8531" y="2996"/>
                    <a:pt x="8507" y="2817"/>
                  </a:cubicBezTo>
                  <a:cubicBezTo>
                    <a:pt x="8507" y="2668"/>
                    <a:pt x="8555" y="2572"/>
                    <a:pt x="8579" y="2447"/>
                  </a:cubicBezTo>
                  <a:cubicBezTo>
                    <a:pt x="8627" y="2345"/>
                    <a:pt x="8657" y="2220"/>
                    <a:pt x="8657" y="2125"/>
                  </a:cubicBezTo>
                  <a:cubicBezTo>
                    <a:pt x="8657" y="1999"/>
                    <a:pt x="8704" y="1951"/>
                    <a:pt x="8806" y="1922"/>
                  </a:cubicBezTo>
                  <a:cubicBezTo>
                    <a:pt x="8854" y="1898"/>
                    <a:pt x="8901" y="1874"/>
                    <a:pt x="8955" y="1874"/>
                  </a:cubicBezTo>
                  <a:cubicBezTo>
                    <a:pt x="9128" y="1772"/>
                    <a:pt x="9325" y="1748"/>
                    <a:pt x="9475" y="1623"/>
                  </a:cubicBezTo>
                  <a:cubicBezTo>
                    <a:pt x="9624" y="1551"/>
                    <a:pt x="9773" y="1426"/>
                    <a:pt x="9797" y="1277"/>
                  </a:cubicBezTo>
                  <a:cubicBezTo>
                    <a:pt x="9851" y="1002"/>
                    <a:pt x="9875" y="704"/>
                    <a:pt x="9672" y="459"/>
                  </a:cubicBezTo>
                  <a:cubicBezTo>
                    <a:pt x="9552" y="310"/>
                    <a:pt x="9403" y="160"/>
                    <a:pt x="9200" y="107"/>
                  </a:cubicBezTo>
                  <a:cubicBezTo>
                    <a:pt x="8921" y="35"/>
                    <a:pt x="8639" y="0"/>
                    <a:pt x="8359" y="0"/>
                  </a:cubicBezTo>
                  <a:close/>
                </a:path>
              </a:pathLst>
            </a:custGeom>
            <a:solidFill>
              <a:srgbClr val="B0B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" name="Google Shape;3900;p48">
              <a:extLst>
                <a:ext uri="{FF2B5EF4-FFF2-40B4-BE49-F238E27FC236}">
                  <a16:creationId xmlns:a16="http://schemas.microsoft.com/office/drawing/2014/main" id="{D18057CC-7A75-FBC8-2195-99AF939EE3DD}"/>
                </a:ext>
              </a:extLst>
            </p:cNvPr>
            <p:cNvSpPr/>
            <p:nvPr/>
          </p:nvSpPr>
          <p:spPr>
            <a:xfrm>
              <a:off x="4086210" y="2234972"/>
              <a:ext cx="134900" cy="2989"/>
            </a:xfrm>
            <a:custGeom>
              <a:avLst/>
              <a:gdLst/>
              <a:ahLst/>
              <a:cxnLst/>
              <a:rect l="l" t="t" r="r" b="b"/>
              <a:pathLst>
                <a:path w="2437" h="54" extrusionOk="0">
                  <a:moveTo>
                    <a:pt x="0" y="0"/>
                  </a:moveTo>
                  <a:lnTo>
                    <a:pt x="0" y="54"/>
                  </a:lnTo>
                  <a:lnTo>
                    <a:pt x="2436" y="54"/>
                  </a:lnTo>
                  <a:lnTo>
                    <a:pt x="2436" y="0"/>
                  </a:ln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" name="Google Shape;3901;p48">
              <a:extLst>
                <a:ext uri="{FF2B5EF4-FFF2-40B4-BE49-F238E27FC236}">
                  <a16:creationId xmlns:a16="http://schemas.microsoft.com/office/drawing/2014/main" id="{FD1BF317-C06E-C117-3498-396A26B636EF}"/>
                </a:ext>
              </a:extLst>
            </p:cNvPr>
            <p:cNvSpPr/>
            <p:nvPr/>
          </p:nvSpPr>
          <p:spPr>
            <a:xfrm>
              <a:off x="3547911" y="1761520"/>
              <a:ext cx="126597" cy="103791"/>
            </a:xfrm>
            <a:custGeom>
              <a:avLst/>
              <a:gdLst/>
              <a:ahLst/>
              <a:cxnLst/>
              <a:rect l="l" t="t" r="r" b="b"/>
              <a:pathLst>
                <a:path w="2287" h="1875" extrusionOk="0">
                  <a:moveTo>
                    <a:pt x="269" y="1"/>
                  </a:moveTo>
                  <a:cubicBezTo>
                    <a:pt x="120" y="25"/>
                    <a:pt x="48" y="102"/>
                    <a:pt x="24" y="198"/>
                  </a:cubicBezTo>
                  <a:cubicBezTo>
                    <a:pt x="0" y="299"/>
                    <a:pt x="48" y="347"/>
                    <a:pt x="197" y="449"/>
                  </a:cubicBezTo>
                  <a:cubicBezTo>
                    <a:pt x="323" y="520"/>
                    <a:pt x="448" y="598"/>
                    <a:pt x="567" y="699"/>
                  </a:cubicBezTo>
                  <a:cubicBezTo>
                    <a:pt x="746" y="873"/>
                    <a:pt x="896" y="1046"/>
                    <a:pt x="1069" y="1195"/>
                  </a:cubicBezTo>
                  <a:cubicBezTo>
                    <a:pt x="1367" y="1392"/>
                    <a:pt x="1666" y="1619"/>
                    <a:pt x="1940" y="1816"/>
                  </a:cubicBezTo>
                  <a:cubicBezTo>
                    <a:pt x="1988" y="1840"/>
                    <a:pt x="2012" y="1864"/>
                    <a:pt x="2060" y="1864"/>
                  </a:cubicBezTo>
                  <a:cubicBezTo>
                    <a:pt x="2089" y="1871"/>
                    <a:pt x="2116" y="1874"/>
                    <a:pt x="2141" y="1874"/>
                  </a:cubicBezTo>
                  <a:cubicBezTo>
                    <a:pt x="2219" y="1874"/>
                    <a:pt x="2268" y="1835"/>
                    <a:pt x="2287" y="1744"/>
                  </a:cubicBezTo>
                  <a:cubicBezTo>
                    <a:pt x="2287" y="1595"/>
                    <a:pt x="2209" y="1517"/>
                    <a:pt x="2137" y="1446"/>
                  </a:cubicBezTo>
                  <a:cubicBezTo>
                    <a:pt x="1839" y="1195"/>
                    <a:pt x="1564" y="944"/>
                    <a:pt x="1266" y="723"/>
                  </a:cubicBezTo>
                  <a:cubicBezTo>
                    <a:pt x="1045" y="520"/>
                    <a:pt x="794" y="347"/>
                    <a:pt x="544" y="174"/>
                  </a:cubicBezTo>
                  <a:cubicBezTo>
                    <a:pt x="496" y="126"/>
                    <a:pt x="448" y="73"/>
                    <a:pt x="394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2" name="Google Shape;3902;p48">
              <a:extLst>
                <a:ext uri="{FF2B5EF4-FFF2-40B4-BE49-F238E27FC236}">
                  <a16:creationId xmlns:a16="http://schemas.microsoft.com/office/drawing/2014/main" id="{36DD49B8-BE7D-AD10-B67F-B05E554E940B}"/>
                </a:ext>
              </a:extLst>
            </p:cNvPr>
            <p:cNvSpPr/>
            <p:nvPr/>
          </p:nvSpPr>
          <p:spPr>
            <a:xfrm>
              <a:off x="3921487" y="1315079"/>
              <a:ext cx="96539" cy="142318"/>
            </a:xfrm>
            <a:custGeom>
              <a:avLst/>
              <a:gdLst/>
              <a:ahLst/>
              <a:cxnLst/>
              <a:rect l="l" t="t" r="r" b="b"/>
              <a:pathLst>
                <a:path w="1744" h="2571" extrusionOk="0">
                  <a:moveTo>
                    <a:pt x="223" y="0"/>
                  </a:moveTo>
                  <a:cubicBezTo>
                    <a:pt x="200" y="0"/>
                    <a:pt x="175" y="3"/>
                    <a:pt x="150" y="9"/>
                  </a:cubicBezTo>
                  <a:cubicBezTo>
                    <a:pt x="54" y="33"/>
                    <a:pt x="24" y="87"/>
                    <a:pt x="24" y="182"/>
                  </a:cubicBezTo>
                  <a:cubicBezTo>
                    <a:pt x="0" y="284"/>
                    <a:pt x="54" y="385"/>
                    <a:pt x="126" y="481"/>
                  </a:cubicBezTo>
                  <a:cubicBezTo>
                    <a:pt x="323" y="803"/>
                    <a:pt x="550" y="1131"/>
                    <a:pt x="747" y="1430"/>
                  </a:cubicBezTo>
                  <a:cubicBezTo>
                    <a:pt x="950" y="1728"/>
                    <a:pt x="1123" y="2051"/>
                    <a:pt x="1296" y="2349"/>
                  </a:cubicBezTo>
                  <a:cubicBezTo>
                    <a:pt x="1368" y="2421"/>
                    <a:pt x="1421" y="2499"/>
                    <a:pt x="1493" y="2570"/>
                  </a:cubicBezTo>
                  <a:cubicBezTo>
                    <a:pt x="1696" y="2499"/>
                    <a:pt x="1744" y="2421"/>
                    <a:pt x="1666" y="2248"/>
                  </a:cubicBezTo>
                  <a:cubicBezTo>
                    <a:pt x="1618" y="2146"/>
                    <a:pt x="1571" y="2051"/>
                    <a:pt x="1517" y="1973"/>
                  </a:cubicBezTo>
                  <a:cubicBezTo>
                    <a:pt x="1218" y="1478"/>
                    <a:pt x="920" y="982"/>
                    <a:pt x="597" y="481"/>
                  </a:cubicBezTo>
                  <a:cubicBezTo>
                    <a:pt x="526" y="355"/>
                    <a:pt x="424" y="260"/>
                    <a:pt x="377" y="87"/>
                  </a:cubicBezTo>
                  <a:cubicBezTo>
                    <a:pt x="359" y="28"/>
                    <a:pt x="296" y="0"/>
                    <a:pt x="223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3" name="Google Shape;3903;p48">
              <a:extLst>
                <a:ext uri="{FF2B5EF4-FFF2-40B4-BE49-F238E27FC236}">
                  <a16:creationId xmlns:a16="http://schemas.microsoft.com/office/drawing/2014/main" id="{A910AD45-A78A-D6DE-0504-698B0D060C4B}"/>
                </a:ext>
              </a:extLst>
            </p:cNvPr>
            <p:cNvSpPr/>
            <p:nvPr/>
          </p:nvSpPr>
          <p:spPr>
            <a:xfrm>
              <a:off x="4488868" y="1182710"/>
              <a:ext cx="24854" cy="158371"/>
            </a:xfrm>
            <a:custGeom>
              <a:avLst/>
              <a:gdLst/>
              <a:ahLst/>
              <a:cxnLst/>
              <a:rect l="l" t="t" r="r" b="b"/>
              <a:pathLst>
                <a:path w="449" h="2861" extrusionOk="0">
                  <a:moveTo>
                    <a:pt x="228" y="1"/>
                  </a:moveTo>
                  <a:cubicBezTo>
                    <a:pt x="78" y="72"/>
                    <a:pt x="31" y="150"/>
                    <a:pt x="1" y="299"/>
                  </a:cubicBezTo>
                  <a:lnTo>
                    <a:pt x="1" y="699"/>
                  </a:lnTo>
                  <a:cubicBezTo>
                    <a:pt x="1" y="944"/>
                    <a:pt x="31" y="1171"/>
                    <a:pt x="31" y="1415"/>
                  </a:cubicBezTo>
                  <a:cubicBezTo>
                    <a:pt x="54" y="1744"/>
                    <a:pt x="54" y="2090"/>
                    <a:pt x="54" y="2412"/>
                  </a:cubicBezTo>
                  <a:cubicBezTo>
                    <a:pt x="54" y="2514"/>
                    <a:pt x="54" y="2586"/>
                    <a:pt x="78" y="2687"/>
                  </a:cubicBezTo>
                  <a:cubicBezTo>
                    <a:pt x="102" y="2788"/>
                    <a:pt x="126" y="2860"/>
                    <a:pt x="251" y="2860"/>
                  </a:cubicBezTo>
                  <a:cubicBezTo>
                    <a:pt x="353" y="2860"/>
                    <a:pt x="425" y="2759"/>
                    <a:pt x="425" y="2663"/>
                  </a:cubicBezTo>
                  <a:lnTo>
                    <a:pt x="425" y="2460"/>
                  </a:lnTo>
                  <a:cubicBezTo>
                    <a:pt x="448" y="1744"/>
                    <a:pt x="401" y="1021"/>
                    <a:pt x="353" y="299"/>
                  </a:cubicBezTo>
                  <a:cubicBezTo>
                    <a:pt x="353" y="198"/>
                    <a:pt x="353" y="72"/>
                    <a:pt x="228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4" name="Google Shape;3904;p48">
              <a:extLst>
                <a:ext uri="{FF2B5EF4-FFF2-40B4-BE49-F238E27FC236}">
                  <a16:creationId xmlns:a16="http://schemas.microsoft.com/office/drawing/2014/main" id="{7203DF6C-F8D2-52B2-7C24-E043DF112F7C}"/>
                </a:ext>
              </a:extLst>
            </p:cNvPr>
            <p:cNvSpPr/>
            <p:nvPr/>
          </p:nvSpPr>
          <p:spPr>
            <a:xfrm>
              <a:off x="5238525" y="1457401"/>
              <a:ext cx="113478" cy="99584"/>
            </a:xfrm>
            <a:custGeom>
              <a:avLst/>
              <a:gdLst/>
              <a:ahLst/>
              <a:cxnLst/>
              <a:rect l="l" t="t" r="r" b="b"/>
              <a:pathLst>
                <a:path w="2050" h="1799" extrusionOk="0">
                  <a:moveTo>
                    <a:pt x="1913" y="0"/>
                  </a:moveTo>
                  <a:cubicBezTo>
                    <a:pt x="1898" y="0"/>
                    <a:pt x="1881" y="2"/>
                    <a:pt x="1863" y="5"/>
                  </a:cubicBezTo>
                  <a:cubicBezTo>
                    <a:pt x="1738" y="29"/>
                    <a:pt x="1613" y="77"/>
                    <a:pt x="1541" y="155"/>
                  </a:cubicBezTo>
                  <a:cubicBezTo>
                    <a:pt x="1219" y="399"/>
                    <a:pt x="944" y="698"/>
                    <a:pt x="622" y="973"/>
                  </a:cubicBezTo>
                  <a:cubicBezTo>
                    <a:pt x="496" y="1098"/>
                    <a:pt x="371" y="1223"/>
                    <a:pt x="222" y="1319"/>
                  </a:cubicBezTo>
                  <a:cubicBezTo>
                    <a:pt x="120" y="1396"/>
                    <a:pt x="25" y="1498"/>
                    <a:pt x="1" y="1617"/>
                  </a:cubicBezTo>
                  <a:cubicBezTo>
                    <a:pt x="83" y="1743"/>
                    <a:pt x="135" y="1799"/>
                    <a:pt x="197" y="1799"/>
                  </a:cubicBezTo>
                  <a:cubicBezTo>
                    <a:pt x="248" y="1799"/>
                    <a:pt x="307" y="1762"/>
                    <a:pt x="395" y="1695"/>
                  </a:cubicBezTo>
                  <a:cubicBezTo>
                    <a:pt x="449" y="1671"/>
                    <a:pt x="496" y="1647"/>
                    <a:pt x="520" y="1593"/>
                  </a:cubicBezTo>
                  <a:cubicBezTo>
                    <a:pt x="920" y="1223"/>
                    <a:pt x="1344" y="871"/>
                    <a:pt x="1738" y="501"/>
                  </a:cubicBezTo>
                  <a:cubicBezTo>
                    <a:pt x="1816" y="423"/>
                    <a:pt x="1911" y="328"/>
                    <a:pt x="1965" y="202"/>
                  </a:cubicBezTo>
                  <a:cubicBezTo>
                    <a:pt x="2049" y="92"/>
                    <a:pt x="2022" y="0"/>
                    <a:pt x="1913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5" name="Google Shape;3905;p48">
              <a:extLst>
                <a:ext uri="{FF2B5EF4-FFF2-40B4-BE49-F238E27FC236}">
                  <a16:creationId xmlns:a16="http://schemas.microsoft.com/office/drawing/2014/main" id="{17A68AE3-D4CB-DEE8-7C4A-783CAFE6027F}"/>
                </a:ext>
              </a:extLst>
            </p:cNvPr>
            <p:cNvSpPr/>
            <p:nvPr/>
          </p:nvSpPr>
          <p:spPr>
            <a:xfrm>
              <a:off x="5321110" y="2656273"/>
              <a:ext cx="114419" cy="44450"/>
            </a:xfrm>
            <a:custGeom>
              <a:avLst/>
              <a:gdLst/>
              <a:ahLst/>
              <a:cxnLst/>
              <a:rect l="l" t="t" r="r" b="b"/>
              <a:pathLst>
                <a:path w="2067" h="803" extrusionOk="0">
                  <a:moveTo>
                    <a:pt x="174" y="1"/>
                  </a:moveTo>
                  <a:cubicBezTo>
                    <a:pt x="49" y="1"/>
                    <a:pt x="1" y="78"/>
                    <a:pt x="25" y="180"/>
                  </a:cubicBezTo>
                  <a:cubicBezTo>
                    <a:pt x="79" y="275"/>
                    <a:pt x="126" y="353"/>
                    <a:pt x="228" y="377"/>
                  </a:cubicBezTo>
                  <a:cubicBezTo>
                    <a:pt x="550" y="526"/>
                    <a:pt x="873" y="628"/>
                    <a:pt x="1195" y="699"/>
                  </a:cubicBezTo>
                  <a:cubicBezTo>
                    <a:pt x="1392" y="723"/>
                    <a:pt x="1619" y="777"/>
                    <a:pt x="1792" y="801"/>
                  </a:cubicBezTo>
                  <a:cubicBezTo>
                    <a:pt x="1826" y="801"/>
                    <a:pt x="1859" y="803"/>
                    <a:pt x="1889" y="803"/>
                  </a:cubicBezTo>
                  <a:cubicBezTo>
                    <a:pt x="1967" y="803"/>
                    <a:pt x="2025" y="790"/>
                    <a:pt x="2043" y="699"/>
                  </a:cubicBezTo>
                  <a:cubicBezTo>
                    <a:pt x="2067" y="598"/>
                    <a:pt x="2019" y="526"/>
                    <a:pt x="1893" y="449"/>
                  </a:cubicBezTo>
                  <a:cubicBezTo>
                    <a:pt x="1840" y="425"/>
                    <a:pt x="1792" y="401"/>
                    <a:pt x="1744" y="401"/>
                  </a:cubicBezTo>
                  <a:cubicBezTo>
                    <a:pt x="1541" y="329"/>
                    <a:pt x="1344" y="228"/>
                    <a:pt x="1123" y="204"/>
                  </a:cubicBezTo>
                  <a:cubicBezTo>
                    <a:pt x="825" y="126"/>
                    <a:pt x="496" y="78"/>
                    <a:pt x="174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6" name="Google Shape;3906;p48">
              <a:extLst>
                <a:ext uri="{FF2B5EF4-FFF2-40B4-BE49-F238E27FC236}">
                  <a16:creationId xmlns:a16="http://schemas.microsoft.com/office/drawing/2014/main" id="{D64368F9-5813-17CB-2350-3FC7E29A64F4}"/>
                </a:ext>
              </a:extLst>
            </p:cNvPr>
            <p:cNvSpPr/>
            <p:nvPr/>
          </p:nvSpPr>
          <p:spPr>
            <a:xfrm>
              <a:off x="5088511" y="3262680"/>
              <a:ext cx="113035" cy="42845"/>
            </a:xfrm>
            <a:custGeom>
              <a:avLst/>
              <a:gdLst/>
              <a:ahLst/>
              <a:cxnLst/>
              <a:rect l="l" t="t" r="r" b="b"/>
              <a:pathLst>
                <a:path w="2042" h="774" extrusionOk="0">
                  <a:moveTo>
                    <a:pt x="260" y="1"/>
                  </a:moveTo>
                  <a:cubicBezTo>
                    <a:pt x="179" y="1"/>
                    <a:pt x="99" y="19"/>
                    <a:pt x="24" y="66"/>
                  </a:cubicBezTo>
                  <a:cubicBezTo>
                    <a:pt x="0" y="144"/>
                    <a:pt x="48" y="216"/>
                    <a:pt x="102" y="269"/>
                  </a:cubicBezTo>
                  <a:cubicBezTo>
                    <a:pt x="149" y="269"/>
                    <a:pt x="197" y="293"/>
                    <a:pt x="221" y="317"/>
                  </a:cubicBezTo>
                  <a:cubicBezTo>
                    <a:pt x="322" y="490"/>
                    <a:pt x="520" y="490"/>
                    <a:pt x="699" y="538"/>
                  </a:cubicBezTo>
                  <a:cubicBezTo>
                    <a:pt x="818" y="592"/>
                    <a:pt x="943" y="616"/>
                    <a:pt x="1069" y="663"/>
                  </a:cubicBezTo>
                  <a:cubicBezTo>
                    <a:pt x="1261" y="741"/>
                    <a:pt x="1467" y="773"/>
                    <a:pt x="1674" y="773"/>
                  </a:cubicBezTo>
                  <a:cubicBezTo>
                    <a:pt x="1737" y="773"/>
                    <a:pt x="1800" y="770"/>
                    <a:pt x="1863" y="765"/>
                  </a:cubicBezTo>
                  <a:cubicBezTo>
                    <a:pt x="1940" y="765"/>
                    <a:pt x="2012" y="717"/>
                    <a:pt x="2042" y="616"/>
                  </a:cubicBezTo>
                  <a:cubicBezTo>
                    <a:pt x="2042" y="514"/>
                    <a:pt x="1988" y="442"/>
                    <a:pt x="1916" y="389"/>
                  </a:cubicBezTo>
                  <a:cubicBezTo>
                    <a:pt x="1893" y="365"/>
                    <a:pt x="1839" y="365"/>
                    <a:pt x="1815" y="365"/>
                  </a:cubicBezTo>
                  <a:cubicBezTo>
                    <a:pt x="1367" y="269"/>
                    <a:pt x="943" y="144"/>
                    <a:pt x="496" y="42"/>
                  </a:cubicBezTo>
                  <a:cubicBezTo>
                    <a:pt x="421" y="19"/>
                    <a:pt x="340" y="1"/>
                    <a:pt x="260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7" name="Google Shape;3907;p48">
              <a:extLst>
                <a:ext uri="{FF2B5EF4-FFF2-40B4-BE49-F238E27FC236}">
                  <a16:creationId xmlns:a16="http://schemas.microsoft.com/office/drawing/2014/main" id="{8EE0BDB5-C682-C6C4-5F82-1D863BAF04C7}"/>
                </a:ext>
              </a:extLst>
            </p:cNvPr>
            <p:cNvSpPr/>
            <p:nvPr/>
          </p:nvSpPr>
          <p:spPr>
            <a:xfrm>
              <a:off x="5377627" y="2115351"/>
              <a:ext cx="114419" cy="24799"/>
            </a:xfrm>
            <a:custGeom>
              <a:avLst/>
              <a:gdLst/>
              <a:ahLst/>
              <a:cxnLst/>
              <a:rect l="l" t="t" r="r" b="b"/>
              <a:pathLst>
                <a:path w="2067" h="448" extrusionOk="0">
                  <a:moveTo>
                    <a:pt x="520" y="0"/>
                  </a:moveTo>
                  <a:cubicBezTo>
                    <a:pt x="449" y="0"/>
                    <a:pt x="371" y="24"/>
                    <a:pt x="299" y="48"/>
                  </a:cubicBezTo>
                  <a:cubicBezTo>
                    <a:pt x="222" y="72"/>
                    <a:pt x="150" y="125"/>
                    <a:pt x="72" y="197"/>
                  </a:cubicBezTo>
                  <a:cubicBezTo>
                    <a:pt x="1" y="275"/>
                    <a:pt x="25" y="370"/>
                    <a:pt x="126" y="400"/>
                  </a:cubicBezTo>
                  <a:cubicBezTo>
                    <a:pt x="174" y="448"/>
                    <a:pt x="222" y="448"/>
                    <a:pt x="299" y="448"/>
                  </a:cubicBezTo>
                  <a:lnTo>
                    <a:pt x="472" y="448"/>
                  </a:lnTo>
                  <a:cubicBezTo>
                    <a:pt x="669" y="448"/>
                    <a:pt x="849" y="448"/>
                    <a:pt x="1022" y="424"/>
                  </a:cubicBezTo>
                  <a:cubicBezTo>
                    <a:pt x="1266" y="424"/>
                    <a:pt x="1517" y="400"/>
                    <a:pt x="1768" y="370"/>
                  </a:cubicBezTo>
                  <a:cubicBezTo>
                    <a:pt x="1863" y="370"/>
                    <a:pt x="1965" y="346"/>
                    <a:pt x="2066" y="322"/>
                  </a:cubicBezTo>
                  <a:cubicBezTo>
                    <a:pt x="2066" y="72"/>
                    <a:pt x="2013" y="24"/>
                    <a:pt x="1816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" name="Google Shape;3908;p48">
              <a:extLst>
                <a:ext uri="{FF2B5EF4-FFF2-40B4-BE49-F238E27FC236}">
                  <a16:creationId xmlns:a16="http://schemas.microsoft.com/office/drawing/2014/main" id="{327128C4-B066-6AC6-C14E-A6A0A5251144}"/>
                </a:ext>
              </a:extLst>
            </p:cNvPr>
            <p:cNvSpPr/>
            <p:nvPr/>
          </p:nvSpPr>
          <p:spPr>
            <a:xfrm>
              <a:off x="3797039" y="3106692"/>
              <a:ext cx="79711" cy="64323"/>
            </a:xfrm>
            <a:custGeom>
              <a:avLst/>
              <a:gdLst/>
              <a:ahLst/>
              <a:cxnLst/>
              <a:rect l="l" t="t" r="r" b="b"/>
              <a:pathLst>
                <a:path w="1440" h="1162" extrusionOk="0">
                  <a:moveTo>
                    <a:pt x="1219" y="1"/>
                  </a:moveTo>
                  <a:cubicBezTo>
                    <a:pt x="1165" y="1"/>
                    <a:pt x="1093" y="25"/>
                    <a:pt x="1045" y="72"/>
                  </a:cubicBezTo>
                  <a:lnTo>
                    <a:pt x="150" y="747"/>
                  </a:lnTo>
                  <a:cubicBezTo>
                    <a:pt x="96" y="819"/>
                    <a:pt x="48" y="872"/>
                    <a:pt x="1" y="944"/>
                  </a:cubicBezTo>
                  <a:cubicBezTo>
                    <a:pt x="62" y="1089"/>
                    <a:pt x="125" y="1161"/>
                    <a:pt x="215" y="1161"/>
                  </a:cubicBezTo>
                  <a:cubicBezTo>
                    <a:pt x="265" y="1161"/>
                    <a:pt x="324" y="1138"/>
                    <a:pt x="395" y="1093"/>
                  </a:cubicBezTo>
                  <a:cubicBezTo>
                    <a:pt x="448" y="1093"/>
                    <a:pt x="472" y="1046"/>
                    <a:pt x="520" y="1022"/>
                  </a:cubicBezTo>
                  <a:cubicBezTo>
                    <a:pt x="771" y="819"/>
                    <a:pt x="1045" y="622"/>
                    <a:pt x="1290" y="401"/>
                  </a:cubicBezTo>
                  <a:cubicBezTo>
                    <a:pt x="1344" y="371"/>
                    <a:pt x="1416" y="299"/>
                    <a:pt x="1416" y="252"/>
                  </a:cubicBezTo>
                  <a:cubicBezTo>
                    <a:pt x="1439" y="174"/>
                    <a:pt x="1439" y="102"/>
                    <a:pt x="1392" y="49"/>
                  </a:cubicBezTo>
                  <a:cubicBezTo>
                    <a:pt x="1368" y="1"/>
                    <a:pt x="1266" y="1"/>
                    <a:pt x="1219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3909;p48">
              <a:extLst>
                <a:ext uri="{FF2B5EF4-FFF2-40B4-BE49-F238E27FC236}">
                  <a16:creationId xmlns:a16="http://schemas.microsoft.com/office/drawing/2014/main" id="{434B7E01-ACB8-44FF-4932-EC5F7937DC03}"/>
                </a:ext>
              </a:extLst>
            </p:cNvPr>
            <p:cNvSpPr/>
            <p:nvPr/>
          </p:nvSpPr>
          <p:spPr>
            <a:xfrm>
              <a:off x="3627545" y="2609222"/>
              <a:ext cx="83974" cy="70578"/>
            </a:xfrm>
            <a:custGeom>
              <a:avLst/>
              <a:gdLst/>
              <a:ahLst/>
              <a:cxnLst/>
              <a:rect l="l" t="t" r="r" b="b"/>
              <a:pathLst>
                <a:path w="1517" h="1275" extrusionOk="0">
                  <a:moveTo>
                    <a:pt x="1271" y="1"/>
                  </a:moveTo>
                  <a:cubicBezTo>
                    <a:pt x="1209" y="1"/>
                    <a:pt x="1146" y="38"/>
                    <a:pt x="1069" y="105"/>
                  </a:cubicBezTo>
                  <a:cubicBezTo>
                    <a:pt x="997" y="158"/>
                    <a:pt x="920" y="230"/>
                    <a:pt x="824" y="308"/>
                  </a:cubicBezTo>
                  <a:cubicBezTo>
                    <a:pt x="597" y="505"/>
                    <a:pt x="376" y="678"/>
                    <a:pt x="173" y="881"/>
                  </a:cubicBezTo>
                  <a:cubicBezTo>
                    <a:pt x="102" y="928"/>
                    <a:pt x="78" y="1000"/>
                    <a:pt x="24" y="1054"/>
                  </a:cubicBezTo>
                  <a:cubicBezTo>
                    <a:pt x="0" y="1125"/>
                    <a:pt x="0" y="1203"/>
                    <a:pt x="48" y="1251"/>
                  </a:cubicBezTo>
                  <a:cubicBezTo>
                    <a:pt x="102" y="1275"/>
                    <a:pt x="173" y="1275"/>
                    <a:pt x="227" y="1275"/>
                  </a:cubicBezTo>
                  <a:cubicBezTo>
                    <a:pt x="275" y="1251"/>
                    <a:pt x="323" y="1227"/>
                    <a:pt x="376" y="1179"/>
                  </a:cubicBezTo>
                  <a:cubicBezTo>
                    <a:pt x="675" y="928"/>
                    <a:pt x="997" y="654"/>
                    <a:pt x="1296" y="403"/>
                  </a:cubicBezTo>
                  <a:lnTo>
                    <a:pt x="1517" y="182"/>
                  </a:lnTo>
                  <a:cubicBezTo>
                    <a:pt x="1421" y="57"/>
                    <a:pt x="1347" y="1"/>
                    <a:pt x="1271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" name="Google Shape;3910;p48">
              <a:extLst>
                <a:ext uri="{FF2B5EF4-FFF2-40B4-BE49-F238E27FC236}">
                  <a16:creationId xmlns:a16="http://schemas.microsoft.com/office/drawing/2014/main" id="{D56F963C-FB8F-570D-EF21-91E80C47A63B}"/>
                </a:ext>
              </a:extLst>
            </p:cNvPr>
            <p:cNvSpPr/>
            <p:nvPr/>
          </p:nvSpPr>
          <p:spPr>
            <a:xfrm>
              <a:off x="5040242" y="3500538"/>
              <a:ext cx="60558" cy="55742"/>
            </a:xfrm>
            <a:custGeom>
              <a:avLst/>
              <a:gdLst/>
              <a:ahLst/>
              <a:cxnLst/>
              <a:rect l="l" t="t" r="r" b="b"/>
              <a:pathLst>
                <a:path w="1094" h="1007" extrusionOk="0">
                  <a:moveTo>
                    <a:pt x="240" y="1"/>
                  </a:moveTo>
                  <a:cubicBezTo>
                    <a:pt x="165" y="1"/>
                    <a:pt x="87" y="34"/>
                    <a:pt x="1" y="121"/>
                  </a:cubicBezTo>
                  <a:cubicBezTo>
                    <a:pt x="24" y="271"/>
                    <a:pt x="126" y="372"/>
                    <a:pt x="227" y="474"/>
                  </a:cubicBezTo>
                  <a:cubicBezTo>
                    <a:pt x="347" y="569"/>
                    <a:pt x="448" y="671"/>
                    <a:pt x="574" y="772"/>
                  </a:cubicBezTo>
                  <a:cubicBezTo>
                    <a:pt x="645" y="820"/>
                    <a:pt x="723" y="921"/>
                    <a:pt x="824" y="969"/>
                  </a:cubicBezTo>
                  <a:cubicBezTo>
                    <a:pt x="856" y="995"/>
                    <a:pt x="886" y="1006"/>
                    <a:pt x="913" y="1006"/>
                  </a:cubicBezTo>
                  <a:cubicBezTo>
                    <a:pt x="968" y="1006"/>
                    <a:pt x="1013" y="961"/>
                    <a:pt x="1045" y="897"/>
                  </a:cubicBezTo>
                  <a:cubicBezTo>
                    <a:pt x="1093" y="820"/>
                    <a:pt x="1069" y="748"/>
                    <a:pt x="1045" y="671"/>
                  </a:cubicBezTo>
                  <a:cubicBezTo>
                    <a:pt x="920" y="450"/>
                    <a:pt x="723" y="271"/>
                    <a:pt x="526" y="121"/>
                  </a:cubicBezTo>
                  <a:cubicBezTo>
                    <a:pt x="426" y="55"/>
                    <a:pt x="335" y="1"/>
                    <a:pt x="240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" name="Google Shape;3911;p48">
              <a:extLst>
                <a:ext uri="{FF2B5EF4-FFF2-40B4-BE49-F238E27FC236}">
                  <a16:creationId xmlns:a16="http://schemas.microsoft.com/office/drawing/2014/main" id="{F18F8DA8-E8E6-7495-C0E5-AE050DD78D5A}"/>
                </a:ext>
              </a:extLst>
            </p:cNvPr>
            <p:cNvSpPr/>
            <p:nvPr/>
          </p:nvSpPr>
          <p:spPr>
            <a:xfrm>
              <a:off x="4084550" y="3583237"/>
              <a:ext cx="45668" cy="61057"/>
            </a:xfrm>
            <a:custGeom>
              <a:avLst/>
              <a:gdLst/>
              <a:ahLst/>
              <a:cxnLst/>
              <a:rect l="l" t="t" r="r" b="b"/>
              <a:pathLst>
                <a:path w="825" h="1103" extrusionOk="0">
                  <a:moveTo>
                    <a:pt x="598" y="0"/>
                  </a:moveTo>
                  <a:cubicBezTo>
                    <a:pt x="550" y="48"/>
                    <a:pt x="448" y="72"/>
                    <a:pt x="401" y="150"/>
                  </a:cubicBezTo>
                  <a:cubicBezTo>
                    <a:pt x="299" y="299"/>
                    <a:pt x="204" y="472"/>
                    <a:pt x="102" y="669"/>
                  </a:cubicBezTo>
                  <a:cubicBezTo>
                    <a:pt x="54" y="717"/>
                    <a:pt x="30" y="818"/>
                    <a:pt x="30" y="896"/>
                  </a:cubicBezTo>
                  <a:cubicBezTo>
                    <a:pt x="1" y="968"/>
                    <a:pt x="1" y="1045"/>
                    <a:pt x="78" y="1069"/>
                  </a:cubicBezTo>
                  <a:cubicBezTo>
                    <a:pt x="124" y="1091"/>
                    <a:pt x="163" y="1102"/>
                    <a:pt x="200" y="1102"/>
                  </a:cubicBezTo>
                  <a:cubicBezTo>
                    <a:pt x="245" y="1102"/>
                    <a:pt x="286" y="1085"/>
                    <a:pt x="329" y="1045"/>
                  </a:cubicBezTo>
                  <a:cubicBezTo>
                    <a:pt x="353" y="1015"/>
                    <a:pt x="377" y="968"/>
                    <a:pt x="401" y="944"/>
                  </a:cubicBezTo>
                  <a:cubicBezTo>
                    <a:pt x="502" y="771"/>
                    <a:pt x="627" y="568"/>
                    <a:pt x="723" y="394"/>
                  </a:cubicBezTo>
                  <a:cubicBezTo>
                    <a:pt x="747" y="323"/>
                    <a:pt x="777" y="245"/>
                    <a:pt x="800" y="174"/>
                  </a:cubicBezTo>
                  <a:cubicBezTo>
                    <a:pt x="824" y="72"/>
                    <a:pt x="747" y="0"/>
                    <a:pt x="598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" name="Google Shape;3912;p48">
              <a:extLst>
                <a:ext uri="{FF2B5EF4-FFF2-40B4-BE49-F238E27FC236}">
                  <a16:creationId xmlns:a16="http://schemas.microsoft.com/office/drawing/2014/main" id="{26FC9DA8-0DE5-F359-7EF3-E40EEEE602DD}"/>
                </a:ext>
              </a:extLst>
            </p:cNvPr>
            <p:cNvSpPr/>
            <p:nvPr/>
          </p:nvSpPr>
          <p:spPr>
            <a:xfrm>
              <a:off x="5238521" y="2241891"/>
              <a:ext cx="29117" cy="23526"/>
            </a:xfrm>
            <a:custGeom>
              <a:avLst/>
              <a:gdLst/>
              <a:ahLst/>
              <a:cxnLst/>
              <a:rect l="l" t="t" r="r" b="b"/>
              <a:pathLst>
                <a:path w="526" h="425" extrusionOk="0">
                  <a:moveTo>
                    <a:pt x="275" y="1"/>
                  </a:moveTo>
                  <a:cubicBezTo>
                    <a:pt x="126" y="1"/>
                    <a:pt x="0" y="78"/>
                    <a:pt x="0" y="174"/>
                  </a:cubicBezTo>
                  <a:cubicBezTo>
                    <a:pt x="0" y="275"/>
                    <a:pt x="150" y="401"/>
                    <a:pt x="275" y="424"/>
                  </a:cubicBezTo>
                  <a:cubicBezTo>
                    <a:pt x="424" y="424"/>
                    <a:pt x="496" y="353"/>
                    <a:pt x="526" y="227"/>
                  </a:cubicBezTo>
                  <a:cubicBezTo>
                    <a:pt x="526" y="126"/>
                    <a:pt x="377" y="1"/>
                    <a:pt x="275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3913;p48">
              <a:extLst>
                <a:ext uri="{FF2B5EF4-FFF2-40B4-BE49-F238E27FC236}">
                  <a16:creationId xmlns:a16="http://schemas.microsoft.com/office/drawing/2014/main" id="{65EDC48A-F138-3408-5404-E144D21AEF1B}"/>
                </a:ext>
              </a:extLst>
            </p:cNvPr>
            <p:cNvSpPr/>
            <p:nvPr/>
          </p:nvSpPr>
          <p:spPr>
            <a:xfrm>
              <a:off x="3867118" y="2103726"/>
              <a:ext cx="26128" cy="28176"/>
            </a:xfrm>
            <a:custGeom>
              <a:avLst/>
              <a:gdLst/>
              <a:ahLst/>
              <a:cxnLst/>
              <a:rect l="l" t="t" r="r" b="b"/>
              <a:pathLst>
                <a:path w="472" h="509" extrusionOk="0">
                  <a:moveTo>
                    <a:pt x="348" y="1"/>
                  </a:moveTo>
                  <a:cubicBezTo>
                    <a:pt x="306" y="1"/>
                    <a:pt x="261" y="20"/>
                    <a:pt x="227" y="37"/>
                  </a:cubicBezTo>
                  <a:cubicBezTo>
                    <a:pt x="150" y="109"/>
                    <a:pt x="102" y="186"/>
                    <a:pt x="48" y="282"/>
                  </a:cubicBezTo>
                  <a:cubicBezTo>
                    <a:pt x="0" y="407"/>
                    <a:pt x="48" y="509"/>
                    <a:pt x="227" y="509"/>
                  </a:cubicBezTo>
                  <a:cubicBezTo>
                    <a:pt x="275" y="485"/>
                    <a:pt x="323" y="431"/>
                    <a:pt x="347" y="383"/>
                  </a:cubicBezTo>
                  <a:cubicBezTo>
                    <a:pt x="400" y="335"/>
                    <a:pt x="424" y="234"/>
                    <a:pt x="448" y="186"/>
                  </a:cubicBezTo>
                  <a:cubicBezTo>
                    <a:pt x="472" y="109"/>
                    <a:pt x="472" y="37"/>
                    <a:pt x="400" y="13"/>
                  </a:cubicBezTo>
                  <a:cubicBezTo>
                    <a:pt x="384" y="4"/>
                    <a:pt x="367" y="1"/>
                    <a:pt x="348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3914;p48">
              <a:extLst>
                <a:ext uri="{FF2B5EF4-FFF2-40B4-BE49-F238E27FC236}">
                  <a16:creationId xmlns:a16="http://schemas.microsoft.com/office/drawing/2014/main" id="{433ED522-C78A-CA17-BE3E-01ECE8459AC2}"/>
                </a:ext>
              </a:extLst>
            </p:cNvPr>
            <p:cNvSpPr/>
            <p:nvPr/>
          </p:nvSpPr>
          <p:spPr>
            <a:xfrm>
              <a:off x="4931526" y="3117264"/>
              <a:ext cx="27456" cy="19928"/>
            </a:xfrm>
            <a:custGeom>
              <a:avLst/>
              <a:gdLst/>
              <a:ahLst/>
              <a:cxnLst/>
              <a:rect l="l" t="t" r="r" b="b"/>
              <a:pathLst>
                <a:path w="496" h="360" extrusionOk="0">
                  <a:moveTo>
                    <a:pt x="134" y="1"/>
                  </a:moveTo>
                  <a:cubicBezTo>
                    <a:pt x="69" y="1"/>
                    <a:pt x="0" y="44"/>
                    <a:pt x="0" y="108"/>
                  </a:cubicBezTo>
                  <a:cubicBezTo>
                    <a:pt x="0" y="180"/>
                    <a:pt x="48" y="281"/>
                    <a:pt x="102" y="305"/>
                  </a:cubicBezTo>
                  <a:cubicBezTo>
                    <a:pt x="160" y="338"/>
                    <a:pt x="229" y="360"/>
                    <a:pt x="302" y="360"/>
                  </a:cubicBezTo>
                  <a:cubicBezTo>
                    <a:pt x="349" y="360"/>
                    <a:pt x="399" y="350"/>
                    <a:pt x="448" y="329"/>
                  </a:cubicBezTo>
                  <a:cubicBezTo>
                    <a:pt x="496" y="108"/>
                    <a:pt x="400" y="7"/>
                    <a:pt x="174" y="7"/>
                  </a:cubicBezTo>
                  <a:cubicBezTo>
                    <a:pt x="161" y="3"/>
                    <a:pt x="147" y="1"/>
                    <a:pt x="134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3915;p48">
              <a:extLst>
                <a:ext uri="{FF2B5EF4-FFF2-40B4-BE49-F238E27FC236}">
                  <a16:creationId xmlns:a16="http://schemas.microsoft.com/office/drawing/2014/main" id="{371C7EC3-EF5F-396E-E902-3BF1387CBF7F}"/>
                </a:ext>
              </a:extLst>
            </p:cNvPr>
            <p:cNvSpPr/>
            <p:nvPr/>
          </p:nvSpPr>
          <p:spPr>
            <a:xfrm>
              <a:off x="5125488" y="2715945"/>
              <a:ext cx="23526" cy="20371"/>
            </a:xfrm>
            <a:custGeom>
              <a:avLst/>
              <a:gdLst/>
              <a:ahLst/>
              <a:cxnLst/>
              <a:rect l="l" t="t" r="r" b="b"/>
              <a:pathLst>
                <a:path w="425" h="368" extrusionOk="0">
                  <a:moveTo>
                    <a:pt x="214" y="0"/>
                  </a:moveTo>
                  <a:cubicBezTo>
                    <a:pt x="133" y="0"/>
                    <a:pt x="75" y="69"/>
                    <a:pt x="1" y="218"/>
                  </a:cubicBezTo>
                  <a:cubicBezTo>
                    <a:pt x="31" y="266"/>
                    <a:pt x="54" y="320"/>
                    <a:pt x="78" y="368"/>
                  </a:cubicBezTo>
                  <a:cubicBezTo>
                    <a:pt x="329" y="344"/>
                    <a:pt x="329" y="320"/>
                    <a:pt x="425" y="93"/>
                  </a:cubicBezTo>
                  <a:cubicBezTo>
                    <a:pt x="335" y="32"/>
                    <a:pt x="269" y="0"/>
                    <a:pt x="214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3916;p48">
              <a:extLst>
                <a:ext uri="{FF2B5EF4-FFF2-40B4-BE49-F238E27FC236}">
                  <a16:creationId xmlns:a16="http://schemas.microsoft.com/office/drawing/2014/main" id="{095526B7-0FA0-995D-91CC-D3ABE72DFAD0}"/>
                </a:ext>
              </a:extLst>
            </p:cNvPr>
            <p:cNvSpPr/>
            <p:nvPr/>
          </p:nvSpPr>
          <p:spPr>
            <a:xfrm>
              <a:off x="4261019" y="1546198"/>
              <a:ext cx="15278" cy="7307"/>
            </a:xfrm>
            <a:custGeom>
              <a:avLst/>
              <a:gdLst/>
              <a:ahLst/>
              <a:cxnLst/>
              <a:rect l="l" t="t" r="r" b="b"/>
              <a:pathLst>
                <a:path w="276" h="132" extrusionOk="0">
                  <a:moveTo>
                    <a:pt x="156" y="0"/>
                  </a:moveTo>
                  <a:cubicBezTo>
                    <a:pt x="105" y="0"/>
                    <a:pt x="56" y="28"/>
                    <a:pt x="0" y="56"/>
                  </a:cubicBezTo>
                  <a:cubicBezTo>
                    <a:pt x="63" y="106"/>
                    <a:pt x="112" y="132"/>
                    <a:pt x="156" y="132"/>
                  </a:cubicBezTo>
                  <a:cubicBezTo>
                    <a:pt x="199" y="132"/>
                    <a:pt x="236" y="106"/>
                    <a:pt x="275" y="56"/>
                  </a:cubicBezTo>
                  <a:cubicBezTo>
                    <a:pt x="232" y="15"/>
                    <a:pt x="194" y="0"/>
                    <a:pt x="156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3917;p48">
              <a:extLst>
                <a:ext uri="{FF2B5EF4-FFF2-40B4-BE49-F238E27FC236}">
                  <a16:creationId xmlns:a16="http://schemas.microsoft.com/office/drawing/2014/main" id="{C87ADAC4-2B81-DF5D-1B88-A0B478EA61E8}"/>
                </a:ext>
              </a:extLst>
            </p:cNvPr>
            <p:cNvSpPr/>
            <p:nvPr/>
          </p:nvSpPr>
          <p:spPr>
            <a:xfrm>
              <a:off x="3717053" y="1537784"/>
              <a:ext cx="1605461" cy="2705642"/>
            </a:xfrm>
            <a:custGeom>
              <a:avLst/>
              <a:gdLst/>
              <a:ahLst/>
              <a:cxnLst/>
              <a:rect l="l" t="t" r="r" b="b"/>
              <a:pathLst>
                <a:path w="29003" h="48878" extrusionOk="0">
                  <a:moveTo>
                    <a:pt x="19282" y="37191"/>
                  </a:moveTo>
                  <a:cubicBezTo>
                    <a:pt x="19458" y="37191"/>
                    <a:pt x="19600" y="37245"/>
                    <a:pt x="19726" y="37370"/>
                  </a:cubicBezTo>
                  <a:cubicBezTo>
                    <a:pt x="19976" y="37597"/>
                    <a:pt x="20072" y="37896"/>
                    <a:pt x="20102" y="38218"/>
                  </a:cubicBezTo>
                  <a:cubicBezTo>
                    <a:pt x="20126" y="38445"/>
                    <a:pt x="20024" y="38618"/>
                    <a:pt x="19803" y="38690"/>
                  </a:cubicBezTo>
                  <a:cubicBezTo>
                    <a:pt x="19552" y="38767"/>
                    <a:pt x="19278" y="38839"/>
                    <a:pt x="19003" y="38863"/>
                  </a:cubicBezTo>
                  <a:cubicBezTo>
                    <a:pt x="18609" y="38893"/>
                    <a:pt x="18185" y="38893"/>
                    <a:pt x="17785" y="38893"/>
                  </a:cubicBezTo>
                  <a:lnTo>
                    <a:pt x="17785" y="38917"/>
                  </a:lnTo>
                  <a:cubicBezTo>
                    <a:pt x="17314" y="38893"/>
                    <a:pt x="16866" y="38863"/>
                    <a:pt x="16418" y="38839"/>
                  </a:cubicBezTo>
                  <a:cubicBezTo>
                    <a:pt x="15672" y="38791"/>
                    <a:pt x="14950" y="38714"/>
                    <a:pt x="14227" y="38642"/>
                  </a:cubicBezTo>
                  <a:cubicBezTo>
                    <a:pt x="13409" y="38564"/>
                    <a:pt x="12586" y="38493"/>
                    <a:pt x="11768" y="38391"/>
                  </a:cubicBezTo>
                  <a:cubicBezTo>
                    <a:pt x="11493" y="38343"/>
                    <a:pt x="11218" y="38242"/>
                    <a:pt x="10944" y="38194"/>
                  </a:cubicBezTo>
                  <a:cubicBezTo>
                    <a:pt x="10669" y="38170"/>
                    <a:pt x="10424" y="38069"/>
                    <a:pt x="10150" y="37997"/>
                  </a:cubicBezTo>
                  <a:cubicBezTo>
                    <a:pt x="10048" y="37943"/>
                    <a:pt x="9977" y="37896"/>
                    <a:pt x="9953" y="37794"/>
                  </a:cubicBezTo>
                  <a:cubicBezTo>
                    <a:pt x="9851" y="37573"/>
                    <a:pt x="9953" y="37370"/>
                    <a:pt x="10174" y="37299"/>
                  </a:cubicBezTo>
                  <a:cubicBezTo>
                    <a:pt x="10281" y="37256"/>
                    <a:pt x="10383" y="37237"/>
                    <a:pt x="10486" y="37237"/>
                  </a:cubicBezTo>
                  <a:cubicBezTo>
                    <a:pt x="10572" y="37237"/>
                    <a:pt x="10657" y="37250"/>
                    <a:pt x="10747" y="37275"/>
                  </a:cubicBezTo>
                  <a:cubicBezTo>
                    <a:pt x="11000" y="37320"/>
                    <a:pt x="11252" y="37337"/>
                    <a:pt x="11503" y="37337"/>
                  </a:cubicBezTo>
                  <a:cubicBezTo>
                    <a:pt x="11649" y="37337"/>
                    <a:pt x="11794" y="37331"/>
                    <a:pt x="11941" y="37323"/>
                  </a:cubicBezTo>
                  <a:cubicBezTo>
                    <a:pt x="12287" y="37299"/>
                    <a:pt x="12639" y="37299"/>
                    <a:pt x="12986" y="37299"/>
                  </a:cubicBezTo>
                  <a:cubicBezTo>
                    <a:pt x="13905" y="37275"/>
                    <a:pt x="14824" y="37275"/>
                    <a:pt x="15744" y="37275"/>
                  </a:cubicBezTo>
                  <a:cubicBezTo>
                    <a:pt x="16591" y="37275"/>
                    <a:pt x="17463" y="37275"/>
                    <a:pt x="18335" y="37251"/>
                  </a:cubicBezTo>
                  <a:cubicBezTo>
                    <a:pt x="18609" y="37251"/>
                    <a:pt x="18908" y="37221"/>
                    <a:pt x="19176" y="37197"/>
                  </a:cubicBezTo>
                  <a:cubicBezTo>
                    <a:pt x="19213" y="37193"/>
                    <a:pt x="19248" y="37191"/>
                    <a:pt x="19282" y="37191"/>
                  </a:cubicBezTo>
                  <a:close/>
                  <a:moveTo>
                    <a:pt x="10221" y="38367"/>
                  </a:moveTo>
                  <a:cubicBezTo>
                    <a:pt x="10699" y="38445"/>
                    <a:pt x="11117" y="38517"/>
                    <a:pt x="11565" y="38564"/>
                  </a:cubicBezTo>
                  <a:cubicBezTo>
                    <a:pt x="12066" y="38642"/>
                    <a:pt x="12538" y="38714"/>
                    <a:pt x="13033" y="38767"/>
                  </a:cubicBezTo>
                  <a:cubicBezTo>
                    <a:pt x="13654" y="38839"/>
                    <a:pt x="14281" y="38917"/>
                    <a:pt x="14926" y="38964"/>
                  </a:cubicBezTo>
                  <a:cubicBezTo>
                    <a:pt x="15744" y="39042"/>
                    <a:pt x="16567" y="39114"/>
                    <a:pt x="17415" y="39161"/>
                  </a:cubicBezTo>
                  <a:cubicBezTo>
                    <a:pt x="17935" y="39191"/>
                    <a:pt x="18460" y="39191"/>
                    <a:pt x="19003" y="39215"/>
                  </a:cubicBezTo>
                  <a:lnTo>
                    <a:pt x="19254" y="39215"/>
                  </a:lnTo>
                  <a:cubicBezTo>
                    <a:pt x="19278" y="39364"/>
                    <a:pt x="19302" y="39514"/>
                    <a:pt x="19326" y="39663"/>
                  </a:cubicBezTo>
                  <a:cubicBezTo>
                    <a:pt x="19355" y="39734"/>
                    <a:pt x="19355" y="39812"/>
                    <a:pt x="19326" y="39860"/>
                  </a:cubicBezTo>
                  <a:cubicBezTo>
                    <a:pt x="19211" y="40147"/>
                    <a:pt x="18930" y="40434"/>
                    <a:pt x="18531" y="40434"/>
                  </a:cubicBezTo>
                  <a:cubicBezTo>
                    <a:pt x="18516" y="40434"/>
                    <a:pt x="18500" y="40434"/>
                    <a:pt x="18484" y="40433"/>
                  </a:cubicBezTo>
                  <a:cubicBezTo>
                    <a:pt x="18036" y="40385"/>
                    <a:pt x="17588" y="40385"/>
                    <a:pt x="17141" y="40355"/>
                  </a:cubicBezTo>
                  <a:cubicBezTo>
                    <a:pt x="17039" y="40331"/>
                    <a:pt x="16914" y="40308"/>
                    <a:pt x="16818" y="40308"/>
                  </a:cubicBezTo>
                  <a:cubicBezTo>
                    <a:pt x="16520" y="40260"/>
                    <a:pt x="16221" y="40236"/>
                    <a:pt x="15923" y="40182"/>
                  </a:cubicBezTo>
                  <a:cubicBezTo>
                    <a:pt x="15648" y="40134"/>
                    <a:pt x="15350" y="40111"/>
                    <a:pt x="15075" y="40057"/>
                  </a:cubicBezTo>
                  <a:cubicBezTo>
                    <a:pt x="14627" y="40009"/>
                    <a:pt x="14180" y="39937"/>
                    <a:pt x="13732" y="39884"/>
                  </a:cubicBezTo>
                  <a:cubicBezTo>
                    <a:pt x="13433" y="39836"/>
                    <a:pt x="13135" y="39788"/>
                    <a:pt x="12836" y="39734"/>
                  </a:cubicBezTo>
                  <a:lnTo>
                    <a:pt x="10818" y="39514"/>
                  </a:lnTo>
                  <a:cubicBezTo>
                    <a:pt x="10598" y="39490"/>
                    <a:pt x="10347" y="39436"/>
                    <a:pt x="10126" y="39412"/>
                  </a:cubicBezTo>
                  <a:cubicBezTo>
                    <a:pt x="9977" y="39412"/>
                    <a:pt x="9923" y="39364"/>
                    <a:pt x="9923" y="39215"/>
                  </a:cubicBezTo>
                  <a:lnTo>
                    <a:pt x="9923" y="38940"/>
                  </a:lnTo>
                  <a:cubicBezTo>
                    <a:pt x="9953" y="38714"/>
                    <a:pt x="10024" y="38517"/>
                    <a:pt x="10221" y="38367"/>
                  </a:cubicBezTo>
                  <a:close/>
                  <a:moveTo>
                    <a:pt x="11242" y="39812"/>
                  </a:moveTo>
                  <a:cubicBezTo>
                    <a:pt x="11917" y="39908"/>
                    <a:pt x="12609" y="39985"/>
                    <a:pt x="13308" y="40111"/>
                  </a:cubicBezTo>
                  <a:cubicBezTo>
                    <a:pt x="14132" y="40236"/>
                    <a:pt x="14950" y="40355"/>
                    <a:pt x="15773" y="40481"/>
                  </a:cubicBezTo>
                  <a:cubicBezTo>
                    <a:pt x="15994" y="40534"/>
                    <a:pt x="16221" y="40534"/>
                    <a:pt x="16442" y="40558"/>
                  </a:cubicBezTo>
                  <a:cubicBezTo>
                    <a:pt x="16788" y="40606"/>
                    <a:pt x="17164" y="40654"/>
                    <a:pt x="17535" y="40708"/>
                  </a:cubicBezTo>
                  <a:cubicBezTo>
                    <a:pt x="17809" y="40731"/>
                    <a:pt x="18108" y="40755"/>
                    <a:pt x="18382" y="40803"/>
                  </a:cubicBezTo>
                  <a:cubicBezTo>
                    <a:pt x="18705" y="40881"/>
                    <a:pt x="19003" y="40952"/>
                    <a:pt x="19302" y="41030"/>
                  </a:cubicBezTo>
                  <a:cubicBezTo>
                    <a:pt x="19475" y="41078"/>
                    <a:pt x="19576" y="41227"/>
                    <a:pt x="19702" y="41352"/>
                  </a:cubicBezTo>
                  <a:cubicBezTo>
                    <a:pt x="19827" y="41454"/>
                    <a:pt x="19875" y="41603"/>
                    <a:pt x="19899" y="41776"/>
                  </a:cubicBezTo>
                  <a:cubicBezTo>
                    <a:pt x="19923" y="41997"/>
                    <a:pt x="19875" y="42200"/>
                    <a:pt x="19702" y="42349"/>
                  </a:cubicBezTo>
                  <a:cubicBezTo>
                    <a:pt x="19624" y="42397"/>
                    <a:pt x="19529" y="42445"/>
                    <a:pt x="19427" y="42475"/>
                  </a:cubicBezTo>
                  <a:cubicBezTo>
                    <a:pt x="19326" y="42499"/>
                    <a:pt x="19206" y="42499"/>
                    <a:pt x="19105" y="42522"/>
                  </a:cubicBezTo>
                  <a:cubicBezTo>
                    <a:pt x="18932" y="42522"/>
                    <a:pt x="18758" y="42522"/>
                    <a:pt x="18579" y="42546"/>
                  </a:cubicBezTo>
                  <a:lnTo>
                    <a:pt x="17439" y="42546"/>
                  </a:lnTo>
                  <a:cubicBezTo>
                    <a:pt x="17345" y="42549"/>
                    <a:pt x="17250" y="42551"/>
                    <a:pt x="17156" y="42551"/>
                  </a:cubicBezTo>
                  <a:cubicBezTo>
                    <a:pt x="16528" y="42551"/>
                    <a:pt x="15903" y="42485"/>
                    <a:pt x="15296" y="42397"/>
                  </a:cubicBezTo>
                  <a:cubicBezTo>
                    <a:pt x="14156" y="42272"/>
                    <a:pt x="13033" y="41949"/>
                    <a:pt x="11917" y="41651"/>
                  </a:cubicBezTo>
                  <a:cubicBezTo>
                    <a:pt x="11445" y="41525"/>
                    <a:pt x="10968" y="41430"/>
                    <a:pt x="10496" y="41328"/>
                  </a:cubicBezTo>
                  <a:cubicBezTo>
                    <a:pt x="10299" y="41281"/>
                    <a:pt x="10150" y="41155"/>
                    <a:pt x="10024" y="41030"/>
                  </a:cubicBezTo>
                  <a:cubicBezTo>
                    <a:pt x="9953" y="40952"/>
                    <a:pt x="9923" y="40881"/>
                    <a:pt x="9953" y="40779"/>
                  </a:cubicBezTo>
                  <a:cubicBezTo>
                    <a:pt x="10001" y="40481"/>
                    <a:pt x="10150" y="40308"/>
                    <a:pt x="10401" y="40182"/>
                  </a:cubicBezTo>
                  <a:cubicBezTo>
                    <a:pt x="10645" y="40057"/>
                    <a:pt x="10872" y="39937"/>
                    <a:pt x="11093" y="39836"/>
                  </a:cubicBezTo>
                  <a:cubicBezTo>
                    <a:pt x="11147" y="39812"/>
                    <a:pt x="11195" y="39812"/>
                    <a:pt x="11242" y="39812"/>
                  </a:cubicBezTo>
                  <a:close/>
                  <a:moveTo>
                    <a:pt x="11404" y="41916"/>
                  </a:moveTo>
                  <a:cubicBezTo>
                    <a:pt x="11551" y="41916"/>
                    <a:pt x="11695" y="41938"/>
                    <a:pt x="11839" y="41973"/>
                  </a:cubicBezTo>
                  <a:cubicBezTo>
                    <a:pt x="12639" y="42176"/>
                    <a:pt x="13409" y="42373"/>
                    <a:pt x="14203" y="42570"/>
                  </a:cubicBezTo>
                  <a:cubicBezTo>
                    <a:pt x="14878" y="42719"/>
                    <a:pt x="15571" y="42797"/>
                    <a:pt x="16245" y="42845"/>
                  </a:cubicBezTo>
                  <a:cubicBezTo>
                    <a:pt x="16741" y="42869"/>
                    <a:pt x="17236" y="42869"/>
                    <a:pt x="17714" y="42893"/>
                  </a:cubicBezTo>
                  <a:cubicBezTo>
                    <a:pt x="18132" y="42893"/>
                    <a:pt x="18532" y="42893"/>
                    <a:pt x="18932" y="42946"/>
                  </a:cubicBezTo>
                  <a:cubicBezTo>
                    <a:pt x="19254" y="42994"/>
                    <a:pt x="19576" y="42970"/>
                    <a:pt x="19899" y="42994"/>
                  </a:cubicBezTo>
                  <a:cubicBezTo>
                    <a:pt x="19923" y="42994"/>
                    <a:pt x="19952" y="42994"/>
                    <a:pt x="20000" y="43018"/>
                  </a:cubicBezTo>
                  <a:cubicBezTo>
                    <a:pt x="20072" y="43316"/>
                    <a:pt x="19952" y="43567"/>
                    <a:pt x="19749" y="43788"/>
                  </a:cubicBezTo>
                  <a:cubicBezTo>
                    <a:pt x="19702" y="43842"/>
                    <a:pt x="19624" y="43866"/>
                    <a:pt x="19552" y="43866"/>
                  </a:cubicBezTo>
                  <a:cubicBezTo>
                    <a:pt x="19057" y="43991"/>
                    <a:pt x="18532" y="44087"/>
                    <a:pt x="17982" y="44087"/>
                  </a:cubicBezTo>
                  <a:cubicBezTo>
                    <a:pt x="17564" y="44087"/>
                    <a:pt x="17141" y="44116"/>
                    <a:pt x="16717" y="44116"/>
                  </a:cubicBezTo>
                  <a:cubicBezTo>
                    <a:pt x="16269" y="44140"/>
                    <a:pt x="15821" y="44164"/>
                    <a:pt x="15374" y="44164"/>
                  </a:cubicBezTo>
                  <a:lnTo>
                    <a:pt x="13332" y="44164"/>
                  </a:lnTo>
                  <a:cubicBezTo>
                    <a:pt x="12711" y="44164"/>
                    <a:pt x="12066" y="44188"/>
                    <a:pt x="11445" y="44188"/>
                  </a:cubicBezTo>
                  <a:cubicBezTo>
                    <a:pt x="11069" y="44188"/>
                    <a:pt x="10699" y="44164"/>
                    <a:pt x="10323" y="44116"/>
                  </a:cubicBezTo>
                  <a:cubicBezTo>
                    <a:pt x="10174" y="44087"/>
                    <a:pt x="10024" y="44015"/>
                    <a:pt x="9827" y="43967"/>
                  </a:cubicBezTo>
                  <a:cubicBezTo>
                    <a:pt x="10115" y="43653"/>
                    <a:pt x="10402" y="43482"/>
                    <a:pt x="10761" y="43482"/>
                  </a:cubicBezTo>
                  <a:cubicBezTo>
                    <a:pt x="10805" y="43482"/>
                    <a:pt x="10850" y="43484"/>
                    <a:pt x="10896" y="43490"/>
                  </a:cubicBezTo>
                  <a:cubicBezTo>
                    <a:pt x="11296" y="43519"/>
                    <a:pt x="11690" y="43567"/>
                    <a:pt x="12090" y="43615"/>
                  </a:cubicBezTo>
                  <a:cubicBezTo>
                    <a:pt x="12365" y="43639"/>
                    <a:pt x="12663" y="43692"/>
                    <a:pt x="12938" y="43716"/>
                  </a:cubicBezTo>
                  <a:cubicBezTo>
                    <a:pt x="13087" y="43740"/>
                    <a:pt x="13236" y="43740"/>
                    <a:pt x="13386" y="43764"/>
                  </a:cubicBezTo>
                  <a:cubicBezTo>
                    <a:pt x="14266" y="43828"/>
                    <a:pt x="15147" y="43872"/>
                    <a:pt x="16028" y="43872"/>
                  </a:cubicBezTo>
                  <a:cubicBezTo>
                    <a:pt x="16216" y="43872"/>
                    <a:pt x="16404" y="43870"/>
                    <a:pt x="16591" y="43866"/>
                  </a:cubicBezTo>
                  <a:cubicBezTo>
                    <a:pt x="17087" y="43842"/>
                    <a:pt x="17588" y="43818"/>
                    <a:pt x="18060" y="43788"/>
                  </a:cubicBezTo>
                  <a:cubicBezTo>
                    <a:pt x="18185" y="43764"/>
                    <a:pt x="18281" y="43740"/>
                    <a:pt x="18406" y="43716"/>
                  </a:cubicBezTo>
                  <a:cubicBezTo>
                    <a:pt x="18382" y="43591"/>
                    <a:pt x="18311" y="43519"/>
                    <a:pt x="18185" y="43519"/>
                  </a:cubicBezTo>
                  <a:cubicBezTo>
                    <a:pt x="17897" y="43519"/>
                    <a:pt x="17597" y="43483"/>
                    <a:pt x="17291" y="43483"/>
                  </a:cubicBezTo>
                  <a:cubicBezTo>
                    <a:pt x="17223" y="43483"/>
                    <a:pt x="17155" y="43485"/>
                    <a:pt x="17087" y="43490"/>
                  </a:cubicBezTo>
                  <a:cubicBezTo>
                    <a:pt x="16692" y="43525"/>
                    <a:pt x="16302" y="43539"/>
                    <a:pt x="15911" y="43539"/>
                  </a:cubicBezTo>
                  <a:cubicBezTo>
                    <a:pt x="15444" y="43539"/>
                    <a:pt x="14976" y="43519"/>
                    <a:pt x="14502" y="43490"/>
                  </a:cubicBezTo>
                  <a:cubicBezTo>
                    <a:pt x="14078" y="43466"/>
                    <a:pt x="13654" y="43466"/>
                    <a:pt x="13206" y="43418"/>
                  </a:cubicBezTo>
                  <a:cubicBezTo>
                    <a:pt x="12986" y="43418"/>
                    <a:pt x="12735" y="43340"/>
                    <a:pt x="12490" y="43316"/>
                  </a:cubicBezTo>
                  <a:cubicBezTo>
                    <a:pt x="12114" y="43293"/>
                    <a:pt x="11744" y="43269"/>
                    <a:pt x="11368" y="43245"/>
                  </a:cubicBezTo>
                  <a:cubicBezTo>
                    <a:pt x="10848" y="43191"/>
                    <a:pt x="10347" y="43072"/>
                    <a:pt x="9851" y="42946"/>
                  </a:cubicBezTo>
                  <a:cubicBezTo>
                    <a:pt x="9851" y="42893"/>
                    <a:pt x="9875" y="42845"/>
                    <a:pt x="9875" y="42797"/>
                  </a:cubicBezTo>
                  <a:cubicBezTo>
                    <a:pt x="9804" y="42594"/>
                    <a:pt x="9851" y="42445"/>
                    <a:pt x="10001" y="42325"/>
                  </a:cubicBezTo>
                  <a:cubicBezTo>
                    <a:pt x="10251" y="42122"/>
                    <a:pt x="10520" y="42051"/>
                    <a:pt x="10818" y="41997"/>
                  </a:cubicBezTo>
                  <a:cubicBezTo>
                    <a:pt x="10944" y="41949"/>
                    <a:pt x="11093" y="41949"/>
                    <a:pt x="11242" y="41925"/>
                  </a:cubicBezTo>
                  <a:cubicBezTo>
                    <a:pt x="11297" y="41919"/>
                    <a:pt x="11351" y="41916"/>
                    <a:pt x="11404" y="41916"/>
                  </a:cubicBezTo>
                  <a:close/>
                  <a:moveTo>
                    <a:pt x="19081" y="44313"/>
                  </a:moveTo>
                  <a:lnTo>
                    <a:pt x="19081" y="44313"/>
                  </a:lnTo>
                  <a:cubicBezTo>
                    <a:pt x="19057" y="44486"/>
                    <a:pt x="19057" y="44486"/>
                    <a:pt x="18854" y="44612"/>
                  </a:cubicBezTo>
                  <a:cubicBezTo>
                    <a:pt x="18830" y="44510"/>
                    <a:pt x="18830" y="44463"/>
                    <a:pt x="18806" y="44385"/>
                  </a:cubicBezTo>
                  <a:cubicBezTo>
                    <a:pt x="18908" y="44361"/>
                    <a:pt x="18979" y="44337"/>
                    <a:pt x="19081" y="44313"/>
                  </a:cubicBezTo>
                  <a:close/>
                  <a:moveTo>
                    <a:pt x="10872" y="44588"/>
                  </a:moveTo>
                  <a:cubicBezTo>
                    <a:pt x="10920" y="44761"/>
                    <a:pt x="10944" y="44934"/>
                    <a:pt x="10998" y="45083"/>
                  </a:cubicBezTo>
                  <a:cubicBezTo>
                    <a:pt x="10968" y="45083"/>
                    <a:pt x="10968" y="45107"/>
                    <a:pt x="10944" y="45107"/>
                  </a:cubicBezTo>
                  <a:cubicBezTo>
                    <a:pt x="10747" y="44958"/>
                    <a:pt x="10550" y="44785"/>
                    <a:pt x="10323" y="44588"/>
                  </a:cubicBezTo>
                  <a:close/>
                  <a:moveTo>
                    <a:pt x="18579" y="44385"/>
                  </a:moveTo>
                  <a:lnTo>
                    <a:pt x="18579" y="44385"/>
                  </a:lnTo>
                  <a:cubicBezTo>
                    <a:pt x="18681" y="44713"/>
                    <a:pt x="18633" y="44833"/>
                    <a:pt x="18406" y="45012"/>
                  </a:cubicBezTo>
                  <a:cubicBezTo>
                    <a:pt x="18257" y="45131"/>
                    <a:pt x="18132" y="45209"/>
                    <a:pt x="17982" y="45310"/>
                  </a:cubicBezTo>
                  <a:cubicBezTo>
                    <a:pt x="17982" y="45334"/>
                    <a:pt x="17958" y="45334"/>
                    <a:pt x="17935" y="45334"/>
                  </a:cubicBezTo>
                  <a:cubicBezTo>
                    <a:pt x="17982" y="45036"/>
                    <a:pt x="18060" y="44737"/>
                    <a:pt x="18108" y="44415"/>
                  </a:cubicBezTo>
                  <a:cubicBezTo>
                    <a:pt x="18281" y="44415"/>
                    <a:pt x="18430" y="44415"/>
                    <a:pt x="18579" y="44385"/>
                  </a:cubicBezTo>
                  <a:close/>
                  <a:moveTo>
                    <a:pt x="11415" y="44534"/>
                  </a:moveTo>
                  <a:cubicBezTo>
                    <a:pt x="11744" y="45012"/>
                    <a:pt x="12042" y="45430"/>
                    <a:pt x="12365" y="45877"/>
                  </a:cubicBezTo>
                  <a:cubicBezTo>
                    <a:pt x="12324" y="45883"/>
                    <a:pt x="12284" y="45886"/>
                    <a:pt x="12244" y="45886"/>
                  </a:cubicBezTo>
                  <a:cubicBezTo>
                    <a:pt x="12067" y="45886"/>
                    <a:pt x="11909" y="45831"/>
                    <a:pt x="11768" y="45728"/>
                  </a:cubicBezTo>
                  <a:cubicBezTo>
                    <a:pt x="11469" y="45531"/>
                    <a:pt x="11218" y="45310"/>
                    <a:pt x="11171" y="44910"/>
                  </a:cubicBezTo>
                  <a:cubicBezTo>
                    <a:pt x="11171" y="44809"/>
                    <a:pt x="11117" y="44713"/>
                    <a:pt x="11093" y="44588"/>
                  </a:cubicBezTo>
                  <a:cubicBezTo>
                    <a:pt x="11069" y="44588"/>
                    <a:pt x="11093" y="44588"/>
                    <a:pt x="11093" y="44564"/>
                  </a:cubicBezTo>
                  <a:cubicBezTo>
                    <a:pt x="11195" y="44564"/>
                    <a:pt x="11320" y="44534"/>
                    <a:pt x="11415" y="44534"/>
                  </a:cubicBezTo>
                  <a:close/>
                  <a:moveTo>
                    <a:pt x="12639" y="44534"/>
                  </a:moveTo>
                  <a:cubicBezTo>
                    <a:pt x="12860" y="45012"/>
                    <a:pt x="13087" y="45507"/>
                    <a:pt x="13308" y="46003"/>
                  </a:cubicBezTo>
                  <a:cubicBezTo>
                    <a:pt x="13239" y="46020"/>
                    <a:pt x="13174" y="46026"/>
                    <a:pt x="13111" y="46026"/>
                  </a:cubicBezTo>
                  <a:cubicBezTo>
                    <a:pt x="12973" y="46026"/>
                    <a:pt x="12846" y="45995"/>
                    <a:pt x="12711" y="45979"/>
                  </a:cubicBezTo>
                  <a:cubicBezTo>
                    <a:pt x="12687" y="45979"/>
                    <a:pt x="12663" y="45931"/>
                    <a:pt x="12639" y="45907"/>
                  </a:cubicBezTo>
                  <a:cubicBezTo>
                    <a:pt x="12311" y="45483"/>
                    <a:pt x="11989" y="45060"/>
                    <a:pt x="11690" y="44612"/>
                  </a:cubicBezTo>
                  <a:cubicBezTo>
                    <a:pt x="11666" y="44612"/>
                    <a:pt x="11666" y="44588"/>
                    <a:pt x="11642" y="44534"/>
                  </a:cubicBezTo>
                  <a:close/>
                  <a:moveTo>
                    <a:pt x="17911" y="44415"/>
                  </a:moveTo>
                  <a:lnTo>
                    <a:pt x="17911" y="44415"/>
                  </a:lnTo>
                  <a:cubicBezTo>
                    <a:pt x="17887" y="44564"/>
                    <a:pt x="17863" y="44683"/>
                    <a:pt x="17833" y="44809"/>
                  </a:cubicBezTo>
                  <a:cubicBezTo>
                    <a:pt x="17761" y="45012"/>
                    <a:pt x="17684" y="45209"/>
                    <a:pt x="17636" y="45406"/>
                  </a:cubicBezTo>
                  <a:cubicBezTo>
                    <a:pt x="17588" y="45633"/>
                    <a:pt x="17463" y="45782"/>
                    <a:pt x="17290" y="45854"/>
                  </a:cubicBezTo>
                  <a:cubicBezTo>
                    <a:pt x="17102" y="45948"/>
                    <a:pt x="16959" y="46083"/>
                    <a:pt x="16745" y="46083"/>
                  </a:cubicBezTo>
                  <a:cubicBezTo>
                    <a:pt x="16728" y="46083"/>
                    <a:pt x="16711" y="46082"/>
                    <a:pt x="16693" y="46080"/>
                  </a:cubicBezTo>
                  <a:cubicBezTo>
                    <a:pt x="16669" y="46080"/>
                    <a:pt x="16669" y="46057"/>
                    <a:pt x="16615" y="46057"/>
                  </a:cubicBezTo>
                  <a:cubicBezTo>
                    <a:pt x="16866" y="45531"/>
                    <a:pt x="17141" y="45060"/>
                    <a:pt x="17188" y="44463"/>
                  </a:cubicBezTo>
                  <a:cubicBezTo>
                    <a:pt x="17439" y="44439"/>
                    <a:pt x="17660" y="44439"/>
                    <a:pt x="17911" y="44415"/>
                  </a:cubicBezTo>
                  <a:close/>
                  <a:moveTo>
                    <a:pt x="13450" y="44501"/>
                  </a:moveTo>
                  <a:cubicBezTo>
                    <a:pt x="13541" y="44501"/>
                    <a:pt x="13629" y="44504"/>
                    <a:pt x="13708" y="44510"/>
                  </a:cubicBezTo>
                  <a:cubicBezTo>
                    <a:pt x="13881" y="45036"/>
                    <a:pt x="14006" y="45555"/>
                    <a:pt x="13983" y="46104"/>
                  </a:cubicBezTo>
                  <a:cubicBezTo>
                    <a:pt x="13929" y="46104"/>
                    <a:pt x="13881" y="46080"/>
                    <a:pt x="13833" y="46080"/>
                  </a:cubicBezTo>
                  <a:cubicBezTo>
                    <a:pt x="13802" y="46086"/>
                    <a:pt x="13774" y="46088"/>
                    <a:pt x="13747" y="46088"/>
                  </a:cubicBezTo>
                  <a:cubicBezTo>
                    <a:pt x="13541" y="46088"/>
                    <a:pt x="13470" y="45929"/>
                    <a:pt x="13386" y="45728"/>
                  </a:cubicBezTo>
                  <a:cubicBezTo>
                    <a:pt x="13236" y="45382"/>
                    <a:pt x="13057" y="45060"/>
                    <a:pt x="12884" y="44713"/>
                  </a:cubicBezTo>
                  <a:cubicBezTo>
                    <a:pt x="12860" y="44660"/>
                    <a:pt x="12836" y="44612"/>
                    <a:pt x="12812" y="44564"/>
                  </a:cubicBezTo>
                  <a:cubicBezTo>
                    <a:pt x="12922" y="44524"/>
                    <a:pt x="13195" y="44501"/>
                    <a:pt x="13450" y="44501"/>
                  </a:cubicBezTo>
                  <a:close/>
                  <a:moveTo>
                    <a:pt x="15051" y="44510"/>
                  </a:moveTo>
                  <a:cubicBezTo>
                    <a:pt x="15027" y="45060"/>
                    <a:pt x="15075" y="45579"/>
                    <a:pt x="14950" y="46104"/>
                  </a:cubicBezTo>
                  <a:lnTo>
                    <a:pt x="14227" y="46104"/>
                  </a:lnTo>
                  <a:cubicBezTo>
                    <a:pt x="14203" y="45555"/>
                    <a:pt x="14132" y="45036"/>
                    <a:pt x="13905" y="44510"/>
                  </a:cubicBezTo>
                  <a:close/>
                  <a:moveTo>
                    <a:pt x="16144" y="44510"/>
                  </a:moveTo>
                  <a:lnTo>
                    <a:pt x="16144" y="44660"/>
                  </a:lnTo>
                  <a:cubicBezTo>
                    <a:pt x="16042" y="45131"/>
                    <a:pt x="15869" y="45555"/>
                    <a:pt x="15672" y="45979"/>
                  </a:cubicBezTo>
                  <a:cubicBezTo>
                    <a:pt x="15624" y="46080"/>
                    <a:pt x="15571" y="46128"/>
                    <a:pt x="15445" y="46128"/>
                  </a:cubicBezTo>
                  <a:cubicBezTo>
                    <a:pt x="15421" y="46120"/>
                    <a:pt x="15394" y="46118"/>
                    <a:pt x="15365" y="46118"/>
                  </a:cubicBezTo>
                  <a:cubicBezTo>
                    <a:pt x="15307" y="46118"/>
                    <a:pt x="15240" y="46128"/>
                    <a:pt x="15177" y="46128"/>
                  </a:cubicBezTo>
                  <a:cubicBezTo>
                    <a:pt x="15200" y="45579"/>
                    <a:pt x="15200" y="45060"/>
                    <a:pt x="15224" y="44510"/>
                  </a:cubicBezTo>
                  <a:close/>
                  <a:moveTo>
                    <a:pt x="17039" y="44486"/>
                  </a:moveTo>
                  <a:cubicBezTo>
                    <a:pt x="16890" y="45060"/>
                    <a:pt x="16639" y="45579"/>
                    <a:pt x="16341" y="46128"/>
                  </a:cubicBezTo>
                  <a:lnTo>
                    <a:pt x="15845" y="46128"/>
                  </a:lnTo>
                  <a:cubicBezTo>
                    <a:pt x="16072" y="45579"/>
                    <a:pt x="16317" y="45083"/>
                    <a:pt x="16317" y="44486"/>
                  </a:cubicBezTo>
                  <a:close/>
                  <a:moveTo>
                    <a:pt x="13833" y="47000"/>
                  </a:moveTo>
                  <a:cubicBezTo>
                    <a:pt x="14054" y="47000"/>
                    <a:pt x="14251" y="47024"/>
                    <a:pt x="14502" y="47048"/>
                  </a:cubicBezTo>
                  <a:cubicBezTo>
                    <a:pt x="14478" y="47173"/>
                    <a:pt x="14454" y="47274"/>
                    <a:pt x="14430" y="47400"/>
                  </a:cubicBezTo>
                  <a:cubicBezTo>
                    <a:pt x="14227" y="47346"/>
                    <a:pt x="14054" y="47274"/>
                    <a:pt x="13881" y="47173"/>
                  </a:cubicBezTo>
                  <a:cubicBezTo>
                    <a:pt x="13833" y="47149"/>
                    <a:pt x="13833" y="47071"/>
                    <a:pt x="13803" y="47048"/>
                  </a:cubicBezTo>
                  <a:cubicBezTo>
                    <a:pt x="13803" y="47024"/>
                    <a:pt x="13833" y="47000"/>
                    <a:pt x="13833" y="47000"/>
                  </a:cubicBezTo>
                  <a:close/>
                  <a:moveTo>
                    <a:pt x="17792" y="0"/>
                  </a:moveTo>
                  <a:cubicBezTo>
                    <a:pt x="17767" y="0"/>
                    <a:pt x="17746" y="11"/>
                    <a:pt x="17714" y="11"/>
                  </a:cubicBezTo>
                  <a:cubicBezTo>
                    <a:pt x="17761" y="136"/>
                    <a:pt x="17738" y="136"/>
                    <a:pt x="17833" y="160"/>
                  </a:cubicBezTo>
                  <a:cubicBezTo>
                    <a:pt x="17958" y="208"/>
                    <a:pt x="18108" y="237"/>
                    <a:pt x="18257" y="261"/>
                  </a:cubicBezTo>
                  <a:cubicBezTo>
                    <a:pt x="18358" y="285"/>
                    <a:pt x="18484" y="285"/>
                    <a:pt x="18579" y="333"/>
                  </a:cubicBezTo>
                  <a:cubicBezTo>
                    <a:pt x="19105" y="560"/>
                    <a:pt x="19654" y="781"/>
                    <a:pt x="20173" y="1055"/>
                  </a:cubicBezTo>
                  <a:cubicBezTo>
                    <a:pt x="20597" y="1252"/>
                    <a:pt x="20997" y="1527"/>
                    <a:pt x="21415" y="1754"/>
                  </a:cubicBezTo>
                  <a:cubicBezTo>
                    <a:pt x="21618" y="1879"/>
                    <a:pt x="21791" y="1999"/>
                    <a:pt x="21988" y="2124"/>
                  </a:cubicBezTo>
                  <a:cubicBezTo>
                    <a:pt x="22460" y="2446"/>
                    <a:pt x="22884" y="2822"/>
                    <a:pt x="23284" y="3246"/>
                  </a:cubicBezTo>
                  <a:cubicBezTo>
                    <a:pt x="23905" y="3843"/>
                    <a:pt x="24549" y="4440"/>
                    <a:pt x="25200" y="5037"/>
                  </a:cubicBezTo>
                  <a:cubicBezTo>
                    <a:pt x="25594" y="5407"/>
                    <a:pt x="25946" y="5831"/>
                    <a:pt x="26269" y="6303"/>
                  </a:cubicBezTo>
                  <a:cubicBezTo>
                    <a:pt x="26788" y="7049"/>
                    <a:pt x="27188" y="7849"/>
                    <a:pt x="27612" y="8643"/>
                  </a:cubicBezTo>
                  <a:cubicBezTo>
                    <a:pt x="28060" y="9461"/>
                    <a:pt x="28280" y="10356"/>
                    <a:pt x="28406" y="11282"/>
                  </a:cubicBezTo>
                  <a:cubicBezTo>
                    <a:pt x="28483" y="11927"/>
                    <a:pt x="28531" y="12595"/>
                    <a:pt x="28555" y="13246"/>
                  </a:cubicBezTo>
                  <a:cubicBezTo>
                    <a:pt x="28555" y="13789"/>
                    <a:pt x="28555" y="14315"/>
                    <a:pt x="28507" y="14834"/>
                  </a:cubicBezTo>
                  <a:cubicBezTo>
                    <a:pt x="28483" y="15282"/>
                    <a:pt x="28382" y="15759"/>
                    <a:pt x="28310" y="16207"/>
                  </a:cubicBezTo>
                  <a:cubicBezTo>
                    <a:pt x="28161" y="17001"/>
                    <a:pt x="27982" y="17771"/>
                    <a:pt x="27660" y="18517"/>
                  </a:cubicBezTo>
                  <a:cubicBezTo>
                    <a:pt x="27063" y="19789"/>
                    <a:pt x="26466" y="21055"/>
                    <a:pt x="25719" y="22225"/>
                  </a:cubicBezTo>
                  <a:cubicBezTo>
                    <a:pt x="25475" y="22672"/>
                    <a:pt x="25200" y="23096"/>
                    <a:pt x="24848" y="23466"/>
                  </a:cubicBezTo>
                  <a:cubicBezTo>
                    <a:pt x="24579" y="23765"/>
                    <a:pt x="24376" y="24087"/>
                    <a:pt x="24203" y="24440"/>
                  </a:cubicBezTo>
                  <a:cubicBezTo>
                    <a:pt x="24078" y="24738"/>
                    <a:pt x="23928" y="25013"/>
                    <a:pt x="23803" y="25311"/>
                  </a:cubicBezTo>
                  <a:cubicBezTo>
                    <a:pt x="23606" y="25783"/>
                    <a:pt x="23385" y="26230"/>
                    <a:pt x="23236" y="26726"/>
                  </a:cubicBezTo>
                  <a:cubicBezTo>
                    <a:pt x="22985" y="27448"/>
                    <a:pt x="22908" y="28242"/>
                    <a:pt x="22758" y="29012"/>
                  </a:cubicBezTo>
                  <a:cubicBezTo>
                    <a:pt x="22687" y="29365"/>
                    <a:pt x="22687" y="29735"/>
                    <a:pt x="22639" y="30087"/>
                  </a:cubicBezTo>
                  <a:cubicBezTo>
                    <a:pt x="22585" y="30433"/>
                    <a:pt x="22514" y="30756"/>
                    <a:pt x="22460" y="31078"/>
                  </a:cubicBezTo>
                  <a:cubicBezTo>
                    <a:pt x="22364" y="31627"/>
                    <a:pt x="22287" y="32147"/>
                    <a:pt x="22161" y="32696"/>
                  </a:cubicBezTo>
                  <a:cubicBezTo>
                    <a:pt x="22042" y="33221"/>
                    <a:pt x="21893" y="33765"/>
                    <a:pt x="21714" y="34290"/>
                  </a:cubicBezTo>
                  <a:cubicBezTo>
                    <a:pt x="21517" y="34935"/>
                    <a:pt x="21194" y="35460"/>
                    <a:pt x="20770" y="35979"/>
                  </a:cubicBezTo>
                  <a:cubicBezTo>
                    <a:pt x="20699" y="36027"/>
                    <a:pt x="20645" y="36081"/>
                    <a:pt x="20573" y="36152"/>
                  </a:cubicBezTo>
                  <a:cubicBezTo>
                    <a:pt x="20275" y="36403"/>
                    <a:pt x="19923" y="36552"/>
                    <a:pt x="19576" y="36678"/>
                  </a:cubicBezTo>
                  <a:cubicBezTo>
                    <a:pt x="19105" y="36851"/>
                    <a:pt x="18609" y="36976"/>
                    <a:pt x="18084" y="36976"/>
                  </a:cubicBezTo>
                  <a:lnTo>
                    <a:pt x="15869" y="36976"/>
                  </a:lnTo>
                  <a:cubicBezTo>
                    <a:pt x="14878" y="37000"/>
                    <a:pt x="13881" y="37000"/>
                    <a:pt x="12884" y="37000"/>
                  </a:cubicBezTo>
                  <a:cubicBezTo>
                    <a:pt x="12766" y="37004"/>
                    <a:pt x="12649" y="37006"/>
                    <a:pt x="12532" y="37006"/>
                  </a:cubicBezTo>
                  <a:cubicBezTo>
                    <a:pt x="11962" y="37006"/>
                    <a:pt x="11403" y="36959"/>
                    <a:pt x="10848" y="36875"/>
                  </a:cubicBezTo>
                  <a:cubicBezTo>
                    <a:pt x="10102" y="36773"/>
                    <a:pt x="9427" y="36552"/>
                    <a:pt x="8783" y="36206"/>
                  </a:cubicBezTo>
                  <a:cubicBezTo>
                    <a:pt x="8610" y="36105"/>
                    <a:pt x="8431" y="35979"/>
                    <a:pt x="8233" y="35878"/>
                  </a:cubicBezTo>
                  <a:cubicBezTo>
                    <a:pt x="8084" y="35806"/>
                    <a:pt x="7959" y="35705"/>
                    <a:pt x="7863" y="35579"/>
                  </a:cubicBezTo>
                  <a:cubicBezTo>
                    <a:pt x="7660" y="35311"/>
                    <a:pt x="7463" y="35036"/>
                    <a:pt x="7314" y="34738"/>
                  </a:cubicBezTo>
                  <a:cubicBezTo>
                    <a:pt x="7063" y="34212"/>
                    <a:pt x="6866" y="33669"/>
                    <a:pt x="6765" y="33096"/>
                  </a:cubicBezTo>
                  <a:cubicBezTo>
                    <a:pt x="6717" y="32744"/>
                    <a:pt x="6693" y="32374"/>
                    <a:pt x="6640" y="31997"/>
                  </a:cubicBezTo>
                  <a:cubicBezTo>
                    <a:pt x="6616" y="31729"/>
                    <a:pt x="6592" y="31454"/>
                    <a:pt x="6568" y="31180"/>
                  </a:cubicBezTo>
                  <a:cubicBezTo>
                    <a:pt x="6520" y="30684"/>
                    <a:pt x="6466" y="30183"/>
                    <a:pt x="6395" y="29687"/>
                  </a:cubicBezTo>
                  <a:cubicBezTo>
                    <a:pt x="6341" y="29412"/>
                    <a:pt x="6246" y="29138"/>
                    <a:pt x="6192" y="28893"/>
                  </a:cubicBezTo>
                  <a:cubicBezTo>
                    <a:pt x="5947" y="27998"/>
                    <a:pt x="5625" y="27150"/>
                    <a:pt x="5272" y="26326"/>
                  </a:cubicBezTo>
                  <a:cubicBezTo>
                    <a:pt x="4926" y="25532"/>
                    <a:pt x="4502" y="24762"/>
                    <a:pt x="4102" y="23992"/>
                  </a:cubicBezTo>
                  <a:cubicBezTo>
                    <a:pt x="3953" y="23717"/>
                    <a:pt x="3834" y="23466"/>
                    <a:pt x="3684" y="23192"/>
                  </a:cubicBezTo>
                  <a:cubicBezTo>
                    <a:pt x="3332" y="22523"/>
                    <a:pt x="2962" y="21849"/>
                    <a:pt x="2610" y="21156"/>
                  </a:cubicBezTo>
                  <a:cubicBezTo>
                    <a:pt x="2287" y="20559"/>
                    <a:pt x="2013" y="19962"/>
                    <a:pt x="1768" y="19311"/>
                  </a:cubicBezTo>
                  <a:cubicBezTo>
                    <a:pt x="1595" y="18840"/>
                    <a:pt x="1392" y="18344"/>
                    <a:pt x="1219" y="17873"/>
                  </a:cubicBezTo>
                  <a:cubicBezTo>
                    <a:pt x="1195" y="17819"/>
                    <a:pt x="1195" y="17771"/>
                    <a:pt x="1171" y="17723"/>
                  </a:cubicBezTo>
                  <a:cubicBezTo>
                    <a:pt x="1147" y="17574"/>
                    <a:pt x="1117" y="17425"/>
                    <a:pt x="1093" y="17252"/>
                  </a:cubicBezTo>
                  <a:cubicBezTo>
                    <a:pt x="944" y="16750"/>
                    <a:pt x="771" y="16255"/>
                    <a:pt x="670" y="15729"/>
                  </a:cubicBezTo>
                  <a:cubicBezTo>
                    <a:pt x="574" y="15312"/>
                    <a:pt x="520" y="14864"/>
                    <a:pt x="449" y="14440"/>
                  </a:cubicBezTo>
                  <a:cubicBezTo>
                    <a:pt x="299" y="13568"/>
                    <a:pt x="323" y="12721"/>
                    <a:pt x="496" y="11879"/>
                  </a:cubicBezTo>
                  <a:cubicBezTo>
                    <a:pt x="670" y="10882"/>
                    <a:pt x="998" y="9939"/>
                    <a:pt x="1344" y="8989"/>
                  </a:cubicBezTo>
                  <a:cubicBezTo>
                    <a:pt x="1941" y="7401"/>
                    <a:pt x="2735" y="5933"/>
                    <a:pt x="3804" y="4590"/>
                  </a:cubicBezTo>
                  <a:cubicBezTo>
                    <a:pt x="4102" y="4213"/>
                    <a:pt x="4431" y="3843"/>
                    <a:pt x="4777" y="3491"/>
                  </a:cubicBezTo>
                  <a:cubicBezTo>
                    <a:pt x="5774" y="2524"/>
                    <a:pt x="6914" y="1778"/>
                    <a:pt x="8084" y="1103"/>
                  </a:cubicBezTo>
                  <a:cubicBezTo>
                    <a:pt x="8431" y="930"/>
                    <a:pt x="8759" y="733"/>
                    <a:pt x="9081" y="560"/>
                  </a:cubicBezTo>
                  <a:cubicBezTo>
                    <a:pt x="9153" y="506"/>
                    <a:pt x="9230" y="482"/>
                    <a:pt x="9326" y="458"/>
                  </a:cubicBezTo>
                  <a:cubicBezTo>
                    <a:pt x="9451" y="411"/>
                    <a:pt x="9553" y="309"/>
                    <a:pt x="9553" y="184"/>
                  </a:cubicBezTo>
                  <a:lnTo>
                    <a:pt x="9553" y="184"/>
                  </a:lnTo>
                  <a:cubicBezTo>
                    <a:pt x="9380" y="261"/>
                    <a:pt x="9230" y="357"/>
                    <a:pt x="9057" y="434"/>
                  </a:cubicBezTo>
                  <a:cubicBezTo>
                    <a:pt x="8210" y="834"/>
                    <a:pt x="7386" y="1282"/>
                    <a:pt x="6592" y="1778"/>
                  </a:cubicBezTo>
                  <a:cubicBezTo>
                    <a:pt x="5744" y="2297"/>
                    <a:pt x="4974" y="2870"/>
                    <a:pt x="4305" y="3593"/>
                  </a:cubicBezTo>
                  <a:cubicBezTo>
                    <a:pt x="3481" y="4440"/>
                    <a:pt x="2813" y="5384"/>
                    <a:pt x="2216" y="6404"/>
                  </a:cubicBezTo>
                  <a:cubicBezTo>
                    <a:pt x="1320" y="7969"/>
                    <a:pt x="670" y="9664"/>
                    <a:pt x="252" y="11431"/>
                  </a:cubicBezTo>
                  <a:cubicBezTo>
                    <a:pt x="102" y="12100"/>
                    <a:pt x="1" y="12774"/>
                    <a:pt x="25" y="13467"/>
                  </a:cubicBezTo>
                  <a:cubicBezTo>
                    <a:pt x="25" y="13843"/>
                    <a:pt x="73" y="14237"/>
                    <a:pt x="126" y="14613"/>
                  </a:cubicBezTo>
                  <a:cubicBezTo>
                    <a:pt x="222" y="15383"/>
                    <a:pt x="347" y="16153"/>
                    <a:pt x="598" y="16876"/>
                  </a:cubicBezTo>
                  <a:cubicBezTo>
                    <a:pt x="699" y="17222"/>
                    <a:pt x="849" y="17550"/>
                    <a:pt x="849" y="17896"/>
                  </a:cubicBezTo>
                  <a:cubicBezTo>
                    <a:pt x="849" y="17944"/>
                    <a:pt x="873" y="17998"/>
                    <a:pt x="896" y="18046"/>
                  </a:cubicBezTo>
                  <a:cubicBezTo>
                    <a:pt x="968" y="18195"/>
                    <a:pt x="1046" y="18344"/>
                    <a:pt x="1093" y="18517"/>
                  </a:cubicBezTo>
                  <a:cubicBezTo>
                    <a:pt x="1416" y="19437"/>
                    <a:pt x="1768" y="20332"/>
                    <a:pt x="2216" y="21204"/>
                  </a:cubicBezTo>
                  <a:cubicBezTo>
                    <a:pt x="2538" y="21801"/>
                    <a:pt x="2861" y="22398"/>
                    <a:pt x="3159" y="22995"/>
                  </a:cubicBezTo>
                  <a:cubicBezTo>
                    <a:pt x="3284" y="23222"/>
                    <a:pt x="3434" y="23466"/>
                    <a:pt x="3505" y="23741"/>
                  </a:cubicBezTo>
                  <a:cubicBezTo>
                    <a:pt x="3505" y="23789"/>
                    <a:pt x="3559" y="23843"/>
                    <a:pt x="3583" y="23890"/>
                  </a:cubicBezTo>
                  <a:cubicBezTo>
                    <a:pt x="3684" y="24040"/>
                    <a:pt x="3780" y="24189"/>
                    <a:pt x="3881" y="24338"/>
                  </a:cubicBezTo>
                  <a:cubicBezTo>
                    <a:pt x="4132" y="24810"/>
                    <a:pt x="4353" y="25281"/>
                    <a:pt x="4604" y="25759"/>
                  </a:cubicBezTo>
                  <a:cubicBezTo>
                    <a:pt x="5099" y="26726"/>
                    <a:pt x="5446" y="27771"/>
                    <a:pt x="5774" y="28815"/>
                  </a:cubicBezTo>
                  <a:cubicBezTo>
                    <a:pt x="5846" y="29042"/>
                    <a:pt x="5923" y="29287"/>
                    <a:pt x="5947" y="29538"/>
                  </a:cubicBezTo>
                  <a:cubicBezTo>
                    <a:pt x="5995" y="29938"/>
                    <a:pt x="6019" y="30356"/>
                    <a:pt x="6072" y="30756"/>
                  </a:cubicBezTo>
                  <a:cubicBezTo>
                    <a:pt x="6096" y="31030"/>
                    <a:pt x="6120" y="31305"/>
                    <a:pt x="6144" y="31580"/>
                  </a:cubicBezTo>
                  <a:cubicBezTo>
                    <a:pt x="6168" y="31997"/>
                    <a:pt x="6168" y="32421"/>
                    <a:pt x="6192" y="32869"/>
                  </a:cubicBezTo>
                  <a:cubicBezTo>
                    <a:pt x="6222" y="33018"/>
                    <a:pt x="6222" y="33191"/>
                    <a:pt x="6246" y="33371"/>
                  </a:cubicBezTo>
                  <a:cubicBezTo>
                    <a:pt x="6395" y="34063"/>
                    <a:pt x="6693" y="34684"/>
                    <a:pt x="7063" y="35281"/>
                  </a:cubicBezTo>
                  <a:cubicBezTo>
                    <a:pt x="7141" y="35430"/>
                    <a:pt x="7213" y="35555"/>
                    <a:pt x="7338" y="35657"/>
                  </a:cubicBezTo>
                  <a:cubicBezTo>
                    <a:pt x="7613" y="35932"/>
                    <a:pt x="7911" y="36176"/>
                    <a:pt x="8210" y="36403"/>
                  </a:cubicBezTo>
                  <a:cubicBezTo>
                    <a:pt x="8335" y="36505"/>
                    <a:pt x="8484" y="36576"/>
                    <a:pt x="8610" y="36654"/>
                  </a:cubicBezTo>
                  <a:lnTo>
                    <a:pt x="9057" y="36875"/>
                  </a:lnTo>
                  <a:cubicBezTo>
                    <a:pt x="8854" y="37496"/>
                    <a:pt x="9153" y="37896"/>
                    <a:pt x="9601" y="38242"/>
                  </a:cubicBezTo>
                  <a:cubicBezTo>
                    <a:pt x="9475" y="38391"/>
                    <a:pt x="9380" y="38517"/>
                    <a:pt x="9278" y="38666"/>
                  </a:cubicBezTo>
                  <a:cubicBezTo>
                    <a:pt x="9081" y="38964"/>
                    <a:pt x="9129" y="39263"/>
                    <a:pt x="9356" y="39537"/>
                  </a:cubicBezTo>
                  <a:cubicBezTo>
                    <a:pt x="9427" y="39639"/>
                    <a:pt x="9529" y="39734"/>
                    <a:pt x="9624" y="39836"/>
                  </a:cubicBezTo>
                  <a:cubicBezTo>
                    <a:pt x="9505" y="40033"/>
                    <a:pt x="9356" y="40236"/>
                    <a:pt x="9230" y="40457"/>
                  </a:cubicBezTo>
                  <a:cubicBezTo>
                    <a:pt x="9105" y="40630"/>
                    <a:pt x="9105" y="40857"/>
                    <a:pt x="9230" y="41030"/>
                  </a:cubicBezTo>
                  <a:cubicBezTo>
                    <a:pt x="9302" y="41155"/>
                    <a:pt x="9427" y="41227"/>
                    <a:pt x="9529" y="41328"/>
                  </a:cubicBezTo>
                  <a:cubicBezTo>
                    <a:pt x="9577" y="41376"/>
                    <a:pt x="9654" y="41400"/>
                    <a:pt x="9726" y="41454"/>
                  </a:cubicBezTo>
                  <a:cubicBezTo>
                    <a:pt x="9702" y="41478"/>
                    <a:pt x="9678" y="41502"/>
                    <a:pt x="9654" y="41525"/>
                  </a:cubicBezTo>
                  <a:cubicBezTo>
                    <a:pt x="9553" y="41651"/>
                    <a:pt x="9427" y="41800"/>
                    <a:pt x="9302" y="41949"/>
                  </a:cubicBezTo>
                  <a:cubicBezTo>
                    <a:pt x="9027" y="42296"/>
                    <a:pt x="9057" y="42648"/>
                    <a:pt x="9356" y="42970"/>
                  </a:cubicBezTo>
                  <a:cubicBezTo>
                    <a:pt x="9427" y="43018"/>
                    <a:pt x="9505" y="43072"/>
                    <a:pt x="9553" y="43119"/>
                  </a:cubicBezTo>
                  <a:cubicBezTo>
                    <a:pt x="9505" y="43221"/>
                    <a:pt x="9475" y="43293"/>
                    <a:pt x="9475" y="43370"/>
                  </a:cubicBezTo>
                  <a:cubicBezTo>
                    <a:pt x="9451" y="43442"/>
                    <a:pt x="9404" y="43519"/>
                    <a:pt x="9404" y="43591"/>
                  </a:cubicBezTo>
                  <a:cubicBezTo>
                    <a:pt x="9380" y="43818"/>
                    <a:pt x="9278" y="44015"/>
                    <a:pt x="9475" y="44236"/>
                  </a:cubicBezTo>
                  <a:cubicBezTo>
                    <a:pt x="9577" y="44361"/>
                    <a:pt x="9726" y="44463"/>
                    <a:pt x="9851" y="44588"/>
                  </a:cubicBezTo>
                  <a:cubicBezTo>
                    <a:pt x="10198" y="44910"/>
                    <a:pt x="10520" y="45257"/>
                    <a:pt x="10872" y="45555"/>
                  </a:cubicBezTo>
                  <a:cubicBezTo>
                    <a:pt x="11296" y="45907"/>
                    <a:pt x="11714" y="46230"/>
                    <a:pt x="12287" y="46301"/>
                  </a:cubicBezTo>
                  <a:cubicBezTo>
                    <a:pt x="12341" y="46301"/>
                    <a:pt x="12412" y="46355"/>
                    <a:pt x="12412" y="46355"/>
                  </a:cubicBezTo>
                  <a:cubicBezTo>
                    <a:pt x="12460" y="46504"/>
                    <a:pt x="12490" y="46600"/>
                    <a:pt x="12538" y="46677"/>
                  </a:cubicBezTo>
                  <a:cubicBezTo>
                    <a:pt x="12812" y="47173"/>
                    <a:pt x="13087" y="47645"/>
                    <a:pt x="13386" y="48116"/>
                  </a:cubicBezTo>
                  <a:cubicBezTo>
                    <a:pt x="13559" y="48415"/>
                    <a:pt x="13756" y="48618"/>
                    <a:pt x="14030" y="48767"/>
                  </a:cubicBezTo>
                  <a:cubicBezTo>
                    <a:pt x="14158" y="48839"/>
                    <a:pt x="14296" y="48878"/>
                    <a:pt x="14438" y="48878"/>
                  </a:cubicBezTo>
                  <a:cubicBezTo>
                    <a:pt x="14541" y="48878"/>
                    <a:pt x="14647" y="48857"/>
                    <a:pt x="14753" y="48815"/>
                  </a:cubicBezTo>
                  <a:cubicBezTo>
                    <a:pt x="14777" y="48791"/>
                    <a:pt x="14824" y="48767"/>
                    <a:pt x="14878" y="48743"/>
                  </a:cubicBezTo>
                  <a:cubicBezTo>
                    <a:pt x="15200" y="48713"/>
                    <a:pt x="15421" y="48516"/>
                    <a:pt x="15624" y="48295"/>
                  </a:cubicBezTo>
                  <a:cubicBezTo>
                    <a:pt x="16072" y="47794"/>
                    <a:pt x="16520" y="47274"/>
                    <a:pt x="16693" y="46600"/>
                  </a:cubicBezTo>
                  <a:cubicBezTo>
                    <a:pt x="16717" y="46576"/>
                    <a:pt x="16765" y="46504"/>
                    <a:pt x="16818" y="46504"/>
                  </a:cubicBezTo>
                  <a:cubicBezTo>
                    <a:pt x="17039" y="46427"/>
                    <a:pt x="17266" y="46355"/>
                    <a:pt x="17511" y="46277"/>
                  </a:cubicBezTo>
                  <a:cubicBezTo>
                    <a:pt x="17564" y="46254"/>
                    <a:pt x="17612" y="46230"/>
                    <a:pt x="17660" y="46206"/>
                  </a:cubicBezTo>
                  <a:cubicBezTo>
                    <a:pt x="17935" y="46027"/>
                    <a:pt x="18209" y="45854"/>
                    <a:pt x="18484" y="45633"/>
                  </a:cubicBezTo>
                  <a:cubicBezTo>
                    <a:pt x="19027" y="45185"/>
                    <a:pt x="19576" y="44683"/>
                    <a:pt x="20102" y="44212"/>
                  </a:cubicBezTo>
                  <a:cubicBezTo>
                    <a:pt x="20251" y="44087"/>
                    <a:pt x="20400" y="43937"/>
                    <a:pt x="20520" y="43764"/>
                  </a:cubicBezTo>
                  <a:cubicBezTo>
                    <a:pt x="20645" y="43639"/>
                    <a:pt x="20699" y="43490"/>
                    <a:pt x="20669" y="43293"/>
                  </a:cubicBezTo>
                  <a:cubicBezTo>
                    <a:pt x="20645" y="43042"/>
                    <a:pt x="20597" y="42797"/>
                    <a:pt x="20448" y="42594"/>
                  </a:cubicBezTo>
                  <a:cubicBezTo>
                    <a:pt x="20520" y="42445"/>
                    <a:pt x="20597" y="42349"/>
                    <a:pt x="20645" y="42200"/>
                  </a:cubicBezTo>
                  <a:cubicBezTo>
                    <a:pt x="20746" y="41902"/>
                    <a:pt x="20645" y="41627"/>
                    <a:pt x="20472" y="41352"/>
                  </a:cubicBezTo>
                  <a:cubicBezTo>
                    <a:pt x="20346" y="41155"/>
                    <a:pt x="20197" y="40952"/>
                    <a:pt x="20048" y="40755"/>
                  </a:cubicBezTo>
                  <a:cubicBezTo>
                    <a:pt x="20346" y="40582"/>
                    <a:pt x="20448" y="40409"/>
                    <a:pt x="20370" y="40111"/>
                  </a:cubicBezTo>
                  <a:cubicBezTo>
                    <a:pt x="20346" y="39985"/>
                    <a:pt x="20275" y="39860"/>
                    <a:pt x="20221" y="39734"/>
                  </a:cubicBezTo>
                  <a:cubicBezTo>
                    <a:pt x="20149" y="39537"/>
                    <a:pt x="20048" y="39364"/>
                    <a:pt x="19976" y="39161"/>
                  </a:cubicBezTo>
                  <a:cubicBezTo>
                    <a:pt x="20173" y="39066"/>
                    <a:pt x="20346" y="38964"/>
                    <a:pt x="20520" y="38863"/>
                  </a:cubicBezTo>
                  <a:cubicBezTo>
                    <a:pt x="20669" y="38791"/>
                    <a:pt x="20794" y="38666"/>
                    <a:pt x="20818" y="38493"/>
                  </a:cubicBezTo>
                  <a:cubicBezTo>
                    <a:pt x="20872" y="38296"/>
                    <a:pt x="20896" y="38093"/>
                    <a:pt x="20848" y="37872"/>
                  </a:cubicBezTo>
                  <a:cubicBezTo>
                    <a:pt x="20794" y="37621"/>
                    <a:pt x="20723" y="37370"/>
                    <a:pt x="20597" y="37126"/>
                  </a:cubicBezTo>
                  <a:cubicBezTo>
                    <a:pt x="20573" y="37072"/>
                    <a:pt x="20549" y="37024"/>
                    <a:pt x="20520" y="36976"/>
                  </a:cubicBezTo>
                  <a:cubicBezTo>
                    <a:pt x="20597" y="36899"/>
                    <a:pt x="20669" y="36851"/>
                    <a:pt x="20746" y="36827"/>
                  </a:cubicBezTo>
                  <a:cubicBezTo>
                    <a:pt x="20920" y="36702"/>
                    <a:pt x="21045" y="36552"/>
                    <a:pt x="21170" y="36355"/>
                  </a:cubicBezTo>
                  <a:cubicBezTo>
                    <a:pt x="21320" y="36105"/>
                    <a:pt x="21469" y="35878"/>
                    <a:pt x="21642" y="35633"/>
                  </a:cubicBezTo>
                  <a:cubicBezTo>
                    <a:pt x="21988" y="35161"/>
                    <a:pt x="22215" y="34636"/>
                    <a:pt x="22340" y="34063"/>
                  </a:cubicBezTo>
                  <a:cubicBezTo>
                    <a:pt x="22436" y="33466"/>
                    <a:pt x="22585" y="32893"/>
                    <a:pt x="22711" y="32296"/>
                  </a:cubicBezTo>
                  <a:cubicBezTo>
                    <a:pt x="22812" y="31800"/>
                    <a:pt x="22908" y="31305"/>
                    <a:pt x="22985" y="30803"/>
                  </a:cubicBezTo>
                  <a:cubicBezTo>
                    <a:pt x="23033" y="30535"/>
                    <a:pt x="23033" y="30284"/>
                    <a:pt x="23087" y="30009"/>
                  </a:cubicBezTo>
                  <a:cubicBezTo>
                    <a:pt x="23158" y="29538"/>
                    <a:pt x="23236" y="29066"/>
                    <a:pt x="23308" y="28618"/>
                  </a:cubicBezTo>
                  <a:cubicBezTo>
                    <a:pt x="23355" y="28344"/>
                    <a:pt x="23409" y="28093"/>
                    <a:pt x="23457" y="27848"/>
                  </a:cubicBezTo>
                  <a:cubicBezTo>
                    <a:pt x="23803" y="26654"/>
                    <a:pt x="24227" y="25508"/>
                    <a:pt x="24752" y="24386"/>
                  </a:cubicBezTo>
                  <a:cubicBezTo>
                    <a:pt x="24901" y="24087"/>
                    <a:pt x="25051" y="23765"/>
                    <a:pt x="25296" y="23544"/>
                  </a:cubicBezTo>
                  <a:cubicBezTo>
                    <a:pt x="25546" y="23317"/>
                    <a:pt x="25719" y="23043"/>
                    <a:pt x="25922" y="22744"/>
                  </a:cubicBezTo>
                  <a:cubicBezTo>
                    <a:pt x="26669" y="21604"/>
                    <a:pt x="27236" y="20386"/>
                    <a:pt x="27833" y="19138"/>
                  </a:cubicBezTo>
                  <a:cubicBezTo>
                    <a:pt x="27958" y="18917"/>
                    <a:pt x="28060" y="18690"/>
                    <a:pt x="28131" y="18446"/>
                  </a:cubicBezTo>
                  <a:cubicBezTo>
                    <a:pt x="28460" y="17670"/>
                    <a:pt x="28633" y="16876"/>
                    <a:pt x="28782" y="16058"/>
                  </a:cubicBezTo>
                  <a:cubicBezTo>
                    <a:pt x="28907" y="15335"/>
                    <a:pt x="29003" y="14637"/>
                    <a:pt x="28979" y="13891"/>
                  </a:cubicBezTo>
                  <a:cubicBezTo>
                    <a:pt x="28979" y="13568"/>
                    <a:pt x="28955" y="13222"/>
                    <a:pt x="28955" y="12870"/>
                  </a:cubicBezTo>
                  <a:cubicBezTo>
                    <a:pt x="28931" y="12225"/>
                    <a:pt x="28877" y="11604"/>
                    <a:pt x="28782" y="10953"/>
                  </a:cubicBezTo>
                  <a:cubicBezTo>
                    <a:pt x="28609" y="10058"/>
                    <a:pt x="28382" y="9192"/>
                    <a:pt x="27934" y="8392"/>
                  </a:cubicBezTo>
                  <a:cubicBezTo>
                    <a:pt x="27683" y="7969"/>
                    <a:pt x="27463" y="7521"/>
                    <a:pt x="27212" y="7103"/>
                  </a:cubicBezTo>
                  <a:cubicBezTo>
                    <a:pt x="26669" y="6154"/>
                    <a:pt x="26018" y="5258"/>
                    <a:pt x="25200" y="4536"/>
                  </a:cubicBezTo>
                  <a:cubicBezTo>
                    <a:pt x="24627" y="4040"/>
                    <a:pt x="24078" y="3521"/>
                    <a:pt x="23534" y="2996"/>
                  </a:cubicBezTo>
                  <a:cubicBezTo>
                    <a:pt x="23236" y="2745"/>
                    <a:pt x="22985" y="2476"/>
                    <a:pt x="22663" y="2249"/>
                  </a:cubicBezTo>
                  <a:cubicBezTo>
                    <a:pt x="21988" y="1730"/>
                    <a:pt x="21242" y="1330"/>
                    <a:pt x="20496" y="930"/>
                  </a:cubicBezTo>
                  <a:cubicBezTo>
                    <a:pt x="20173" y="757"/>
                    <a:pt x="19851" y="631"/>
                    <a:pt x="19529" y="482"/>
                  </a:cubicBezTo>
                  <a:cubicBezTo>
                    <a:pt x="18979" y="237"/>
                    <a:pt x="18406" y="112"/>
                    <a:pt x="17833" y="11"/>
                  </a:cubicBezTo>
                  <a:cubicBezTo>
                    <a:pt x="17817" y="3"/>
                    <a:pt x="17804" y="0"/>
                    <a:pt x="17792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3918;p48">
              <a:extLst>
                <a:ext uri="{FF2B5EF4-FFF2-40B4-BE49-F238E27FC236}">
                  <a16:creationId xmlns:a16="http://schemas.microsoft.com/office/drawing/2014/main" id="{AE1928C4-181F-C131-6B80-CF2FA86609A3}"/>
                </a:ext>
              </a:extLst>
            </p:cNvPr>
            <p:cNvSpPr/>
            <p:nvPr/>
          </p:nvSpPr>
          <p:spPr>
            <a:xfrm>
              <a:off x="3905755" y="2708583"/>
              <a:ext cx="1191074" cy="39634"/>
            </a:xfrm>
            <a:custGeom>
              <a:avLst/>
              <a:gdLst/>
              <a:ahLst/>
              <a:cxnLst/>
              <a:rect l="l" t="t" r="r" b="b"/>
              <a:pathLst>
                <a:path w="21517" h="716" extrusionOk="0">
                  <a:moveTo>
                    <a:pt x="15366" y="0"/>
                  </a:moveTo>
                  <a:cubicBezTo>
                    <a:pt x="15319" y="0"/>
                    <a:pt x="15271" y="2"/>
                    <a:pt x="15224" y="5"/>
                  </a:cubicBezTo>
                  <a:cubicBezTo>
                    <a:pt x="14603" y="5"/>
                    <a:pt x="14006" y="29"/>
                    <a:pt x="13409" y="53"/>
                  </a:cubicBezTo>
                  <a:lnTo>
                    <a:pt x="12687" y="53"/>
                  </a:lnTo>
                  <a:cubicBezTo>
                    <a:pt x="11787" y="111"/>
                    <a:pt x="10887" y="139"/>
                    <a:pt x="9987" y="139"/>
                  </a:cubicBezTo>
                  <a:cubicBezTo>
                    <a:pt x="9693" y="139"/>
                    <a:pt x="9399" y="136"/>
                    <a:pt x="9105" y="130"/>
                  </a:cubicBezTo>
                  <a:lnTo>
                    <a:pt x="4753" y="130"/>
                  </a:lnTo>
                  <a:cubicBezTo>
                    <a:pt x="3654" y="101"/>
                    <a:pt x="2562" y="77"/>
                    <a:pt x="1469" y="53"/>
                  </a:cubicBezTo>
                  <a:cubicBezTo>
                    <a:pt x="1117" y="53"/>
                    <a:pt x="747" y="29"/>
                    <a:pt x="395" y="5"/>
                  </a:cubicBezTo>
                  <a:cubicBezTo>
                    <a:pt x="275" y="5"/>
                    <a:pt x="150" y="29"/>
                    <a:pt x="1" y="53"/>
                  </a:cubicBezTo>
                  <a:cubicBezTo>
                    <a:pt x="72" y="226"/>
                    <a:pt x="198" y="226"/>
                    <a:pt x="299" y="250"/>
                  </a:cubicBezTo>
                  <a:cubicBezTo>
                    <a:pt x="472" y="280"/>
                    <a:pt x="646" y="280"/>
                    <a:pt x="819" y="304"/>
                  </a:cubicBezTo>
                  <a:cubicBezTo>
                    <a:pt x="1917" y="429"/>
                    <a:pt x="3010" y="477"/>
                    <a:pt x="4126" y="501"/>
                  </a:cubicBezTo>
                  <a:cubicBezTo>
                    <a:pt x="5768" y="524"/>
                    <a:pt x="7439" y="524"/>
                    <a:pt x="9081" y="548"/>
                  </a:cubicBezTo>
                  <a:cubicBezTo>
                    <a:pt x="9923" y="548"/>
                    <a:pt x="10771" y="548"/>
                    <a:pt x="11588" y="524"/>
                  </a:cubicBezTo>
                  <a:cubicBezTo>
                    <a:pt x="12812" y="501"/>
                    <a:pt x="14030" y="453"/>
                    <a:pt x="15248" y="429"/>
                  </a:cubicBezTo>
                  <a:cubicBezTo>
                    <a:pt x="15672" y="429"/>
                    <a:pt x="16096" y="453"/>
                    <a:pt x="16514" y="477"/>
                  </a:cubicBezTo>
                  <a:lnTo>
                    <a:pt x="17039" y="477"/>
                  </a:lnTo>
                  <a:cubicBezTo>
                    <a:pt x="17314" y="501"/>
                    <a:pt x="17612" y="524"/>
                    <a:pt x="17911" y="548"/>
                  </a:cubicBezTo>
                  <a:cubicBezTo>
                    <a:pt x="18406" y="578"/>
                    <a:pt x="18931" y="602"/>
                    <a:pt x="19427" y="626"/>
                  </a:cubicBezTo>
                  <a:cubicBezTo>
                    <a:pt x="19844" y="662"/>
                    <a:pt x="20258" y="716"/>
                    <a:pt x="20685" y="716"/>
                  </a:cubicBezTo>
                  <a:cubicBezTo>
                    <a:pt x="20819" y="716"/>
                    <a:pt x="20955" y="710"/>
                    <a:pt x="21093" y="698"/>
                  </a:cubicBezTo>
                  <a:cubicBezTo>
                    <a:pt x="21194" y="698"/>
                    <a:pt x="21290" y="674"/>
                    <a:pt x="21367" y="626"/>
                  </a:cubicBezTo>
                  <a:cubicBezTo>
                    <a:pt x="21516" y="524"/>
                    <a:pt x="21492" y="351"/>
                    <a:pt x="21319" y="280"/>
                  </a:cubicBezTo>
                  <a:cubicBezTo>
                    <a:pt x="21266" y="280"/>
                    <a:pt x="21218" y="250"/>
                    <a:pt x="21140" y="250"/>
                  </a:cubicBezTo>
                  <a:lnTo>
                    <a:pt x="20794" y="250"/>
                  </a:lnTo>
                  <a:cubicBezTo>
                    <a:pt x="20627" y="250"/>
                    <a:pt x="20462" y="263"/>
                    <a:pt x="20304" y="263"/>
                  </a:cubicBezTo>
                  <a:cubicBezTo>
                    <a:pt x="20225" y="263"/>
                    <a:pt x="20147" y="260"/>
                    <a:pt x="20072" y="250"/>
                  </a:cubicBezTo>
                  <a:cubicBezTo>
                    <a:pt x="19499" y="178"/>
                    <a:pt x="18955" y="130"/>
                    <a:pt x="18382" y="130"/>
                  </a:cubicBezTo>
                  <a:cubicBezTo>
                    <a:pt x="18233" y="130"/>
                    <a:pt x="18060" y="101"/>
                    <a:pt x="17911" y="101"/>
                  </a:cubicBezTo>
                  <a:cubicBezTo>
                    <a:pt x="17417" y="80"/>
                    <a:pt x="16924" y="24"/>
                    <a:pt x="16431" y="24"/>
                  </a:cubicBezTo>
                  <a:cubicBezTo>
                    <a:pt x="16351" y="24"/>
                    <a:pt x="16271" y="26"/>
                    <a:pt x="16191" y="29"/>
                  </a:cubicBezTo>
                  <a:cubicBezTo>
                    <a:pt x="16144" y="32"/>
                    <a:pt x="16097" y="34"/>
                    <a:pt x="16050" y="34"/>
                  </a:cubicBezTo>
                  <a:cubicBezTo>
                    <a:pt x="15822" y="34"/>
                    <a:pt x="15594" y="0"/>
                    <a:pt x="15366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3919;p48">
              <a:extLst>
                <a:ext uri="{FF2B5EF4-FFF2-40B4-BE49-F238E27FC236}">
                  <a16:creationId xmlns:a16="http://schemas.microsoft.com/office/drawing/2014/main" id="{C1683E7B-81F6-7A92-29ED-1016FCF092A9}"/>
                </a:ext>
              </a:extLst>
            </p:cNvPr>
            <p:cNvSpPr/>
            <p:nvPr/>
          </p:nvSpPr>
          <p:spPr>
            <a:xfrm>
              <a:off x="3844976" y="2233256"/>
              <a:ext cx="1373136" cy="29504"/>
            </a:xfrm>
            <a:custGeom>
              <a:avLst/>
              <a:gdLst/>
              <a:ahLst/>
              <a:cxnLst/>
              <a:rect l="l" t="t" r="r" b="b"/>
              <a:pathLst>
                <a:path w="24806" h="533" extrusionOk="0">
                  <a:moveTo>
                    <a:pt x="11469" y="1"/>
                  </a:moveTo>
                  <a:cubicBezTo>
                    <a:pt x="11319" y="1"/>
                    <a:pt x="11170" y="3"/>
                    <a:pt x="11021" y="7"/>
                  </a:cubicBezTo>
                  <a:cubicBezTo>
                    <a:pt x="10179" y="31"/>
                    <a:pt x="9331" y="61"/>
                    <a:pt x="8484" y="109"/>
                  </a:cubicBezTo>
                  <a:cubicBezTo>
                    <a:pt x="7516" y="157"/>
                    <a:pt x="6543" y="157"/>
                    <a:pt x="5600" y="180"/>
                  </a:cubicBezTo>
                  <a:cubicBezTo>
                    <a:pt x="4878" y="210"/>
                    <a:pt x="4132" y="210"/>
                    <a:pt x="3409" y="210"/>
                  </a:cubicBezTo>
                  <a:cubicBezTo>
                    <a:pt x="2890" y="234"/>
                    <a:pt x="2364" y="234"/>
                    <a:pt x="1821" y="234"/>
                  </a:cubicBezTo>
                  <a:cubicBezTo>
                    <a:pt x="1320" y="234"/>
                    <a:pt x="824" y="210"/>
                    <a:pt x="329" y="210"/>
                  </a:cubicBezTo>
                  <a:cubicBezTo>
                    <a:pt x="227" y="210"/>
                    <a:pt x="126" y="234"/>
                    <a:pt x="0" y="234"/>
                  </a:cubicBezTo>
                  <a:cubicBezTo>
                    <a:pt x="78" y="383"/>
                    <a:pt x="150" y="407"/>
                    <a:pt x="251" y="407"/>
                  </a:cubicBezTo>
                  <a:cubicBezTo>
                    <a:pt x="400" y="407"/>
                    <a:pt x="573" y="407"/>
                    <a:pt x="723" y="431"/>
                  </a:cubicBezTo>
                  <a:cubicBezTo>
                    <a:pt x="1417" y="500"/>
                    <a:pt x="2122" y="511"/>
                    <a:pt x="2823" y="511"/>
                  </a:cubicBezTo>
                  <a:cubicBezTo>
                    <a:pt x="3153" y="511"/>
                    <a:pt x="3482" y="509"/>
                    <a:pt x="3809" y="509"/>
                  </a:cubicBezTo>
                  <a:cubicBezTo>
                    <a:pt x="4062" y="513"/>
                    <a:pt x="4315" y="515"/>
                    <a:pt x="4567" y="515"/>
                  </a:cubicBezTo>
                  <a:cubicBezTo>
                    <a:pt x="5758" y="515"/>
                    <a:pt x="6946" y="475"/>
                    <a:pt x="8137" y="455"/>
                  </a:cubicBezTo>
                  <a:cubicBezTo>
                    <a:pt x="8687" y="431"/>
                    <a:pt x="9206" y="383"/>
                    <a:pt x="9731" y="360"/>
                  </a:cubicBezTo>
                  <a:cubicBezTo>
                    <a:pt x="10124" y="351"/>
                    <a:pt x="10516" y="347"/>
                    <a:pt x="10907" y="347"/>
                  </a:cubicBezTo>
                  <a:cubicBezTo>
                    <a:pt x="11822" y="347"/>
                    <a:pt x="12735" y="367"/>
                    <a:pt x="13660" y="383"/>
                  </a:cubicBezTo>
                  <a:cubicBezTo>
                    <a:pt x="14886" y="403"/>
                    <a:pt x="16129" y="438"/>
                    <a:pt x="17365" y="438"/>
                  </a:cubicBezTo>
                  <a:cubicBezTo>
                    <a:pt x="17656" y="438"/>
                    <a:pt x="17948" y="436"/>
                    <a:pt x="18238" y="431"/>
                  </a:cubicBezTo>
                  <a:cubicBezTo>
                    <a:pt x="18846" y="416"/>
                    <a:pt x="19453" y="408"/>
                    <a:pt x="20060" y="408"/>
                  </a:cubicBezTo>
                  <a:cubicBezTo>
                    <a:pt x="21393" y="408"/>
                    <a:pt x="22726" y="447"/>
                    <a:pt x="24059" y="533"/>
                  </a:cubicBezTo>
                  <a:lnTo>
                    <a:pt x="24626" y="533"/>
                  </a:lnTo>
                  <a:cubicBezTo>
                    <a:pt x="24704" y="533"/>
                    <a:pt x="24775" y="533"/>
                    <a:pt x="24805" y="407"/>
                  </a:cubicBezTo>
                  <a:cubicBezTo>
                    <a:pt x="24578" y="157"/>
                    <a:pt x="24578" y="157"/>
                    <a:pt x="24280" y="157"/>
                  </a:cubicBezTo>
                  <a:cubicBezTo>
                    <a:pt x="23981" y="157"/>
                    <a:pt x="23683" y="133"/>
                    <a:pt x="23361" y="109"/>
                  </a:cubicBezTo>
                  <a:cubicBezTo>
                    <a:pt x="22316" y="85"/>
                    <a:pt x="21247" y="61"/>
                    <a:pt x="20203" y="31"/>
                  </a:cubicBezTo>
                  <a:cubicBezTo>
                    <a:pt x="19509" y="31"/>
                    <a:pt x="18835" y="67"/>
                    <a:pt x="18162" y="67"/>
                  </a:cubicBezTo>
                  <a:cubicBezTo>
                    <a:pt x="18012" y="67"/>
                    <a:pt x="17863" y="65"/>
                    <a:pt x="17713" y="61"/>
                  </a:cubicBezTo>
                  <a:cubicBezTo>
                    <a:pt x="16221" y="61"/>
                    <a:pt x="14728" y="31"/>
                    <a:pt x="13260" y="31"/>
                  </a:cubicBezTo>
                  <a:cubicBezTo>
                    <a:pt x="12663" y="31"/>
                    <a:pt x="12066" y="1"/>
                    <a:pt x="11469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3920;p48">
              <a:extLst>
                <a:ext uri="{FF2B5EF4-FFF2-40B4-BE49-F238E27FC236}">
                  <a16:creationId xmlns:a16="http://schemas.microsoft.com/office/drawing/2014/main" id="{5C350B79-C30B-7C86-5F1C-AC654EBA9FB6}"/>
                </a:ext>
              </a:extLst>
            </p:cNvPr>
            <p:cNvSpPr/>
            <p:nvPr/>
          </p:nvSpPr>
          <p:spPr>
            <a:xfrm>
              <a:off x="4090196" y="3113666"/>
              <a:ext cx="817925" cy="47384"/>
            </a:xfrm>
            <a:custGeom>
              <a:avLst/>
              <a:gdLst/>
              <a:ahLst/>
              <a:cxnLst/>
              <a:rect l="l" t="t" r="r" b="b"/>
              <a:pathLst>
                <a:path w="14776" h="856" extrusionOk="0">
                  <a:moveTo>
                    <a:pt x="14477" y="0"/>
                  </a:moveTo>
                  <a:cubicBezTo>
                    <a:pt x="13856" y="24"/>
                    <a:pt x="13211" y="48"/>
                    <a:pt x="12585" y="48"/>
                  </a:cubicBezTo>
                  <a:cubicBezTo>
                    <a:pt x="11170" y="48"/>
                    <a:pt x="9749" y="72"/>
                    <a:pt x="8334" y="126"/>
                  </a:cubicBezTo>
                  <a:cubicBezTo>
                    <a:pt x="7486" y="173"/>
                    <a:pt x="6645" y="173"/>
                    <a:pt x="5773" y="197"/>
                  </a:cubicBezTo>
                  <a:cubicBezTo>
                    <a:pt x="5098" y="221"/>
                    <a:pt x="4430" y="221"/>
                    <a:pt x="3755" y="245"/>
                  </a:cubicBezTo>
                  <a:cubicBezTo>
                    <a:pt x="3336" y="245"/>
                    <a:pt x="2924" y="273"/>
                    <a:pt x="2516" y="273"/>
                  </a:cubicBezTo>
                  <a:cubicBezTo>
                    <a:pt x="2249" y="273"/>
                    <a:pt x="1984" y="261"/>
                    <a:pt x="1719" y="221"/>
                  </a:cubicBezTo>
                  <a:cubicBezTo>
                    <a:pt x="1669" y="216"/>
                    <a:pt x="1619" y="214"/>
                    <a:pt x="1569" y="214"/>
                  </a:cubicBezTo>
                  <a:cubicBezTo>
                    <a:pt x="1369" y="214"/>
                    <a:pt x="1169" y="245"/>
                    <a:pt x="973" y="245"/>
                  </a:cubicBezTo>
                  <a:lnTo>
                    <a:pt x="597" y="245"/>
                  </a:lnTo>
                  <a:cubicBezTo>
                    <a:pt x="472" y="245"/>
                    <a:pt x="322" y="221"/>
                    <a:pt x="173" y="221"/>
                  </a:cubicBezTo>
                  <a:cubicBezTo>
                    <a:pt x="78" y="221"/>
                    <a:pt x="48" y="275"/>
                    <a:pt x="24" y="370"/>
                  </a:cubicBezTo>
                  <a:cubicBezTo>
                    <a:pt x="0" y="520"/>
                    <a:pt x="78" y="621"/>
                    <a:pt x="251" y="645"/>
                  </a:cubicBezTo>
                  <a:cubicBezTo>
                    <a:pt x="400" y="669"/>
                    <a:pt x="549" y="669"/>
                    <a:pt x="675" y="669"/>
                  </a:cubicBezTo>
                  <a:cubicBezTo>
                    <a:pt x="1021" y="693"/>
                    <a:pt x="1391" y="723"/>
                    <a:pt x="1743" y="746"/>
                  </a:cubicBezTo>
                  <a:cubicBezTo>
                    <a:pt x="2042" y="746"/>
                    <a:pt x="2340" y="770"/>
                    <a:pt x="2639" y="770"/>
                  </a:cubicBezTo>
                  <a:cubicBezTo>
                    <a:pt x="2788" y="794"/>
                    <a:pt x="2937" y="818"/>
                    <a:pt x="3086" y="818"/>
                  </a:cubicBezTo>
                  <a:cubicBezTo>
                    <a:pt x="3480" y="818"/>
                    <a:pt x="3880" y="818"/>
                    <a:pt x="4280" y="842"/>
                  </a:cubicBezTo>
                  <a:cubicBezTo>
                    <a:pt x="4479" y="842"/>
                    <a:pt x="4689" y="855"/>
                    <a:pt x="4902" y="855"/>
                  </a:cubicBezTo>
                  <a:cubicBezTo>
                    <a:pt x="5009" y="855"/>
                    <a:pt x="5116" y="852"/>
                    <a:pt x="5224" y="842"/>
                  </a:cubicBezTo>
                  <a:cubicBezTo>
                    <a:pt x="5821" y="818"/>
                    <a:pt x="6418" y="794"/>
                    <a:pt x="7015" y="770"/>
                  </a:cubicBezTo>
                  <a:cubicBezTo>
                    <a:pt x="7612" y="746"/>
                    <a:pt x="8209" y="746"/>
                    <a:pt x="8806" y="693"/>
                  </a:cubicBezTo>
                  <a:cubicBezTo>
                    <a:pt x="9600" y="645"/>
                    <a:pt x="10376" y="543"/>
                    <a:pt x="11194" y="543"/>
                  </a:cubicBezTo>
                  <a:cubicBezTo>
                    <a:pt x="11269" y="550"/>
                    <a:pt x="11346" y="552"/>
                    <a:pt x="11423" y="552"/>
                  </a:cubicBezTo>
                  <a:cubicBezTo>
                    <a:pt x="11703" y="552"/>
                    <a:pt x="11996" y="520"/>
                    <a:pt x="12286" y="520"/>
                  </a:cubicBezTo>
                  <a:cubicBezTo>
                    <a:pt x="12638" y="496"/>
                    <a:pt x="12985" y="472"/>
                    <a:pt x="13307" y="448"/>
                  </a:cubicBezTo>
                  <a:lnTo>
                    <a:pt x="13307" y="472"/>
                  </a:lnTo>
                  <a:cubicBezTo>
                    <a:pt x="13490" y="472"/>
                    <a:pt x="13662" y="482"/>
                    <a:pt x="13830" y="482"/>
                  </a:cubicBezTo>
                  <a:cubicBezTo>
                    <a:pt x="13913" y="482"/>
                    <a:pt x="13995" y="480"/>
                    <a:pt x="14077" y="472"/>
                  </a:cubicBezTo>
                  <a:cubicBezTo>
                    <a:pt x="14280" y="448"/>
                    <a:pt x="14477" y="424"/>
                    <a:pt x="14650" y="370"/>
                  </a:cubicBezTo>
                  <a:cubicBezTo>
                    <a:pt x="14728" y="370"/>
                    <a:pt x="14776" y="299"/>
                    <a:pt x="14776" y="221"/>
                  </a:cubicBezTo>
                  <a:cubicBezTo>
                    <a:pt x="14776" y="126"/>
                    <a:pt x="14752" y="72"/>
                    <a:pt x="14650" y="48"/>
                  </a:cubicBezTo>
                  <a:cubicBezTo>
                    <a:pt x="14602" y="24"/>
                    <a:pt x="14555" y="0"/>
                    <a:pt x="14477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3921;p48">
              <a:extLst>
                <a:ext uri="{FF2B5EF4-FFF2-40B4-BE49-F238E27FC236}">
                  <a16:creationId xmlns:a16="http://schemas.microsoft.com/office/drawing/2014/main" id="{0086F9EC-0D21-8AED-8115-D1B1B794F956}"/>
                </a:ext>
              </a:extLst>
            </p:cNvPr>
            <p:cNvSpPr/>
            <p:nvPr/>
          </p:nvSpPr>
          <p:spPr>
            <a:xfrm>
              <a:off x="4406767" y="4274059"/>
              <a:ext cx="270022" cy="351670"/>
            </a:xfrm>
            <a:custGeom>
              <a:avLst/>
              <a:gdLst/>
              <a:ahLst/>
              <a:cxnLst/>
              <a:rect l="l" t="t" r="r" b="b"/>
              <a:pathLst>
                <a:path w="4878" h="6353" extrusionOk="0">
                  <a:moveTo>
                    <a:pt x="3482" y="1261"/>
                  </a:moveTo>
                  <a:cubicBezTo>
                    <a:pt x="3701" y="1261"/>
                    <a:pt x="3921" y="1300"/>
                    <a:pt x="4131" y="1347"/>
                  </a:cubicBezTo>
                  <a:cubicBezTo>
                    <a:pt x="4233" y="1371"/>
                    <a:pt x="4358" y="1401"/>
                    <a:pt x="4478" y="1496"/>
                  </a:cubicBezTo>
                  <a:cubicBezTo>
                    <a:pt x="3885" y="1704"/>
                    <a:pt x="3292" y="1768"/>
                    <a:pt x="2693" y="1768"/>
                  </a:cubicBezTo>
                  <a:cubicBezTo>
                    <a:pt x="2363" y="1768"/>
                    <a:pt x="2031" y="1748"/>
                    <a:pt x="1696" y="1723"/>
                  </a:cubicBezTo>
                  <a:lnTo>
                    <a:pt x="1720" y="1699"/>
                  </a:lnTo>
                  <a:cubicBezTo>
                    <a:pt x="2191" y="1550"/>
                    <a:pt x="2663" y="1401"/>
                    <a:pt x="3134" y="1299"/>
                  </a:cubicBezTo>
                  <a:cubicBezTo>
                    <a:pt x="3249" y="1272"/>
                    <a:pt x="3365" y="1261"/>
                    <a:pt x="3482" y="1261"/>
                  </a:cubicBezTo>
                  <a:close/>
                  <a:moveTo>
                    <a:pt x="3393" y="2766"/>
                  </a:moveTo>
                  <a:cubicBezTo>
                    <a:pt x="3662" y="2766"/>
                    <a:pt x="3930" y="2835"/>
                    <a:pt x="4155" y="2965"/>
                  </a:cubicBezTo>
                  <a:cubicBezTo>
                    <a:pt x="4107" y="3042"/>
                    <a:pt x="4006" y="3066"/>
                    <a:pt x="3910" y="3090"/>
                  </a:cubicBezTo>
                  <a:cubicBezTo>
                    <a:pt x="3674" y="3154"/>
                    <a:pt x="3439" y="3166"/>
                    <a:pt x="3204" y="3166"/>
                  </a:cubicBezTo>
                  <a:cubicBezTo>
                    <a:pt x="3066" y="3166"/>
                    <a:pt x="2927" y="3162"/>
                    <a:pt x="2788" y="3162"/>
                  </a:cubicBezTo>
                  <a:cubicBezTo>
                    <a:pt x="2663" y="3162"/>
                    <a:pt x="2537" y="3138"/>
                    <a:pt x="2418" y="3138"/>
                  </a:cubicBezTo>
                  <a:cubicBezTo>
                    <a:pt x="2685" y="2884"/>
                    <a:pt x="3041" y="2766"/>
                    <a:pt x="3393" y="2766"/>
                  </a:cubicBezTo>
                  <a:close/>
                  <a:moveTo>
                    <a:pt x="2936" y="0"/>
                  </a:moveTo>
                  <a:cubicBezTo>
                    <a:pt x="2390" y="0"/>
                    <a:pt x="1842" y="79"/>
                    <a:pt x="1320" y="230"/>
                  </a:cubicBezTo>
                  <a:cubicBezTo>
                    <a:pt x="1021" y="302"/>
                    <a:pt x="723" y="427"/>
                    <a:pt x="448" y="553"/>
                  </a:cubicBezTo>
                  <a:cubicBezTo>
                    <a:pt x="275" y="624"/>
                    <a:pt x="126" y="774"/>
                    <a:pt x="78" y="977"/>
                  </a:cubicBezTo>
                  <a:cubicBezTo>
                    <a:pt x="0" y="1323"/>
                    <a:pt x="179" y="1645"/>
                    <a:pt x="526" y="1795"/>
                  </a:cubicBezTo>
                  <a:cubicBezTo>
                    <a:pt x="597" y="1818"/>
                    <a:pt x="675" y="1872"/>
                    <a:pt x="800" y="1896"/>
                  </a:cubicBezTo>
                  <a:cubicBezTo>
                    <a:pt x="627" y="2021"/>
                    <a:pt x="573" y="2195"/>
                    <a:pt x="549" y="2344"/>
                  </a:cubicBezTo>
                  <a:cubicBezTo>
                    <a:pt x="502" y="2565"/>
                    <a:pt x="526" y="2744"/>
                    <a:pt x="675" y="2893"/>
                  </a:cubicBezTo>
                  <a:cubicBezTo>
                    <a:pt x="896" y="3114"/>
                    <a:pt x="1146" y="3239"/>
                    <a:pt x="1421" y="3341"/>
                  </a:cubicBezTo>
                  <a:cubicBezTo>
                    <a:pt x="1523" y="3365"/>
                    <a:pt x="1618" y="3388"/>
                    <a:pt x="1743" y="3412"/>
                  </a:cubicBezTo>
                  <a:cubicBezTo>
                    <a:pt x="1594" y="3884"/>
                    <a:pt x="1642" y="4385"/>
                    <a:pt x="1672" y="4857"/>
                  </a:cubicBezTo>
                  <a:cubicBezTo>
                    <a:pt x="1672" y="5353"/>
                    <a:pt x="1672" y="5848"/>
                    <a:pt x="1869" y="6326"/>
                  </a:cubicBezTo>
                  <a:cubicBezTo>
                    <a:pt x="1918" y="6343"/>
                    <a:pt x="1960" y="6352"/>
                    <a:pt x="1997" y="6352"/>
                  </a:cubicBezTo>
                  <a:cubicBezTo>
                    <a:pt x="2110" y="6352"/>
                    <a:pt x="2167" y="6270"/>
                    <a:pt x="2167" y="6099"/>
                  </a:cubicBezTo>
                  <a:cubicBezTo>
                    <a:pt x="2167" y="6051"/>
                    <a:pt x="2143" y="5997"/>
                    <a:pt x="2120" y="5950"/>
                  </a:cubicBezTo>
                  <a:cubicBezTo>
                    <a:pt x="2120" y="5848"/>
                    <a:pt x="2066" y="5729"/>
                    <a:pt x="2066" y="5627"/>
                  </a:cubicBezTo>
                  <a:cubicBezTo>
                    <a:pt x="2042" y="5227"/>
                    <a:pt x="2018" y="4833"/>
                    <a:pt x="1994" y="4433"/>
                  </a:cubicBezTo>
                  <a:cubicBezTo>
                    <a:pt x="1970" y="4260"/>
                    <a:pt x="1970" y="4111"/>
                    <a:pt x="1994" y="3938"/>
                  </a:cubicBezTo>
                  <a:cubicBezTo>
                    <a:pt x="2018" y="3788"/>
                    <a:pt x="2042" y="3609"/>
                    <a:pt x="2090" y="3436"/>
                  </a:cubicBezTo>
                  <a:lnTo>
                    <a:pt x="2442" y="3436"/>
                  </a:lnTo>
                  <a:cubicBezTo>
                    <a:pt x="2672" y="3449"/>
                    <a:pt x="2903" y="3462"/>
                    <a:pt x="3130" y="3462"/>
                  </a:cubicBezTo>
                  <a:cubicBezTo>
                    <a:pt x="3344" y="3462"/>
                    <a:pt x="3555" y="3450"/>
                    <a:pt x="3761" y="3412"/>
                  </a:cubicBezTo>
                  <a:cubicBezTo>
                    <a:pt x="3958" y="3388"/>
                    <a:pt x="4155" y="3341"/>
                    <a:pt x="4328" y="3215"/>
                  </a:cubicBezTo>
                  <a:cubicBezTo>
                    <a:pt x="4603" y="3066"/>
                    <a:pt x="4579" y="2792"/>
                    <a:pt x="4305" y="2666"/>
                  </a:cubicBezTo>
                  <a:cubicBezTo>
                    <a:pt x="4012" y="2520"/>
                    <a:pt x="3690" y="2439"/>
                    <a:pt x="3360" y="2439"/>
                  </a:cubicBezTo>
                  <a:cubicBezTo>
                    <a:pt x="3246" y="2439"/>
                    <a:pt x="3130" y="2449"/>
                    <a:pt x="3015" y="2469"/>
                  </a:cubicBezTo>
                  <a:cubicBezTo>
                    <a:pt x="2615" y="2541"/>
                    <a:pt x="2293" y="2768"/>
                    <a:pt x="1970" y="3012"/>
                  </a:cubicBezTo>
                  <a:cubicBezTo>
                    <a:pt x="1924" y="3038"/>
                    <a:pt x="1882" y="3095"/>
                    <a:pt x="1841" y="3095"/>
                  </a:cubicBezTo>
                  <a:cubicBezTo>
                    <a:pt x="1834" y="3095"/>
                    <a:pt x="1828" y="3093"/>
                    <a:pt x="1821" y="3090"/>
                  </a:cubicBezTo>
                  <a:cubicBezTo>
                    <a:pt x="1523" y="3066"/>
                    <a:pt x="1248" y="2989"/>
                    <a:pt x="1021" y="2792"/>
                  </a:cubicBezTo>
                  <a:cubicBezTo>
                    <a:pt x="800" y="2642"/>
                    <a:pt x="776" y="2517"/>
                    <a:pt x="872" y="2266"/>
                  </a:cubicBezTo>
                  <a:cubicBezTo>
                    <a:pt x="964" y="2066"/>
                    <a:pt x="1114" y="1964"/>
                    <a:pt x="1310" y="1964"/>
                  </a:cubicBezTo>
                  <a:cubicBezTo>
                    <a:pt x="1330" y="1964"/>
                    <a:pt x="1352" y="1965"/>
                    <a:pt x="1373" y="1968"/>
                  </a:cubicBezTo>
                  <a:cubicBezTo>
                    <a:pt x="1812" y="2019"/>
                    <a:pt x="2252" y="2057"/>
                    <a:pt x="2699" y="2057"/>
                  </a:cubicBezTo>
                  <a:cubicBezTo>
                    <a:pt x="2934" y="2057"/>
                    <a:pt x="3170" y="2046"/>
                    <a:pt x="3409" y="2021"/>
                  </a:cubicBezTo>
                  <a:cubicBezTo>
                    <a:pt x="3761" y="1968"/>
                    <a:pt x="4084" y="1872"/>
                    <a:pt x="4430" y="1795"/>
                  </a:cubicBezTo>
                  <a:cubicBezTo>
                    <a:pt x="4531" y="1771"/>
                    <a:pt x="4627" y="1723"/>
                    <a:pt x="4728" y="1669"/>
                  </a:cubicBezTo>
                  <a:cubicBezTo>
                    <a:pt x="4878" y="1550"/>
                    <a:pt x="4854" y="1401"/>
                    <a:pt x="4728" y="1275"/>
                  </a:cubicBezTo>
                  <a:cubicBezTo>
                    <a:pt x="4681" y="1251"/>
                    <a:pt x="4627" y="1221"/>
                    <a:pt x="4579" y="1198"/>
                  </a:cubicBezTo>
                  <a:cubicBezTo>
                    <a:pt x="4259" y="1055"/>
                    <a:pt x="3927" y="982"/>
                    <a:pt x="3585" y="982"/>
                  </a:cubicBezTo>
                  <a:cubicBezTo>
                    <a:pt x="3398" y="982"/>
                    <a:pt x="3207" y="1004"/>
                    <a:pt x="3015" y="1048"/>
                  </a:cubicBezTo>
                  <a:cubicBezTo>
                    <a:pt x="2490" y="1150"/>
                    <a:pt x="1994" y="1323"/>
                    <a:pt x="1469" y="1448"/>
                  </a:cubicBezTo>
                  <a:cubicBezTo>
                    <a:pt x="1397" y="1472"/>
                    <a:pt x="1296" y="1496"/>
                    <a:pt x="1224" y="1550"/>
                  </a:cubicBezTo>
                  <a:cubicBezTo>
                    <a:pt x="1128" y="1616"/>
                    <a:pt x="1033" y="1642"/>
                    <a:pt x="940" y="1642"/>
                  </a:cubicBezTo>
                  <a:cubicBezTo>
                    <a:pt x="790" y="1642"/>
                    <a:pt x="647" y="1574"/>
                    <a:pt x="526" y="1496"/>
                  </a:cubicBezTo>
                  <a:cubicBezTo>
                    <a:pt x="275" y="1347"/>
                    <a:pt x="275" y="1024"/>
                    <a:pt x="502" y="851"/>
                  </a:cubicBezTo>
                  <a:cubicBezTo>
                    <a:pt x="573" y="774"/>
                    <a:pt x="699" y="702"/>
                    <a:pt x="800" y="678"/>
                  </a:cubicBezTo>
                  <a:cubicBezTo>
                    <a:pt x="1075" y="577"/>
                    <a:pt x="1373" y="475"/>
                    <a:pt x="1642" y="404"/>
                  </a:cubicBezTo>
                  <a:cubicBezTo>
                    <a:pt x="2317" y="254"/>
                    <a:pt x="2985" y="230"/>
                    <a:pt x="3684" y="230"/>
                  </a:cubicBezTo>
                  <a:lnTo>
                    <a:pt x="3910" y="230"/>
                  </a:lnTo>
                  <a:cubicBezTo>
                    <a:pt x="3934" y="207"/>
                    <a:pt x="3934" y="207"/>
                    <a:pt x="3934" y="177"/>
                  </a:cubicBezTo>
                  <a:cubicBezTo>
                    <a:pt x="3881" y="153"/>
                    <a:pt x="3833" y="105"/>
                    <a:pt x="3761" y="81"/>
                  </a:cubicBezTo>
                  <a:cubicBezTo>
                    <a:pt x="3684" y="57"/>
                    <a:pt x="3582" y="27"/>
                    <a:pt x="3487" y="27"/>
                  </a:cubicBezTo>
                  <a:cubicBezTo>
                    <a:pt x="3304" y="9"/>
                    <a:pt x="3120" y="0"/>
                    <a:pt x="2936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3922;p48">
              <a:extLst>
                <a:ext uri="{FF2B5EF4-FFF2-40B4-BE49-F238E27FC236}">
                  <a16:creationId xmlns:a16="http://schemas.microsoft.com/office/drawing/2014/main" id="{7D2D1DEA-4998-5139-E849-44C5F8706587}"/>
                </a:ext>
              </a:extLst>
            </p:cNvPr>
            <p:cNvSpPr/>
            <p:nvPr/>
          </p:nvSpPr>
          <p:spPr>
            <a:xfrm>
              <a:off x="3886271" y="1835811"/>
              <a:ext cx="166951" cy="233986"/>
            </a:xfrm>
            <a:custGeom>
              <a:avLst/>
              <a:gdLst/>
              <a:ahLst/>
              <a:cxnLst/>
              <a:rect l="l" t="t" r="r" b="b"/>
              <a:pathLst>
                <a:path w="3016" h="4227" extrusionOk="0">
                  <a:moveTo>
                    <a:pt x="2858" y="1"/>
                  </a:moveTo>
                  <a:cubicBezTo>
                    <a:pt x="2826" y="1"/>
                    <a:pt x="2792" y="18"/>
                    <a:pt x="2741" y="47"/>
                  </a:cubicBezTo>
                  <a:cubicBezTo>
                    <a:pt x="2687" y="77"/>
                    <a:pt x="2639" y="101"/>
                    <a:pt x="2592" y="149"/>
                  </a:cubicBezTo>
                  <a:cubicBezTo>
                    <a:pt x="2317" y="423"/>
                    <a:pt x="2042" y="698"/>
                    <a:pt x="1792" y="997"/>
                  </a:cubicBezTo>
                  <a:cubicBezTo>
                    <a:pt x="1595" y="1194"/>
                    <a:pt x="1445" y="1444"/>
                    <a:pt x="1272" y="1641"/>
                  </a:cubicBezTo>
                  <a:cubicBezTo>
                    <a:pt x="699" y="2286"/>
                    <a:pt x="329" y="3032"/>
                    <a:pt x="54" y="3856"/>
                  </a:cubicBezTo>
                  <a:cubicBezTo>
                    <a:pt x="30" y="3928"/>
                    <a:pt x="1" y="4029"/>
                    <a:pt x="30" y="4107"/>
                  </a:cubicBezTo>
                  <a:cubicBezTo>
                    <a:pt x="30" y="4155"/>
                    <a:pt x="78" y="4226"/>
                    <a:pt x="102" y="4226"/>
                  </a:cubicBezTo>
                  <a:cubicBezTo>
                    <a:pt x="150" y="4226"/>
                    <a:pt x="227" y="4202"/>
                    <a:pt x="275" y="4155"/>
                  </a:cubicBezTo>
                  <a:cubicBezTo>
                    <a:pt x="299" y="4131"/>
                    <a:pt x="299" y="4077"/>
                    <a:pt x="329" y="4029"/>
                  </a:cubicBezTo>
                  <a:cubicBezTo>
                    <a:pt x="424" y="3808"/>
                    <a:pt x="502" y="3581"/>
                    <a:pt x="627" y="3384"/>
                  </a:cubicBezTo>
                  <a:cubicBezTo>
                    <a:pt x="974" y="2764"/>
                    <a:pt x="1296" y="2137"/>
                    <a:pt x="1720" y="1570"/>
                  </a:cubicBezTo>
                  <a:cubicBezTo>
                    <a:pt x="2066" y="1122"/>
                    <a:pt x="2418" y="674"/>
                    <a:pt x="2866" y="298"/>
                  </a:cubicBezTo>
                  <a:cubicBezTo>
                    <a:pt x="2914" y="250"/>
                    <a:pt x="2962" y="197"/>
                    <a:pt x="3015" y="125"/>
                  </a:cubicBezTo>
                  <a:cubicBezTo>
                    <a:pt x="2941" y="37"/>
                    <a:pt x="2903" y="1"/>
                    <a:pt x="2858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3923;p48">
              <a:extLst>
                <a:ext uri="{FF2B5EF4-FFF2-40B4-BE49-F238E27FC236}">
                  <a16:creationId xmlns:a16="http://schemas.microsoft.com/office/drawing/2014/main" id="{FB711A6C-E4A3-A909-9995-D7162047B1B4}"/>
                </a:ext>
              </a:extLst>
            </p:cNvPr>
            <p:cNvSpPr/>
            <p:nvPr/>
          </p:nvSpPr>
          <p:spPr>
            <a:xfrm>
              <a:off x="4309288" y="1506176"/>
              <a:ext cx="348349" cy="40465"/>
            </a:xfrm>
            <a:custGeom>
              <a:avLst/>
              <a:gdLst/>
              <a:ahLst/>
              <a:cxnLst/>
              <a:rect l="l" t="t" r="r" b="b"/>
              <a:pathLst>
                <a:path w="6293" h="731" extrusionOk="0">
                  <a:moveTo>
                    <a:pt x="3759" y="1"/>
                  </a:moveTo>
                  <a:cubicBezTo>
                    <a:pt x="3225" y="1"/>
                    <a:pt x="2689" y="50"/>
                    <a:pt x="2161" y="110"/>
                  </a:cubicBezTo>
                  <a:cubicBezTo>
                    <a:pt x="1588" y="158"/>
                    <a:pt x="991" y="283"/>
                    <a:pt x="418" y="385"/>
                  </a:cubicBezTo>
                  <a:cubicBezTo>
                    <a:pt x="299" y="408"/>
                    <a:pt x="197" y="432"/>
                    <a:pt x="72" y="510"/>
                  </a:cubicBezTo>
                  <a:cubicBezTo>
                    <a:pt x="24" y="534"/>
                    <a:pt x="24" y="605"/>
                    <a:pt x="0" y="659"/>
                  </a:cubicBezTo>
                  <a:cubicBezTo>
                    <a:pt x="48" y="683"/>
                    <a:pt x="96" y="707"/>
                    <a:pt x="149" y="731"/>
                  </a:cubicBezTo>
                  <a:cubicBezTo>
                    <a:pt x="173" y="731"/>
                    <a:pt x="197" y="707"/>
                    <a:pt x="221" y="707"/>
                  </a:cubicBezTo>
                  <a:cubicBezTo>
                    <a:pt x="370" y="683"/>
                    <a:pt x="543" y="659"/>
                    <a:pt x="716" y="629"/>
                  </a:cubicBezTo>
                  <a:cubicBezTo>
                    <a:pt x="1266" y="534"/>
                    <a:pt x="1791" y="432"/>
                    <a:pt x="2334" y="361"/>
                  </a:cubicBezTo>
                  <a:cubicBezTo>
                    <a:pt x="2609" y="307"/>
                    <a:pt x="2884" y="331"/>
                    <a:pt x="3158" y="307"/>
                  </a:cubicBezTo>
                  <a:cubicBezTo>
                    <a:pt x="3402" y="286"/>
                    <a:pt x="3648" y="274"/>
                    <a:pt x="3894" y="274"/>
                  </a:cubicBezTo>
                  <a:cubicBezTo>
                    <a:pt x="4195" y="274"/>
                    <a:pt x="4498" y="291"/>
                    <a:pt x="4800" y="331"/>
                  </a:cubicBezTo>
                  <a:cubicBezTo>
                    <a:pt x="5098" y="361"/>
                    <a:pt x="5421" y="432"/>
                    <a:pt x="5719" y="480"/>
                  </a:cubicBezTo>
                  <a:cubicBezTo>
                    <a:pt x="5845" y="510"/>
                    <a:pt x="5970" y="534"/>
                    <a:pt x="6089" y="558"/>
                  </a:cubicBezTo>
                  <a:cubicBezTo>
                    <a:pt x="6112" y="563"/>
                    <a:pt x="6133" y="566"/>
                    <a:pt x="6153" y="566"/>
                  </a:cubicBezTo>
                  <a:cubicBezTo>
                    <a:pt x="6223" y="566"/>
                    <a:pt x="6274" y="530"/>
                    <a:pt x="6292" y="432"/>
                  </a:cubicBezTo>
                  <a:cubicBezTo>
                    <a:pt x="6239" y="283"/>
                    <a:pt x="6089" y="283"/>
                    <a:pt x="5970" y="259"/>
                  </a:cubicBezTo>
                  <a:cubicBezTo>
                    <a:pt x="5594" y="182"/>
                    <a:pt x="5248" y="134"/>
                    <a:pt x="4872" y="86"/>
                  </a:cubicBezTo>
                  <a:cubicBezTo>
                    <a:pt x="4504" y="25"/>
                    <a:pt x="4132" y="1"/>
                    <a:pt x="3759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3924;p48">
              <a:extLst>
                <a:ext uri="{FF2B5EF4-FFF2-40B4-BE49-F238E27FC236}">
                  <a16:creationId xmlns:a16="http://schemas.microsoft.com/office/drawing/2014/main" id="{59FCAF0F-8BC5-89F5-D970-F5693992FC4B}"/>
                </a:ext>
              </a:extLst>
            </p:cNvPr>
            <p:cNvSpPr/>
            <p:nvPr/>
          </p:nvSpPr>
          <p:spPr>
            <a:xfrm>
              <a:off x="3881012" y="2372748"/>
              <a:ext cx="68751" cy="254356"/>
            </a:xfrm>
            <a:custGeom>
              <a:avLst/>
              <a:gdLst/>
              <a:ahLst/>
              <a:cxnLst/>
              <a:rect l="l" t="t" r="r" b="b"/>
              <a:pathLst>
                <a:path w="1242" h="4595" extrusionOk="0">
                  <a:moveTo>
                    <a:pt x="173" y="1"/>
                  </a:moveTo>
                  <a:cubicBezTo>
                    <a:pt x="72" y="48"/>
                    <a:pt x="24" y="150"/>
                    <a:pt x="24" y="251"/>
                  </a:cubicBezTo>
                  <a:cubicBezTo>
                    <a:pt x="0" y="472"/>
                    <a:pt x="0" y="675"/>
                    <a:pt x="24" y="896"/>
                  </a:cubicBezTo>
                  <a:cubicBezTo>
                    <a:pt x="48" y="1093"/>
                    <a:pt x="96" y="1272"/>
                    <a:pt x="125" y="1469"/>
                  </a:cubicBezTo>
                  <a:cubicBezTo>
                    <a:pt x="197" y="1917"/>
                    <a:pt x="322" y="2389"/>
                    <a:pt x="448" y="2836"/>
                  </a:cubicBezTo>
                  <a:cubicBezTo>
                    <a:pt x="573" y="3260"/>
                    <a:pt x="669" y="3708"/>
                    <a:pt x="794" y="4132"/>
                  </a:cubicBezTo>
                  <a:cubicBezTo>
                    <a:pt x="842" y="4257"/>
                    <a:pt x="896" y="4353"/>
                    <a:pt x="919" y="4478"/>
                  </a:cubicBezTo>
                  <a:cubicBezTo>
                    <a:pt x="957" y="4538"/>
                    <a:pt x="997" y="4595"/>
                    <a:pt x="1058" y="4595"/>
                  </a:cubicBezTo>
                  <a:cubicBezTo>
                    <a:pt x="1076" y="4595"/>
                    <a:pt x="1095" y="4590"/>
                    <a:pt x="1116" y="4580"/>
                  </a:cubicBezTo>
                  <a:cubicBezTo>
                    <a:pt x="1218" y="4556"/>
                    <a:pt x="1242" y="4454"/>
                    <a:pt x="1218" y="4353"/>
                  </a:cubicBezTo>
                  <a:cubicBezTo>
                    <a:pt x="1170" y="4132"/>
                    <a:pt x="1116" y="3905"/>
                    <a:pt x="1045" y="3684"/>
                  </a:cubicBezTo>
                  <a:cubicBezTo>
                    <a:pt x="722" y="2586"/>
                    <a:pt x="519" y="1493"/>
                    <a:pt x="346" y="401"/>
                  </a:cubicBezTo>
                  <a:cubicBezTo>
                    <a:pt x="322" y="251"/>
                    <a:pt x="275" y="126"/>
                    <a:pt x="173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5" name="Google Shape;3925;p48">
              <a:extLst>
                <a:ext uri="{FF2B5EF4-FFF2-40B4-BE49-F238E27FC236}">
                  <a16:creationId xmlns:a16="http://schemas.microsoft.com/office/drawing/2014/main" id="{348311E6-36EC-5ACA-CADE-7297BDC02903}"/>
                </a:ext>
              </a:extLst>
            </p:cNvPr>
            <p:cNvSpPr/>
            <p:nvPr/>
          </p:nvSpPr>
          <p:spPr>
            <a:xfrm>
              <a:off x="4161880" y="3245852"/>
              <a:ext cx="67478" cy="217102"/>
            </a:xfrm>
            <a:custGeom>
              <a:avLst/>
              <a:gdLst/>
              <a:ahLst/>
              <a:cxnLst/>
              <a:rect l="l" t="t" r="r" b="b"/>
              <a:pathLst>
                <a:path w="1219" h="3922" extrusionOk="0">
                  <a:moveTo>
                    <a:pt x="72" y="0"/>
                  </a:moveTo>
                  <a:cubicBezTo>
                    <a:pt x="24" y="48"/>
                    <a:pt x="0" y="96"/>
                    <a:pt x="0" y="149"/>
                  </a:cubicBezTo>
                  <a:cubicBezTo>
                    <a:pt x="0" y="245"/>
                    <a:pt x="24" y="370"/>
                    <a:pt x="48" y="496"/>
                  </a:cubicBezTo>
                  <a:cubicBezTo>
                    <a:pt x="96" y="746"/>
                    <a:pt x="150" y="991"/>
                    <a:pt x="221" y="1242"/>
                  </a:cubicBezTo>
                  <a:cubicBezTo>
                    <a:pt x="245" y="1343"/>
                    <a:pt x="245" y="1469"/>
                    <a:pt x="275" y="1588"/>
                  </a:cubicBezTo>
                  <a:cubicBezTo>
                    <a:pt x="347" y="1839"/>
                    <a:pt x="424" y="2066"/>
                    <a:pt x="472" y="2311"/>
                  </a:cubicBezTo>
                  <a:cubicBezTo>
                    <a:pt x="597" y="2758"/>
                    <a:pt x="693" y="3230"/>
                    <a:pt x="818" y="3678"/>
                  </a:cubicBezTo>
                  <a:cubicBezTo>
                    <a:pt x="860" y="3853"/>
                    <a:pt x="926" y="3921"/>
                    <a:pt x="1070" y="3921"/>
                  </a:cubicBezTo>
                  <a:cubicBezTo>
                    <a:pt x="1112" y="3921"/>
                    <a:pt x="1161" y="3915"/>
                    <a:pt x="1218" y="3904"/>
                  </a:cubicBezTo>
                  <a:cubicBezTo>
                    <a:pt x="1218" y="3827"/>
                    <a:pt x="1194" y="3755"/>
                    <a:pt x="1171" y="3678"/>
                  </a:cubicBezTo>
                  <a:cubicBezTo>
                    <a:pt x="1117" y="3457"/>
                    <a:pt x="1045" y="3230"/>
                    <a:pt x="991" y="3009"/>
                  </a:cubicBezTo>
                  <a:cubicBezTo>
                    <a:pt x="872" y="2561"/>
                    <a:pt x="747" y="2114"/>
                    <a:pt x="621" y="1690"/>
                  </a:cubicBezTo>
                  <a:cubicBezTo>
                    <a:pt x="597" y="1588"/>
                    <a:pt x="544" y="1493"/>
                    <a:pt x="520" y="1391"/>
                  </a:cubicBezTo>
                  <a:cubicBezTo>
                    <a:pt x="395" y="967"/>
                    <a:pt x="275" y="573"/>
                    <a:pt x="150" y="173"/>
                  </a:cubicBezTo>
                  <a:cubicBezTo>
                    <a:pt x="126" y="96"/>
                    <a:pt x="96" y="48"/>
                    <a:pt x="72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3926;p48">
              <a:extLst>
                <a:ext uri="{FF2B5EF4-FFF2-40B4-BE49-F238E27FC236}">
                  <a16:creationId xmlns:a16="http://schemas.microsoft.com/office/drawing/2014/main" id="{D26D2B8C-005A-2521-374C-65613E884D31}"/>
                </a:ext>
              </a:extLst>
            </p:cNvPr>
            <p:cNvSpPr/>
            <p:nvPr/>
          </p:nvSpPr>
          <p:spPr>
            <a:xfrm>
              <a:off x="4007552" y="2825824"/>
              <a:ext cx="66149" cy="138166"/>
            </a:xfrm>
            <a:custGeom>
              <a:avLst/>
              <a:gdLst/>
              <a:ahLst/>
              <a:cxnLst/>
              <a:rect l="l" t="t" r="r" b="b"/>
              <a:pathLst>
                <a:path w="1195" h="2496" extrusionOk="0">
                  <a:moveTo>
                    <a:pt x="198" y="0"/>
                  </a:moveTo>
                  <a:cubicBezTo>
                    <a:pt x="102" y="24"/>
                    <a:pt x="1" y="102"/>
                    <a:pt x="1" y="174"/>
                  </a:cubicBezTo>
                  <a:cubicBezTo>
                    <a:pt x="1" y="251"/>
                    <a:pt x="24" y="299"/>
                    <a:pt x="48" y="371"/>
                  </a:cubicBezTo>
                  <a:cubicBezTo>
                    <a:pt x="126" y="520"/>
                    <a:pt x="198" y="645"/>
                    <a:pt x="275" y="794"/>
                  </a:cubicBezTo>
                  <a:cubicBezTo>
                    <a:pt x="448" y="1266"/>
                    <a:pt x="645" y="1744"/>
                    <a:pt x="848" y="2215"/>
                  </a:cubicBezTo>
                  <a:cubicBezTo>
                    <a:pt x="872" y="2287"/>
                    <a:pt x="896" y="2364"/>
                    <a:pt x="944" y="2412"/>
                  </a:cubicBezTo>
                  <a:cubicBezTo>
                    <a:pt x="969" y="2452"/>
                    <a:pt x="1039" y="2496"/>
                    <a:pt x="1075" y="2496"/>
                  </a:cubicBezTo>
                  <a:cubicBezTo>
                    <a:pt x="1083" y="2496"/>
                    <a:pt x="1089" y="2494"/>
                    <a:pt x="1093" y="2490"/>
                  </a:cubicBezTo>
                  <a:cubicBezTo>
                    <a:pt x="1147" y="2460"/>
                    <a:pt x="1171" y="2388"/>
                    <a:pt x="1195" y="2364"/>
                  </a:cubicBezTo>
                  <a:cubicBezTo>
                    <a:pt x="1171" y="2263"/>
                    <a:pt x="1171" y="2215"/>
                    <a:pt x="1147" y="2162"/>
                  </a:cubicBezTo>
                  <a:cubicBezTo>
                    <a:pt x="920" y="1469"/>
                    <a:pt x="645" y="771"/>
                    <a:pt x="347" y="126"/>
                  </a:cubicBezTo>
                  <a:cubicBezTo>
                    <a:pt x="323" y="48"/>
                    <a:pt x="275" y="0"/>
                    <a:pt x="198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3927;p48">
              <a:extLst>
                <a:ext uri="{FF2B5EF4-FFF2-40B4-BE49-F238E27FC236}">
                  <a16:creationId xmlns:a16="http://schemas.microsoft.com/office/drawing/2014/main" id="{2B16E177-CDBD-C1CE-19CF-22CB981DF5E8}"/>
                </a:ext>
              </a:extLst>
            </p:cNvPr>
            <p:cNvSpPr/>
            <p:nvPr/>
          </p:nvSpPr>
          <p:spPr>
            <a:xfrm>
              <a:off x="3947105" y="2638449"/>
              <a:ext cx="21865" cy="23581"/>
            </a:xfrm>
            <a:custGeom>
              <a:avLst/>
              <a:gdLst/>
              <a:ahLst/>
              <a:cxnLst/>
              <a:rect l="l" t="t" r="r" b="b"/>
              <a:pathLst>
                <a:path w="395" h="426" extrusionOk="0">
                  <a:moveTo>
                    <a:pt x="173" y="0"/>
                  </a:moveTo>
                  <a:cubicBezTo>
                    <a:pt x="72" y="24"/>
                    <a:pt x="0" y="102"/>
                    <a:pt x="0" y="203"/>
                  </a:cubicBezTo>
                  <a:cubicBezTo>
                    <a:pt x="0" y="299"/>
                    <a:pt x="72" y="353"/>
                    <a:pt x="149" y="400"/>
                  </a:cubicBezTo>
                  <a:cubicBezTo>
                    <a:pt x="175" y="417"/>
                    <a:pt x="198" y="425"/>
                    <a:pt x="219" y="425"/>
                  </a:cubicBezTo>
                  <a:cubicBezTo>
                    <a:pt x="258" y="425"/>
                    <a:pt x="292" y="399"/>
                    <a:pt x="322" y="353"/>
                  </a:cubicBezTo>
                  <a:cubicBezTo>
                    <a:pt x="394" y="203"/>
                    <a:pt x="370" y="126"/>
                    <a:pt x="173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3928;p48">
              <a:extLst>
                <a:ext uri="{FF2B5EF4-FFF2-40B4-BE49-F238E27FC236}">
                  <a16:creationId xmlns:a16="http://schemas.microsoft.com/office/drawing/2014/main" id="{28EBB18C-CBD2-EDA8-C29D-FB6A9C74810E}"/>
                </a:ext>
              </a:extLst>
            </p:cNvPr>
            <p:cNvSpPr/>
            <p:nvPr/>
          </p:nvSpPr>
          <p:spPr>
            <a:xfrm>
              <a:off x="4083221" y="2994765"/>
              <a:ext cx="16607" cy="21367"/>
            </a:xfrm>
            <a:custGeom>
              <a:avLst/>
              <a:gdLst/>
              <a:ahLst/>
              <a:cxnLst/>
              <a:rect l="l" t="t" r="r" b="b"/>
              <a:pathLst>
                <a:path w="300" h="386" extrusionOk="0">
                  <a:moveTo>
                    <a:pt x="177" y="1"/>
                  </a:moveTo>
                  <a:cubicBezTo>
                    <a:pt x="168" y="1"/>
                    <a:pt x="159" y="2"/>
                    <a:pt x="150" y="5"/>
                  </a:cubicBezTo>
                  <a:cubicBezTo>
                    <a:pt x="78" y="5"/>
                    <a:pt x="1" y="106"/>
                    <a:pt x="1" y="208"/>
                  </a:cubicBezTo>
                  <a:cubicBezTo>
                    <a:pt x="1" y="317"/>
                    <a:pt x="41" y="386"/>
                    <a:pt x="99" y="386"/>
                  </a:cubicBezTo>
                  <a:cubicBezTo>
                    <a:pt x="108" y="386"/>
                    <a:pt x="117" y="384"/>
                    <a:pt x="126" y="381"/>
                  </a:cubicBezTo>
                  <a:cubicBezTo>
                    <a:pt x="228" y="381"/>
                    <a:pt x="299" y="304"/>
                    <a:pt x="299" y="184"/>
                  </a:cubicBezTo>
                  <a:cubicBezTo>
                    <a:pt x="278" y="74"/>
                    <a:pt x="239" y="1"/>
                    <a:pt x="177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3929;p48">
              <a:extLst>
                <a:ext uri="{FF2B5EF4-FFF2-40B4-BE49-F238E27FC236}">
                  <a16:creationId xmlns:a16="http://schemas.microsoft.com/office/drawing/2014/main" id="{6F0A0B05-46C3-FCDB-277E-0E242DC27A91}"/>
                </a:ext>
              </a:extLst>
            </p:cNvPr>
            <p:cNvSpPr/>
            <p:nvPr/>
          </p:nvSpPr>
          <p:spPr>
            <a:xfrm>
              <a:off x="4230630" y="3486754"/>
              <a:ext cx="20869" cy="17880"/>
            </a:xfrm>
            <a:custGeom>
              <a:avLst/>
              <a:gdLst/>
              <a:ahLst/>
              <a:cxnLst/>
              <a:rect l="l" t="t" r="r" b="b"/>
              <a:pathLst>
                <a:path w="377" h="323" extrusionOk="0">
                  <a:moveTo>
                    <a:pt x="149" y="0"/>
                  </a:moveTo>
                  <a:cubicBezTo>
                    <a:pt x="126" y="0"/>
                    <a:pt x="126" y="0"/>
                    <a:pt x="102" y="24"/>
                  </a:cubicBezTo>
                  <a:cubicBezTo>
                    <a:pt x="78" y="72"/>
                    <a:pt x="0" y="126"/>
                    <a:pt x="0" y="149"/>
                  </a:cubicBezTo>
                  <a:cubicBezTo>
                    <a:pt x="24" y="221"/>
                    <a:pt x="102" y="251"/>
                    <a:pt x="149" y="323"/>
                  </a:cubicBezTo>
                  <a:cubicBezTo>
                    <a:pt x="251" y="275"/>
                    <a:pt x="323" y="221"/>
                    <a:pt x="346" y="173"/>
                  </a:cubicBezTo>
                  <a:cubicBezTo>
                    <a:pt x="376" y="149"/>
                    <a:pt x="376" y="24"/>
                    <a:pt x="346" y="24"/>
                  </a:cubicBezTo>
                  <a:cubicBezTo>
                    <a:pt x="275" y="0"/>
                    <a:pt x="197" y="0"/>
                    <a:pt x="149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3930;p48">
              <a:extLst>
                <a:ext uri="{FF2B5EF4-FFF2-40B4-BE49-F238E27FC236}">
                  <a16:creationId xmlns:a16="http://schemas.microsoft.com/office/drawing/2014/main" id="{51A28507-0DAD-6846-50A3-AF5EA2609565}"/>
                </a:ext>
              </a:extLst>
            </p:cNvPr>
            <p:cNvSpPr/>
            <p:nvPr/>
          </p:nvSpPr>
          <p:spPr>
            <a:xfrm>
              <a:off x="4486699" y="3840690"/>
              <a:ext cx="183170" cy="30113"/>
            </a:xfrm>
            <a:custGeom>
              <a:avLst/>
              <a:gdLst/>
              <a:ahLst/>
              <a:cxnLst/>
              <a:rect l="l" t="t" r="r" b="b"/>
              <a:pathLst>
                <a:path w="3309" h="544" extrusionOk="0">
                  <a:moveTo>
                    <a:pt x="150" y="0"/>
                  </a:moveTo>
                  <a:cubicBezTo>
                    <a:pt x="102" y="0"/>
                    <a:pt x="49" y="0"/>
                    <a:pt x="25" y="24"/>
                  </a:cubicBezTo>
                  <a:cubicBezTo>
                    <a:pt x="25" y="24"/>
                    <a:pt x="1" y="48"/>
                    <a:pt x="1" y="72"/>
                  </a:cubicBezTo>
                  <a:cubicBezTo>
                    <a:pt x="79" y="96"/>
                    <a:pt x="150" y="173"/>
                    <a:pt x="252" y="173"/>
                  </a:cubicBezTo>
                  <a:cubicBezTo>
                    <a:pt x="449" y="245"/>
                    <a:pt x="676" y="275"/>
                    <a:pt x="873" y="322"/>
                  </a:cubicBezTo>
                  <a:cubicBezTo>
                    <a:pt x="1493" y="394"/>
                    <a:pt x="2090" y="448"/>
                    <a:pt x="2711" y="519"/>
                  </a:cubicBezTo>
                  <a:cubicBezTo>
                    <a:pt x="2837" y="543"/>
                    <a:pt x="2962" y="543"/>
                    <a:pt x="3111" y="543"/>
                  </a:cubicBezTo>
                  <a:cubicBezTo>
                    <a:pt x="3237" y="519"/>
                    <a:pt x="3308" y="472"/>
                    <a:pt x="3308" y="299"/>
                  </a:cubicBezTo>
                  <a:cubicBezTo>
                    <a:pt x="3237" y="275"/>
                    <a:pt x="3159" y="245"/>
                    <a:pt x="3087" y="221"/>
                  </a:cubicBezTo>
                  <a:cubicBezTo>
                    <a:pt x="2914" y="197"/>
                    <a:pt x="2735" y="197"/>
                    <a:pt x="2562" y="197"/>
                  </a:cubicBezTo>
                  <a:cubicBezTo>
                    <a:pt x="1768" y="125"/>
                    <a:pt x="944" y="48"/>
                    <a:pt x="150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3931;p48">
              <a:extLst>
                <a:ext uri="{FF2B5EF4-FFF2-40B4-BE49-F238E27FC236}">
                  <a16:creationId xmlns:a16="http://schemas.microsoft.com/office/drawing/2014/main" id="{A36D8B0F-3283-9E3E-E71E-8743F3E3D94C}"/>
                </a:ext>
              </a:extLst>
            </p:cNvPr>
            <p:cNvSpPr/>
            <p:nvPr/>
          </p:nvSpPr>
          <p:spPr>
            <a:xfrm>
              <a:off x="4681048" y="3854196"/>
              <a:ext cx="21865" cy="15444"/>
            </a:xfrm>
            <a:custGeom>
              <a:avLst/>
              <a:gdLst/>
              <a:ahLst/>
              <a:cxnLst/>
              <a:rect l="l" t="t" r="r" b="b"/>
              <a:pathLst>
                <a:path w="395" h="279" extrusionOk="0">
                  <a:moveTo>
                    <a:pt x="173" y="1"/>
                  </a:moveTo>
                  <a:cubicBezTo>
                    <a:pt x="72" y="1"/>
                    <a:pt x="0" y="55"/>
                    <a:pt x="0" y="126"/>
                  </a:cubicBezTo>
                  <a:cubicBezTo>
                    <a:pt x="24" y="228"/>
                    <a:pt x="96" y="275"/>
                    <a:pt x="197" y="275"/>
                  </a:cubicBezTo>
                  <a:cubicBezTo>
                    <a:pt x="221" y="275"/>
                    <a:pt x="246" y="278"/>
                    <a:pt x="269" y="278"/>
                  </a:cubicBezTo>
                  <a:cubicBezTo>
                    <a:pt x="315" y="278"/>
                    <a:pt x="354" y="267"/>
                    <a:pt x="370" y="204"/>
                  </a:cubicBezTo>
                  <a:cubicBezTo>
                    <a:pt x="394" y="102"/>
                    <a:pt x="269" y="31"/>
                    <a:pt x="173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3932;p48">
              <a:extLst>
                <a:ext uri="{FF2B5EF4-FFF2-40B4-BE49-F238E27FC236}">
                  <a16:creationId xmlns:a16="http://schemas.microsoft.com/office/drawing/2014/main" id="{CB4EF9A8-0921-38AF-A59F-6FE9127DFBA3}"/>
                </a:ext>
              </a:extLst>
            </p:cNvPr>
            <p:cNvSpPr/>
            <p:nvPr/>
          </p:nvSpPr>
          <p:spPr>
            <a:xfrm>
              <a:off x="4402782" y="3642411"/>
              <a:ext cx="209242" cy="26128"/>
            </a:xfrm>
            <a:custGeom>
              <a:avLst/>
              <a:gdLst/>
              <a:ahLst/>
              <a:cxnLst/>
              <a:rect l="l" t="t" r="r" b="b"/>
              <a:pathLst>
                <a:path w="3780" h="472" extrusionOk="0">
                  <a:moveTo>
                    <a:pt x="1" y="0"/>
                  </a:moveTo>
                  <a:cubicBezTo>
                    <a:pt x="24" y="72"/>
                    <a:pt x="48" y="125"/>
                    <a:pt x="102" y="149"/>
                  </a:cubicBezTo>
                  <a:cubicBezTo>
                    <a:pt x="174" y="173"/>
                    <a:pt x="275" y="197"/>
                    <a:pt x="371" y="197"/>
                  </a:cubicBezTo>
                  <a:cubicBezTo>
                    <a:pt x="818" y="245"/>
                    <a:pt x="1242" y="299"/>
                    <a:pt x="1690" y="322"/>
                  </a:cubicBezTo>
                  <a:cubicBezTo>
                    <a:pt x="2239" y="370"/>
                    <a:pt x="2812" y="424"/>
                    <a:pt x="3385" y="472"/>
                  </a:cubicBezTo>
                  <a:lnTo>
                    <a:pt x="3583" y="472"/>
                  </a:lnTo>
                  <a:cubicBezTo>
                    <a:pt x="3684" y="472"/>
                    <a:pt x="3756" y="424"/>
                    <a:pt x="3780" y="322"/>
                  </a:cubicBezTo>
                  <a:cubicBezTo>
                    <a:pt x="3708" y="197"/>
                    <a:pt x="3606" y="173"/>
                    <a:pt x="3481" y="149"/>
                  </a:cubicBezTo>
                  <a:cubicBezTo>
                    <a:pt x="2860" y="125"/>
                    <a:pt x="2215" y="72"/>
                    <a:pt x="1595" y="48"/>
                  </a:cubicBezTo>
                  <a:cubicBezTo>
                    <a:pt x="1147" y="24"/>
                    <a:pt x="699" y="0"/>
                    <a:pt x="251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3" name="Google Shape;3933;p48">
              <a:extLst>
                <a:ext uri="{FF2B5EF4-FFF2-40B4-BE49-F238E27FC236}">
                  <a16:creationId xmlns:a16="http://schemas.microsoft.com/office/drawing/2014/main" id="{B8A5C1B9-CD1C-3E15-0440-B8F6B285049A}"/>
                </a:ext>
              </a:extLst>
            </p:cNvPr>
            <p:cNvSpPr/>
            <p:nvPr/>
          </p:nvSpPr>
          <p:spPr>
            <a:xfrm>
              <a:off x="4624531" y="3655751"/>
              <a:ext cx="27456" cy="13064"/>
            </a:xfrm>
            <a:custGeom>
              <a:avLst/>
              <a:gdLst/>
              <a:ahLst/>
              <a:cxnLst/>
              <a:rect l="l" t="t" r="r" b="b"/>
              <a:pathLst>
                <a:path w="496" h="236" extrusionOk="0">
                  <a:moveTo>
                    <a:pt x="212" y="1"/>
                  </a:moveTo>
                  <a:cubicBezTo>
                    <a:pt x="173" y="1"/>
                    <a:pt x="134" y="10"/>
                    <a:pt x="96" y="34"/>
                  </a:cubicBezTo>
                  <a:cubicBezTo>
                    <a:pt x="48" y="58"/>
                    <a:pt x="24" y="129"/>
                    <a:pt x="0" y="153"/>
                  </a:cubicBezTo>
                  <a:cubicBezTo>
                    <a:pt x="41" y="179"/>
                    <a:pt x="83" y="235"/>
                    <a:pt x="128" y="235"/>
                  </a:cubicBezTo>
                  <a:cubicBezTo>
                    <a:pt x="135" y="235"/>
                    <a:pt x="142" y="234"/>
                    <a:pt x="150" y="231"/>
                  </a:cubicBezTo>
                  <a:cubicBezTo>
                    <a:pt x="245" y="231"/>
                    <a:pt x="371" y="207"/>
                    <a:pt x="496" y="81"/>
                  </a:cubicBezTo>
                  <a:cubicBezTo>
                    <a:pt x="392" y="48"/>
                    <a:pt x="300" y="1"/>
                    <a:pt x="212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4" name="Google Shape;3934;p48">
              <a:extLst>
                <a:ext uri="{FF2B5EF4-FFF2-40B4-BE49-F238E27FC236}">
                  <a16:creationId xmlns:a16="http://schemas.microsoft.com/office/drawing/2014/main" id="{88E0D56B-5076-A5F5-C2AE-F6605EF9D156}"/>
                </a:ext>
              </a:extLst>
            </p:cNvPr>
            <p:cNvSpPr/>
            <p:nvPr/>
          </p:nvSpPr>
          <p:spPr>
            <a:xfrm>
              <a:off x="4324123" y="3899808"/>
              <a:ext cx="123995" cy="23526"/>
            </a:xfrm>
            <a:custGeom>
              <a:avLst/>
              <a:gdLst/>
              <a:ahLst/>
              <a:cxnLst/>
              <a:rect l="l" t="t" r="r" b="b"/>
              <a:pathLst>
                <a:path w="2240" h="425" extrusionOk="0">
                  <a:moveTo>
                    <a:pt x="299" y="1"/>
                  </a:moveTo>
                  <a:cubicBezTo>
                    <a:pt x="204" y="1"/>
                    <a:pt x="102" y="25"/>
                    <a:pt x="1" y="102"/>
                  </a:cubicBezTo>
                  <a:cubicBezTo>
                    <a:pt x="78" y="251"/>
                    <a:pt x="204" y="251"/>
                    <a:pt x="299" y="251"/>
                  </a:cubicBezTo>
                  <a:cubicBezTo>
                    <a:pt x="848" y="299"/>
                    <a:pt x="1422" y="371"/>
                    <a:pt x="1995" y="424"/>
                  </a:cubicBezTo>
                  <a:cubicBezTo>
                    <a:pt x="2090" y="424"/>
                    <a:pt x="2192" y="424"/>
                    <a:pt x="2239" y="299"/>
                  </a:cubicBezTo>
                  <a:cubicBezTo>
                    <a:pt x="2216" y="102"/>
                    <a:pt x="2066" y="72"/>
                    <a:pt x="1917" y="48"/>
                  </a:cubicBezTo>
                  <a:cubicBezTo>
                    <a:pt x="1374" y="25"/>
                    <a:pt x="848" y="25"/>
                    <a:pt x="299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5" name="Google Shape;3935;p48">
              <a:extLst>
                <a:ext uri="{FF2B5EF4-FFF2-40B4-BE49-F238E27FC236}">
                  <a16:creationId xmlns:a16="http://schemas.microsoft.com/office/drawing/2014/main" id="{80B9C11A-8855-A798-7C5D-A99E66BA672E}"/>
                </a:ext>
              </a:extLst>
            </p:cNvPr>
            <p:cNvSpPr/>
            <p:nvPr/>
          </p:nvSpPr>
          <p:spPr>
            <a:xfrm>
              <a:off x="4459299" y="3911211"/>
              <a:ext cx="27456" cy="16108"/>
            </a:xfrm>
            <a:custGeom>
              <a:avLst/>
              <a:gdLst/>
              <a:ahLst/>
              <a:cxnLst/>
              <a:rect l="l" t="t" r="r" b="b"/>
              <a:pathLst>
                <a:path w="496" h="291" extrusionOk="0">
                  <a:moveTo>
                    <a:pt x="250" y="0"/>
                  </a:moveTo>
                  <a:cubicBezTo>
                    <a:pt x="190" y="0"/>
                    <a:pt x="127" y="23"/>
                    <a:pt x="72" y="69"/>
                  </a:cubicBezTo>
                  <a:cubicBezTo>
                    <a:pt x="0" y="141"/>
                    <a:pt x="24" y="218"/>
                    <a:pt x="126" y="266"/>
                  </a:cubicBezTo>
                  <a:cubicBezTo>
                    <a:pt x="176" y="282"/>
                    <a:pt x="219" y="290"/>
                    <a:pt x="260" y="290"/>
                  </a:cubicBezTo>
                  <a:cubicBezTo>
                    <a:pt x="342" y="290"/>
                    <a:pt x="412" y="258"/>
                    <a:pt x="496" y="195"/>
                  </a:cubicBezTo>
                  <a:cubicBezTo>
                    <a:pt x="451" y="67"/>
                    <a:pt x="353" y="0"/>
                    <a:pt x="250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6" name="Google Shape;3936;p48">
              <a:extLst>
                <a:ext uri="{FF2B5EF4-FFF2-40B4-BE49-F238E27FC236}">
                  <a16:creationId xmlns:a16="http://schemas.microsoft.com/office/drawing/2014/main" id="{2B643048-4168-7563-D88B-A7847AAE366D}"/>
                </a:ext>
              </a:extLst>
            </p:cNvPr>
            <p:cNvSpPr/>
            <p:nvPr/>
          </p:nvSpPr>
          <p:spPr>
            <a:xfrm>
              <a:off x="4431511" y="3715423"/>
              <a:ext cx="165290" cy="27456"/>
            </a:xfrm>
            <a:custGeom>
              <a:avLst/>
              <a:gdLst/>
              <a:ahLst/>
              <a:cxnLst/>
              <a:rect l="l" t="t" r="r" b="b"/>
              <a:pathLst>
                <a:path w="2986" h="496" extrusionOk="0">
                  <a:moveTo>
                    <a:pt x="299" y="0"/>
                  </a:moveTo>
                  <a:cubicBezTo>
                    <a:pt x="180" y="0"/>
                    <a:pt x="55" y="24"/>
                    <a:pt x="31" y="96"/>
                  </a:cubicBezTo>
                  <a:cubicBezTo>
                    <a:pt x="1" y="174"/>
                    <a:pt x="102" y="269"/>
                    <a:pt x="252" y="299"/>
                  </a:cubicBezTo>
                  <a:cubicBezTo>
                    <a:pt x="449" y="323"/>
                    <a:pt x="628" y="347"/>
                    <a:pt x="825" y="347"/>
                  </a:cubicBezTo>
                  <a:cubicBezTo>
                    <a:pt x="1422" y="394"/>
                    <a:pt x="2019" y="448"/>
                    <a:pt x="2592" y="496"/>
                  </a:cubicBezTo>
                  <a:cubicBezTo>
                    <a:pt x="2717" y="496"/>
                    <a:pt x="2837" y="472"/>
                    <a:pt x="2962" y="472"/>
                  </a:cubicBezTo>
                  <a:cubicBezTo>
                    <a:pt x="2962" y="448"/>
                    <a:pt x="2986" y="418"/>
                    <a:pt x="2986" y="418"/>
                  </a:cubicBezTo>
                  <a:cubicBezTo>
                    <a:pt x="2890" y="323"/>
                    <a:pt x="2765" y="299"/>
                    <a:pt x="2664" y="299"/>
                  </a:cubicBezTo>
                  <a:cubicBezTo>
                    <a:pt x="2270" y="245"/>
                    <a:pt x="1893" y="197"/>
                    <a:pt x="1523" y="174"/>
                  </a:cubicBezTo>
                  <a:cubicBezTo>
                    <a:pt x="1123" y="120"/>
                    <a:pt x="699" y="72"/>
                    <a:pt x="299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7" name="Google Shape;3937;p48">
              <a:extLst>
                <a:ext uri="{FF2B5EF4-FFF2-40B4-BE49-F238E27FC236}">
                  <a16:creationId xmlns:a16="http://schemas.microsoft.com/office/drawing/2014/main" id="{C74CC2A2-4F61-93CB-CA5E-70A9C6DDBBDD}"/>
                </a:ext>
              </a:extLst>
            </p:cNvPr>
            <p:cNvSpPr/>
            <p:nvPr/>
          </p:nvSpPr>
          <p:spPr>
            <a:xfrm>
              <a:off x="4616283" y="3733801"/>
              <a:ext cx="20537" cy="15057"/>
            </a:xfrm>
            <a:custGeom>
              <a:avLst/>
              <a:gdLst/>
              <a:ahLst/>
              <a:cxnLst/>
              <a:rect l="l" t="t" r="r" b="b"/>
              <a:pathLst>
                <a:path w="371" h="272" extrusionOk="0">
                  <a:moveTo>
                    <a:pt x="186" y="1"/>
                  </a:moveTo>
                  <a:cubicBezTo>
                    <a:pt x="152" y="1"/>
                    <a:pt x="115" y="14"/>
                    <a:pt x="72" y="39"/>
                  </a:cubicBezTo>
                  <a:cubicBezTo>
                    <a:pt x="24" y="62"/>
                    <a:pt x="0" y="116"/>
                    <a:pt x="0" y="140"/>
                  </a:cubicBezTo>
                  <a:cubicBezTo>
                    <a:pt x="0" y="188"/>
                    <a:pt x="48" y="236"/>
                    <a:pt x="96" y="265"/>
                  </a:cubicBezTo>
                  <a:cubicBezTo>
                    <a:pt x="112" y="269"/>
                    <a:pt x="129" y="271"/>
                    <a:pt x="146" y="271"/>
                  </a:cubicBezTo>
                  <a:cubicBezTo>
                    <a:pt x="230" y="271"/>
                    <a:pt x="310" y="224"/>
                    <a:pt x="370" y="164"/>
                  </a:cubicBezTo>
                  <a:cubicBezTo>
                    <a:pt x="307" y="50"/>
                    <a:pt x="252" y="1"/>
                    <a:pt x="186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8" name="Google Shape;3938;p48">
              <a:extLst>
                <a:ext uri="{FF2B5EF4-FFF2-40B4-BE49-F238E27FC236}">
                  <a16:creationId xmlns:a16="http://schemas.microsoft.com/office/drawing/2014/main" id="{317AC1EE-DC92-6B1B-A91B-DA46CE1FF1DC}"/>
                </a:ext>
              </a:extLst>
            </p:cNvPr>
            <p:cNvSpPr/>
            <p:nvPr/>
          </p:nvSpPr>
          <p:spPr>
            <a:xfrm>
              <a:off x="3778883" y="2248644"/>
              <a:ext cx="20869" cy="21644"/>
            </a:xfrm>
            <a:custGeom>
              <a:avLst/>
              <a:gdLst/>
              <a:ahLst/>
              <a:cxnLst/>
              <a:rect l="l" t="t" r="r" b="b"/>
              <a:pathLst>
                <a:path w="377" h="391" extrusionOk="0">
                  <a:moveTo>
                    <a:pt x="157" y="0"/>
                  </a:moveTo>
                  <a:cubicBezTo>
                    <a:pt x="146" y="0"/>
                    <a:pt x="136" y="2"/>
                    <a:pt x="126" y="4"/>
                  </a:cubicBezTo>
                  <a:cubicBezTo>
                    <a:pt x="54" y="4"/>
                    <a:pt x="0" y="105"/>
                    <a:pt x="0" y="201"/>
                  </a:cubicBezTo>
                  <a:cubicBezTo>
                    <a:pt x="30" y="279"/>
                    <a:pt x="54" y="326"/>
                    <a:pt x="54" y="380"/>
                  </a:cubicBezTo>
                  <a:cubicBezTo>
                    <a:pt x="102" y="380"/>
                    <a:pt x="142" y="391"/>
                    <a:pt x="177" y="391"/>
                  </a:cubicBezTo>
                  <a:cubicBezTo>
                    <a:pt x="195" y="391"/>
                    <a:pt x="211" y="388"/>
                    <a:pt x="227" y="380"/>
                  </a:cubicBezTo>
                  <a:cubicBezTo>
                    <a:pt x="329" y="380"/>
                    <a:pt x="376" y="279"/>
                    <a:pt x="353" y="153"/>
                  </a:cubicBezTo>
                  <a:cubicBezTo>
                    <a:pt x="331" y="89"/>
                    <a:pt x="247" y="0"/>
                    <a:pt x="157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9" name="Google Shape;3939;p48">
              <a:extLst>
                <a:ext uri="{FF2B5EF4-FFF2-40B4-BE49-F238E27FC236}">
                  <a16:creationId xmlns:a16="http://schemas.microsoft.com/office/drawing/2014/main" id="{FFF636B3-9AC6-49B8-7E3F-92DA11B545E8}"/>
                </a:ext>
              </a:extLst>
            </p:cNvPr>
            <p:cNvSpPr/>
            <p:nvPr/>
          </p:nvSpPr>
          <p:spPr>
            <a:xfrm>
              <a:off x="5435517" y="1897500"/>
              <a:ext cx="813663" cy="460498"/>
            </a:xfrm>
            <a:custGeom>
              <a:avLst/>
              <a:gdLst/>
              <a:ahLst/>
              <a:cxnLst/>
              <a:rect l="l" t="t" r="r" b="b"/>
              <a:pathLst>
                <a:path w="14699" h="8319" extrusionOk="0">
                  <a:moveTo>
                    <a:pt x="12952" y="1"/>
                  </a:moveTo>
                  <a:cubicBezTo>
                    <a:pt x="12863" y="1"/>
                    <a:pt x="12806" y="83"/>
                    <a:pt x="12806" y="235"/>
                  </a:cubicBezTo>
                  <a:cubicBezTo>
                    <a:pt x="12806" y="283"/>
                    <a:pt x="12836" y="361"/>
                    <a:pt x="12884" y="408"/>
                  </a:cubicBezTo>
                  <a:cubicBezTo>
                    <a:pt x="13009" y="558"/>
                    <a:pt x="13135" y="707"/>
                    <a:pt x="13254" y="832"/>
                  </a:cubicBezTo>
                  <a:lnTo>
                    <a:pt x="13702" y="1280"/>
                  </a:lnTo>
                  <a:cubicBezTo>
                    <a:pt x="13678" y="1304"/>
                    <a:pt x="13678" y="1304"/>
                    <a:pt x="13678" y="1328"/>
                  </a:cubicBezTo>
                  <a:lnTo>
                    <a:pt x="13553" y="1328"/>
                  </a:lnTo>
                  <a:cubicBezTo>
                    <a:pt x="13254" y="1304"/>
                    <a:pt x="12956" y="1256"/>
                    <a:pt x="12657" y="1202"/>
                  </a:cubicBezTo>
                  <a:cubicBezTo>
                    <a:pt x="11988" y="1129"/>
                    <a:pt x="11329" y="1065"/>
                    <a:pt x="10662" y="1065"/>
                  </a:cubicBezTo>
                  <a:cubicBezTo>
                    <a:pt x="10466" y="1065"/>
                    <a:pt x="10270" y="1071"/>
                    <a:pt x="10072" y="1083"/>
                  </a:cubicBezTo>
                  <a:cubicBezTo>
                    <a:pt x="9129" y="1155"/>
                    <a:pt x="8210" y="1232"/>
                    <a:pt x="7284" y="1477"/>
                  </a:cubicBezTo>
                  <a:cubicBezTo>
                    <a:pt x="6269" y="1752"/>
                    <a:pt x="5320" y="2128"/>
                    <a:pt x="4448" y="2773"/>
                  </a:cubicBezTo>
                  <a:cubicBezTo>
                    <a:pt x="4377" y="2820"/>
                    <a:pt x="4275" y="2898"/>
                    <a:pt x="4180" y="2946"/>
                  </a:cubicBezTo>
                  <a:cubicBezTo>
                    <a:pt x="2908" y="3817"/>
                    <a:pt x="1792" y="4886"/>
                    <a:pt x="944" y="6181"/>
                  </a:cubicBezTo>
                  <a:cubicBezTo>
                    <a:pt x="568" y="6778"/>
                    <a:pt x="222" y="7399"/>
                    <a:pt x="49" y="8098"/>
                  </a:cubicBezTo>
                  <a:cubicBezTo>
                    <a:pt x="25" y="8169"/>
                    <a:pt x="25" y="8217"/>
                    <a:pt x="1" y="8319"/>
                  </a:cubicBezTo>
                  <a:cubicBezTo>
                    <a:pt x="150" y="8193"/>
                    <a:pt x="198" y="8098"/>
                    <a:pt x="246" y="7972"/>
                  </a:cubicBezTo>
                  <a:cubicBezTo>
                    <a:pt x="795" y="6754"/>
                    <a:pt x="1541" y="5656"/>
                    <a:pt x="2508" y="4737"/>
                  </a:cubicBezTo>
                  <a:cubicBezTo>
                    <a:pt x="2711" y="4540"/>
                    <a:pt x="2908" y="4367"/>
                    <a:pt x="3105" y="4187"/>
                  </a:cubicBezTo>
                  <a:cubicBezTo>
                    <a:pt x="3851" y="3495"/>
                    <a:pt x="4699" y="2970"/>
                    <a:pt x="5595" y="2498"/>
                  </a:cubicBezTo>
                  <a:cubicBezTo>
                    <a:pt x="6419" y="2050"/>
                    <a:pt x="7338" y="1829"/>
                    <a:pt x="8257" y="1650"/>
                  </a:cubicBezTo>
                  <a:cubicBezTo>
                    <a:pt x="8753" y="1579"/>
                    <a:pt x="9278" y="1531"/>
                    <a:pt x="9774" y="1501"/>
                  </a:cubicBezTo>
                  <a:cubicBezTo>
                    <a:pt x="10118" y="1487"/>
                    <a:pt x="10471" y="1473"/>
                    <a:pt x="10822" y="1473"/>
                  </a:cubicBezTo>
                  <a:cubicBezTo>
                    <a:pt x="11080" y="1473"/>
                    <a:pt x="11336" y="1481"/>
                    <a:pt x="11589" y="1501"/>
                  </a:cubicBezTo>
                  <a:cubicBezTo>
                    <a:pt x="12311" y="1555"/>
                    <a:pt x="13033" y="1680"/>
                    <a:pt x="13732" y="1752"/>
                  </a:cubicBezTo>
                  <a:cubicBezTo>
                    <a:pt x="13756" y="1752"/>
                    <a:pt x="13779" y="1776"/>
                    <a:pt x="13803" y="1799"/>
                  </a:cubicBezTo>
                  <a:cubicBezTo>
                    <a:pt x="13756" y="1853"/>
                    <a:pt x="13702" y="1925"/>
                    <a:pt x="13654" y="1979"/>
                  </a:cubicBezTo>
                  <a:cubicBezTo>
                    <a:pt x="13433" y="2176"/>
                    <a:pt x="13206" y="2396"/>
                    <a:pt x="12985" y="2599"/>
                  </a:cubicBezTo>
                  <a:cubicBezTo>
                    <a:pt x="12908" y="2671"/>
                    <a:pt x="12860" y="2725"/>
                    <a:pt x="12806" y="2796"/>
                  </a:cubicBezTo>
                  <a:cubicBezTo>
                    <a:pt x="12759" y="2874"/>
                    <a:pt x="12711" y="2970"/>
                    <a:pt x="12759" y="3047"/>
                  </a:cubicBezTo>
                  <a:cubicBezTo>
                    <a:pt x="12817" y="3119"/>
                    <a:pt x="12899" y="3154"/>
                    <a:pt x="12980" y="3154"/>
                  </a:cubicBezTo>
                  <a:cubicBezTo>
                    <a:pt x="13006" y="3154"/>
                    <a:pt x="13032" y="3150"/>
                    <a:pt x="13057" y="3143"/>
                  </a:cubicBezTo>
                  <a:cubicBezTo>
                    <a:pt x="13105" y="3143"/>
                    <a:pt x="13159" y="3095"/>
                    <a:pt x="13206" y="3047"/>
                  </a:cubicBezTo>
                  <a:cubicBezTo>
                    <a:pt x="13654" y="2647"/>
                    <a:pt x="14126" y="2247"/>
                    <a:pt x="14573" y="1829"/>
                  </a:cubicBezTo>
                  <a:cubicBezTo>
                    <a:pt x="14699" y="1704"/>
                    <a:pt x="14699" y="1579"/>
                    <a:pt x="14573" y="1453"/>
                  </a:cubicBezTo>
                  <a:cubicBezTo>
                    <a:pt x="14478" y="1352"/>
                    <a:pt x="14353" y="1280"/>
                    <a:pt x="14275" y="1179"/>
                  </a:cubicBezTo>
                  <a:cubicBezTo>
                    <a:pt x="13976" y="755"/>
                    <a:pt x="13529" y="486"/>
                    <a:pt x="13182" y="110"/>
                  </a:cubicBezTo>
                  <a:cubicBezTo>
                    <a:pt x="13182" y="86"/>
                    <a:pt x="13135" y="62"/>
                    <a:pt x="13105" y="62"/>
                  </a:cubicBezTo>
                  <a:cubicBezTo>
                    <a:pt x="13048" y="21"/>
                    <a:pt x="12996" y="1"/>
                    <a:pt x="12952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0" name="Google Shape;3940;p48">
              <a:extLst>
                <a:ext uri="{FF2B5EF4-FFF2-40B4-BE49-F238E27FC236}">
                  <a16:creationId xmlns:a16="http://schemas.microsoft.com/office/drawing/2014/main" id="{68A3075D-FB4E-5E81-D11D-A0B1DCA5520E}"/>
                </a:ext>
              </a:extLst>
            </p:cNvPr>
            <p:cNvSpPr/>
            <p:nvPr/>
          </p:nvSpPr>
          <p:spPr>
            <a:xfrm>
              <a:off x="3439786" y="3024756"/>
              <a:ext cx="387042" cy="659278"/>
            </a:xfrm>
            <a:custGeom>
              <a:avLst/>
              <a:gdLst/>
              <a:ahLst/>
              <a:cxnLst/>
              <a:rect l="l" t="t" r="r" b="b"/>
              <a:pathLst>
                <a:path w="6992" h="11910" extrusionOk="0">
                  <a:moveTo>
                    <a:pt x="6765" y="1"/>
                  </a:moveTo>
                  <a:cubicBezTo>
                    <a:pt x="6707" y="1"/>
                    <a:pt x="6652" y="14"/>
                    <a:pt x="6597" y="38"/>
                  </a:cubicBezTo>
                  <a:cubicBezTo>
                    <a:pt x="6299" y="110"/>
                    <a:pt x="6000" y="188"/>
                    <a:pt x="5726" y="313"/>
                  </a:cubicBezTo>
                  <a:cubicBezTo>
                    <a:pt x="5326" y="432"/>
                    <a:pt x="5027" y="683"/>
                    <a:pt x="4753" y="1006"/>
                  </a:cubicBezTo>
                  <a:cubicBezTo>
                    <a:pt x="4084" y="1806"/>
                    <a:pt x="3708" y="2725"/>
                    <a:pt x="3583" y="3746"/>
                  </a:cubicBezTo>
                  <a:cubicBezTo>
                    <a:pt x="3487" y="4564"/>
                    <a:pt x="3409" y="5358"/>
                    <a:pt x="3386" y="6181"/>
                  </a:cubicBezTo>
                  <a:cubicBezTo>
                    <a:pt x="3362" y="7149"/>
                    <a:pt x="3165" y="8074"/>
                    <a:pt x="2765" y="8969"/>
                  </a:cubicBezTo>
                  <a:cubicBezTo>
                    <a:pt x="2514" y="9566"/>
                    <a:pt x="2144" y="10062"/>
                    <a:pt x="1547" y="10360"/>
                  </a:cubicBezTo>
                  <a:cubicBezTo>
                    <a:pt x="1272" y="10486"/>
                    <a:pt x="974" y="10581"/>
                    <a:pt x="651" y="10683"/>
                  </a:cubicBezTo>
                  <a:cubicBezTo>
                    <a:pt x="699" y="10486"/>
                    <a:pt x="825" y="10337"/>
                    <a:pt x="896" y="10163"/>
                  </a:cubicBezTo>
                  <a:cubicBezTo>
                    <a:pt x="950" y="10062"/>
                    <a:pt x="998" y="9984"/>
                    <a:pt x="1045" y="9889"/>
                  </a:cubicBezTo>
                  <a:cubicBezTo>
                    <a:pt x="1075" y="9811"/>
                    <a:pt x="1045" y="9716"/>
                    <a:pt x="974" y="9686"/>
                  </a:cubicBezTo>
                  <a:cubicBezTo>
                    <a:pt x="926" y="9686"/>
                    <a:pt x="848" y="9686"/>
                    <a:pt x="777" y="9716"/>
                  </a:cubicBezTo>
                  <a:cubicBezTo>
                    <a:pt x="723" y="9740"/>
                    <a:pt x="699" y="9811"/>
                    <a:pt x="675" y="9865"/>
                  </a:cubicBezTo>
                  <a:cubicBezTo>
                    <a:pt x="574" y="10014"/>
                    <a:pt x="502" y="10134"/>
                    <a:pt x="425" y="10259"/>
                  </a:cubicBezTo>
                  <a:cubicBezTo>
                    <a:pt x="299" y="10486"/>
                    <a:pt x="204" y="10707"/>
                    <a:pt x="102" y="10934"/>
                  </a:cubicBezTo>
                  <a:cubicBezTo>
                    <a:pt x="1" y="11178"/>
                    <a:pt x="31" y="11280"/>
                    <a:pt x="251" y="11429"/>
                  </a:cubicBezTo>
                  <a:cubicBezTo>
                    <a:pt x="299" y="11453"/>
                    <a:pt x="329" y="11477"/>
                    <a:pt x="377" y="11507"/>
                  </a:cubicBezTo>
                  <a:cubicBezTo>
                    <a:pt x="651" y="11626"/>
                    <a:pt x="926" y="11728"/>
                    <a:pt x="1171" y="11877"/>
                  </a:cubicBezTo>
                  <a:cubicBezTo>
                    <a:pt x="1201" y="11900"/>
                    <a:pt x="1237" y="11909"/>
                    <a:pt x="1274" y="11909"/>
                  </a:cubicBezTo>
                  <a:cubicBezTo>
                    <a:pt x="1364" y="11909"/>
                    <a:pt x="1459" y="11856"/>
                    <a:pt x="1493" y="11805"/>
                  </a:cubicBezTo>
                  <a:cubicBezTo>
                    <a:pt x="1523" y="11751"/>
                    <a:pt x="1469" y="11602"/>
                    <a:pt x="1398" y="11530"/>
                  </a:cubicBezTo>
                  <a:cubicBezTo>
                    <a:pt x="1320" y="11477"/>
                    <a:pt x="1224" y="11429"/>
                    <a:pt x="1147" y="11405"/>
                  </a:cubicBezTo>
                  <a:cubicBezTo>
                    <a:pt x="1022" y="11304"/>
                    <a:pt x="872" y="11232"/>
                    <a:pt x="747" y="11083"/>
                  </a:cubicBezTo>
                  <a:cubicBezTo>
                    <a:pt x="950" y="11005"/>
                    <a:pt x="1147" y="10934"/>
                    <a:pt x="1320" y="10880"/>
                  </a:cubicBezTo>
                  <a:cubicBezTo>
                    <a:pt x="1941" y="10683"/>
                    <a:pt x="2418" y="10313"/>
                    <a:pt x="2741" y="9787"/>
                  </a:cubicBezTo>
                  <a:cubicBezTo>
                    <a:pt x="3362" y="8844"/>
                    <a:pt x="3636" y="7746"/>
                    <a:pt x="3762" y="6629"/>
                  </a:cubicBezTo>
                  <a:cubicBezTo>
                    <a:pt x="3809" y="6104"/>
                    <a:pt x="3786" y="5561"/>
                    <a:pt x="3833" y="5035"/>
                  </a:cubicBezTo>
                  <a:cubicBezTo>
                    <a:pt x="3881" y="4516"/>
                    <a:pt x="3935" y="3990"/>
                    <a:pt x="4006" y="3471"/>
                  </a:cubicBezTo>
                  <a:cubicBezTo>
                    <a:pt x="4108" y="2797"/>
                    <a:pt x="4383" y="2176"/>
                    <a:pt x="4753" y="1579"/>
                  </a:cubicBezTo>
                  <a:cubicBezTo>
                    <a:pt x="5105" y="1083"/>
                    <a:pt x="5553" y="707"/>
                    <a:pt x="6120" y="486"/>
                  </a:cubicBezTo>
                  <a:cubicBezTo>
                    <a:pt x="6323" y="409"/>
                    <a:pt x="6544" y="313"/>
                    <a:pt x="6747" y="235"/>
                  </a:cubicBezTo>
                  <a:cubicBezTo>
                    <a:pt x="6818" y="188"/>
                    <a:pt x="6944" y="164"/>
                    <a:pt x="6991" y="62"/>
                  </a:cubicBezTo>
                  <a:cubicBezTo>
                    <a:pt x="6910" y="20"/>
                    <a:pt x="6836" y="1"/>
                    <a:pt x="6765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1" name="Google Shape;3941;p48">
              <a:extLst>
                <a:ext uri="{FF2B5EF4-FFF2-40B4-BE49-F238E27FC236}">
                  <a16:creationId xmlns:a16="http://schemas.microsoft.com/office/drawing/2014/main" id="{8E6D869C-DA8B-98EB-F44F-4302C48B2425}"/>
                </a:ext>
              </a:extLst>
            </p:cNvPr>
            <p:cNvSpPr/>
            <p:nvPr/>
          </p:nvSpPr>
          <p:spPr>
            <a:xfrm>
              <a:off x="3042283" y="2013277"/>
              <a:ext cx="632209" cy="198946"/>
            </a:xfrm>
            <a:custGeom>
              <a:avLst/>
              <a:gdLst/>
              <a:ahLst/>
              <a:cxnLst/>
              <a:rect l="l" t="t" r="r" b="b"/>
              <a:pathLst>
                <a:path w="11421" h="3594" extrusionOk="0">
                  <a:moveTo>
                    <a:pt x="6855" y="1"/>
                  </a:moveTo>
                  <a:cubicBezTo>
                    <a:pt x="6094" y="1"/>
                    <a:pt x="5332" y="90"/>
                    <a:pt x="4579" y="274"/>
                  </a:cubicBezTo>
                  <a:cubicBezTo>
                    <a:pt x="3905" y="423"/>
                    <a:pt x="3260" y="650"/>
                    <a:pt x="2663" y="1020"/>
                  </a:cubicBezTo>
                  <a:cubicBezTo>
                    <a:pt x="1917" y="1522"/>
                    <a:pt x="1218" y="2041"/>
                    <a:pt x="621" y="2716"/>
                  </a:cubicBezTo>
                  <a:cubicBezTo>
                    <a:pt x="597" y="2740"/>
                    <a:pt x="550" y="2763"/>
                    <a:pt x="502" y="2787"/>
                  </a:cubicBezTo>
                  <a:cubicBezTo>
                    <a:pt x="502" y="2740"/>
                    <a:pt x="526" y="2692"/>
                    <a:pt x="526" y="2662"/>
                  </a:cubicBezTo>
                  <a:cubicBezTo>
                    <a:pt x="621" y="2214"/>
                    <a:pt x="699" y="1766"/>
                    <a:pt x="699" y="1319"/>
                  </a:cubicBezTo>
                  <a:cubicBezTo>
                    <a:pt x="699" y="1223"/>
                    <a:pt x="675" y="1122"/>
                    <a:pt x="621" y="1020"/>
                  </a:cubicBezTo>
                  <a:cubicBezTo>
                    <a:pt x="607" y="964"/>
                    <a:pt x="569" y="941"/>
                    <a:pt x="524" y="941"/>
                  </a:cubicBezTo>
                  <a:cubicBezTo>
                    <a:pt x="492" y="941"/>
                    <a:pt x="456" y="953"/>
                    <a:pt x="424" y="972"/>
                  </a:cubicBezTo>
                  <a:cubicBezTo>
                    <a:pt x="377" y="1020"/>
                    <a:pt x="323" y="1098"/>
                    <a:pt x="323" y="1169"/>
                  </a:cubicBezTo>
                  <a:cubicBezTo>
                    <a:pt x="299" y="1271"/>
                    <a:pt x="299" y="1372"/>
                    <a:pt x="275" y="1468"/>
                  </a:cubicBezTo>
                  <a:cubicBezTo>
                    <a:pt x="227" y="1993"/>
                    <a:pt x="174" y="2489"/>
                    <a:pt x="24" y="2990"/>
                  </a:cubicBezTo>
                  <a:cubicBezTo>
                    <a:pt x="0" y="3086"/>
                    <a:pt x="24" y="3235"/>
                    <a:pt x="54" y="3384"/>
                  </a:cubicBezTo>
                  <a:cubicBezTo>
                    <a:pt x="54" y="3408"/>
                    <a:pt x="102" y="3486"/>
                    <a:pt x="126" y="3510"/>
                  </a:cubicBezTo>
                  <a:cubicBezTo>
                    <a:pt x="230" y="3549"/>
                    <a:pt x="334" y="3593"/>
                    <a:pt x="438" y="3593"/>
                  </a:cubicBezTo>
                  <a:cubicBezTo>
                    <a:pt x="459" y="3593"/>
                    <a:pt x="481" y="3591"/>
                    <a:pt x="502" y="3587"/>
                  </a:cubicBezTo>
                  <a:cubicBezTo>
                    <a:pt x="1021" y="3510"/>
                    <a:pt x="1547" y="3462"/>
                    <a:pt x="2066" y="3384"/>
                  </a:cubicBezTo>
                  <a:cubicBezTo>
                    <a:pt x="2191" y="3360"/>
                    <a:pt x="2317" y="3337"/>
                    <a:pt x="2412" y="3289"/>
                  </a:cubicBezTo>
                  <a:cubicBezTo>
                    <a:pt x="2514" y="3259"/>
                    <a:pt x="2562" y="3187"/>
                    <a:pt x="2562" y="3086"/>
                  </a:cubicBezTo>
                  <a:cubicBezTo>
                    <a:pt x="2538" y="2990"/>
                    <a:pt x="2442" y="2889"/>
                    <a:pt x="2341" y="2889"/>
                  </a:cubicBezTo>
                  <a:cubicBezTo>
                    <a:pt x="2325" y="2881"/>
                    <a:pt x="2308" y="2878"/>
                    <a:pt x="2291" y="2878"/>
                  </a:cubicBezTo>
                  <a:cubicBezTo>
                    <a:pt x="2258" y="2878"/>
                    <a:pt x="2223" y="2889"/>
                    <a:pt x="2191" y="2889"/>
                  </a:cubicBezTo>
                  <a:cubicBezTo>
                    <a:pt x="1941" y="2913"/>
                    <a:pt x="1720" y="2960"/>
                    <a:pt x="1469" y="2990"/>
                  </a:cubicBezTo>
                  <a:cubicBezTo>
                    <a:pt x="1330" y="3007"/>
                    <a:pt x="1187" y="3024"/>
                    <a:pt x="1038" y="3024"/>
                  </a:cubicBezTo>
                  <a:cubicBezTo>
                    <a:pt x="976" y="3024"/>
                    <a:pt x="913" y="3021"/>
                    <a:pt x="848" y="3014"/>
                  </a:cubicBezTo>
                  <a:cubicBezTo>
                    <a:pt x="950" y="2913"/>
                    <a:pt x="1021" y="2811"/>
                    <a:pt x="1123" y="2740"/>
                  </a:cubicBezTo>
                  <a:cubicBezTo>
                    <a:pt x="1618" y="2190"/>
                    <a:pt x="2215" y="1743"/>
                    <a:pt x="2836" y="1372"/>
                  </a:cubicBezTo>
                  <a:cubicBezTo>
                    <a:pt x="3087" y="1223"/>
                    <a:pt x="3338" y="1098"/>
                    <a:pt x="3582" y="972"/>
                  </a:cubicBezTo>
                  <a:cubicBezTo>
                    <a:pt x="4555" y="572"/>
                    <a:pt x="5546" y="375"/>
                    <a:pt x="6591" y="352"/>
                  </a:cubicBezTo>
                  <a:cubicBezTo>
                    <a:pt x="6796" y="344"/>
                    <a:pt x="7001" y="339"/>
                    <a:pt x="7205" y="339"/>
                  </a:cubicBezTo>
                  <a:cubicBezTo>
                    <a:pt x="7673" y="339"/>
                    <a:pt x="8139" y="366"/>
                    <a:pt x="8609" y="453"/>
                  </a:cubicBezTo>
                  <a:cubicBezTo>
                    <a:pt x="9379" y="602"/>
                    <a:pt x="10102" y="871"/>
                    <a:pt x="10746" y="1295"/>
                  </a:cubicBezTo>
                  <a:cubicBezTo>
                    <a:pt x="10973" y="1420"/>
                    <a:pt x="11170" y="1522"/>
                    <a:pt x="11421" y="1671"/>
                  </a:cubicBezTo>
                  <a:cubicBezTo>
                    <a:pt x="11397" y="1468"/>
                    <a:pt x="11272" y="1372"/>
                    <a:pt x="11146" y="1295"/>
                  </a:cubicBezTo>
                  <a:cubicBezTo>
                    <a:pt x="10299" y="626"/>
                    <a:pt x="9331" y="250"/>
                    <a:pt x="8263" y="101"/>
                  </a:cubicBezTo>
                  <a:cubicBezTo>
                    <a:pt x="7795" y="35"/>
                    <a:pt x="7325" y="1"/>
                    <a:pt x="6855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2" name="Google Shape;3942;p48">
              <a:extLst>
                <a:ext uri="{FF2B5EF4-FFF2-40B4-BE49-F238E27FC236}">
                  <a16:creationId xmlns:a16="http://schemas.microsoft.com/office/drawing/2014/main" id="{353BB2A9-C3EC-9ADE-4314-B58824E3429E}"/>
                </a:ext>
              </a:extLst>
            </p:cNvPr>
            <p:cNvSpPr/>
            <p:nvPr/>
          </p:nvSpPr>
          <p:spPr>
            <a:xfrm>
              <a:off x="5113275" y="3390318"/>
              <a:ext cx="530079" cy="134845"/>
            </a:xfrm>
            <a:custGeom>
              <a:avLst/>
              <a:gdLst/>
              <a:ahLst/>
              <a:cxnLst/>
              <a:rect l="l" t="t" r="r" b="b"/>
              <a:pathLst>
                <a:path w="9576" h="2436" extrusionOk="0">
                  <a:moveTo>
                    <a:pt x="7912" y="0"/>
                  </a:moveTo>
                  <a:cubicBezTo>
                    <a:pt x="7833" y="0"/>
                    <a:pt x="7761" y="32"/>
                    <a:pt x="7713" y="96"/>
                  </a:cubicBezTo>
                  <a:cubicBezTo>
                    <a:pt x="7660" y="197"/>
                    <a:pt x="7689" y="346"/>
                    <a:pt x="7809" y="448"/>
                  </a:cubicBezTo>
                  <a:cubicBezTo>
                    <a:pt x="7934" y="519"/>
                    <a:pt x="8084" y="597"/>
                    <a:pt x="8209" y="693"/>
                  </a:cubicBezTo>
                  <a:cubicBezTo>
                    <a:pt x="8310" y="746"/>
                    <a:pt x="8382" y="794"/>
                    <a:pt x="8507" y="842"/>
                  </a:cubicBezTo>
                  <a:cubicBezTo>
                    <a:pt x="8406" y="872"/>
                    <a:pt x="8382" y="896"/>
                    <a:pt x="8334" y="896"/>
                  </a:cubicBezTo>
                  <a:cubicBezTo>
                    <a:pt x="7813" y="916"/>
                    <a:pt x="7309" y="996"/>
                    <a:pt x="6792" y="996"/>
                  </a:cubicBezTo>
                  <a:cubicBezTo>
                    <a:pt x="6718" y="996"/>
                    <a:pt x="6643" y="995"/>
                    <a:pt x="6567" y="991"/>
                  </a:cubicBezTo>
                  <a:cubicBezTo>
                    <a:pt x="5922" y="991"/>
                    <a:pt x="5272" y="919"/>
                    <a:pt x="4651" y="818"/>
                  </a:cubicBezTo>
                  <a:cubicBezTo>
                    <a:pt x="4078" y="746"/>
                    <a:pt x="3511" y="597"/>
                    <a:pt x="2937" y="472"/>
                  </a:cubicBezTo>
                  <a:cubicBezTo>
                    <a:pt x="2447" y="354"/>
                    <a:pt x="1939" y="251"/>
                    <a:pt x="1429" y="251"/>
                  </a:cubicBezTo>
                  <a:cubicBezTo>
                    <a:pt x="1293" y="251"/>
                    <a:pt x="1157" y="258"/>
                    <a:pt x="1021" y="275"/>
                  </a:cubicBezTo>
                  <a:cubicBezTo>
                    <a:pt x="770" y="299"/>
                    <a:pt x="496" y="346"/>
                    <a:pt x="275" y="448"/>
                  </a:cubicBezTo>
                  <a:cubicBezTo>
                    <a:pt x="149" y="496"/>
                    <a:pt x="48" y="543"/>
                    <a:pt x="0" y="669"/>
                  </a:cubicBezTo>
                  <a:cubicBezTo>
                    <a:pt x="39" y="707"/>
                    <a:pt x="76" y="721"/>
                    <a:pt x="110" y="721"/>
                  </a:cubicBezTo>
                  <a:cubicBezTo>
                    <a:pt x="144" y="721"/>
                    <a:pt x="173" y="707"/>
                    <a:pt x="197" y="693"/>
                  </a:cubicBezTo>
                  <a:cubicBezTo>
                    <a:pt x="347" y="669"/>
                    <a:pt x="472" y="597"/>
                    <a:pt x="621" y="597"/>
                  </a:cubicBezTo>
                  <a:cubicBezTo>
                    <a:pt x="729" y="589"/>
                    <a:pt x="839" y="586"/>
                    <a:pt x="952" y="586"/>
                  </a:cubicBezTo>
                  <a:cubicBezTo>
                    <a:pt x="1178" y="586"/>
                    <a:pt x="1411" y="597"/>
                    <a:pt x="1642" y="597"/>
                  </a:cubicBezTo>
                  <a:cubicBezTo>
                    <a:pt x="1767" y="597"/>
                    <a:pt x="1893" y="597"/>
                    <a:pt x="2042" y="645"/>
                  </a:cubicBezTo>
                  <a:cubicBezTo>
                    <a:pt x="2436" y="722"/>
                    <a:pt x="2860" y="842"/>
                    <a:pt x="3284" y="919"/>
                  </a:cubicBezTo>
                  <a:cubicBezTo>
                    <a:pt x="3630" y="1021"/>
                    <a:pt x="3958" y="1093"/>
                    <a:pt x="4305" y="1140"/>
                  </a:cubicBezTo>
                  <a:cubicBezTo>
                    <a:pt x="4776" y="1218"/>
                    <a:pt x="5248" y="1266"/>
                    <a:pt x="5719" y="1343"/>
                  </a:cubicBezTo>
                  <a:cubicBezTo>
                    <a:pt x="6013" y="1376"/>
                    <a:pt x="6311" y="1388"/>
                    <a:pt x="6608" y="1388"/>
                  </a:cubicBezTo>
                  <a:cubicBezTo>
                    <a:pt x="6970" y="1388"/>
                    <a:pt x="7333" y="1369"/>
                    <a:pt x="7689" y="1343"/>
                  </a:cubicBezTo>
                  <a:cubicBezTo>
                    <a:pt x="8012" y="1319"/>
                    <a:pt x="8310" y="1290"/>
                    <a:pt x="8657" y="1242"/>
                  </a:cubicBezTo>
                  <a:lnTo>
                    <a:pt x="8657" y="1242"/>
                  </a:lnTo>
                  <a:cubicBezTo>
                    <a:pt x="8609" y="1319"/>
                    <a:pt x="8555" y="1367"/>
                    <a:pt x="8507" y="1415"/>
                  </a:cubicBezTo>
                  <a:cubicBezTo>
                    <a:pt x="8358" y="1642"/>
                    <a:pt x="8161" y="1839"/>
                    <a:pt x="8012" y="2089"/>
                  </a:cubicBezTo>
                  <a:cubicBezTo>
                    <a:pt x="7910" y="2263"/>
                    <a:pt x="7988" y="2436"/>
                    <a:pt x="8209" y="2436"/>
                  </a:cubicBezTo>
                  <a:cubicBezTo>
                    <a:pt x="8286" y="2412"/>
                    <a:pt x="8358" y="2388"/>
                    <a:pt x="8406" y="2334"/>
                  </a:cubicBezTo>
                  <a:cubicBezTo>
                    <a:pt x="8704" y="2036"/>
                    <a:pt x="8979" y="1713"/>
                    <a:pt x="9277" y="1415"/>
                  </a:cubicBezTo>
                  <a:cubicBezTo>
                    <a:pt x="9331" y="1367"/>
                    <a:pt x="9331" y="1290"/>
                    <a:pt x="9379" y="1242"/>
                  </a:cubicBezTo>
                  <a:cubicBezTo>
                    <a:pt x="9576" y="1021"/>
                    <a:pt x="9528" y="872"/>
                    <a:pt x="9277" y="746"/>
                  </a:cubicBezTo>
                  <a:cubicBezTo>
                    <a:pt x="9128" y="693"/>
                    <a:pt x="8979" y="621"/>
                    <a:pt x="8854" y="543"/>
                  </a:cubicBezTo>
                  <a:cubicBezTo>
                    <a:pt x="8657" y="424"/>
                    <a:pt x="8483" y="299"/>
                    <a:pt x="8286" y="149"/>
                  </a:cubicBezTo>
                  <a:cubicBezTo>
                    <a:pt x="8209" y="96"/>
                    <a:pt x="8137" y="72"/>
                    <a:pt x="8036" y="24"/>
                  </a:cubicBezTo>
                  <a:cubicBezTo>
                    <a:pt x="7994" y="8"/>
                    <a:pt x="7952" y="0"/>
                    <a:pt x="7912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CD3CFE8A-8BFD-D477-030F-125F2898DF8C}"/>
              </a:ext>
            </a:extLst>
          </p:cNvPr>
          <p:cNvSpPr txBox="1"/>
          <p:nvPr/>
        </p:nvSpPr>
        <p:spPr>
          <a:xfrm>
            <a:off x="1876647" y="2806207"/>
            <a:ext cx="1658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ý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tưởng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A85333-AB69-8316-8EAD-A841D2314D3A}"/>
              </a:ext>
            </a:extLst>
          </p:cNvPr>
          <p:cNvSpPr txBox="1"/>
          <p:nvPr/>
        </p:nvSpPr>
        <p:spPr>
          <a:xfrm>
            <a:off x="7179922" y="2790490"/>
            <a:ext cx="3437277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Xác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định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chủ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đề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thời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trang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vật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nuôi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2BCB7DC-7553-D482-DCC2-0462E721B012}"/>
              </a:ext>
            </a:extLst>
          </p:cNvPr>
          <p:cNvSpPr txBox="1"/>
          <p:nvPr/>
        </p:nvSpPr>
        <p:spPr>
          <a:xfrm>
            <a:off x="1884514" y="4256103"/>
            <a:ext cx="2623942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Chọn mẫu thời trang phù hợp.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F209B3A-D136-8231-3C20-89B07EF37FD8}"/>
              </a:ext>
            </a:extLst>
          </p:cNvPr>
          <p:cNvSpPr txBox="1"/>
          <p:nvPr/>
        </p:nvSpPr>
        <p:spPr>
          <a:xfrm>
            <a:off x="7375934" y="4385804"/>
            <a:ext cx="324126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Xác định phương pháp thực hành.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BD4119D-9F64-D817-E46B-6B5A1585CBB0}"/>
              </a:ext>
            </a:extLst>
          </p:cNvPr>
          <p:cNvSpPr txBox="1"/>
          <p:nvPr/>
        </p:nvSpPr>
        <p:spPr>
          <a:xfrm>
            <a:off x="7871921" y="2312116"/>
            <a:ext cx="113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FFA8743-4C41-75BA-CD77-7E16B152EC8D}"/>
              </a:ext>
            </a:extLst>
          </p:cNvPr>
          <p:cNvSpPr txBox="1"/>
          <p:nvPr/>
        </p:nvSpPr>
        <p:spPr>
          <a:xfrm>
            <a:off x="2294470" y="3862992"/>
            <a:ext cx="113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E277EE-BB80-20A3-F02D-228F06539195}"/>
              </a:ext>
            </a:extLst>
          </p:cNvPr>
          <p:cNvSpPr txBox="1"/>
          <p:nvPr/>
        </p:nvSpPr>
        <p:spPr>
          <a:xfrm>
            <a:off x="7891511" y="3945605"/>
            <a:ext cx="113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05;p44">
            <a:extLst>
              <a:ext uri="{FF2B5EF4-FFF2-40B4-BE49-F238E27FC236}">
                <a16:creationId xmlns:a16="http://schemas.microsoft.com/office/drawing/2014/main" id="{51773E53-35FC-D439-A7D7-8EB43A5DD7F1}"/>
              </a:ext>
            </a:extLst>
          </p:cNvPr>
          <p:cNvSpPr txBox="1">
            <a:spLocks/>
          </p:cNvSpPr>
          <p:nvPr/>
        </p:nvSpPr>
        <p:spPr>
          <a:xfrm>
            <a:off x="4294108" y="1016106"/>
            <a:ext cx="3461790" cy="501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trick Hand"/>
              <a:buNone/>
              <a:defRPr sz="2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2800"/>
              <a:buFont typeface="Patrick Hand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Thực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hành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E5366"/>
              </a:solidFill>
              <a:effectLst/>
              <a:uLnTx/>
              <a:uFillTx/>
              <a:latin typeface="UTM Avo" panose="02040603050506020204" pitchFamily="18" charset="0"/>
              <a:sym typeface="Patrick Hand"/>
            </a:endParaRPr>
          </a:p>
        </p:txBody>
      </p:sp>
      <p:sp>
        <p:nvSpPr>
          <p:cNvPr id="3" name="Google Shape;3607;p44">
            <a:extLst>
              <a:ext uri="{FF2B5EF4-FFF2-40B4-BE49-F238E27FC236}">
                <a16:creationId xmlns:a16="http://schemas.microsoft.com/office/drawing/2014/main" id="{E843F7A1-243C-2B03-DAF0-AEE77455D67F}"/>
              </a:ext>
            </a:extLst>
          </p:cNvPr>
          <p:cNvSpPr txBox="1">
            <a:spLocks/>
          </p:cNvSpPr>
          <p:nvPr/>
        </p:nvSpPr>
        <p:spPr>
          <a:xfrm>
            <a:off x="332608" y="2429791"/>
            <a:ext cx="30477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trick Hand"/>
              <a:buNone/>
              <a:defRPr sz="1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1800"/>
              <a:buFont typeface="Patrick Hand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Bước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 1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E5366"/>
              </a:solidFill>
              <a:effectLst/>
              <a:uLnTx/>
              <a:uFillTx/>
              <a:latin typeface="Arial" panose="020B0604020202020204" pitchFamily="34" charset="0"/>
              <a:sym typeface="Patrick Hand"/>
            </a:endParaRPr>
          </a:p>
        </p:txBody>
      </p:sp>
      <p:grpSp>
        <p:nvGrpSpPr>
          <p:cNvPr id="4" name="Google Shape;3610;p44">
            <a:extLst>
              <a:ext uri="{FF2B5EF4-FFF2-40B4-BE49-F238E27FC236}">
                <a16:creationId xmlns:a16="http://schemas.microsoft.com/office/drawing/2014/main" id="{E0DEEDCD-F13E-668B-2DB5-D8D1B5C4A478}"/>
              </a:ext>
            </a:extLst>
          </p:cNvPr>
          <p:cNvGrpSpPr/>
          <p:nvPr/>
        </p:nvGrpSpPr>
        <p:grpSpPr>
          <a:xfrm>
            <a:off x="1639460" y="1877547"/>
            <a:ext cx="412731" cy="412731"/>
            <a:chOff x="5066448" y="1540422"/>
            <a:chExt cx="481825" cy="481825"/>
          </a:xfrm>
        </p:grpSpPr>
        <p:sp>
          <p:nvSpPr>
            <p:cNvPr id="5" name="Google Shape;3611;p44">
              <a:extLst>
                <a:ext uri="{FF2B5EF4-FFF2-40B4-BE49-F238E27FC236}">
                  <a16:creationId xmlns:a16="http://schemas.microsoft.com/office/drawing/2014/main" id="{A834C1BE-4D43-A3C2-AC38-28C237D1504D}"/>
                </a:ext>
              </a:extLst>
            </p:cNvPr>
            <p:cNvSpPr/>
            <p:nvPr/>
          </p:nvSpPr>
          <p:spPr>
            <a:xfrm>
              <a:off x="5234548" y="1570622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3612;p44">
              <a:extLst>
                <a:ext uri="{FF2B5EF4-FFF2-40B4-BE49-F238E27FC236}">
                  <a16:creationId xmlns:a16="http://schemas.microsoft.com/office/drawing/2014/main" id="{33862145-FAE9-A13E-5172-322338BE1CAC}"/>
                </a:ext>
              </a:extLst>
            </p:cNvPr>
            <p:cNvSpPr/>
            <p:nvPr/>
          </p:nvSpPr>
          <p:spPr>
            <a:xfrm>
              <a:off x="5224848" y="1902772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3613;p44">
              <a:extLst>
                <a:ext uri="{FF2B5EF4-FFF2-40B4-BE49-F238E27FC236}">
                  <a16:creationId xmlns:a16="http://schemas.microsoft.com/office/drawing/2014/main" id="{22B82612-C912-6BCF-931B-1CBB27EF4C0C}"/>
                </a:ext>
              </a:extLst>
            </p:cNvPr>
            <p:cNvSpPr/>
            <p:nvPr/>
          </p:nvSpPr>
          <p:spPr>
            <a:xfrm>
              <a:off x="5192698" y="1652597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3614;p44">
              <a:extLst>
                <a:ext uri="{FF2B5EF4-FFF2-40B4-BE49-F238E27FC236}">
                  <a16:creationId xmlns:a16="http://schemas.microsoft.com/office/drawing/2014/main" id="{0E21F02C-E486-978A-93D5-0D24E7E75C49}"/>
                </a:ext>
              </a:extLst>
            </p:cNvPr>
            <p:cNvSpPr/>
            <p:nvPr/>
          </p:nvSpPr>
          <p:spPr>
            <a:xfrm>
              <a:off x="5207523" y="1681422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3615;p44">
              <a:extLst>
                <a:ext uri="{FF2B5EF4-FFF2-40B4-BE49-F238E27FC236}">
                  <a16:creationId xmlns:a16="http://schemas.microsoft.com/office/drawing/2014/main" id="{B3C4093A-D409-44ED-17D0-6A0A30A97838}"/>
                </a:ext>
              </a:extLst>
            </p:cNvPr>
            <p:cNvSpPr/>
            <p:nvPr/>
          </p:nvSpPr>
          <p:spPr>
            <a:xfrm>
              <a:off x="5207223" y="1797522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3616;p44">
              <a:extLst>
                <a:ext uri="{FF2B5EF4-FFF2-40B4-BE49-F238E27FC236}">
                  <a16:creationId xmlns:a16="http://schemas.microsoft.com/office/drawing/2014/main" id="{067FDF0B-C8AB-26F1-6387-4C3F4F84B206}"/>
                </a:ext>
              </a:extLst>
            </p:cNvPr>
            <p:cNvSpPr/>
            <p:nvPr/>
          </p:nvSpPr>
          <p:spPr>
            <a:xfrm>
              <a:off x="5407623" y="1768922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3617;p44">
              <a:extLst>
                <a:ext uri="{FF2B5EF4-FFF2-40B4-BE49-F238E27FC236}">
                  <a16:creationId xmlns:a16="http://schemas.microsoft.com/office/drawing/2014/main" id="{669FEF0A-0B9D-D200-F324-2C800729660E}"/>
                </a:ext>
              </a:extLst>
            </p:cNvPr>
            <p:cNvSpPr/>
            <p:nvPr/>
          </p:nvSpPr>
          <p:spPr>
            <a:xfrm>
              <a:off x="5319773" y="1540422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3618;p44">
              <a:extLst>
                <a:ext uri="{FF2B5EF4-FFF2-40B4-BE49-F238E27FC236}">
                  <a16:creationId xmlns:a16="http://schemas.microsoft.com/office/drawing/2014/main" id="{37B3D49A-4646-DBA0-E8F8-91E0B7EDA051}"/>
                </a:ext>
              </a:extLst>
            </p:cNvPr>
            <p:cNvSpPr/>
            <p:nvPr/>
          </p:nvSpPr>
          <p:spPr>
            <a:xfrm>
              <a:off x="5428773" y="1698822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3619;p44">
              <a:extLst>
                <a:ext uri="{FF2B5EF4-FFF2-40B4-BE49-F238E27FC236}">
                  <a16:creationId xmlns:a16="http://schemas.microsoft.com/office/drawing/2014/main" id="{BBD3DBB6-CE0F-E201-25A3-7ADAC963D5F7}"/>
                </a:ext>
              </a:extLst>
            </p:cNvPr>
            <p:cNvSpPr/>
            <p:nvPr/>
          </p:nvSpPr>
          <p:spPr>
            <a:xfrm>
              <a:off x="5428773" y="1797522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3620;p44">
              <a:extLst>
                <a:ext uri="{FF2B5EF4-FFF2-40B4-BE49-F238E27FC236}">
                  <a16:creationId xmlns:a16="http://schemas.microsoft.com/office/drawing/2014/main" id="{3FF99B0C-EDBF-4E90-C875-18E24CFDDD86}"/>
                </a:ext>
              </a:extLst>
            </p:cNvPr>
            <p:cNvSpPr/>
            <p:nvPr/>
          </p:nvSpPr>
          <p:spPr>
            <a:xfrm>
              <a:off x="5066448" y="1797147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3621;p44">
              <a:extLst>
                <a:ext uri="{FF2B5EF4-FFF2-40B4-BE49-F238E27FC236}">
                  <a16:creationId xmlns:a16="http://schemas.microsoft.com/office/drawing/2014/main" id="{6A4F3FB5-9402-1336-F9A5-577E8E5A26E9}"/>
                </a:ext>
              </a:extLst>
            </p:cNvPr>
            <p:cNvSpPr/>
            <p:nvPr/>
          </p:nvSpPr>
          <p:spPr>
            <a:xfrm>
              <a:off x="5096573" y="1700472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3622;p44">
              <a:extLst>
                <a:ext uri="{FF2B5EF4-FFF2-40B4-BE49-F238E27FC236}">
                  <a16:creationId xmlns:a16="http://schemas.microsoft.com/office/drawing/2014/main" id="{13DF6243-73F7-3211-8952-2F7ACCED3495}"/>
                </a:ext>
              </a:extLst>
            </p:cNvPr>
            <p:cNvSpPr/>
            <p:nvPr/>
          </p:nvSpPr>
          <p:spPr>
            <a:xfrm>
              <a:off x="5096498" y="1797522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3623;p44">
              <a:extLst>
                <a:ext uri="{FF2B5EF4-FFF2-40B4-BE49-F238E27FC236}">
                  <a16:creationId xmlns:a16="http://schemas.microsoft.com/office/drawing/2014/main" id="{13446074-1946-5008-7944-8B38FB802FD3}"/>
                </a:ext>
              </a:extLst>
            </p:cNvPr>
            <p:cNvSpPr/>
            <p:nvPr/>
          </p:nvSpPr>
          <p:spPr>
            <a:xfrm>
              <a:off x="5066448" y="1540422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3624;p44">
              <a:extLst>
                <a:ext uri="{FF2B5EF4-FFF2-40B4-BE49-F238E27FC236}">
                  <a16:creationId xmlns:a16="http://schemas.microsoft.com/office/drawing/2014/main" id="{4A8295E5-ACBE-B6BB-9D01-C35D8F1DF0E3}"/>
                </a:ext>
              </a:extLst>
            </p:cNvPr>
            <p:cNvSpPr/>
            <p:nvPr/>
          </p:nvSpPr>
          <p:spPr>
            <a:xfrm>
              <a:off x="5319773" y="1797147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" name="Google Shape;3625;p44">
              <a:extLst>
                <a:ext uri="{FF2B5EF4-FFF2-40B4-BE49-F238E27FC236}">
                  <a16:creationId xmlns:a16="http://schemas.microsoft.com/office/drawing/2014/main" id="{4D70BCBE-4DD1-FD2A-3C43-929B4E407AB0}"/>
                </a:ext>
              </a:extLst>
            </p:cNvPr>
            <p:cNvSpPr/>
            <p:nvPr/>
          </p:nvSpPr>
          <p:spPr>
            <a:xfrm>
              <a:off x="5319773" y="1570547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" name="Google Shape;3626;p44">
              <a:extLst>
                <a:ext uri="{FF2B5EF4-FFF2-40B4-BE49-F238E27FC236}">
                  <a16:creationId xmlns:a16="http://schemas.microsoft.com/office/drawing/2014/main" id="{E31861DB-E03F-E326-BB4A-A216879E0A64}"/>
                </a:ext>
              </a:extLst>
            </p:cNvPr>
            <p:cNvSpPr/>
            <p:nvPr/>
          </p:nvSpPr>
          <p:spPr>
            <a:xfrm>
              <a:off x="5319773" y="1681197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" name="Google Shape;3627;p44">
              <a:extLst>
                <a:ext uri="{FF2B5EF4-FFF2-40B4-BE49-F238E27FC236}">
                  <a16:creationId xmlns:a16="http://schemas.microsoft.com/office/drawing/2014/main" id="{0A03CF83-9703-1008-463F-8BD5D84C8F0D}"/>
                </a:ext>
              </a:extLst>
            </p:cNvPr>
            <p:cNvSpPr/>
            <p:nvPr/>
          </p:nvSpPr>
          <p:spPr>
            <a:xfrm>
              <a:off x="5319773" y="1902847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Google Shape;3628;p44">
              <a:extLst>
                <a:ext uri="{FF2B5EF4-FFF2-40B4-BE49-F238E27FC236}">
                  <a16:creationId xmlns:a16="http://schemas.microsoft.com/office/drawing/2014/main" id="{C8485C5B-3FCF-AA87-1F03-4B6F76437761}"/>
                </a:ext>
              </a:extLst>
            </p:cNvPr>
            <p:cNvSpPr/>
            <p:nvPr/>
          </p:nvSpPr>
          <p:spPr>
            <a:xfrm>
              <a:off x="5291548" y="1881747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" name="Google Shape;3629;p44">
              <a:extLst>
                <a:ext uri="{FF2B5EF4-FFF2-40B4-BE49-F238E27FC236}">
                  <a16:creationId xmlns:a16="http://schemas.microsoft.com/office/drawing/2014/main" id="{2DA30D75-9AC2-A822-6692-5DBA0A62D421}"/>
                </a:ext>
              </a:extLst>
            </p:cNvPr>
            <p:cNvSpPr/>
            <p:nvPr/>
          </p:nvSpPr>
          <p:spPr>
            <a:xfrm>
              <a:off x="5319773" y="1797522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24" name="Google Shape;3630;p44">
            <a:extLst>
              <a:ext uri="{FF2B5EF4-FFF2-40B4-BE49-F238E27FC236}">
                <a16:creationId xmlns:a16="http://schemas.microsoft.com/office/drawing/2014/main" id="{C6F06134-D3A4-8170-8E58-2453A2431FF7}"/>
              </a:ext>
            </a:extLst>
          </p:cNvPr>
          <p:cNvGrpSpPr/>
          <p:nvPr/>
        </p:nvGrpSpPr>
        <p:grpSpPr>
          <a:xfrm>
            <a:off x="5705790" y="1885335"/>
            <a:ext cx="416779" cy="412753"/>
            <a:chOff x="4378229" y="1540380"/>
            <a:chExt cx="486550" cy="481850"/>
          </a:xfrm>
        </p:grpSpPr>
        <p:sp>
          <p:nvSpPr>
            <p:cNvPr id="25" name="Google Shape;3631;p44">
              <a:extLst>
                <a:ext uri="{FF2B5EF4-FFF2-40B4-BE49-F238E27FC236}">
                  <a16:creationId xmlns:a16="http://schemas.microsoft.com/office/drawing/2014/main" id="{79F0E411-6CA6-C624-26BF-EB76A3B88E49}"/>
                </a:ext>
              </a:extLst>
            </p:cNvPr>
            <p:cNvSpPr/>
            <p:nvPr/>
          </p:nvSpPr>
          <p:spPr>
            <a:xfrm>
              <a:off x="4464804" y="1625104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Google Shape;3632;p44">
              <a:extLst>
                <a:ext uri="{FF2B5EF4-FFF2-40B4-BE49-F238E27FC236}">
                  <a16:creationId xmlns:a16="http://schemas.microsoft.com/office/drawing/2014/main" id="{6C3AA75F-736A-4A60-8879-38EB02ABA968}"/>
                </a:ext>
              </a:extLst>
            </p:cNvPr>
            <p:cNvSpPr/>
            <p:nvPr/>
          </p:nvSpPr>
          <p:spPr>
            <a:xfrm>
              <a:off x="4513429" y="1681579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" name="Google Shape;3633;p44">
              <a:extLst>
                <a:ext uri="{FF2B5EF4-FFF2-40B4-BE49-F238E27FC236}">
                  <a16:creationId xmlns:a16="http://schemas.microsoft.com/office/drawing/2014/main" id="{D6945DD4-B3A6-8A95-08B7-C375A53CD236}"/>
                </a:ext>
              </a:extLst>
            </p:cNvPr>
            <p:cNvSpPr/>
            <p:nvPr/>
          </p:nvSpPr>
          <p:spPr>
            <a:xfrm>
              <a:off x="4378229" y="1540404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" name="Google Shape;3634;p44">
              <a:extLst>
                <a:ext uri="{FF2B5EF4-FFF2-40B4-BE49-F238E27FC236}">
                  <a16:creationId xmlns:a16="http://schemas.microsoft.com/office/drawing/2014/main" id="{1970F461-F851-3BAC-EAD6-E26018ACBA8F}"/>
                </a:ext>
              </a:extLst>
            </p:cNvPr>
            <p:cNvSpPr/>
            <p:nvPr/>
          </p:nvSpPr>
          <p:spPr>
            <a:xfrm>
              <a:off x="4574329" y="1540379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9" name="Google Shape;3607;p44">
            <a:extLst>
              <a:ext uri="{FF2B5EF4-FFF2-40B4-BE49-F238E27FC236}">
                <a16:creationId xmlns:a16="http://schemas.microsoft.com/office/drawing/2014/main" id="{F142EC66-A944-863B-6A4A-EF5157F29A9E}"/>
              </a:ext>
            </a:extLst>
          </p:cNvPr>
          <p:cNvSpPr txBox="1">
            <a:spLocks/>
          </p:cNvSpPr>
          <p:nvPr/>
        </p:nvSpPr>
        <p:spPr>
          <a:xfrm>
            <a:off x="4473762" y="2449471"/>
            <a:ext cx="30477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trick Hand"/>
              <a:buNone/>
              <a:defRPr sz="1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1800"/>
              <a:buFont typeface="Patrick Hand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Bước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 2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E5366"/>
              </a:solidFill>
              <a:effectLst/>
              <a:uLnTx/>
              <a:uFillTx/>
              <a:latin typeface="Arial" panose="020B0604020202020204" pitchFamily="34" charset="0"/>
              <a:sym typeface="Patrick Hand"/>
            </a:endParaRPr>
          </a:p>
        </p:txBody>
      </p:sp>
      <p:sp>
        <p:nvSpPr>
          <p:cNvPr id="30" name="Google Shape;4197;p66">
            <a:extLst>
              <a:ext uri="{FF2B5EF4-FFF2-40B4-BE49-F238E27FC236}">
                <a16:creationId xmlns:a16="http://schemas.microsoft.com/office/drawing/2014/main" id="{F138C583-EF31-363D-605F-D9F2FF03F426}"/>
              </a:ext>
            </a:extLst>
          </p:cNvPr>
          <p:cNvSpPr/>
          <p:nvPr/>
        </p:nvSpPr>
        <p:spPr>
          <a:xfrm>
            <a:off x="9560927" y="1947294"/>
            <a:ext cx="473082" cy="423888"/>
          </a:xfrm>
          <a:custGeom>
            <a:avLst/>
            <a:gdLst/>
            <a:ahLst/>
            <a:cxnLst/>
            <a:rect l="l" t="t" r="r" b="b"/>
            <a:pathLst>
              <a:path w="8655" h="7755" extrusionOk="0">
                <a:moveTo>
                  <a:pt x="7273" y="1"/>
                </a:moveTo>
                <a:cubicBezTo>
                  <a:pt x="7262" y="1"/>
                  <a:pt x="7250" y="2"/>
                  <a:pt x="7238" y="4"/>
                </a:cubicBezTo>
                <a:cubicBezTo>
                  <a:pt x="5393" y="266"/>
                  <a:pt x="3542" y="569"/>
                  <a:pt x="1715" y="908"/>
                </a:cubicBezTo>
                <a:cubicBezTo>
                  <a:pt x="1190" y="1003"/>
                  <a:pt x="679" y="1094"/>
                  <a:pt x="150" y="1189"/>
                </a:cubicBezTo>
                <a:cubicBezTo>
                  <a:pt x="59" y="1207"/>
                  <a:pt x="0" y="1320"/>
                  <a:pt x="18" y="1415"/>
                </a:cubicBezTo>
                <a:cubicBezTo>
                  <a:pt x="190" y="2736"/>
                  <a:pt x="435" y="4057"/>
                  <a:pt x="756" y="5355"/>
                </a:cubicBezTo>
                <a:cubicBezTo>
                  <a:pt x="851" y="5731"/>
                  <a:pt x="941" y="6111"/>
                  <a:pt x="1054" y="6468"/>
                </a:cubicBezTo>
                <a:cubicBezTo>
                  <a:pt x="1075" y="6553"/>
                  <a:pt x="1149" y="6620"/>
                  <a:pt x="1246" y="6620"/>
                </a:cubicBezTo>
                <a:cubicBezTo>
                  <a:pt x="1257" y="6620"/>
                  <a:pt x="1269" y="6619"/>
                  <a:pt x="1281" y="6617"/>
                </a:cubicBezTo>
                <a:cubicBezTo>
                  <a:pt x="2733" y="6278"/>
                  <a:pt x="4185" y="5903"/>
                  <a:pt x="5637" y="5527"/>
                </a:cubicBezTo>
                <a:cubicBezTo>
                  <a:pt x="5786" y="5486"/>
                  <a:pt x="5958" y="5450"/>
                  <a:pt x="6125" y="5391"/>
                </a:cubicBezTo>
                <a:cubicBezTo>
                  <a:pt x="6279" y="5337"/>
                  <a:pt x="6429" y="5260"/>
                  <a:pt x="6505" y="5111"/>
                </a:cubicBezTo>
                <a:cubicBezTo>
                  <a:pt x="6578" y="4962"/>
                  <a:pt x="6560" y="4790"/>
                  <a:pt x="6560" y="4622"/>
                </a:cubicBezTo>
                <a:cubicBezTo>
                  <a:pt x="6560" y="4432"/>
                  <a:pt x="6542" y="4242"/>
                  <a:pt x="6542" y="4075"/>
                </a:cubicBezTo>
                <a:cubicBezTo>
                  <a:pt x="6505" y="3320"/>
                  <a:pt x="6429" y="2587"/>
                  <a:pt x="6297" y="1849"/>
                </a:cubicBezTo>
                <a:cubicBezTo>
                  <a:pt x="6239" y="1569"/>
                  <a:pt x="6202" y="1116"/>
                  <a:pt x="5827" y="1076"/>
                </a:cubicBezTo>
                <a:cubicBezTo>
                  <a:pt x="5809" y="1074"/>
                  <a:pt x="5792" y="1073"/>
                  <a:pt x="5774" y="1073"/>
                </a:cubicBezTo>
                <a:cubicBezTo>
                  <a:pt x="5621" y="1073"/>
                  <a:pt x="5472" y="1138"/>
                  <a:pt x="5334" y="1171"/>
                </a:cubicBezTo>
                <a:cubicBezTo>
                  <a:pt x="5166" y="1230"/>
                  <a:pt x="4976" y="1284"/>
                  <a:pt x="4786" y="1320"/>
                </a:cubicBezTo>
                <a:cubicBezTo>
                  <a:pt x="4072" y="1546"/>
                  <a:pt x="3357" y="1754"/>
                  <a:pt x="2638" y="1962"/>
                </a:cubicBezTo>
                <a:cubicBezTo>
                  <a:pt x="2452" y="2021"/>
                  <a:pt x="2280" y="2057"/>
                  <a:pt x="2095" y="2112"/>
                </a:cubicBezTo>
                <a:cubicBezTo>
                  <a:pt x="1941" y="2171"/>
                  <a:pt x="1792" y="2247"/>
                  <a:pt x="1756" y="2415"/>
                </a:cubicBezTo>
                <a:cubicBezTo>
                  <a:pt x="1715" y="2587"/>
                  <a:pt x="1733" y="2772"/>
                  <a:pt x="1756" y="2944"/>
                </a:cubicBezTo>
                <a:cubicBezTo>
                  <a:pt x="1774" y="3130"/>
                  <a:pt x="1792" y="3301"/>
                  <a:pt x="1810" y="3491"/>
                </a:cubicBezTo>
                <a:cubicBezTo>
                  <a:pt x="1846" y="3849"/>
                  <a:pt x="1923" y="4206"/>
                  <a:pt x="2000" y="4546"/>
                </a:cubicBezTo>
                <a:cubicBezTo>
                  <a:pt x="2054" y="4713"/>
                  <a:pt x="2095" y="4885"/>
                  <a:pt x="2149" y="5052"/>
                </a:cubicBezTo>
                <a:cubicBezTo>
                  <a:pt x="2185" y="5188"/>
                  <a:pt x="2262" y="5319"/>
                  <a:pt x="2393" y="5391"/>
                </a:cubicBezTo>
                <a:cubicBezTo>
                  <a:pt x="2459" y="5432"/>
                  <a:pt x="2530" y="5448"/>
                  <a:pt x="2601" y="5448"/>
                </a:cubicBezTo>
                <a:cubicBezTo>
                  <a:pt x="2699" y="5448"/>
                  <a:pt x="2798" y="5418"/>
                  <a:pt x="2886" y="5373"/>
                </a:cubicBezTo>
                <a:cubicBezTo>
                  <a:pt x="3054" y="5301"/>
                  <a:pt x="3226" y="5224"/>
                  <a:pt x="3393" y="5147"/>
                </a:cubicBezTo>
                <a:cubicBezTo>
                  <a:pt x="3732" y="4998"/>
                  <a:pt x="4072" y="4849"/>
                  <a:pt x="4411" y="4695"/>
                </a:cubicBezTo>
                <a:cubicBezTo>
                  <a:pt x="4714" y="4564"/>
                  <a:pt x="5053" y="4451"/>
                  <a:pt x="5108" y="4093"/>
                </a:cubicBezTo>
                <a:cubicBezTo>
                  <a:pt x="5126" y="3921"/>
                  <a:pt x="5090" y="3754"/>
                  <a:pt x="5071" y="3605"/>
                </a:cubicBezTo>
                <a:cubicBezTo>
                  <a:pt x="5035" y="3415"/>
                  <a:pt x="4995" y="3225"/>
                  <a:pt x="4958" y="3057"/>
                </a:cubicBezTo>
                <a:cubicBezTo>
                  <a:pt x="4922" y="2867"/>
                  <a:pt x="4881" y="2700"/>
                  <a:pt x="4845" y="2510"/>
                </a:cubicBezTo>
                <a:cubicBezTo>
                  <a:pt x="4814" y="2427"/>
                  <a:pt x="4751" y="2375"/>
                  <a:pt x="4661" y="2375"/>
                </a:cubicBezTo>
                <a:cubicBezTo>
                  <a:pt x="4648" y="2375"/>
                  <a:pt x="4634" y="2376"/>
                  <a:pt x="4619" y="2379"/>
                </a:cubicBezTo>
                <a:cubicBezTo>
                  <a:pt x="4131" y="2474"/>
                  <a:pt x="3637" y="2641"/>
                  <a:pt x="3185" y="2885"/>
                </a:cubicBezTo>
                <a:cubicBezTo>
                  <a:pt x="3113" y="2926"/>
                  <a:pt x="3072" y="2998"/>
                  <a:pt x="3090" y="3093"/>
                </a:cubicBezTo>
                <a:cubicBezTo>
                  <a:pt x="3149" y="3415"/>
                  <a:pt x="3226" y="3754"/>
                  <a:pt x="3280" y="4075"/>
                </a:cubicBezTo>
                <a:cubicBezTo>
                  <a:pt x="3305" y="4178"/>
                  <a:pt x="3383" y="4224"/>
                  <a:pt x="3462" y="4224"/>
                </a:cubicBezTo>
                <a:cubicBezTo>
                  <a:pt x="3570" y="4224"/>
                  <a:pt x="3679" y="4139"/>
                  <a:pt x="3656" y="3998"/>
                </a:cubicBezTo>
                <a:cubicBezTo>
                  <a:pt x="3594" y="3724"/>
                  <a:pt x="3542" y="3436"/>
                  <a:pt x="3483" y="3158"/>
                </a:cubicBezTo>
                <a:lnTo>
                  <a:pt x="3483" y="3158"/>
                </a:lnTo>
                <a:cubicBezTo>
                  <a:pt x="3808" y="2992"/>
                  <a:pt x="4156" y="2862"/>
                  <a:pt x="4519" y="2775"/>
                </a:cubicBezTo>
                <a:lnTo>
                  <a:pt x="4519" y="2775"/>
                </a:lnTo>
                <a:cubicBezTo>
                  <a:pt x="4583" y="3035"/>
                  <a:pt x="4630" y="3306"/>
                  <a:pt x="4673" y="3564"/>
                </a:cubicBezTo>
                <a:cubicBezTo>
                  <a:pt x="4696" y="3695"/>
                  <a:pt x="4732" y="3849"/>
                  <a:pt x="4732" y="3998"/>
                </a:cubicBezTo>
                <a:cubicBezTo>
                  <a:pt x="4732" y="4111"/>
                  <a:pt x="4673" y="4170"/>
                  <a:pt x="4560" y="4206"/>
                </a:cubicBezTo>
                <a:cubicBezTo>
                  <a:pt x="4280" y="4356"/>
                  <a:pt x="3977" y="4469"/>
                  <a:pt x="3678" y="4600"/>
                </a:cubicBezTo>
                <a:cubicBezTo>
                  <a:pt x="3375" y="4754"/>
                  <a:pt x="3072" y="4885"/>
                  <a:pt x="2773" y="5016"/>
                </a:cubicBezTo>
                <a:cubicBezTo>
                  <a:pt x="2724" y="5039"/>
                  <a:pt x="2667" y="5072"/>
                  <a:pt x="2618" y="5072"/>
                </a:cubicBezTo>
                <a:cubicBezTo>
                  <a:pt x="2591" y="5072"/>
                  <a:pt x="2567" y="5062"/>
                  <a:pt x="2547" y="5034"/>
                </a:cubicBezTo>
                <a:cubicBezTo>
                  <a:pt x="2488" y="4921"/>
                  <a:pt x="2452" y="4790"/>
                  <a:pt x="2434" y="4659"/>
                </a:cubicBezTo>
                <a:cubicBezTo>
                  <a:pt x="2339" y="4356"/>
                  <a:pt x="2262" y="4016"/>
                  <a:pt x="2226" y="3695"/>
                </a:cubicBezTo>
                <a:cubicBezTo>
                  <a:pt x="2167" y="3378"/>
                  <a:pt x="2131" y="3057"/>
                  <a:pt x="2113" y="2736"/>
                </a:cubicBezTo>
                <a:cubicBezTo>
                  <a:pt x="2113" y="2677"/>
                  <a:pt x="2095" y="2587"/>
                  <a:pt x="2113" y="2528"/>
                </a:cubicBezTo>
                <a:cubicBezTo>
                  <a:pt x="2113" y="2510"/>
                  <a:pt x="2131" y="2492"/>
                  <a:pt x="2167" y="2492"/>
                </a:cubicBezTo>
                <a:cubicBezTo>
                  <a:pt x="2321" y="2433"/>
                  <a:pt x="2488" y="2397"/>
                  <a:pt x="2638" y="2361"/>
                </a:cubicBezTo>
                <a:cubicBezTo>
                  <a:pt x="3280" y="2171"/>
                  <a:pt x="3941" y="1981"/>
                  <a:pt x="4583" y="1772"/>
                </a:cubicBezTo>
                <a:cubicBezTo>
                  <a:pt x="4900" y="1682"/>
                  <a:pt x="5239" y="1587"/>
                  <a:pt x="5560" y="1492"/>
                </a:cubicBezTo>
                <a:cubicBezTo>
                  <a:pt x="5607" y="1492"/>
                  <a:pt x="5710" y="1444"/>
                  <a:pt x="5769" y="1444"/>
                </a:cubicBezTo>
                <a:cubicBezTo>
                  <a:pt x="5784" y="1444"/>
                  <a:pt x="5797" y="1447"/>
                  <a:pt x="5804" y="1456"/>
                </a:cubicBezTo>
                <a:cubicBezTo>
                  <a:pt x="5845" y="1492"/>
                  <a:pt x="5845" y="1587"/>
                  <a:pt x="5863" y="1623"/>
                </a:cubicBezTo>
                <a:cubicBezTo>
                  <a:pt x="5881" y="1700"/>
                  <a:pt x="5899" y="1795"/>
                  <a:pt x="5899" y="1867"/>
                </a:cubicBezTo>
                <a:cubicBezTo>
                  <a:pt x="6030" y="2528"/>
                  <a:pt x="6107" y="3170"/>
                  <a:pt x="6144" y="3831"/>
                </a:cubicBezTo>
                <a:cubicBezTo>
                  <a:pt x="6166" y="4147"/>
                  <a:pt x="6202" y="4469"/>
                  <a:pt x="6184" y="4790"/>
                </a:cubicBezTo>
                <a:cubicBezTo>
                  <a:pt x="6184" y="4921"/>
                  <a:pt x="6144" y="4980"/>
                  <a:pt x="6030" y="5016"/>
                </a:cubicBezTo>
                <a:cubicBezTo>
                  <a:pt x="5899" y="5075"/>
                  <a:pt x="5750" y="5111"/>
                  <a:pt x="5601" y="5147"/>
                </a:cubicBezTo>
                <a:cubicBezTo>
                  <a:pt x="4298" y="5486"/>
                  <a:pt x="3000" y="5808"/>
                  <a:pt x="1697" y="6129"/>
                </a:cubicBezTo>
                <a:cubicBezTo>
                  <a:pt x="1585" y="6153"/>
                  <a:pt x="1472" y="6179"/>
                  <a:pt x="1364" y="6205"/>
                </a:cubicBezTo>
                <a:lnTo>
                  <a:pt x="1364" y="6205"/>
                </a:lnTo>
                <a:cubicBezTo>
                  <a:pt x="1026" y="4984"/>
                  <a:pt x="746" y="3743"/>
                  <a:pt x="548" y="2474"/>
                </a:cubicBezTo>
                <a:lnTo>
                  <a:pt x="405" y="1534"/>
                </a:lnTo>
                <a:lnTo>
                  <a:pt x="405" y="1534"/>
                </a:lnTo>
                <a:cubicBezTo>
                  <a:pt x="2191" y="1187"/>
                  <a:pt x="3981" y="881"/>
                  <a:pt x="5750" y="605"/>
                </a:cubicBezTo>
                <a:cubicBezTo>
                  <a:pt x="6221" y="537"/>
                  <a:pt x="6689" y="472"/>
                  <a:pt x="7146" y="404"/>
                </a:cubicBezTo>
                <a:lnTo>
                  <a:pt x="7146" y="404"/>
                </a:lnTo>
                <a:cubicBezTo>
                  <a:pt x="7488" y="1929"/>
                  <a:pt x="7795" y="3455"/>
                  <a:pt x="8048" y="4980"/>
                </a:cubicBezTo>
                <a:cubicBezTo>
                  <a:pt x="8114" y="5365"/>
                  <a:pt x="8179" y="5750"/>
                  <a:pt x="8231" y="6135"/>
                </a:cubicBezTo>
                <a:lnTo>
                  <a:pt x="8231" y="6135"/>
                </a:lnTo>
                <a:cubicBezTo>
                  <a:pt x="6426" y="6392"/>
                  <a:pt x="4638" y="6688"/>
                  <a:pt x="2846" y="7052"/>
                </a:cubicBezTo>
                <a:cubicBezTo>
                  <a:pt x="2321" y="7165"/>
                  <a:pt x="1792" y="7260"/>
                  <a:pt x="1281" y="7373"/>
                </a:cubicBezTo>
                <a:cubicBezTo>
                  <a:pt x="1054" y="7423"/>
                  <a:pt x="1104" y="7755"/>
                  <a:pt x="1308" y="7755"/>
                </a:cubicBezTo>
                <a:cubicBezTo>
                  <a:pt x="1323" y="7755"/>
                  <a:pt x="1340" y="7753"/>
                  <a:pt x="1357" y="7748"/>
                </a:cubicBezTo>
                <a:cubicBezTo>
                  <a:pt x="3203" y="7355"/>
                  <a:pt x="5053" y="6997"/>
                  <a:pt x="6899" y="6712"/>
                </a:cubicBezTo>
                <a:cubicBezTo>
                  <a:pt x="7428" y="6635"/>
                  <a:pt x="7953" y="6563"/>
                  <a:pt x="8482" y="6486"/>
                </a:cubicBezTo>
                <a:cubicBezTo>
                  <a:pt x="8595" y="6468"/>
                  <a:pt x="8654" y="6355"/>
                  <a:pt x="8632" y="6260"/>
                </a:cubicBezTo>
                <a:cubicBezTo>
                  <a:pt x="8387" y="4659"/>
                  <a:pt x="8107" y="3075"/>
                  <a:pt x="7768" y="1492"/>
                </a:cubicBezTo>
                <a:cubicBezTo>
                  <a:pt x="7673" y="1040"/>
                  <a:pt x="7578" y="605"/>
                  <a:pt x="7465" y="153"/>
                </a:cubicBezTo>
                <a:cubicBezTo>
                  <a:pt x="7448" y="68"/>
                  <a:pt x="7370" y="1"/>
                  <a:pt x="7273" y="1"/>
                </a:cubicBezTo>
                <a:close/>
              </a:path>
            </a:pathLst>
          </a:custGeom>
          <a:solidFill>
            <a:srgbClr val="0E53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1" name="Google Shape;3607;p44">
            <a:extLst>
              <a:ext uri="{FF2B5EF4-FFF2-40B4-BE49-F238E27FC236}">
                <a16:creationId xmlns:a16="http://schemas.microsoft.com/office/drawing/2014/main" id="{2060FD5F-839C-AFA9-9856-03DDF4EC4DAC}"/>
              </a:ext>
            </a:extLst>
          </p:cNvPr>
          <p:cNvSpPr txBox="1">
            <a:spLocks/>
          </p:cNvSpPr>
          <p:nvPr/>
        </p:nvSpPr>
        <p:spPr>
          <a:xfrm>
            <a:off x="8273618" y="2493752"/>
            <a:ext cx="30477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trick Hand"/>
              <a:buNone/>
              <a:defRPr sz="18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1800"/>
              <a:buFont typeface="Patrick Hand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Bước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UTM Avo" panose="02040603050506020204" pitchFamily="18" charset="0"/>
                <a:sym typeface="Patrick Hand"/>
              </a:rPr>
              <a:t> 3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E5366"/>
              </a:solidFill>
              <a:effectLst/>
              <a:uLnTx/>
              <a:uFillTx/>
              <a:latin typeface="Arial" panose="020B0604020202020204" pitchFamily="34" charset="0"/>
              <a:sym typeface="Patrick Hand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5164B6-0856-2051-D25C-DA94CF3BD40C}"/>
              </a:ext>
            </a:extLst>
          </p:cNvPr>
          <p:cNvSpPr/>
          <p:nvPr/>
        </p:nvSpPr>
        <p:spPr>
          <a:xfrm>
            <a:off x="394255" y="2759868"/>
            <a:ext cx="3120138" cy="1585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</a:rPr>
              <a:t>Lựa chọn đề tài, đối tượng để tạo thời trang (chống rét cho trâu, bò...)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9306FC-F178-E497-0BC3-35E4E8F8BD90}"/>
              </a:ext>
            </a:extLst>
          </p:cNvPr>
          <p:cNvSpPr/>
          <p:nvPr/>
        </p:nvSpPr>
        <p:spPr>
          <a:xfrm>
            <a:off x="4294108" y="2682324"/>
            <a:ext cx="3603784" cy="372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Vẽ phác bố cục chung, xác định chất liệu: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Vẽ các hình ảnh cụ thể. 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Lựa chọn nguyên vật liệu, sắp xếp các hình ảnh, làm nổi bật ý tưởng.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Thời trang cần sáng tạo, thay đổi và thống nhất.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113BB76-4FC6-1313-1538-5029B212CB5B}"/>
              </a:ext>
            </a:extLst>
          </p:cNvPr>
          <p:cNvSpPr/>
          <p:nvPr/>
        </p:nvSpPr>
        <p:spPr>
          <a:xfrm>
            <a:off x="8097656" y="2724277"/>
            <a:ext cx="4441465" cy="430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hoàn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thiện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sản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phẩm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5907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0" grpId="0" animBg="1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35;p55">
            <a:extLst>
              <a:ext uri="{FF2B5EF4-FFF2-40B4-BE49-F238E27FC236}">
                <a16:creationId xmlns:a16="http://schemas.microsoft.com/office/drawing/2014/main" id="{D538CFF3-9DCF-2918-3C12-22C605AE2C57}"/>
              </a:ext>
            </a:extLst>
          </p:cNvPr>
          <p:cNvSpPr/>
          <p:nvPr/>
        </p:nvSpPr>
        <p:spPr>
          <a:xfrm rot="5400000">
            <a:off x="5314513" y="-1685207"/>
            <a:ext cx="763852" cy="7609833"/>
          </a:xfrm>
          <a:custGeom>
            <a:avLst/>
            <a:gdLst/>
            <a:ahLst/>
            <a:cxnLst/>
            <a:rect l="l" t="t" r="r" b="b"/>
            <a:pathLst>
              <a:path w="8555" h="24096" extrusionOk="0">
                <a:moveTo>
                  <a:pt x="6334" y="1"/>
                </a:moveTo>
                <a:cubicBezTo>
                  <a:pt x="6162" y="19"/>
                  <a:pt x="5994" y="37"/>
                  <a:pt x="5823" y="37"/>
                </a:cubicBezTo>
                <a:cubicBezTo>
                  <a:pt x="5334" y="60"/>
                  <a:pt x="4823" y="60"/>
                  <a:pt x="4316" y="60"/>
                </a:cubicBezTo>
                <a:cubicBezTo>
                  <a:pt x="3751" y="78"/>
                  <a:pt x="3203" y="173"/>
                  <a:pt x="2638" y="245"/>
                </a:cubicBezTo>
                <a:cubicBezTo>
                  <a:pt x="2317" y="304"/>
                  <a:pt x="1995" y="417"/>
                  <a:pt x="1674" y="512"/>
                </a:cubicBezTo>
                <a:cubicBezTo>
                  <a:pt x="1299" y="643"/>
                  <a:pt x="978" y="851"/>
                  <a:pt x="751" y="1191"/>
                </a:cubicBezTo>
                <a:cubicBezTo>
                  <a:pt x="715" y="1245"/>
                  <a:pt x="656" y="1304"/>
                  <a:pt x="620" y="1358"/>
                </a:cubicBezTo>
                <a:cubicBezTo>
                  <a:pt x="453" y="1566"/>
                  <a:pt x="317" y="1810"/>
                  <a:pt x="263" y="2073"/>
                </a:cubicBezTo>
                <a:cubicBezTo>
                  <a:pt x="168" y="2394"/>
                  <a:pt x="168" y="2733"/>
                  <a:pt x="132" y="3054"/>
                </a:cubicBezTo>
                <a:cubicBezTo>
                  <a:pt x="114" y="3358"/>
                  <a:pt x="91" y="3656"/>
                  <a:pt x="73" y="3977"/>
                </a:cubicBezTo>
                <a:cubicBezTo>
                  <a:pt x="37" y="4470"/>
                  <a:pt x="19" y="4977"/>
                  <a:pt x="19" y="5488"/>
                </a:cubicBezTo>
                <a:cubicBezTo>
                  <a:pt x="0" y="6579"/>
                  <a:pt x="0" y="7691"/>
                  <a:pt x="19" y="8804"/>
                </a:cubicBezTo>
                <a:cubicBezTo>
                  <a:pt x="55" y="10012"/>
                  <a:pt x="19" y="11233"/>
                  <a:pt x="91" y="12459"/>
                </a:cubicBezTo>
                <a:cubicBezTo>
                  <a:pt x="132" y="13382"/>
                  <a:pt x="91" y="14310"/>
                  <a:pt x="91" y="15232"/>
                </a:cubicBezTo>
                <a:cubicBezTo>
                  <a:pt x="91" y="16436"/>
                  <a:pt x="114" y="17662"/>
                  <a:pt x="91" y="18870"/>
                </a:cubicBezTo>
                <a:cubicBezTo>
                  <a:pt x="91" y="19191"/>
                  <a:pt x="114" y="19512"/>
                  <a:pt x="150" y="19811"/>
                </a:cubicBezTo>
                <a:cubicBezTo>
                  <a:pt x="168" y="20209"/>
                  <a:pt x="245" y="20602"/>
                  <a:pt x="227" y="21018"/>
                </a:cubicBezTo>
                <a:cubicBezTo>
                  <a:pt x="227" y="21095"/>
                  <a:pt x="227" y="21186"/>
                  <a:pt x="245" y="21263"/>
                </a:cubicBezTo>
                <a:cubicBezTo>
                  <a:pt x="299" y="21751"/>
                  <a:pt x="358" y="22226"/>
                  <a:pt x="358" y="22715"/>
                </a:cubicBezTo>
                <a:cubicBezTo>
                  <a:pt x="358" y="22769"/>
                  <a:pt x="358" y="22828"/>
                  <a:pt x="376" y="22864"/>
                </a:cubicBezTo>
                <a:cubicBezTo>
                  <a:pt x="453" y="23036"/>
                  <a:pt x="507" y="23203"/>
                  <a:pt x="543" y="23375"/>
                </a:cubicBezTo>
                <a:cubicBezTo>
                  <a:pt x="566" y="23448"/>
                  <a:pt x="584" y="23506"/>
                  <a:pt x="638" y="23561"/>
                </a:cubicBezTo>
                <a:cubicBezTo>
                  <a:pt x="865" y="23787"/>
                  <a:pt x="1131" y="23941"/>
                  <a:pt x="1448" y="23995"/>
                </a:cubicBezTo>
                <a:cubicBezTo>
                  <a:pt x="1828" y="24054"/>
                  <a:pt x="2185" y="24072"/>
                  <a:pt x="2561" y="24072"/>
                </a:cubicBezTo>
                <a:lnTo>
                  <a:pt x="3334" y="24072"/>
                </a:lnTo>
                <a:cubicBezTo>
                  <a:pt x="3439" y="24072"/>
                  <a:pt x="3533" y="24095"/>
                  <a:pt x="3624" y="24095"/>
                </a:cubicBezTo>
                <a:cubicBezTo>
                  <a:pt x="3647" y="24095"/>
                  <a:pt x="3669" y="24094"/>
                  <a:pt x="3692" y="24090"/>
                </a:cubicBezTo>
                <a:cubicBezTo>
                  <a:pt x="4108" y="24036"/>
                  <a:pt x="4524" y="24013"/>
                  <a:pt x="4936" y="23995"/>
                </a:cubicBezTo>
                <a:cubicBezTo>
                  <a:pt x="5067" y="23995"/>
                  <a:pt x="5203" y="23977"/>
                  <a:pt x="5334" y="23959"/>
                </a:cubicBezTo>
                <a:cubicBezTo>
                  <a:pt x="5709" y="23900"/>
                  <a:pt x="6067" y="23864"/>
                  <a:pt x="6447" y="23846"/>
                </a:cubicBezTo>
                <a:cubicBezTo>
                  <a:pt x="6578" y="23828"/>
                  <a:pt x="6727" y="23828"/>
                  <a:pt x="6859" y="23751"/>
                </a:cubicBezTo>
                <a:cubicBezTo>
                  <a:pt x="7162" y="23601"/>
                  <a:pt x="7424" y="23393"/>
                  <a:pt x="7650" y="23131"/>
                </a:cubicBezTo>
                <a:cubicBezTo>
                  <a:pt x="7781" y="23018"/>
                  <a:pt x="7840" y="22864"/>
                  <a:pt x="7840" y="22697"/>
                </a:cubicBezTo>
                <a:lnTo>
                  <a:pt x="7840" y="22471"/>
                </a:lnTo>
                <a:cubicBezTo>
                  <a:pt x="7876" y="22149"/>
                  <a:pt x="7894" y="21810"/>
                  <a:pt x="7917" y="21489"/>
                </a:cubicBezTo>
                <a:cubicBezTo>
                  <a:pt x="7953" y="21018"/>
                  <a:pt x="7989" y="20530"/>
                  <a:pt x="7971" y="20037"/>
                </a:cubicBezTo>
                <a:cubicBezTo>
                  <a:pt x="7953" y="19869"/>
                  <a:pt x="7953" y="19697"/>
                  <a:pt x="7953" y="19530"/>
                </a:cubicBezTo>
                <a:cubicBezTo>
                  <a:pt x="7989" y="19263"/>
                  <a:pt x="7971" y="19001"/>
                  <a:pt x="7989" y="18738"/>
                </a:cubicBezTo>
                <a:cubicBezTo>
                  <a:pt x="8030" y="18286"/>
                  <a:pt x="8030" y="17834"/>
                  <a:pt x="8084" y="17381"/>
                </a:cubicBezTo>
                <a:cubicBezTo>
                  <a:pt x="8121" y="17060"/>
                  <a:pt x="8161" y="16757"/>
                  <a:pt x="8179" y="16436"/>
                </a:cubicBezTo>
                <a:cubicBezTo>
                  <a:pt x="8198" y="16305"/>
                  <a:pt x="8216" y="16173"/>
                  <a:pt x="8143" y="16042"/>
                </a:cubicBezTo>
                <a:cubicBezTo>
                  <a:pt x="8121" y="16006"/>
                  <a:pt x="8143" y="15983"/>
                  <a:pt x="8161" y="15947"/>
                </a:cubicBezTo>
                <a:cubicBezTo>
                  <a:pt x="8234" y="15834"/>
                  <a:pt x="8256" y="15703"/>
                  <a:pt x="8256" y="15572"/>
                </a:cubicBezTo>
                <a:cubicBezTo>
                  <a:pt x="8256" y="15251"/>
                  <a:pt x="8274" y="14929"/>
                  <a:pt x="8293" y="14608"/>
                </a:cubicBezTo>
                <a:cubicBezTo>
                  <a:pt x="8311" y="14477"/>
                  <a:pt x="8311" y="14328"/>
                  <a:pt x="8329" y="14197"/>
                </a:cubicBezTo>
                <a:cubicBezTo>
                  <a:pt x="8388" y="13798"/>
                  <a:pt x="8424" y="13382"/>
                  <a:pt x="8442" y="12989"/>
                </a:cubicBezTo>
                <a:cubicBezTo>
                  <a:pt x="8442" y="12591"/>
                  <a:pt x="8483" y="12197"/>
                  <a:pt x="8483" y="11799"/>
                </a:cubicBezTo>
                <a:lnTo>
                  <a:pt x="8483" y="11632"/>
                </a:lnTo>
                <a:cubicBezTo>
                  <a:pt x="8519" y="11310"/>
                  <a:pt x="8519" y="11007"/>
                  <a:pt x="8537" y="10691"/>
                </a:cubicBezTo>
                <a:cubicBezTo>
                  <a:pt x="8555" y="10369"/>
                  <a:pt x="8537" y="10066"/>
                  <a:pt x="8537" y="9745"/>
                </a:cubicBezTo>
                <a:cubicBezTo>
                  <a:pt x="8555" y="9180"/>
                  <a:pt x="8501" y="8614"/>
                  <a:pt x="8483" y="8067"/>
                </a:cubicBezTo>
                <a:cubicBezTo>
                  <a:pt x="8483" y="7655"/>
                  <a:pt x="8460" y="7257"/>
                  <a:pt x="8442" y="6864"/>
                </a:cubicBezTo>
                <a:cubicBezTo>
                  <a:pt x="8424" y="6655"/>
                  <a:pt x="8424" y="6465"/>
                  <a:pt x="8406" y="6257"/>
                </a:cubicBezTo>
                <a:cubicBezTo>
                  <a:pt x="8369" y="5959"/>
                  <a:pt x="8388" y="5638"/>
                  <a:pt x="8388" y="5316"/>
                </a:cubicBezTo>
                <a:cubicBezTo>
                  <a:pt x="8406" y="4995"/>
                  <a:pt x="8460" y="4656"/>
                  <a:pt x="8442" y="4335"/>
                </a:cubicBezTo>
                <a:cubicBezTo>
                  <a:pt x="8442" y="4222"/>
                  <a:pt x="8442" y="4109"/>
                  <a:pt x="8460" y="3995"/>
                </a:cubicBezTo>
                <a:cubicBezTo>
                  <a:pt x="8483" y="3566"/>
                  <a:pt x="8501" y="3131"/>
                  <a:pt x="8519" y="2697"/>
                </a:cubicBezTo>
                <a:cubicBezTo>
                  <a:pt x="8519" y="2584"/>
                  <a:pt x="8501" y="2471"/>
                  <a:pt x="8519" y="2340"/>
                </a:cubicBezTo>
                <a:cubicBezTo>
                  <a:pt x="8555" y="2186"/>
                  <a:pt x="8519" y="2055"/>
                  <a:pt x="8501" y="1905"/>
                </a:cubicBezTo>
                <a:cubicBezTo>
                  <a:pt x="8483" y="1810"/>
                  <a:pt x="8460" y="1715"/>
                  <a:pt x="8442" y="1620"/>
                </a:cubicBezTo>
                <a:cubicBezTo>
                  <a:pt x="8442" y="1304"/>
                  <a:pt x="8347" y="1001"/>
                  <a:pt x="8216" y="716"/>
                </a:cubicBezTo>
                <a:cubicBezTo>
                  <a:pt x="8121" y="490"/>
                  <a:pt x="7953" y="376"/>
                  <a:pt x="7763" y="263"/>
                </a:cubicBezTo>
                <a:cubicBezTo>
                  <a:pt x="7578" y="173"/>
                  <a:pt x="7370" y="114"/>
                  <a:pt x="7162" y="96"/>
                </a:cubicBezTo>
                <a:cubicBezTo>
                  <a:pt x="6899" y="60"/>
                  <a:pt x="6614" y="1"/>
                  <a:pt x="6334" y="1"/>
                </a:cubicBezTo>
                <a:close/>
              </a:path>
            </a:pathLst>
          </a:custGeom>
          <a:solidFill>
            <a:srgbClr val="FBF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E5EFE0-23E8-4A6A-8983-3B49D179C597}"/>
              </a:ext>
            </a:extLst>
          </p:cNvPr>
          <p:cNvSpPr/>
          <p:nvPr/>
        </p:nvSpPr>
        <p:spPr>
          <a:xfrm>
            <a:off x="1891523" y="1900127"/>
            <a:ext cx="7609833" cy="430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buClrTx/>
            </a:pP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Tạo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sản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phẩm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thời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trang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bằng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cách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tận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dụng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quần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áo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cũ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B450D7B-D198-BC21-6819-FF6EF777A3E6}"/>
              </a:ext>
            </a:extLst>
          </p:cNvPr>
          <p:cNvGrpSpPr/>
          <p:nvPr/>
        </p:nvGrpSpPr>
        <p:grpSpPr>
          <a:xfrm>
            <a:off x="1130218" y="2640466"/>
            <a:ext cx="8878441" cy="2039008"/>
            <a:chOff x="2757554" y="872359"/>
            <a:chExt cx="8878441" cy="2039008"/>
          </a:xfrm>
        </p:grpSpPr>
        <p:pic>
          <p:nvPicPr>
            <p:cNvPr id="10" name="Picture 9">
              <a:hlinkClick r:id="rId3"/>
              <a:extLst>
                <a:ext uri="{FF2B5EF4-FFF2-40B4-BE49-F238E27FC236}">
                  <a16:creationId xmlns:a16="http://schemas.microsoft.com/office/drawing/2014/main" id="{F29D2A8B-FBB2-7838-DCF6-43E268B4BA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720" b="57548"/>
            <a:stretch/>
          </p:blipFill>
          <p:spPr>
            <a:xfrm>
              <a:off x="2757554" y="872359"/>
              <a:ext cx="6676891" cy="2039008"/>
            </a:xfrm>
            <a:prstGeom prst="rect">
              <a:avLst/>
            </a:prstGeom>
          </p:spPr>
        </p:pic>
        <p:pic>
          <p:nvPicPr>
            <p:cNvPr id="11" name="Picture 10">
              <a:hlinkClick r:id="rId3"/>
              <a:extLst>
                <a:ext uri="{FF2B5EF4-FFF2-40B4-BE49-F238E27FC236}">
                  <a16:creationId xmlns:a16="http://schemas.microsoft.com/office/drawing/2014/main" id="{10E117A4-9281-D91F-3D59-014F82E752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713" t="41550" r="52283" b="30076"/>
            <a:stretch/>
          </p:blipFill>
          <p:spPr>
            <a:xfrm>
              <a:off x="8964957" y="872359"/>
              <a:ext cx="2671038" cy="194592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2B37F0-5430-686C-D2C3-FEBF9C2AE1BD}"/>
              </a:ext>
            </a:extLst>
          </p:cNvPr>
          <p:cNvGrpSpPr/>
          <p:nvPr/>
        </p:nvGrpSpPr>
        <p:grpSpPr>
          <a:xfrm>
            <a:off x="2806263" y="4795044"/>
            <a:ext cx="5993877" cy="2062956"/>
            <a:chOff x="2556626" y="918903"/>
            <a:chExt cx="5993877" cy="206295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1A42C4C-6E79-389A-713B-DA2873E899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6205" t="42417" r="8395" b="30383"/>
            <a:stretch/>
          </p:blipFill>
          <p:spPr>
            <a:xfrm>
              <a:off x="2556626" y="957888"/>
              <a:ext cx="2564525" cy="202397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C97B2C-5DA5-05FE-181B-567D945C36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981" t="68922" r="25657" b="2704"/>
            <a:stretch/>
          </p:blipFill>
          <p:spPr>
            <a:xfrm>
              <a:off x="5121151" y="918903"/>
              <a:ext cx="3429352" cy="194592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008659" y="704916"/>
            <a:ext cx="2052286" cy="2065733"/>
            <a:chOff x="6734456" y="1026165"/>
            <a:chExt cx="2052286" cy="1905000"/>
          </a:xfrm>
        </p:grpSpPr>
        <p:pic>
          <p:nvPicPr>
            <p:cNvPr id="17" name="Picture 16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30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35;p55">
            <a:extLst>
              <a:ext uri="{FF2B5EF4-FFF2-40B4-BE49-F238E27FC236}">
                <a16:creationId xmlns:a16="http://schemas.microsoft.com/office/drawing/2014/main" id="{224400BA-DF19-EF5B-C221-295C42195AB3}"/>
              </a:ext>
            </a:extLst>
          </p:cNvPr>
          <p:cNvSpPr/>
          <p:nvPr/>
        </p:nvSpPr>
        <p:spPr>
          <a:xfrm rot="5400000">
            <a:off x="5514608" y="-1267819"/>
            <a:ext cx="763852" cy="6804837"/>
          </a:xfrm>
          <a:custGeom>
            <a:avLst/>
            <a:gdLst/>
            <a:ahLst/>
            <a:cxnLst/>
            <a:rect l="l" t="t" r="r" b="b"/>
            <a:pathLst>
              <a:path w="8555" h="24096" extrusionOk="0">
                <a:moveTo>
                  <a:pt x="6334" y="1"/>
                </a:moveTo>
                <a:cubicBezTo>
                  <a:pt x="6162" y="19"/>
                  <a:pt x="5994" y="37"/>
                  <a:pt x="5823" y="37"/>
                </a:cubicBezTo>
                <a:cubicBezTo>
                  <a:pt x="5334" y="60"/>
                  <a:pt x="4823" y="60"/>
                  <a:pt x="4316" y="60"/>
                </a:cubicBezTo>
                <a:cubicBezTo>
                  <a:pt x="3751" y="78"/>
                  <a:pt x="3203" y="173"/>
                  <a:pt x="2638" y="245"/>
                </a:cubicBezTo>
                <a:cubicBezTo>
                  <a:pt x="2317" y="304"/>
                  <a:pt x="1995" y="417"/>
                  <a:pt x="1674" y="512"/>
                </a:cubicBezTo>
                <a:cubicBezTo>
                  <a:pt x="1299" y="643"/>
                  <a:pt x="978" y="851"/>
                  <a:pt x="751" y="1191"/>
                </a:cubicBezTo>
                <a:cubicBezTo>
                  <a:pt x="715" y="1245"/>
                  <a:pt x="656" y="1304"/>
                  <a:pt x="620" y="1358"/>
                </a:cubicBezTo>
                <a:cubicBezTo>
                  <a:pt x="453" y="1566"/>
                  <a:pt x="317" y="1810"/>
                  <a:pt x="263" y="2073"/>
                </a:cubicBezTo>
                <a:cubicBezTo>
                  <a:pt x="168" y="2394"/>
                  <a:pt x="168" y="2733"/>
                  <a:pt x="132" y="3054"/>
                </a:cubicBezTo>
                <a:cubicBezTo>
                  <a:pt x="114" y="3358"/>
                  <a:pt x="91" y="3656"/>
                  <a:pt x="73" y="3977"/>
                </a:cubicBezTo>
                <a:cubicBezTo>
                  <a:pt x="37" y="4470"/>
                  <a:pt x="19" y="4977"/>
                  <a:pt x="19" y="5488"/>
                </a:cubicBezTo>
                <a:cubicBezTo>
                  <a:pt x="0" y="6579"/>
                  <a:pt x="0" y="7691"/>
                  <a:pt x="19" y="8804"/>
                </a:cubicBezTo>
                <a:cubicBezTo>
                  <a:pt x="55" y="10012"/>
                  <a:pt x="19" y="11233"/>
                  <a:pt x="91" y="12459"/>
                </a:cubicBezTo>
                <a:cubicBezTo>
                  <a:pt x="132" y="13382"/>
                  <a:pt x="91" y="14310"/>
                  <a:pt x="91" y="15232"/>
                </a:cubicBezTo>
                <a:cubicBezTo>
                  <a:pt x="91" y="16436"/>
                  <a:pt x="114" y="17662"/>
                  <a:pt x="91" y="18870"/>
                </a:cubicBezTo>
                <a:cubicBezTo>
                  <a:pt x="91" y="19191"/>
                  <a:pt x="114" y="19512"/>
                  <a:pt x="150" y="19811"/>
                </a:cubicBezTo>
                <a:cubicBezTo>
                  <a:pt x="168" y="20209"/>
                  <a:pt x="245" y="20602"/>
                  <a:pt x="227" y="21018"/>
                </a:cubicBezTo>
                <a:cubicBezTo>
                  <a:pt x="227" y="21095"/>
                  <a:pt x="227" y="21186"/>
                  <a:pt x="245" y="21263"/>
                </a:cubicBezTo>
                <a:cubicBezTo>
                  <a:pt x="299" y="21751"/>
                  <a:pt x="358" y="22226"/>
                  <a:pt x="358" y="22715"/>
                </a:cubicBezTo>
                <a:cubicBezTo>
                  <a:pt x="358" y="22769"/>
                  <a:pt x="358" y="22828"/>
                  <a:pt x="376" y="22864"/>
                </a:cubicBezTo>
                <a:cubicBezTo>
                  <a:pt x="453" y="23036"/>
                  <a:pt x="507" y="23203"/>
                  <a:pt x="543" y="23375"/>
                </a:cubicBezTo>
                <a:cubicBezTo>
                  <a:pt x="566" y="23448"/>
                  <a:pt x="584" y="23506"/>
                  <a:pt x="638" y="23561"/>
                </a:cubicBezTo>
                <a:cubicBezTo>
                  <a:pt x="865" y="23787"/>
                  <a:pt x="1131" y="23941"/>
                  <a:pt x="1448" y="23995"/>
                </a:cubicBezTo>
                <a:cubicBezTo>
                  <a:pt x="1828" y="24054"/>
                  <a:pt x="2185" y="24072"/>
                  <a:pt x="2561" y="24072"/>
                </a:cubicBezTo>
                <a:lnTo>
                  <a:pt x="3334" y="24072"/>
                </a:lnTo>
                <a:cubicBezTo>
                  <a:pt x="3439" y="24072"/>
                  <a:pt x="3533" y="24095"/>
                  <a:pt x="3624" y="24095"/>
                </a:cubicBezTo>
                <a:cubicBezTo>
                  <a:pt x="3647" y="24095"/>
                  <a:pt x="3669" y="24094"/>
                  <a:pt x="3692" y="24090"/>
                </a:cubicBezTo>
                <a:cubicBezTo>
                  <a:pt x="4108" y="24036"/>
                  <a:pt x="4524" y="24013"/>
                  <a:pt x="4936" y="23995"/>
                </a:cubicBezTo>
                <a:cubicBezTo>
                  <a:pt x="5067" y="23995"/>
                  <a:pt x="5203" y="23977"/>
                  <a:pt x="5334" y="23959"/>
                </a:cubicBezTo>
                <a:cubicBezTo>
                  <a:pt x="5709" y="23900"/>
                  <a:pt x="6067" y="23864"/>
                  <a:pt x="6447" y="23846"/>
                </a:cubicBezTo>
                <a:cubicBezTo>
                  <a:pt x="6578" y="23828"/>
                  <a:pt x="6727" y="23828"/>
                  <a:pt x="6859" y="23751"/>
                </a:cubicBezTo>
                <a:cubicBezTo>
                  <a:pt x="7162" y="23601"/>
                  <a:pt x="7424" y="23393"/>
                  <a:pt x="7650" y="23131"/>
                </a:cubicBezTo>
                <a:cubicBezTo>
                  <a:pt x="7781" y="23018"/>
                  <a:pt x="7840" y="22864"/>
                  <a:pt x="7840" y="22697"/>
                </a:cubicBezTo>
                <a:lnTo>
                  <a:pt x="7840" y="22471"/>
                </a:lnTo>
                <a:cubicBezTo>
                  <a:pt x="7876" y="22149"/>
                  <a:pt x="7894" y="21810"/>
                  <a:pt x="7917" y="21489"/>
                </a:cubicBezTo>
                <a:cubicBezTo>
                  <a:pt x="7953" y="21018"/>
                  <a:pt x="7989" y="20530"/>
                  <a:pt x="7971" y="20037"/>
                </a:cubicBezTo>
                <a:cubicBezTo>
                  <a:pt x="7953" y="19869"/>
                  <a:pt x="7953" y="19697"/>
                  <a:pt x="7953" y="19530"/>
                </a:cubicBezTo>
                <a:cubicBezTo>
                  <a:pt x="7989" y="19263"/>
                  <a:pt x="7971" y="19001"/>
                  <a:pt x="7989" y="18738"/>
                </a:cubicBezTo>
                <a:cubicBezTo>
                  <a:pt x="8030" y="18286"/>
                  <a:pt x="8030" y="17834"/>
                  <a:pt x="8084" y="17381"/>
                </a:cubicBezTo>
                <a:cubicBezTo>
                  <a:pt x="8121" y="17060"/>
                  <a:pt x="8161" y="16757"/>
                  <a:pt x="8179" y="16436"/>
                </a:cubicBezTo>
                <a:cubicBezTo>
                  <a:pt x="8198" y="16305"/>
                  <a:pt x="8216" y="16173"/>
                  <a:pt x="8143" y="16042"/>
                </a:cubicBezTo>
                <a:cubicBezTo>
                  <a:pt x="8121" y="16006"/>
                  <a:pt x="8143" y="15983"/>
                  <a:pt x="8161" y="15947"/>
                </a:cubicBezTo>
                <a:cubicBezTo>
                  <a:pt x="8234" y="15834"/>
                  <a:pt x="8256" y="15703"/>
                  <a:pt x="8256" y="15572"/>
                </a:cubicBezTo>
                <a:cubicBezTo>
                  <a:pt x="8256" y="15251"/>
                  <a:pt x="8274" y="14929"/>
                  <a:pt x="8293" y="14608"/>
                </a:cubicBezTo>
                <a:cubicBezTo>
                  <a:pt x="8311" y="14477"/>
                  <a:pt x="8311" y="14328"/>
                  <a:pt x="8329" y="14197"/>
                </a:cubicBezTo>
                <a:cubicBezTo>
                  <a:pt x="8388" y="13798"/>
                  <a:pt x="8424" y="13382"/>
                  <a:pt x="8442" y="12989"/>
                </a:cubicBezTo>
                <a:cubicBezTo>
                  <a:pt x="8442" y="12591"/>
                  <a:pt x="8483" y="12197"/>
                  <a:pt x="8483" y="11799"/>
                </a:cubicBezTo>
                <a:lnTo>
                  <a:pt x="8483" y="11632"/>
                </a:lnTo>
                <a:cubicBezTo>
                  <a:pt x="8519" y="11310"/>
                  <a:pt x="8519" y="11007"/>
                  <a:pt x="8537" y="10691"/>
                </a:cubicBezTo>
                <a:cubicBezTo>
                  <a:pt x="8555" y="10369"/>
                  <a:pt x="8537" y="10066"/>
                  <a:pt x="8537" y="9745"/>
                </a:cubicBezTo>
                <a:cubicBezTo>
                  <a:pt x="8555" y="9180"/>
                  <a:pt x="8501" y="8614"/>
                  <a:pt x="8483" y="8067"/>
                </a:cubicBezTo>
                <a:cubicBezTo>
                  <a:pt x="8483" y="7655"/>
                  <a:pt x="8460" y="7257"/>
                  <a:pt x="8442" y="6864"/>
                </a:cubicBezTo>
                <a:cubicBezTo>
                  <a:pt x="8424" y="6655"/>
                  <a:pt x="8424" y="6465"/>
                  <a:pt x="8406" y="6257"/>
                </a:cubicBezTo>
                <a:cubicBezTo>
                  <a:pt x="8369" y="5959"/>
                  <a:pt x="8388" y="5638"/>
                  <a:pt x="8388" y="5316"/>
                </a:cubicBezTo>
                <a:cubicBezTo>
                  <a:pt x="8406" y="4995"/>
                  <a:pt x="8460" y="4656"/>
                  <a:pt x="8442" y="4335"/>
                </a:cubicBezTo>
                <a:cubicBezTo>
                  <a:pt x="8442" y="4222"/>
                  <a:pt x="8442" y="4109"/>
                  <a:pt x="8460" y="3995"/>
                </a:cubicBezTo>
                <a:cubicBezTo>
                  <a:pt x="8483" y="3566"/>
                  <a:pt x="8501" y="3131"/>
                  <a:pt x="8519" y="2697"/>
                </a:cubicBezTo>
                <a:cubicBezTo>
                  <a:pt x="8519" y="2584"/>
                  <a:pt x="8501" y="2471"/>
                  <a:pt x="8519" y="2340"/>
                </a:cubicBezTo>
                <a:cubicBezTo>
                  <a:pt x="8555" y="2186"/>
                  <a:pt x="8519" y="2055"/>
                  <a:pt x="8501" y="1905"/>
                </a:cubicBezTo>
                <a:cubicBezTo>
                  <a:pt x="8483" y="1810"/>
                  <a:pt x="8460" y="1715"/>
                  <a:pt x="8442" y="1620"/>
                </a:cubicBezTo>
                <a:cubicBezTo>
                  <a:pt x="8442" y="1304"/>
                  <a:pt x="8347" y="1001"/>
                  <a:pt x="8216" y="716"/>
                </a:cubicBezTo>
                <a:cubicBezTo>
                  <a:pt x="8121" y="490"/>
                  <a:pt x="7953" y="376"/>
                  <a:pt x="7763" y="263"/>
                </a:cubicBezTo>
                <a:cubicBezTo>
                  <a:pt x="7578" y="173"/>
                  <a:pt x="7370" y="114"/>
                  <a:pt x="7162" y="96"/>
                </a:cubicBezTo>
                <a:cubicBezTo>
                  <a:pt x="6899" y="60"/>
                  <a:pt x="6614" y="1"/>
                  <a:pt x="6334" y="1"/>
                </a:cubicBezTo>
                <a:close/>
              </a:path>
            </a:pathLst>
          </a:custGeom>
          <a:solidFill>
            <a:srgbClr val="FBF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4227A5-FDD2-E2BD-C687-7112F6CF9436}"/>
              </a:ext>
            </a:extLst>
          </p:cNvPr>
          <p:cNvSpPr/>
          <p:nvPr/>
        </p:nvSpPr>
        <p:spPr>
          <a:xfrm>
            <a:off x="2494116" y="1915017"/>
            <a:ext cx="6804837" cy="439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thời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trang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may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đo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 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DC6A297F-7AB5-7079-B140-F15A1AC4E4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82" b="52037"/>
          <a:stretch/>
        </p:blipFill>
        <p:spPr>
          <a:xfrm>
            <a:off x="908889" y="3388234"/>
            <a:ext cx="9936911" cy="346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1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35;p55">
            <a:extLst>
              <a:ext uri="{FF2B5EF4-FFF2-40B4-BE49-F238E27FC236}">
                <a16:creationId xmlns:a16="http://schemas.microsoft.com/office/drawing/2014/main" id="{224400BA-DF19-EF5B-C221-295C42195AB3}"/>
              </a:ext>
            </a:extLst>
          </p:cNvPr>
          <p:cNvSpPr/>
          <p:nvPr/>
        </p:nvSpPr>
        <p:spPr>
          <a:xfrm rot="5400000">
            <a:off x="5514608" y="-1267819"/>
            <a:ext cx="763852" cy="6804837"/>
          </a:xfrm>
          <a:custGeom>
            <a:avLst/>
            <a:gdLst/>
            <a:ahLst/>
            <a:cxnLst/>
            <a:rect l="l" t="t" r="r" b="b"/>
            <a:pathLst>
              <a:path w="8555" h="24096" extrusionOk="0">
                <a:moveTo>
                  <a:pt x="6334" y="1"/>
                </a:moveTo>
                <a:cubicBezTo>
                  <a:pt x="6162" y="19"/>
                  <a:pt x="5994" y="37"/>
                  <a:pt x="5823" y="37"/>
                </a:cubicBezTo>
                <a:cubicBezTo>
                  <a:pt x="5334" y="60"/>
                  <a:pt x="4823" y="60"/>
                  <a:pt x="4316" y="60"/>
                </a:cubicBezTo>
                <a:cubicBezTo>
                  <a:pt x="3751" y="78"/>
                  <a:pt x="3203" y="173"/>
                  <a:pt x="2638" y="245"/>
                </a:cubicBezTo>
                <a:cubicBezTo>
                  <a:pt x="2317" y="304"/>
                  <a:pt x="1995" y="417"/>
                  <a:pt x="1674" y="512"/>
                </a:cubicBezTo>
                <a:cubicBezTo>
                  <a:pt x="1299" y="643"/>
                  <a:pt x="978" y="851"/>
                  <a:pt x="751" y="1191"/>
                </a:cubicBezTo>
                <a:cubicBezTo>
                  <a:pt x="715" y="1245"/>
                  <a:pt x="656" y="1304"/>
                  <a:pt x="620" y="1358"/>
                </a:cubicBezTo>
                <a:cubicBezTo>
                  <a:pt x="453" y="1566"/>
                  <a:pt x="317" y="1810"/>
                  <a:pt x="263" y="2073"/>
                </a:cubicBezTo>
                <a:cubicBezTo>
                  <a:pt x="168" y="2394"/>
                  <a:pt x="168" y="2733"/>
                  <a:pt x="132" y="3054"/>
                </a:cubicBezTo>
                <a:cubicBezTo>
                  <a:pt x="114" y="3358"/>
                  <a:pt x="91" y="3656"/>
                  <a:pt x="73" y="3977"/>
                </a:cubicBezTo>
                <a:cubicBezTo>
                  <a:pt x="37" y="4470"/>
                  <a:pt x="19" y="4977"/>
                  <a:pt x="19" y="5488"/>
                </a:cubicBezTo>
                <a:cubicBezTo>
                  <a:pt x="0" y="6579"/>
                  <a:pt x="0" y="7691"/>
                  <a:pt x="19" y="8804"/>
                </a:cubicBezTo>
                <a:cubicBezTo>
                  <a:pt x="55" y="10012"/>
                  <a:pt x="19" y="11233"/>
                  <a:pt x="91" y="12459"/>
                </a:cubicBezTo>
                <a:cubicBezTo>
                  <a:pt x="132" y="13382"/>
                  <a:pt x="91" y="14310"/>
                  <a:pt x="91" y="15232"/>
                </a:cubicBezTo>
                <a:cubicBezTo>
                  <a:pt x="91" y="16436"/>
                  <a:pt x="114" y="17662"/>
                  <a:pt x="91" y="18870"/>
                </a:cubicBezTo>
                <a:cubicBezTo>
                  <a:pt x="91" y="19191"/>
                  <a:pt x="114" y="19512"/>
                  <a:pt x="150" y="19811"/>
                </a:cubicBezTo>
                <a:cubicBezTo>
                  <a:pt x="168" y="20209"/>
                  <a:pt x="245" y="20602"/>
                  <a:pt x="227" y="21018"/>
                </a:cubicBezTo>
                <a:cubicBezTo>
                  <a:pt x="227" y="21095"/>
                  <a:pt x="227" y="21186"/>
                  <a:pt x="245" y="21263"/>
                </a:cubicBezTo>
                <a:cubicBezTo>
                  <a:pt x="299" y="21751"/>
                  <a:pt x="358" y="22226"/>
                  <a:pt x="358" y="22715"/>
                </a:cubicBezTo>
                <a:cubicBezTo>
                  <a:pt x="358" y="22769"/>
                  <a:pt x="358" y="22828"/>
                  <a:pt x="376" y="22864"/>
                </a:cubicBezTo>
                <a:cubicBezTo>
                  <a:pt x="453" y="23036"/>
                  <a:pt x="507" y="23203"/>
                  <a:pt x="543" y="23375"/>
                </a:cubicBezTo>
                <a:cubicBezTo>
                  <a:pt x="566" y="23448"/>
                  <a:pt x="584" y="23506"/>
                  <a:pt x="638" y="23561"/>
                </a:cubicBezTo>
                <a:cubicBezTo>
                  <a:pt x="865" y="23787"/>
                  <a:pt x="1131" y="23941"/>
                  <a:pt x="1448" y="23995"/>
                </a:cubicBezTo>
                <a:cubicBezTo>
                  <a:pt x="1828" y="24054"/>
                  <a:pt x="2185" y="24072"/>
                  <a:pt x="2561" y="24072"/>
                </a:cubicBezTo>
                <a:lnTo>
                  <a:pt x="3334" y="24072"/>
                </a:lnTo>
                <a:cubicBezTo>
                  <a:pt x="3439" y="24072"/>
                  <a:pt x="3533" y="24095"/>
                  <a:pt x="3624" y="24095"/>
                </a:cubicBezTo>
                <a:cubicBezTo>
                  <a:pt x="3647" y="24095"/>
                  <a:pt x="3669" y="24094"/>
                  <a:pt x="3692" y="24090"/>
                </a:cubicBezTo>
                <a:cubicBezTo>
                  <a:pt x="4108" y="24036"/>
                  <a:pt x="4524" y="24013"/>
                  <a:pt x="4936" y="23995"/>
                </a:cubicBezTo>
                <a:cubicBezTo>
                  <a:pt x="5067" y="23995"/>
                  <a:pt x="5203" y="23977"/>
                  <a:pt x="5334" y="23959"/>
                </a:cubicBezTo>
                <a:cubicBezTo>
                  <a:pt x="5709" y="23900"/>
                  <a:pt x="6067" y="23864"/>
                  <a:pt x="6447" y="23846"/>
                </a:cubicBezTo>
                <a:cubicBezTo>
                  <a:pt x="6578" y="23828"/>
                  <a:pt x="6727" y="23828"/>
                  <a:pt x="6859" y="23751"/>
                </a:cubicBezTo>
                <a:cubicBezTo>
                  <a:pt x="7162" y="23601"/>
                  <a:pt x="7424" y="23393"/>
                  <a:pt x="7650" y="23131"/>
                </a:cubicBezTo>
                <a:cubicBezTo>
                  <a:pt x="7781" y="23018"/>
                  <a:pt x="7840" y="22864"/>
                  <a:pt x="7840" y="22697"/>
                </a:cubicBezTo>
                <a:lnTo>
                  <a:pt x="7840" y="22471"/>
                </a:lnTo>
                <a:cubicBezTo>
                  <a:pt x="7876" y="22149"/>
                  <a:pt x="7894" y="21810"/>
                  <a:pt x="7917" y="21489"/>
                </a:cubicBezTo>
                <a:cubicBezTo>
                  <a:pt x="7953" y="21018"/>
                  <a:pt x="7989" y="20530"/>
                  <a:pt x="7971" y="20037"/>
                </a:cubicBezTo>
                <a:cubicBezTo>
                  <a:pt x="7953" y="19869"/>
                  <a:pt x="7953" y="19697"/>
                  <a:pt x="7953" y="19530"/>
                </a:cubicBezTo>
                <a:cubicBezTo>
                  <a:pt x="7989" y="19263"/>
                  <a:pt x="7971" y="19001"/>
                  <a:pt x="7989" y="18738"/>
                </a:cubicBezTo>
                <a:cubicBezTo>
                  <a:pt x="8030" y="18286"/>
                  <a:pt x="8030" y="17834"/>
                  <a:pt x="8084" y="17381"/>
                </a:cubicBezTo>
                <a:cubicBezTo>
                  <a:pt x="8121" y="17060"/>
                  <a:pt x="8161" y="16757"/>
                  <a:pt x="8179" y="16436"/>
                </a:cubicBezTo>
                <a:cubicBezTo>
                  <a:pt x="8198" y="16305"/>
                  <a:pt x="8216" y="16173"/>
                  <a:pt x="8143" y="16042"/>
                </a:cubicBezTo>
                <a:cubicBezTo>
                  <a:pt x="8121" y="16006"/>
                  <a:pt x="8143" y="15983"/>
                  <a:pt x="8161" y="15947"/>
                </a:cubicBezTo>
                <a:cubicBezTo>
                  <a:pt x="8234" y="15834"/>
                  <a:pt x="8256" y="15703"/>
                  <a:pt x="8256" y="15572"/>
                </a:cubicBezTo>
                <a:cubicBezTo>
                  <a:pt x="8256" y="15251"/>
                  <a:pt x="8274" y="14929"/>
                  <a:pt x="8293" y="14608"/>
                </a:cubicBezTo>
                <a:cubicBezTo>
                  <a:pt x="8311" y="14477"/>
                  <a:pt x="8311" y="14328"/>
                  <a:pt x="8329" y="14197"/>
                </a:cubicBezTo>
                <a:cubicBezTo>
                  <a:pt x="8388" y="13798"/>
                  <a:pt x="8424" y="13382"/>
                  <a:pt x="8442" y="12989"/>
                </a:cubicBezTo>
                <a:cubicBezTo>
                  <a:pt x="8442" y="12591"/>
                  <a:pt x="8483" y="12197"/>
                  <a:pt x="8483" y="11799"/>
                </a:cubicBezTo>
                <a:lnTo>
                  <a:pt x="8483" y="11632"/>
                </a:lnTo>
                <a:cubicBezTo>
                  <a:pt x="8519" y="11310"/>
                  <a:pt x="8519" y="11007"/>
                  <a:pt x="8537" y="10691"/>
                </a:cubicBezTo>
                <a:cubicBezTo>
                  <a:pt x="8555" y="10369"/>
                  <a:pt x="8537" y="10066"/>
                  <a:pt x="8537" y="9745"/>
                </a:cubicBezTo>
                <a:cubicBezTo>
                  <a:pt x="8555" y="9180"/>
                  <a:pt x="8501" y="8614"/>
                  <a:pt x="8483" y="8067"/>
                </a:cubicBezTo>
                <a:cubicBezTo>
                  <a:pt x="8483" y="7655"/>
                  <a:pt x="8460" y="7257"/>
                  <a:pt x="8442" y="6864"/>
                </a:cubicBezTo>
                <a:cubicBezTo>
                  <a:pt x="8424" y="6655"/>
                  <a:pt x="8424" y="6465"/>
                  <a:pt x="8406" y="6257"/>
                </a:cubicBezTo>
                <a:cubicBezTo>
                  <a:pt x="8369" y="5959"/>
                  <a:pt x="8388" y="5638"/>
                  <a:pt x="8388" y="5316"/>
                </a:cubicBezTo>
                <a:cubicBezTo>
                  <a:pt x="8406" y="4995"/>
                  <a:pt x="8460" y="4656"/>
                  <a:pt x="8442" y="4335"/>
                </a:cubicBezTo>
                <a:cubicBezTo>
                  <a:pt x="8442" y="4222"/>
                  <a:pt x="8442" y="4109"/>
                  <a:pt x="8460" y="3995"/>
                </a:cubicBezTo>
                <a:cubicBezTo>
                  <a:pt x="8483" y="3566"/>
                  <a:pt x="8501" y="3131"/>
                  <a:pt x="8519" y="2697"/>
                </a:cubicBezTo>
                <a:cubicBezTo>
                  <a:pt x="8519" y="2584"/>
                  <a:pt x="8501" y="2471"/>
                  <a:pt x="8519" y="2340"/>
                </a:cubicBezTo>
                <a:cubicBezTo>
                  <a:pt x="8555" y="2186"/>
                  <a:pt x="8519" y="2055"/>
                  <a:pt x="8501" y="1905"/>
                </a:cubicBezTo>
                <a:cubicBezTo>
                  <a:pt x="8483" y="1810"/>
                  <a:pt x="8460" y="1715"/>
                  <a:pt x="8442" y="1620"/>
                </a:cubicBezTo>
                <a:cubicBezTo>
                  <a:pt x="8442" y="1304"/>
                  <a:pt x="8347" y="1001"/>
                  <a:pt x="8216" y="716"/>
                </a:cubicBezTo>
                <a:cubicBezTo>
                  <a:pt x="8121" y="490"/>
                  <a:pt x="7953" y="376"/>
                  <a:pt x="7763" y="263"/>
                </a:cubicBezTo>
                <a:cubicBezTo>
                  <a:pt x="7578" y="173"/>
                  <a:pt x="7370" y="114"/>
                  <a:pt x="7162" y="96"/>
                </a:cubicBezTo>
                <a:cubicBezTo>
                  <a:pt x="6899" y="60"/>
                  <a:pt x="6614" y="1"/>
                  <a:pt x="6334" y="1"/>
                </a:cubicBezTo>
                <a:close/>
              </a:path>
            </a:pathLst>
          </a:custGeom>
          <a:solidFill>
            <a:srgbClr val="FBF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4227A5-FDD2-E2BD-C687-7112F6CF9436}"/>
              </a:ext>
            </a:extLst>
          </p:cNvPr>
          <p:cNvSpPr/>
          <p:nvPr/>
        </p:nvSpPr>
        <p:spPr>
          <a:xfrm>
            <a:off x="2494116" y="1915017"/>
            <a:ext cx="6804837" cy="439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thời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trang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may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đo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 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DC6A297F-7AB5-7079-B140-F15A1AC4E4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5" t="48434" b="2308"/>
          <a:stretch/>
        </p:blipFill>
        <p:spPr>
          <a:xfrm>
            <a:off x="1257300" y="2834574"/>
            <a:ext cx="9677400" cy="402342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908557" y="882150"/>
            <a:ext cx="2052286" cy="2065733"/>
            <a:chOff x="6734456" y="1026165"/>
            <a:chExt cx="2052286" cy="1905000"/>
          </a:xfrm>
        </p:grpSpPr>
        <p:pic>
          <p:nvPicPr>
            <p:cNvPr id="7" name="Picture 6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91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3576;p42">
            <a:extLst>
              <a:ext uri="{FF2B5EF4-FFF2-40B4-BE49-F238E27FC236}">
                <a16:creationId xmlns:a16="http://schemas.microsoft.com/office/drawing/2014/main" id="{579116FE-FEB8-8C9B-F9E9-E1FCDBA9A809}"/>
              </a:ext>
            </a:extLst>
          </p:cNvPr>
          <p:cNvGrpSpPr/>
          <p:nvPr/>
        </p:nvGrpSpPr>
        <p:grpSpPr>
          <a:xfrm rot="6085014">
            <a:off x="4462953" y="-98268"/>
            <a:ext cx="2097674" cy="3979293"/>
            <a:chOff x="4080729" y="838311"/>
            <a:chExt cx="2097674" cy="2085907"/>
          </a:xfrm>
        </p:grpSpPr>
        <p:sp>
          <p:nvSpPr>
            <p:cNvPr id="5" name="Google Shape;3577;p42">
              <a:extLst>
                <a:ext uri="{FF2B5EF4-FFF2-40B4-BE49-F238E27FC236}">
                  <a16:creationId xmlns:a16="http://schemas.microsoft.com/office/drawing/2014/main" id="{14918B99-F885-C51A-DA16-F393855C4F56}"/>
                </a:ext>
              </a:extLst>
            </p:cNvPr>
            <p:cNvSpPr/>
            <p:nvPr/>
          </p:nvSpPr>
          <p:spPr>
            <a:xfrm rot="9330547">
              <a:off x="4359097" y="1101553"/>
              <a:ext cx="1587512" cy="1462845"/>
            </a:xfrm>
            <a:custGeom>
              <a:avLst/>
              <a:gdLst/>
              <a:ahLst/>
              <a:cxnLst/>
              <a:rect l="l" t="t" r="r" b="b"/>
              <a:pathLst>
                <a:path w="11346" h="10455" extrusionOk="0">
                  <a:moveTo>
                    <a:pt x="6236" y="0"/>
                  </a:moveTo>
                  <a:cubicBezTo>
                    <a:pt x="5085" y="0"/>
                    <a:pt x="3963" y="469"/>
                    <a:pt x="3429" y="1465"/>
                  </a:cubicBezTo>
                  <a:cubicBezTo>
                    <a:pt x="2696" y="2822"/>
                    <a:pt x="3149" y="4744"/>
                    <a:pt x="2018" y="5762"/>
                  </a:cubicBezTo>
                  <a:cubicBezTo>
                    <a:pt x="1602" y="6101"/>
                    <a:pt x="1072" y="6287"/>
                    <a:pt x="715" y="6685"/>
                  </a:cubicBezTo>
                  <a:cubicBezTo>
                    <a:pt x="0" y="7477"/>
                    <a:pt x="376" y="8816"/>
                    <a:pt x="1204" y="9476"/>
                  </a:cubicBezTo>
                  <a:cubicBezTo>
                    <a:pt x="2013" y="10136"/>
                    <a:pt x="3067" y="10454"/>
                    <a:pt x="4099" y="10454"/>
                  </a:cubicBezTo>
                  <a:cubicBezTo>
                    <a:pt x="4128" y="10454"/>
                    <a:pt x="4156" y="10454"/>
                    <a:pt x="4185" y="10453"/>
                  </a:cubicBezTo>
                  <a:cubicBezTo>
                    <a:pt x="6447" y="10453"/>
                    <a:pt x="9781" y="8775"/>
                    <a:pt x="10572" y="6477"/>
                  </a:cubicBezTo>
                  <a:cubicBezTo>
                    <a:pt x="11346" y="4179"/>
                    <a:pt x="10161" y="1388"/>
                    <a:pt x="7971" y="370"/>
                  </a:cubicBezTo>
                  <a:cubicBezTo>
                    <a:pt x="7437" y="126"/>
                    <a:pt x="6833" y="0"/>
                    <a:pt x="6236" y="0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3578;p42">
              <a:extLst>
                <a:ext uri="{FF2B5EF4-FFF2-40B4-BE49-F238E27FC236}">
                  <a16:creationId xmlns:a16="http://schemas.microsoft.com/office/drawing/2014/main" id="{102E723C-45CC-835C-F233-F0808295D43E}"/>
                </a:ext>
              </a:extLst>
            </p:cNvPr>
            <p:cNvSpPr/>
            <p:nvPr/>
          </p:nvSpPr>
          <p:spPr>
            <a:xfrm rot="9330547">
              <a:off x="4312523" y="1198131"/>
              <a:ext cx="1587512" cy="1462845"/>
            </a:xfrm>
            <a:custGeom>
              <a:avLst/>
              <a:gdLst/>
              <a:ahLst/>
              <a:cxnLst/>
              <a:rect l="l" t="t" r="r" b="b"/>
              <a:pathLst>
                <a:path w="11346" h="10455" extrusionOk="0">
                  <a:moveTo>
                    <a:pt x="6236" y="0"/>
                  </a:moveTo>
                  <a:cubicBezTo>
                    <a:pt x="5085" y="0"/>
                    <a:pt x="3963" y="469"/>
                    <a:pt x="3429" y="1465"/>
                  </a:cubicBezTo>
                  <a:cubicBezTo>
                    <a:pt x="2696" y="2822"/>
                    <a:pt x="3149" y="4744"/>
                    <a:pt x="2018" y="5762"/>
                  </a:cubicBezTo>
                  <a:cubicBezTo>
                    <a:pt x="1602" y="6101"/>
                    <a:pt x="1072" y="6287"/>
                    <a:pt x="715" y="6685"/>
                  </a:cubicBezTo>
                  <a:cubicBezTo>
                    <a:pt x="0" y="7477"/>
                    <a:pt x="376" y="8816"/>
                    <a:pt x="1204" y="9476"/>
                  </a:cubicBezTo>
                  <a:cubicBezTo>
                    <a:pt x="2013" y="10136"/>
                    <a:pt x="3067" y="10454"/>
                    <a:pt x="4099" y="10454"/>
                  </a:cubicBezTo>
                  <a:cubicBezTo>
                    <a:pt x="4128" y="10454"/>
                    <a:pt x="4156" y="10454"/>
                    <a:pt x="4185" y="10453"/>
                  </a:cubicBezTo>
                  <a:cubicBezTo>
                    <a:pt x="6447" y="10453"/>
                    <a:pt x="9781" y="8775"/>
                    <a:pt x="10572" y="6477"/>
                  </a:cubicBezTo>
                  <a:cubicBezTo>
                    <a:pt x="11346" y="4179"/>
                    <a:pt x="10161" y="1388"/>
                    <a:pt x="7971" y="370"/>
                  </a:cubicBezTo>
                  <a:cubicBezTo>
                    <a:pt x="7437" y="126"/>
                    <a:pt x="6833" y="0"/>
                    <a:pt x="6236" y="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28F2FDA-2628-9A9A-2B30-DB84214E1CC8}"/>
              </a:ext>
            </a:extLst>
          </p:cNvPr>
          <p:cNvSpPr txBox="1"/>
          <p:nvPr/>
        </p:nvSpPr>
        <p:spPr>
          <a:xfrm>
            <a:off x="4560805" y="1501850"/>
            <a:ext cx="2073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Luyện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tập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4035;p55">
            <a:extLst>
              <a:ext uri="{FF2B5EF4-FFF2-40B4-BE49-F238E27FC236}">
                <a16:creationId xmlns:a16="http://schemas.microsoft.com/office/drawing/2014/main" id="{E492F1CE-D921-211F-419D-FAB5F89D4719}"/>
              </a:ext>
            </a:extLst>
          </p:cNvPr>
          <p:cNvSpPr/>
          <p:nvPr/>
        </p:nvSpPr>
        <p:spPr>
          <a:xfrm rot="5400000">
            <a:off x="4797777" y="1345893"/>
            <a:ext cx="2108529" cy="5295016"/>
          </a:xfrm>
          <a:custGeom>
            <a:avLst/>
            <a:gdLst/>
            <a:ahLst/>
            <a:cxnLst/>
            <a:rect l="l" t="t" r="r" b="b"/>
            <a:pathLst>
              <a:path w="8555" h="24096" extrusionOk="0">
                <a:moveTo>
                  <a:pt x="6334" y="1"/>
                </a:moveTo>
                <a:cubicBezTo>
                  <a:pt x="6162" y="19"/>
                  <a:pt x="5994" y="37"/>
                  <a:pt x="5823" y="37"/>
                </a:cubicBezTo>
                <a:cubicBezTo>
                  <a:pt x="5334" y="60"/>
                  <a:pt x="4823" y="60"/>
                  <a:pt x="4316" y="60"/>
                </a:cubicBezTo>
                <a:cubicBezTo>
                  <a:pt x="3751" y="78"/>
                  <a:pt x="3203" y="173"/>
                  <a:pt x="2638" y="245"/>
                </a:cubicBezTo>
                <a:cubicBezTo>
                  <a:pt x="2317" y="304"/>
                  <a:pt x="1995" y="417"/>
                  <a:pt x="1674" y="512"/>
                </a:cubicBezTo>
                <a:cubicBezTo>
                  <a:pt x="1299" y="643"/>
                  <a:pt x="978" y="851"/>
                  <a:pt x="751" y="1191"/>
                </a:cubicBezTo>
                <a:cubicBezTo>
                  <a:pt x="715" y="1245"/>
                  <a:pt x="656" y="1304"/>
                  <a:pt x="620" y="1358"/>
                </a:cubicBezTo>
                <a:cubicBezTo>
                  <a:pt x="453" y="1566"/>
                  <a:pt x="317" y="1810"/>
                  <a:pt x="263" y="2073"/>
                </a:cubicBezTo>
                <a:cubicBezTo>
                  <a:pt x="168" y="2394"/>
                  <a:pt x="168" y="2733"/>
                  <a:pt x="132" y="3054"/>
                </a:cubicBezTo>
                <a:cubicBezTo>
                  <a:pt x="114" y="3358"/>
                  <a:pt x="91" y="3656"/>
                  <a:pt x="73" y="3977"/>
                </a:cubicBezTo>
                <a:cubicBezTo>
                  <a:pt x="37" y="4470"/>
                  <a:pt x="19" y="4977"/>
                  <a:pt x="19" y="5488"/>
                </a:cubicBezTo>
                <a:cubicBezTo>
                  <a:pt x="0" y="6579"/>
                  <a:pt x="0" y="7691"/>
                  <a:pt x="19" y="8804"/>
                </a:cubicBezTo>
                <a:cubicBezTo>
                  <a:pt x="55" y="10012"/>
                  <a:pt x="19" y="11233"/>
                  <a:pt x="91" y="12459"/>
                </a:cubicBezTo>
                <a:cubicBezTo>
                  <a:pt x="132" y="13382"/>
                  <a:pt x="91" y="14310"/>
                  <a:pt x="91" y="15232"/>
                </a:cubicBezTo>
                <a:cubicBezTo>
                  <a:pt x="91" y="16436"/>
                  <a:pt x="114" y="17662"/>
                  <a:pt x="91" y="18870"/>
                </a:cubicBezTo>
                <a:cubicBezTo>
                  <a:pt x="91" y="19191"/>
                  <a:pt x="114" y="19512"/>
                  <a:pt x="150" y="19811"/>
                </a:cubicBezTo>
                <a:cubicBezTo>
                  <a:pt x="168" y="20209"/>
                  <a:pt x="245" y="20602"/>
                  <a:pt x="227" y="21018"/>
                </a:cubicBezTo>
                <a:cubicBezTo>
                  <a:pt x="227" y="21095"/>
                  <a:pt x="227" y="21186"/>
                  <a:pt x="245" y="21263"/>
                </a:cubicBezTo>
                <a:cubicBezTo>
                  <a:pt x="299" y="21751"/>
                  <a:pt x="358" y="22226"/>
                  <a:pt x="358" y="22715"/>
                </a:cubicBezTo>
                <a:cubicBezTo>
                  <a:pt x="358" y="22769"/>
                  <a:pt x="358" y="22828"/>
                  <a:pt x="376" y="22864"/>
                </a:cubicBezTo>
                <a:cubicBezTo>
                  <a:pt x="453" y="23036"/>
                  <a:pt x="507" y="23203"/>
                  <a:pt x="543" y="23375"/>
                </a:cubicBezTo>
                <a:cubicBezTo>
                  <a:pt x="566" y="23448"/>
                  <a:pt x="584" y="23506"/>
                  <a:pt x="638" y="23561"/>
                </a:cubicBezTo>
                <a:cubicBezTo>
                  <a:pt x="865" y="23787"/>
                  <a:pt x="1131" y="23941"/>
                  <a:pt x="1448" y="23995"/>
                </a:cubicBezTo>
                <a:cubicBezTo>
                  <a:pt x="1828" y="24054"/>
                  <a:pt x="2185" y="24072"/>
                  <a:pt x="2561" y="24072"/>
                </a:cubicBezTo>
                <a:lnTo>
                  <a:pt x="3334" y="24072"/>
                </a:lnTo>
                <a:cubicBezTo>
                  <a:pt x="3439" y="24072"/>
                  <a:pt x="3533" y="24095"/>
                  <a:pt x="3624" y="24095"/>
                </a:cubicBezTo>
                <a:cubicBezTo>
                  <a:pt x="3647" y="24095"/>
                  <a:pt x="3669" y="24094"/>
                  <a:pt x="3692" y="24090"/>
                </a:cubicBezTo>
                <a:cubicBezTo>
                  <a:pt x="4108" y="24036"/>
                  <a:pt x="4524" y="24013"/>
                  <a:pt x="4936" y="23995"/>
                </a:cubicBezTo>
                <a:cubicBezTo>
                  <a:pt x="5067" y="23995"/>
                  <a:pt x="5203" y="23977"/>
                  <a:pt x="5334" y="23959"/>
                </a:cubicBezTo>
                <a:cubicBezTo>
                  <a:pt x="5709" y="23900"/>
                  <a:pt x="6067" y="23864"/>
                  <a:pt x="6447" y="23846"/>
                </a:cubicBezTo>
                <a:cubicBezTo>
                  <a:pt x="6578" y="23828"/>
                  <a:pt x="6727" y="23828"/>
                  <a:pt x="6859" y="23751"/>
                </a:cubicBezTo>
                <a:cubicBezTo>
                  <a:pt x="7162" y="23601"/>
                  <a:pt x="7424" y="23393"/>
                  <a:pt x="7650" y="23131"/>
                </a:cubicBezTo>
                <a:cubicBezTo>
                  <a:pt x="7781" y="23018"/>
                  <a:pt x="7840" y="22864"/>
                  <a:pt x="7840" y="22697"/>
                </a:cubicBezTo>
                <a:lnTo>
                  <a:pt x="7840" y="22471"/>
                </a:lnTo>
                <a:cubicBezTo>
                  <a:pt x="7876" y="22149"/>
                  <a:pt x="7894" y="21810"/>
                  <a:pt x="7917" y="21489"/>
                </a:cubicBezTo>
                <a:cubicBezTo>
                  <a:pt x="7953" y="21018"/>
                  <a:pt x="7989" y="20530"/>
                  <a:pt x="7971" y="20037"/>
                </a:cubicBezTo>
                <a:cubicBezTo>
                  <a:pt x="7953" y="19869"/>
                  <a:pt x="7953" y="19697"/>
                  <a:pt x="7953" y="19530"/>
                </a:cubicBezTo>
                <a:cubicBezTo>
                  <a:pt x="7989" y="19263"/>
                  <a:pt x="7971" y="19001"/>
                  <a:pt x="7989" y="18738"/>
                </a:cubicBezTo>
                <a:cubicBezTo>
                  <a:pt x="8030" y="18286"/>
                  <a:pt x="8030" y="17834"/>
                  <a:pt x="8084" y="17381"/>
                </a:cubicBezTo>
                <a:cubicBezTo>
                  <a:pt x="8121" y="17060"/>
                  <a:pt x="8161" y="16757"/>
                  <a:pt x="8179" y="16436"/>
                </a:cubicBezTo>
                <a:cubicBezTo>
                  <a:pt x="8198" y="16305"/>
                  <a:pt x="8216" y="16173"/>
                  <a:pt x="8143" y="16042"/>
                </a:cubicBezTo>
                <a:cubicBezTo>
                  <a:pt x="8121" y="16006"/>
                  <a:pt x="8143" y="15983"/>
                  <a:pt x="8161" y="15947"/>
                </a:cubicBezTo>
                <a:cubicBezTo>
                  <a:pt x="8234" y="15834"/>
                  <a:pt x="8256" y="15703"/>
                  <a:pt x="8256" y="15572"/>
                </a:cubicBezTo>
                <a:cubicBezTo>
                  <a:pt x="8256" y="15251"/>
                  <a:pt x="8274" y="14929"/>
                  <a:pt x="8293" y="14608"/>
                </a:cubicBezTo>
                <a:cubicBezTo>
                  <a:pt x="8311" y="14477"/>
                  <a:pt x="8311" y="14328"/>
                  <a:pt x="8329" y="14197"/>
                </a:cubicBezTo>
                <a:cubicBezTo>
                  <a:pt x="8388" y="13798"/>
                  <a:pt x="8424" y="13382"/>
                  <a:pt x="8442" y="12989"/>
                </a:cubicBezTo>
                <a:cubicBezTo>
                  <a:pt x="8442" y="12591"/>
                  <a:pt x="8483" y="12197"/>
                  <a:pt x="8483" y="11799"/>
                </a:cubicBezTo>
                <a:lnTo>
                  <a:pt x="8483" y="11632"/>
                </a:lnTo>
                <a:cubicBezTo>
                  <a:pt x="8519" y="11310"/>
                  <a:pt x="8519" y="11007"/>
                  <a:pt x="8537" y="10691"/>
                </a:cubicBezTo>
                <a:cubicBezTo>
                  <a:pt x="8555" y="10369"/>
                  <a:pt x="8537" y="10066"/>
                  <a:pt x="8537" y="9745"/>
                </a:cubicBezTo>
                <a:cubicBezTo>
                  <a:pt x="8555" y="9180"/>
                  <a:pt x="8501" y="8614"/>
                  <a:pt x="8483" y="8067"/>
                </a:cubicBezTo>
                <a:cubicBezTo>
                  <a:pt x="8483" y="7655"/>
                  <a:pt x="8460" y="7257"/>
                  <a:pt x="8442" y="6864"/>
                </a:cubicBezTo>
                <a:cubicBezTo>
                  <a:pt x="8424" y="6655"/>
                  <a:pt x="8424" y="6465"/>
                  <a:pt x="8406" y="6257"/>
                </a:cubicBezTo>
                <a:cubicBezTo>
                  <a:pt x="8369" y="5959"/>
                  <a:pt x="8388" y="5638"/>
                  <a:pt x="8388" y="5316"/>
                </a:cubicBezTo>
                <a:cubicBezTo>
                  <a:pt x="8406" y="4995"/>
                  <a:pt x="8460" y="4656"/>
                  <a:pt x="8442" y="4335"/>
                </a:cubicBezTo>
                <a:cubicBezTo>
                  <a:pt x="8442" y="4222"/>
                  <a:pt x="8442" y="4109"/>
                  <a:pt x="8460" y="3995"/>
                </a:cubicBezTo>
                <a:cubicBezTo>
                  <a:pt x="8483" y="3566"/>
                  <a:pt x="8501" y="3131"/>
                  <a:pt x="8519" y="2697"/>
                </a:cubicBezTo>
                <a:cubicBezTo>
                  <a:pt x="8519" y="2584"/>
                  <a:pt x="8501" y="2471"/>
                  <a:pt x="8519" y="2340"/>
                </a:cubicBezTo>
                <a:cubicBezTo>
                  <a:pt x="8555" y="2186"/>
                  <a:pt x="8519" y="2055"/>
                  <a:pt x="8501" y="1905"/>
                </a:cubicBezTo>
                <a:cubicBezTo>
                  <a:pt x="8483" y="1810"/>
                  <a:pt x="8460" y="1715"/>
                  <a:pt x="8442" y="1620"/>
                </a:cubicBezTo>
                <a:cubicBezTo>
                  <a:pt x="8442" y="1304"/>
                  <a:pt x="8347" y="1001"/>
                  <a:pt x="8216" y="716"/>
                </a:cubicBezTo>
                <a:cubicBezTo>
                  <a:pt x="8121" y="490"/>
                  <a:pt x="7953" y="376"/>
                  <a:pt x="7763" y="263"/>
                </a:cubicBezTo>
                <a:cubicBezTo>
                  <a:pt x="7578" y="173"/>
                  <a:pt x="7370" y="114"/>
                  <a:pt x="7162" y="96"/>
                </a:cubicBezTo>
                <a:cubicBezTo>
                  <a:pt x="6899" y="60"/>
                  <a:pt x="6614" y="1"/>
                  <a:pt x="6334" y="1"/>
                </a:cubicBezTo>
                <a:close/>
              </a:path>
            </a:pathLst>
          </a:custGeom>
          <a:solidFill>
            <a:srgbClr val="FBF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350DDB-15B2-E32A-714D-2274AA76D95F}"/>
              </a:ext>
            </a:extLst>
          </p:cNvPr>
          <p:cNvSpPr txBox="1"/>
          <p:nvPr/>
        </p:nvSpPr>
        <p:spPr>
          <a:xfrm>
            <a:off x="3571356" y="3216874"/>
            <a:ext cx="4561368" cy="1553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sản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phẩm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thời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trang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vật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nuôi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nguyên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liệu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sẵn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280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59E9A2-F04D-F360-C922-BA28AD5E9B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1" r="19721"/>
          <a:stretch/>
        </p:blipFill>
        <p:spPr>
          <a:xfrm>
            <a:off x="3678198" y="4283460"/>
            <a:ext cx="3346064" cy="26497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6D6897-12EA-4936-6236-3C9FE8C08D57}"/>
              </a:ext>
            </a:extLst>
          </p:cNvPr>
          <p:cNvSpPr txBox="1"/>
          <p:nvPr/>
        </p:nvSpPr>
        <p:spPr>
          <a:xfrm>
            <a:off x="3543743" y="1452869"/>
            <a:ext cx="5104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sản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phẩm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tham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khảo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5C9969-907D-29B3-3696-0553C664F6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8" r="26028"/>
          <a:stretch/>
        </p:blipFill>
        <p:spPr>
          <a:xfrm>
            <a:off x="1003177" y="2033282"/>
            <a:ext cx="3077067" cy="2791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026120-BC22-2412-92CB-0F51106773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r="25713"/>
          <a:stretch/>
        </p:blipFill>
        <p:spPr>
          <a:xfrm>
            <a:off x="7024262" y="2167457"/>
            <a:ext cx="2988904" cy="287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5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5A5B46-546E-4C62-A366-56618C265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810" y="3210643"/>
            <a:ext cx="3540380" cy="3540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AD4B86-7A13-E176-C00E-E013BE5A0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43" y="3147677"/>
            <a:ext cx="2782742" cy="3710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DA3DFF-930F-3BD8-E545-44F238E839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700" y="3644900"/>
            <a:ext cx="32131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7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58442" y="14168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139;p63">
            <a:extLst>
              <a:ext uri="{FF2B5EF4-FFF2-40B4-BE49-F238E27FC236}">
                <a16:creationId xmlns:a16="http://schemas.microsoft.com/office/drawing/2014/main" id="{C33961A6-556C-8E3C-7C0F-9F0A537DB524}"/>
              </a:ext>
            </a:extLst>
          </p:cNvPr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9" r="13486"/>
          <a:stretch/>
        </p:blipFill>
        <p:spPr>
          <a:xfrm>
            <a:off x="6263796" y="1751584"/>
            <a:ext cx="5382017" cy="3646967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F0543A-942B-AB60-7CF8-7C6DEB5656A0}"/>
              </a:ext>
            </a:extLst>
          </p:cNvPr>
          <p:cNvSpPr/>
          <p:nvPr/>
        </p:nvSpPr>
        <p:spPr>
          <a:xfrm>
            <a:off x="848288" y="1897654"/>
            <a:ext cx="5247712" cy="3354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vi-VN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Trưng bày sản phẩm và nhận xét, đánh giá theo gợi ý:</a:t>
            </a:r>
          </a:p>
          <a:p>
            <a:pPr lvl="0"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Cách khai thác và thể hiện nội dung.</a:t>
            </a:r>
          </a:p>
          <a:p>
            <a:pPr lvl="0"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Cách chọn chất liệu, trang trí, màu.</a:t>
            </a:r>
          </a:p>
          <a:p>
            <a:pPr lvl="0"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Điểm sáng tạo của sản phẩm. </a:t>
            </a:r>
          </a:p>
          <a:p>
            <a:pPr lvl="0" algn="just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Em thích phần trang trí nào nhất, vì sao? Hãy góp ý cho sản phẩm của bạn.</a:t>
            </a: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58442" y="14168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510AB6-D733-F306-B5C4-8A5D87ECFB85}"/>
              </a:ext>
            </a:extLst>
          </p:cNvPr>
          <p:cNvSpPr txBox="1"/>
          <p:nvPr/>
        </p:nvSpPr>
        <p:spPr>
          <a:xfrm>
            <a:off x="1892008" y="2632149"/>
            <a:ext cx="8013991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Thời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trang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chỉ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làm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đẹp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còn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ấm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chúng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trong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ngày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giá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rét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tham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khảo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trang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dưới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đây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vận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việc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thời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trang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vật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nuôi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7A07E2-0F78-F660-D7E6-AB516E6F62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r="16883"/>
          <a:stretch/>
        </p:blipFill>
        <p:spPr>
          <a:xfrm>
            <a:off x="1216247" y="1995761"/>
            <a:ext cx="4219714" cy="28664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AC353D-A3DB-0B95-FFA4-A352876E7A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8" r="16567"/>
          <a:stretch/>
        </p:blipFill>
        <p:spPr>
          <a:xfrm>
            <a:off x="6463709" y="2719167"/>
            <a:ext cx="4512044" cy="305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35;p55">
            <a:extLst>
              <a:ext uri="{FF2B5EF4-FFF2-40B4-BE49-F238E27FC236}">
                <a16:creationId xmlns:a16="http://schemas.microsoft.com/office/drawing/2014/main" id="{DFC2FEE7-EA25-21DB-071E-65272495DF98}"/>
              </a:ext>
            </a:extLst>
          </p:cNvPr>
          <p:cNvSpPr/>
          <p:nvPr/>
        </p:nvSpPr>
        <p:spPr>
          <a:xfrm rot="5400000">
            <a:off x="4684822" y="-296632"/>
            <a:ext cx="2822355" cy="7726999"/>
          </a:xfrm>
          <a:custGeom>
            <a:avLst/>
            <a:gdLst/>
            <a:ahLst/>
            <a:cxnLst/>
            <a:rect l="l" t="t" r="r" b="b"/>
            <a:pathLst>
              <a:path w="8555" h="24096" extrusionOk="0">
                <a:moveTo>
                  <a:pt x="6334" y="1"/>
                </a:moveTo>
                <a:cubicBezTo>
                  <a:pt x="6162" y="19"/>
                  <a:pt x="5994" y="37"/>
                  <a:pt x="5823" y="37"/>
                </a:cubicBezTo>
                <a:cubicBezTo>
                  <a:pt x="5334" y="60"/>
                  <a:pt x="4823" y="60"/>
                  <a:pt x="4316" y="60"/>
                </a:cubicBezTo>
                <a:cubicBezTo>
                  <a:pt x="3751" y="78"/>
                  <a:pt x="3203" y="173"/>
                  <a:pt x="2638" y="245"/>
                </a:cubicBezTo>
                <a:cubicBezTo>
                  <a:pt x="2317" y="304"/>
                  <a:pt x="1995" y="417"/>
                  <a:pt x="1674" y="512"/>
                </a:cubicBezTo>
                <a:cubicBezTo>
                  <a:pt x="1299" y="643"/>
                  <a:pt x="978" y="851"/>
                  <a:pt x="751" y="1191"/>
                </a:cubicBezTo>
                <a:cubicBezTo>
                  <a:pt x="715" y="1245"/>
                  <a:pt x="656" y="1304"/>
                  <a:pt x="620" y="1358"/>
                </a:cubicBezTo>
                <a:cubicBezTo>
                  <a:pt x="453" y="1566"/>
                  <a:pt x="317" y="1810"/>
                  <a:pt x="263" y="2073"/>
                </a:cubicBezTo>
                <a:cubicBezTo>
                  <a:pt x="168" y="2394"/>
                  <a:pt x="168" y="2733"/>
                  <a:pt x="132" y="3054"/>
                </a:cubicBezTo>
                <a:cubicBezTo>
                  <a:pt x="114" y="3358"/>
                  <a:pt x="91" y="3656"/>
                  <a:pt x="73" y="3977"/>
                </a:cubicBezTo>
                <a:cubicBezTo>
                  <a:pt x="37" y="4470"/>
                  <a:pt x="19" y="4977"/>
                  <a:pt x="19" y="5488"/>
                </a:cubicBezTo>
                <a:cubicBezTo>
                  <a:pt x="0" y="6579"/>
                  <a:pt x="0" y="7691"/>
                  <a:pt x="19" y="8804"/>
                </a:cubicBezTo>
                <a:cubicBezTo>
                  <a:pt x="55" y="10012"/>
                  <a:pt x="19" y="11233"/>
                  <a:pt x="91" y="12459"/>
                </a:cubicBezTo>
                <a:cubicBezTo>
                  <a:pt x="132" y="13382"/>
                  <a:pt x="91" y="14310"/>
                  <a:pt x="91" y="15232"/>
                </a:cubicBezTo>
                <a:cubicBezTo>
                  <a:pt x="91" y="16436"/>
                  <a:pt x="114" y="17662"/>
                  <a:pt x="91" y="18870"/>
                </a:cubicBezTo>
                <a:cubicBezTo>
                  <a:pt x="91" y="19191"/>
                  <a:pt x="114" y="19512"/>
                  <a:pt x="150" y="19811"/>
                </a:cubicBezTo>
                <a:cubicBezTo>
                  <a:pt x="168" y="20209"/>
                  <a:pt x="245" y="20602"/>
                  <a:pt x="227" y="21018"/>
                </a:cubicBezTo>
                <a:cubicBezTo>
                  <a:pt x="227" y="21095"/>
                  <a:pt x="227" y="21186"/>
                  <a:pt x="245" y="21263"/>
                </a:cubicBezTo>
                <a:cubicBezTo>
                  <a:pt x="299" y="21751"/>
                  <a:pt x="358" y="22226"/>
                  <a:pt x="358" y="22715"/>
                </a:cubicBezTo>
                <a:cubicBezTo>
                  <a:pt x="358" y="22769"/>
                  <a:pt x="358" y="22828"/>
                  <a:pt x="376" y="22864"/>
                </a:cubicBezTo>
                <a:cubicBezTo>
                  <a:pt x="453" y="23036"/>
                  <a:pt x="507" y="23203"/>
                  <a:pt x="543" y="23375"/>
                </a:cubicBezTo>
                <a:cubicBezTo>
                  <a:pt x="566" y="23448"/>
                  <a:pt x="584" y="23506"/>
                  <a:pt x="638" y="23561"/>
                </a:cubicBezTo>
                <a:cubicBezTo>
                  <a:pt x="865" y="23787"/>
                  <a:pt x="1131" y="23941"/>
                  <a:pt x="1448" y="23995"/>
                </a:cubicBezTo>
                <a:cubicBezTo>
                  <a:pt x="1828" y="24054"/>
                  <a:pt x="2185" y="24072"/>
                  <a:pt x="2561" y="24072"/>
                </a:cubicBezTo>
                <a:lnTo>
                  <a:pt x="3334" y="24072"/>
                </a:lnTo>
                <a:cubicBezTo>
                  <a:pt x="3439" y="24072"/>
                  <a:pt x="3533" y="24095"/>
                  <a:pt x="3624" y="24095"/>
                </a:cubicBezTo>
                <a:cubicBezTo>
                  <a:pt x="3647" y="24095"/>
                  <a:pt x="3669" y="24094"/>
                  <a:pt x="3692" y="24090"/>
                </a:cubicBezTo>
                <a:cubicBezTo>
                  <a:pt x="4108" y="24036"/>
                  <a:pt x="4524" y="24013"/>
                  <a:pt x="4936" y="23995"/>
                </a:cubicBezTo>
                <a:cubicBezTo>
                  <a:pt x="5067" y="23995"/>
                  <a:pt x="5203" y="23977"/>
                  <a:pt x="5334" y="23959"/>
                </a:cubicBezTo>
                <a:cubicBezTo>
                  <a:pt x="5709" y="23900"/>
                  <a:pt x="6067" y="23864"/>
                  <a:pt x="6447" y="23846"/>
                </a:cubicBezTo>
                <a:cubicBezTo>
                  <a:pt x="6578" y="23828"/>
                  <a:pt x="6727" y="23828"/>
                  <a:pt x="6859" y="23751"/>
                </a:cubicBezTo>
                <a:cubicBezTo>
                  <a:pt x="7162" y="23601"/>
                  <a:pt x="7424" y="23393"/>
                  <a:pt x="7650" y="23131"/>
                </a:cubicBezTo>
                <a:cubicBezTo>
                  <a:pt x="7781" y="23018"/>
                  <a:pt x="7840" y="22864"/>
                  <a:pt x="7840" y="22697"/>
                </a:cubicBezTo>
                <a:lnTo>
                  <a:pt x="7840" y="22471"/>
                </a:lnTo>
                <a:cubicBezTo>
                  <a:pt x="7876" y="22149"/>
                  <a:pt x="7894" y="21810"/>
                  <a:pt x="7917" y="21489"/>
                </a:cubicBezTo>
                <a:cubicBezTo>
                  <a:pt x="7953" y="21018"/>
                  <a:pt x="7989" y="20530"/>
                  <a:pt x="7971" y="20037"/>
                </a:cubicBezTo>
                <a:cubicBezTo>
                  <a:pt x="7953" y="19869"/>
                  <a:pt x="7953" y="19697"/>
                  <a:pt x="7953" y="19530"/>
                </a:cubicBezTo>
                <a:cubicBezTo>
                  <a:pt x="7989" y="19263"/>
                  <a:pt x="7971" y="19001"/>
                  <a:pt x="7989" y="18738"/>
                </a:cubicBezTo>
                <a:cubicBezTo>
                  <a:pt x="8030" y="18286"/>
                  <a:pt x="8030" y="17834"/>
                  <a:pt x="8084" y="17381"/>
                </a:cubicBezTo>
                <a:cubicBezTo>
                  <a:pt x="8121" y="17060"/>
                  <a:pt x="8161" y="16757"/>
                  <a:pt x="8179" y="16436"/>
                </a:cubicBezTo>
                <a:cubicBezTo>
                  <a:pt x="8198" y="16305"/>
                  <a:pt x="8216" y="16173"/>
                  <a:pt x="8143" y="16042"/>
                </a:cubicBezTo>
                <a:cubicBezTo>
                  <a:pt x="8121" y="16006"/>
                  <a:pt x="8143" y="15983"/>
                  <a:pt x="8161" y="15947"/>
                </a:cubicBezTo>
                <a:cubicBezTo>
                  <a:pt x="8234" y="15834"/>
                  <a:pt x="8256" y="15703"/>
                  <a:pt x="8256" y="15572"/>
                </a:cubicBezTo>
                <a:cubicBezTo>
                  <a:pt x="8256" y="15251"/>
                  <a:pt x="8274" y="14929"/>
                  <a:pt x="8293" y="14608"/>
                </a:cubicBezTo>
                <a:cubicBezTo>
                  <a:pt x="8311" y="14477"/>
                  <a:pt x="8311" y="14328"/>
                  <a:pt x="8329" y="14197"/>
                </a:cubicBezTo>
                <a:cubicBezTo>
                  <a:pt x="8388" y="13798"/>
                  <a:pt x="8424" y="13382"/>
                  <a:pt x="8442" y="12989"/>
                </a:cubicBezTo>
                <a:cubicBezTo>
                  <a:pt x="8442" y="12591"/>
                  <a:pt x="8483" y="12197"/>
                  <a:pt x="8483" y="11799"/>
                </a:cubicBezTo>
                <a:lnTo>
                  <a:pt x="8483" y="11632"/>
                </a:lnTo>
                <a:cubicBezTo>
                  <a:pt x="8519" y="11310"/>
                  <a:pt x="8519" y="11007"/>
                  <a:pt x="8537" y="10691"/>
                </a:cubicBezTo>
                <a:cubicBezTo>
                  <a:pt x="8555" y="10369"/>
                  <a:pt x="8537" y="10066"/>
                  <a:pt x="8537" y="9745"/>
                </a:cubicBezTo>
                <a:cubicBezTo>
                  <a:pt x="8555" y="9180"/>
                  <a:pt x="8501" y="8614"/>
                  <a:pt x="8483" y="8067"/>
                </a:cubicBezTo>
                <a:cubicBezTo>
                  <a:pt x="8483" y="7655"/>
                  <a:pt x="8460" y="7257"/>
                  <a:pt x="8442" y="6864"/>
                </a:cubicBezTo>
                <a:cubicBezTo>
                  <a:pt x="8424" y="6655"/>
                  <a:pt x="8424" y="6465"/>
                  <a:pt x="8406" y="6257"/>
                </a:cubicBezTo>
                <a:cubicBezTo>
                  <a:pt x="8369" y="5959"/>
                  <a:pt x="8388" y="5638"/>
                  <a:pt x="8388" y="5316"/>
                </a:cubicBezTo>
                <a:cubicBezTo>
                  <a:pt x="8406" y="4995"/>
                  <a:pt x="8460" y="4656"/>
                  <a:pt x="8442" y="4335"/>
                </a:cubicBezTo>
                <a:cubicBezTo>
                  <a:pt x="8442" y="4222"/>
                  <a:pt x="8442" y="4109"/>
                  <a:pt x="8460" y="3995"/>
                </a:cubicBezTo>
                <a:cubicBezTo>
                  <a:pt x="8483" y="3566"/>
                  <a:pt x="8501" y="3131"/>
                  <a:pt x="8519" y="2697"/>
                </a:cubicBezTo>
                <a:cubicBezTo>
                  <a:pt x="8519" y="2584"/>
                  <a:pt x="8501" y="2471"/>
                  <a:pt x="8519" y="2340"/>
                </a:cubicBezTo>
                <a:cubicBezTo>
                  <a:pt x="8555" y="2186"/>
                  <a:pt x="8519" y="2055"/>
                  <a:pt x="8501" y="1905"/>
                </a:cubicBezTo>
                <a:cubicBezTo>
                  <a:pt x="8483" y="1810"/>
                  <a:pt x="8460" y="1715"/>
                  <a:pt x="8442" y="1620"/>
                </a:cubicBezTo>
                <a:cubicBezTo>
                  <a:pt x="8442" y="1304"/>
                  <a:pt x="8347" y="1001"/>
                  <a:pt x="8216" y="716"/>
                </a:cubicBezTo>
                <a:cubicBezTo>
                  <a:pt x="8121" y="490"/>
                  <a:pt x="7953" y="376"/>
                  <a:pt x="7763" y="263"/>
                </a:cubicBezTo>
                <a:cubicBezTo>
                  <a:pt x="7578" y="173"/>
                  <a:pt x="7370" y="114"/>
                  <a:pt x="7162" y="96"/>
                </a:cubicBezTo>
                <a:cubicBezTo>
                  <a:pt x="6899" y="60"/>
                  <a:pt x="6614" y="1"/>
                  <a:pt x="6334" y="1"/>
                </a:cubicBezTo>
                <a:close/>
              </a:path>
            </a:pathLst>
          </a:custGeom>
          <a:solidFill>
            <a:srgbClr val="FBF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645E31-C716-1494-D048-1AE5EBB80402}"/>
              </a:ext>
            </a:extLst>
          </p:cNvPr>
          <p:cNvSpPr txBox="1"/>
          <p:nvPr/>
        </p:nvSpPr>
        <p:spPr>
          <a:xfrm>
            <a:off x="2446815" y="2511354"/>
            <a:ext cx="7027385" cy="2111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Thời trang cho vật nuôi được làm bằng nhiêu loại vật liệu khác nhau, kiểu dáng phong phú, đa dạng.</a:t>
            </a:r>
          </a:p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Có thể dùng vải có sẵn hình trang trí cho phù hợp.</a:t>
            </a:r>
          </a:p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Thiết kế một sản phẩm thời trang cũng là một cách thể hiện thẩm mĩ của mình.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5D4B4D9D-F045-33E7-D55B-2C5827B6F3EA}"/>
              </a:ext>
            </a:extLst>
          </p:cNvPr>
          <p:cNvSpPr/>
          <p:nvPr/>
        </p:nvSpPr>
        <p:spPr>
          <a:xfrm>
            <a:off x="4928782" y="1841499"/>
            <a:ext cx="2030818" cy="669855"/>
          </a:xfrm>
          <a:prstGeom prst="roundRect">
            <a:avLst/>
          </a:prstGeom>
          <a:solidFill>
            <a:srgbClr val="FFD05E"/>
          </a:solidFill>
          <a:ln w="25400" cap="flat" cmpd="sng" algn="ctr">
            <a:solidFill>
              <a:srgbClr val="FFD05E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GHI NHỚ</a:t>
            </a:r>
          </a:p>
        </p:txBody>
      </p:sp>
    </p:spTree>
    <p:extLst>
      <p:ext uri="{BB962C8B-B14F-4D97-AF65-F5344CB8AC3E}">
        <p14:creationId xmlns:p14="http://schemas.microsoft.com/office/powerpoint/2010/main" val="33806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18;p53">
            <a:extLst>
              <a:ext uri="{FF2B5EF4-FFF2-40B4-BE49-F238E27FC236}">
                <a16:creationId xmlns:a16="http://schemas.microsoft.com/office/drawing/2014/main" id="{953C820C-B126-1DEC-E6EC-637EA41E22CD}"/>
              </a:ext>
            </a:extLst>
          </p:cNvPr>
          <p:cNvSpPr txBox="1">
            <a:spLocks/>
          </p:cNvSpPr>
          <p:nvPr/>
        </p:nvSpPr>
        <p:spPr>
          <a:xfrm>
            <a:off x="1821712" y="2845403"/>
            <a:ext cx="23160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trick Hand"/>
              <a:buNone/>
              <a:defRPr sz="4800" b="1" i="0" u="none" strike="noStrike" cap="none">
                <a:solidFill>
                  <a:schemeClr val="accent5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4800"/>
              <a:buFont typeface="Patrick Hand"/>
              <a:buNone/>
              <a:tabLst/>
              <a:defRPr/>
            </a:pPr>
            <a:r>
              <a:rPr kumimoji="0" lang="en" sz="4800" b="1" i="0" u="none" strike="noStrike" kern="0" cap="none" spc="0" normalizeH="0" baseline="0" noProof="0">
                <a:ln>
                  <a:noFill/>
                </a:ln>
                <a:solidFill>
                  <a:srgbClr val="FE8488"/>
                </a:solidFill>
                <a:effectLst/>
                <a:uLnTx/>
                <a:uFillTx/>
                <a:latin typeface="Patrick Hand"/>
                <a:sym typeface="Patrick Hand"/>
              </a:rPr>
              <a:t>01</a:t>
            </a:r>
            <a:endParaRPr kumimoji="0" lang="en" sz="4800" b="1" i="0" u="none" strike="noStrike" kern="0" cap="none" spc="0" normalizeH="0" baseline="0" noProof="0" dirty="0">
              <a:ln>
                <a:noFill/>
              </a:ln>
              <a:solidFill>
                <a:srgbClr val="FE8488"/>
              </a:solidFill>
              <a:effectLst/>
              <a:uLnTx/>
              <a:uFillTx/>
              <a:latin typeface="Patrick Hand"/>
              <a:sym typeface="Patrick Hand"/>
            </a:endParaRPr>
          </a:p>
        </p:txBody>
      </p:sp>
      <p:sp>
        <p:nvSpPr>
          <p:cNvPr id="3" name="Google Shape;4019;p53">
            <a:extLst>
              <a:ext uri="{FF2B5EF4-FFF2-40B4-BE49-F238E27FC236}">
                <a16:creationId xmlns:a16="http://schemas.microsoft.com/office/drawing/2014/main" id="{38BB7148-DB59-E421-2BA1-AEBD5031B5B5}"/>
              </a:ext>
            </a:extLst>
          </p:cNvPr>
          <p:cNvSpPr txBox="1">
            <a:spLocks/>
          </p:cNvSpPr>
          <p:nvPr/>
        </p:nvSpPr>
        <p:spPr>
          <a:xfrm>
            <a:off x="6644229" y="2845403"/>
            <a:ext cx="23160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trick Hand"/>
              <a:buNone/>
              <a:defRPr sz="4800" b="1" i="0" u="none" strike="noStrike" cap="none">
                <a:solidFill>
                  <a:schemeClr val="accent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5366"/>
              </a:buClr>
              <a:buSzPts val="4800"/>
              <a:buFont typeface="Patrick Hand"/>
              <a:buNone/>
              <a:tabLst/>
              <a:defRPr/>
            </a:pPr>
            <a:r>
              <a:rPr kumimoji="0" lang="en" sz="4800" b="1" i="0" u="none" strike="noStrike" kern="0" cap="none" spc="0" normalizeH="0" baseline="0" noProof="0">
                <a:ln>
                  <a:noFill/>
                </a:ln>
                <a:solidFill>
                  <a:srgbClr val="FEAC58"/>
                </a:solidFill>
                <a:effectLst/>
                <a:uLnTx/>
                <a:uFillTx/>
                <a:latin typeface="Patrick Hand"/>
                <a:sym typeface="Patrick Hand"/>
              </a:rPr>
              <a:t>02</a:t>
            </a:r>
            <a:endParaRPr kumimoji="0" lang="en" sz="4800" b="1" i="0" u="none" strike="noStrike" kern="0" cap="none" spc="0" normalizeH="0" baseline="0" noProof="0" dirty="0">
              <a:ln>
                <a:noFill/>
              </a:ln>
              <a:solidFill>
                <a:srgbClr val="FEAC58"/>
              </a:solidFill>
              <a:effectLst/>
              <a:uLnTx/>
              <a:uFillTx/>
              <a:latin typeface="Patrick Hand"/>
              <a:sym typeface="Patrick Hand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6CB15D-35C8-D630-2181-7825530D0481}"/>
              </a:ext>
            </a:extLst>
          </p:cNvPr>
          <p:cNvSpPr/>
          <p:nvPr/>
        </p:nvSpPr>
        <p:spPr>
          <a:xfrm>
            <a:off x="2070519" y="3429000"/>
            <a:ext cx="2297100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Xem trước bài 8, SGK Mĩ thuật 6.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1D8B2D-3556-EFC8-CD2A-4C1F2263FFF5}"/>
              </a:ext>
            </a:extLst>
          </p:cNvPr>
          <p:cNvSpPr/>
          <p:nvPr/>
        </p:nvSpPr>
        <p:spPr>
          <a:xfrm>
            <a:off x="6644229" y="3429000"/>
            <a:ext cx="2805754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Chuẩn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đồ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dùng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tập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8.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A6F742-ECB9-2757-EDC1-61DF3192C302}"/>
              </a:ext>
            </a:extLst>
          </p:cNvPr>
          <p:cNvSpPr/>
          <p:nvPr/>
        </p:nvSpPr>
        <p:spPr>
          <a:xfrm>
            <a:off x="2755307" y="178179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Template_Mĩ thuật 6</Template>
  <TotalTime>40</TotalTime>
  <Words>712</Words>
  <Application>Microsoft Office PowerPoint</Application>
  <PresentationFormat>Widescreen</PresentationFormat>
  <Paragraphs>108</Paragraphs>
  <Slides>30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Patrick Hand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13</cp:revision>
  <dcterms:created xsi:type="dcterms:W3CDTF">2023-07-06T03:20:27Z</dcterms:created>
  <dcterms:modified xsi:type="dcterms:W3CDTF">2023-08-18T03:11:09Z</dcterms:modified>
</cp:coreProperties>
</file>