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audio3.wav" ContentType="audio/x-wav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8" r:id="rId8"/>
    <p:sldId id="269" r:id="rId9"/>
    <p:sldId id="270" r:id="rId10"/>
    <p:sldId id="274" r:id="rId11"/>
    <p:sldId id="271" r:id="rId12"/>
    <p:sldId id="273" r:id="rId13"/>
    <p:sldId id="272" r:id="rId14"/>
    <p:sldId id="267" r:id="rId15"/>
    <p:sldId id="261" r:id="rId16"/>
    <p:sldId id="262" r:id="rId17"/>
    <p:sldId id="276" r:id="rId18"/>
    <p:sldId id="275" r:id="rId19"/>
    <p:sldId id="265" r:id="rId20"/>
    <p:sldId id="266" r:id="rId21"/>
    <p:sldId id="277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81" d="100"/>
          <a:sy n="81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</p:spTree>
    <p:extLst>
      <p:ext uri="{BB962C8B-B14F-4D97-AF65-F5344CB8AC3E}">
        <p14:creationId xmlns:p14="http://schemas.microsoft.com/office/powerpoint/2010/main" val="166683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18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752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9689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3270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688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180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0784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1018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4298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07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81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05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17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42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92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63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66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699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3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4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755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32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slide" Target="slide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12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openxmlformats.org/officeDocument/2006/relationships/image" Target="../media/image17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12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openxmlformats.org/officeDocument/2006/relationships/image" Target="../media/image17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2.wav"/><Relationship Id="rId7" Type="http://schemas.openxmlformats.org/officeDocument/2006/relationships/image" Target="../media/image17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11" Type="http://schemas.openxmlformats.org/officeDocument/2006/relationships/image" Target="../media/image18.jpeg"/><Relationship Id="rId5" Type="http://schemas.openxmlformats.org/officeDocument/2006/relationships/image" Target="../media/image16.png"/><Relationship Id="rId10" Type="http://schemas.openxmlformats.org/officeDocument/2006/relationships/slide" Target="slide10.xml"/><Relationship Id="rId4" Type="http://schemas.openxmlformats.org/officeDocument/2006/relationships/audio" Target="../media/audio3.wav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12" Type="http://schemas.openxmlformats.org/officeDocument/2006/relationships/slide" Target="slid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openxmlformats.org/officeDocument/2006/relationships/image" Target="../media/image17.png"/><Relationship Id="rId1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12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openxmlformats.org/officeDocument/2006/relationships/image" Target="../media/image17.png"/><Relationship Id="rId1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12" Type="http://schemas.openxmlformats.org/officeDocument/2006/relationships/slide" Target="slide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openxmlformats.org/officeDocument/2006/relationships/image" Target="../media/image17.png"/><Relationship Id="rId1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90324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Trường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6</a:t>
            </a:r>
            <a:endParaRPr sz="4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vệ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sinh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(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1)</a:t>
            </a:r>
            <a:endParaRPr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BEB43E-1981-9C53-8BAD-E184052F831A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24C6ACF-1C02-3342-20EF-BF6BD6BE26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98351D-1BA9-96A7-7FB2-51AA776C157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39">
            <a:extLst>
              <a:ext uri="{FF2B5EF4-FFF2-40B4-BE49-F238E27FC236}">
                <a16:creationId xmlns:a16="http://schemas.microsoft.com/office/drawing/2014/main" id="{FDE92D4E-35C0-5FE0-BAF1-719C733FC74B}"/>
              </a:ext>
            </a:extLst>
          </p:cNvPr>
          <p:cNvSpPr/>
          <p:nvPr/>
        </p:nvSpPr>
        <p:spPr bwMode="auto">
          <a:xfrm>
            <a:off x="1072584" y="1557784"/>
            <a:ext cx="1675488" cy="767570"/>
          </a:xfrm>
          <a:custGeom>
            <a:avLst/>
            <a:gdLst>
              <a:gd name="T0" fmla="*/ 75 w 504"/>
              <a:gd name="T1" fmla="*/ 118 h 229"/>
              <a:gd name="T2" fmla="*/ 130 w 504"/>
              <a:gd name="T3" fmla="*/ 74 h 229"/>
              <a:gd name="T4" fmla="*/ 194 w 504"/>
              <a:gd name="T5" fmla="*/ 5 h 229"/>
              <a:gd name="T6" fmla="*/ 263 w 504"/>
              <a:gd name="T7" fmla="*/ 49 h 229"/>
              <a:gd name="T8" fmla="*/ 353 w 504"/>
              <a:gd name="T9" fmla="*/ 8 h 229"/>
              <a:gd name="T10" fmla="*/ 407 w 504"/>
              <a:gd name="T11" fmla="*/ 80 h 229"/>
              <a:gd name="T12" fmla="*/ 501 w 504"/>
              <a:gd name="T13" fmla="*/ 134 h 229"/>
              <a:gd name="T14" fmla="*/ 403 w 504"/>
              <a:gd name="T15" fmla="*/ 163 h 229"/>
              <a:gd name="T16" fmla="*/ 350 w 504"/>
              <a:gd name="T17" fmla="*/ 221 h 229"/>
              <a:gd name="T18" fmla="*/ 281 w 504"/>
              <a:gd name="T19" fmla="*/ 175 h 229"/>
              <a:gd name="T20" fmla="*/ 212 w 504"/>
              <a:gd name="T21" fmla="*/ 228 h 229"/>
              <a:gd name="T22" fmla="*/ 162 w 504"/>
              <a:gd name="T23" fmla="*/ 159 h 229"/>
              <a:gd name="T24" fmla="*/ 65 w 504"/>
              <a:gd name="T25" fmla="*/ 11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4" h="229">
                <a:moveTo>
                  <a:pt x="75" y="118"/>
                </a:moveTo>
                <a:cubicBezTo>
                  <a:pt x="0" y="98"/>
                  <a:pt x="100" y="10"/>
                  <a:pt x="130" y="74"/>
                </a:cubicBezTo>
                <a:cubicBezTo>
                  <a:pt x="130" y="42"/>
                  <a:pt x="163" y="9"/>
                  <a:pt x="194" y="5"/>
                </a:cubicBezTo>
                <a:cubicBezTo>
                  <a:pt x="230" y="0"/>
                  <a:pt x="246" y="22"/>
                  <a:pt x="263" y="49"/>
                </a:cubicBezTo>
                <a:cubicBezTo>
                  <a:pt x="290" y="25"/>
                  <a:pt x="312" y="5"/>
                  <a:pt x="353" y="8"/>
                </a:cubicBezTo>
                <a:cubicBezTo>
                  <a:pt x="387" y="11"/>
                  <a:pt x="422" y="45"/>
                  <a:pt x="407" y="80"/>
                </a:cubicBezTo>
                <a:cubicBezTo>
                  <a:pt x="438" y="81"/>
                  <a:pt x="497" y="91"/>
                  <a:pt x="501" y="134"/>
                </a:cubicBezTo>
                <a:cubicBezTo>
                  <a:pt x="504" y="180"/>
                  <a:pt x="429" y="175"/>
                  <a:pt x="403" y="163"/>
                </a:cubicBezTo>
                <a:cubicBezTo>
                  <a:pt x="392" y="190"/>
                  <a:pt x="385" y="215"/>
                  <a:pt x="350" y="221"/>
                </a:cubicBezTo>
                <a:cubicBezTo>
                  <a:pt x="306" y="229"/>
                  <a:pt x="305" y="197"/>
                  <a:pt x="281" y="175"/>
                </a:cubicBezTo>
                <a:cubicBezTo>
                  <a:pt x="275" y="206"/>
                  <a:pt x="244" y="229"/>
                  <a:pt x="212" y="228"/>
                </a:cubicBezTo>
                <a:cubicBezTo>
                  <a:pt x="168" y="226"/>
                  <a:pt x="165" y="196"/>
                  <a:pt x="162" y="159"/>
                </a:cubicBezTo>
                <a:cubicBezTo>
                  <a:pt x="119" y="221"/>
                  <a:pt x="1" y="165"/>
                  <a:pt x="65" y="1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600">
              <a:latin typeface="UTM Avo" panose="02040603050506020204" pitchFamily="18" charset="0"/>
              <a:ea typeface="UD Digi Kyokasho N-B" panose="02020700000000000000" pitchFamily="18" charset="-128"/>
              <a:cs typeface="Montserrat" panose="00000500000000000000" charset="0"/>
            </a:endParaRPr>
          </a:p>
        </p:txBody>
      </p:sp>
      <p:sp>
        <p:nvSpPr>
          <p:cNvPr id="3" name="Freeform 240">
            <a:extLst>
              <a:ext uri="{FF2B5EF4-FFF2-40B4-BE49-F238E27FC236}">
                <a16:creationId xmlns:a16="http://schemas.microsoft.com/office/drawing/2014/main" id="{8570CE4C-70C9-49F0-F70D-DEA7E69A681C}"/>
              </a:ext>
            </a:extLst>
          </p:cNvPr>
          <p:cNvSpPr/>
          <p:nvPr/>
        </p:nvSpPr>
        <p:spPr bwMode="auto">
          <a:xfrm>
            <a:off x="9196858" y="1550316"/>
            <a:ext cx="1045636" cy="718482"/>
          </a:xfrm>
          <a:custGeom>
            <a:avLst/>
            <a:gdLst>
              <a:gd name="T0" fmla="*/ 62 w 310"/>
              <a:gd name="T1" fmla="*/ 112 h 212"/>
              <a:gd name="T2" fmla="*/ 110 w 310"/>
              <a:gd name="T3" fmla="*/ 80 h 212"/>
              <a:gd name="T4" fmla="*/ 208 w 310"/>
              <a:gd name="T5" fmla="*/ 75 h 212"/>
              <a:gd name="T6" fmla="*/ 281 w 310"/>
              <a:gd name="T7" fmla="*/ 69 h 212"/>
              <a:gd name="T8" fmla="*/ 256 w 310"/>
              <a:gd name="T9" fmla="*/ 122 h 212"/>
              <a:gd name="T10" fmla="*/ 185 w 310"/>
              <a:gd name="T11" fmla="*/ 149 h 212"/>
              <a:gd name="T12" fmla="*/ 97 w 310"/>
              <a:gd name="T13" fmla="*/ 152 h 212"/>
              <a:gd name="T14" fmla="*/ 27 w 310"/>
              <a:gd name="T15" fmla="*/ 162 h 212"/>
              <a:gd name="T16" fmla="*/ 58 w 310"/>
              <a:gd name="T17" fmla="*/ 117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0" h="212">
                <a:moveTo>
                  <a:pt x="62" y="112"/>
                </a:moveTo>
                <a:cubicBezTo>
                  <a:pt x="3" y="77"/>
                  <a:pt x="73" y="36"/>
                  <a:pt x="110" y="80"/>
                </a:cubicBezTo>
                <a:cubicBezTo>
                  <a:pt x="135" y="33"/>
                  <a:pt x="191" y="0"/>
                  <a:pt x="208" y="75"/>
                </a:cubicBezTo>
                <a:cubicBezTo>
                  <a:pt x="229" y="62"/>
                  <a:pt x="259" y="50"/>
                  <a:pt x="281" y="69"/>
                </a:cubicBezTo>
                <a:cubicBezTo>
                  <a:pt x="310" y="95"/>
                  <a:pt x="289" y="122"/>
                  <a:pt x="256" y="122"/>
                </a:cubicBezTo>
                <a:cubicBezTo>
                  <a:pt x="295" y="178"/>
                  <a:pt x="220" y="207"/>
                  <a:pt x="185" y="149"/>
                </a:cubicBezTo>
                <a:cubicBezTo>
                  <a:pt x="168" y="192"/>
                  <a:pt x="102" y="212"/>
                  <a:pt x="97" y="152"/>
                </a:cubicBezTo>
                <a:cubicBezTo>
                  <a:pt x="77" y="161"/>
                  <a:pt x="47" y="183"/>
                  <a:pt x="27" y="162"/>
                </a:cubicBezTo>
                <a:cubicBezTo>
                  <a:pt x="0" y="134"/>
                  <a:pt x="37" y="125"/>
                  <a:pt x="58" y="117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600">
              <a:latin typeface="UTM Avo" panose="02040603050506020204" pitchFamily="18" charset="0"/>
              <a:ea typeface="UD Digi Kyokasho N-B" panose="02020700000000000000" pitchFamily="18" charset="-128"/>
              <a:cs typeface="Montserrat" panose="00000500000000000000" charset="0"/>
            </a:endParaRPr>
          </a:p>
        </p:txBody>
      </p:sp>
      <p:sp>
        <p:nvSpPr>
          <p:cNvPr id="5" name="Freeform 239">
            <a:extLst>
              <a:ext uri="{FF2B5EF4-FFF2-40B4-BE49-F238E27FC236}">
                <a16:creationId xmlns:a16="http://schemas.microsoft.com/office/drawing/2014/main" id="{1A7631E6-4C5A-AAC9-D5B0-88D7167C5487}"/>
              </a:ext>
            </a:extLst>
          </p:cNvPr>
          <p:cNvSpPr/>
          <p:nvPr/>
        </p:nvSpPr>
        <p:spPr bwMode="auto">
          <a:xfrm>
            <a:off x="10290143" y="1603801"/>
            <a:ext cx="1675488" cy="767570"/>
          </a:xfrm>
          <a:custGeom>
            <a:avLst/>
            <a:gdLst>
              <a:gd name="T0" fmla="*/ 75 w 504"/>
              <a:gd name="T1" fmla="*/ 118 h 229"/>
              <a:gd name="T2" fmla="*/ 130 w 504"/>
              <a:gd name="T3" fmla="*/ 74 h 229"/>
              <a:gd name="T4" fmla="*/ 194 w 504"/>
              <a:gd name="T5" fmla="*/ 5 h 229"/>
              <a:gd name="T6" fmla="*/ 263 w 504"/>
              <a:gd name="T7" fmla="*/ 49 h 229"/>
              <a:gd name="T8" fmla="*/ 353 w 504"/>
              <a:gd name="T9" fmla="*/ 8 h 229"/>
              <a:gd name="T10" fmla="*/ 407 w 504"/>
              <a:gd name="T11" fmla="*/ 80 h 229"/>
              <a:gd name="T12" fmla="*/ 501 w 504"/>
              <a:gd name="T13" fmla="*/ 134 h 229"/>
              <a:gd name="T14" fmla="*/ 403 w 504"/>
              <a:gd name="T15" fmla="*/ 163 h 229"/>
              <a:gd name="T16" fmla="*/ 350 w 504"/>
              <a:gd name="T17" fmla="*/ 221 h 229"/>
              <a:gd name="T18" fmla="*/ 281 w 504"/>
              <a:gd name="T19" fmla="*/ 175 h 229"/>
              <a:gd name="T20" fmla="*/ 212 w 504"/>
              <a:gd name="T21" fmla="*/ 228 h 229"/>
              <a:gd name="T22" fmla="*/ 162 w 504"/>
              <a:gd name="T23" fmla="*/ 159 h 229"/>
              <a:gd name="T24" fmla="*/ 65 w 504"/>
              <a:gd name="T25" fmla="*/ 11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4" h="229">
                <a:moveTo>
                  <a:pt x="75" y="118"/>
                </a:moveTo>
                <a:cubicBezTo>
                  <a:pt x="0" y="98"/>
                  <a:pt x="100" y="10"/>
                  <a:pt x="130" y="74"/>
                </a:cubicBezTo>
                <a:cubicBezTo>
                  <a:pt x="130" y="42"/>
                  <a:pt x="163" y="9"/>
                  <a:pt x="194" y="5"/>
                </a:cubicBezTo>
                <a:cubicBezTo>
                  <a:pt x="230" y="0"/>
                  <a:pt x="246" y="22"/>
                  <a:pt x="263" y="49"/>
                </a:cubicBezTo>
                <a:cubicBezTo>
                  <a:pt x="290" y="25"/>
                  <a:pt x="312" y="5"/>
                  <a:pt x="353" y="8"/>
                </a:cubicBezTo>
                <a:cubicBezTo>
                  <a:pt x="387" y="11"/>
                  <a:pt x="422" y="45"/>
                  <a:pt x="407" y="80"/>
                </a:cubicBezTo>
                <a:cubicBezTo>
                  <a:pt x="438" y="81"/>
                  <a:pt x="497" y="91"/>
                  <a:pt x="501" y="134"/>
                </a:cubicBezTo>
                <a:cubicBezTo>
                  <a:pt x="504" y="180"/>
                  <a:pt x="429" y="175"/>
                  <a:pt x="403" y="163"/>
                </a:cubicBezTo>
                <a:cubicBezTo>
                  <a:pt x="392" y="190"/>
                  <a:pt x="385" y="215"/>
                  <a:pt x="350" y="221"/>
                </a:cubicBezTo>
                <a:cubicBezTo>
                  <a:pt x="306" y="229"/>
                  <a:pt x="305" y="197"/>
                  <a:pt x="281" y="175"/>
                </a:cubicBezTo>
                <a:cubicBezTo>
                  <a:pt x="275" y="206"/>
                  <a:pt x="244" y="229"/>
                  <a:pt x="212" y="228"/>
                </a:cubicBezTo>
                <a:cubicBezTo>
                  <a:pt x="168" y="226"/>
                  <a:pt x="165" y="196"/>
                  <a:pt x="162" y="159"/>
                </a:cubicBezTo>
                <a:cubicBezTo>
                  <a:pt x="119" y="221"/>
                  <a:pt x="1" y="165"/>
                  <a:pt x="65" y="1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600">
              <a:latin typeface="UTM Avo" panose="02040603050506020204" pitchFamily="18" charset="0"/>
              <a:ea typeface="UD Digi Kyokasho N-B" panose="02020700000000000000" pitchFamily="18" charset="-128"/>
              <a:cs typeface="Montserrat" panose="0000050000000000000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0C53EC-F754-E877-9BD5-7EFE4FCF71B1}"/>
              </a:ext>
            </a:extLst>
          </p:cNvPr>
          <p:cNvSpPr/>
          <p:nvPr/>
        </p:nvSpPr>
        <p:spPr>
          <a:xfrm>
            <a:off x="1157645" y="1752347"/>
            <a:ext cx="1140219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Cả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lớp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cùng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nghe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và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hát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theo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bài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hát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: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Không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xả</a:t>
            </a:r>
            <a:r>
              <a:rPr lang="en-US" sz="2600" i="1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rác</a:t>
            </a:r>
            <a:endParaRPr lang="en-US" sz="2600" dirty="0"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8" name="be-thanh-hang-nhac-thieu-nhi.mp3">
            <a:hlinkClick r:id="" action="ppaction://media"/>
            <a:extLst>
              <a:ext uri="{FF2B5EF4-FFF2-40B4-BE49-F238E27FC236}">
                <a16:creationId xmlns:a16="http://schemas.microsoft.com/office/drawing/2014/main" id="{94AD7997-51F4-07FC-FF47-6F8F86F9C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85191" y="2530392"/>
            <a:ext cx="808893" cy="808893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9CDCAE8B-CD7E-C335-6748-104621A1DC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915790" y="5046421"/>
            <a:ext cx="869401" cy="1764467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66BB0FA-FBB5-C593-7FBD-1CD0AD991F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0" y="4307646"/>
            <a:ext cx="2748072" cy="2503243"/>
          </a:xfrm>
          <a:prstGeom prst="rect">
            <a:avLst/>
          </a:prstGeom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D347F214-337D-692E-E768-12068D4AFB2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72842" y="2530392"/>
            <a:ext cx="1524348" cy="1674597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816B478A-7D3D-FC2D-3EFD-7865418ED1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823944" y="805203"/>
            <a:ext cx="1189336" cy="947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18">
            <a:extLst>
              <a:ext uri="{FF2B5EF4-FFF2-40B4-BE49-F238E27FC236}">
                <a16:creationId xmlns:a16="http://schemas.microsoft.com/office/drawing/2014/main" id="{1BA015D3-D3D6-3EB0-22D6-B54ABA45A46E}"/>
              </a:ext>
            </a:extLst>
          </p:cNvPr>
          <p:cNvGrpSpPr/>
          <p:nvPr/>
        </p:nvGrpSpPr>
        <p:grpSpPr>
          <a:xfrm>
            <a:off x="1866414" y="5573015"/>
            <a:ext cx="645376" cy="1218303"/>
            <a:chOff x="5549900" y="1920874"/>
            <a:chExt cx="531813" cy="675336"/>
          </a:xfrm>
        </p:grpSpPr>
        <p:grpSp>
          <p:nvGrpSpPr>
            <p:cNvPr id="3" name="组合 619">
              <a:extLst>
                <a:ext uri="{FF2B5EF4-FFF2-40B4-BE49-F238E27FC236}">
                  <a16:creationId xmlns:a16="http://schemas.microsoft.com/office/drawing/2014/main" id="{408B4417-E867-2B66-2206-226226C72A09}"/>
                </a:ext>
              </a:extLst>
            </p:cNvPr>
            <p:cNvGrpSpPr/>
            <p:nvPr/>
          </p:nvGrpSpPr>
          <p:grpSpPr>
            <a:xfrm>
              <a:off x="5549900" y="1920874"/>
              <a:ext cx="531813" cy="520701"/>
              <a:chOff x="5549900" y="3082925"/>
              <a:chExt cx="531813" cy="520701"/>
            </a:xfrm>
          </p:grpSpPr>
          <p:sp>
            <p:nvSpPr>
              <p:cNvPr id="5" name="Freeform 281">
                <a:extLst>
                  <a:ext uri="{FF2B5EF4-FFF2-40B4-BE49-F238E27FC236}">
                    <a16:creationId xmlns:a16="http://schemas.microsoft.com/office/drawing/2014/main" id="{8587637F-F46D-832F-3E7E-D1A6F87FC02C}"/>
                  </a:ext>
                </a:extLst>
              </p:cNvPr>
              <p:cNvSpPr/>
              <p:nvPr/>
            </p:nvSpPr>
            <p:spPr bwMode="auto">
              <a:xfrm>
                <a:off x="5626100" y="3082925"/>
                <a:ext cx="327025" cy="174625"/>
              </a:xfrm>
              <a:custGeom>
                <a:avLst/>
                <a:gdLst>
                  <a:gd name="T0" fmla="*/ 65 w 77"/>
                  <a:gd name="T1" fmla="*/ 23 h 41"/>
                  <a:gd name="T2" fmla="*/ 48 w 77"/>
                  <a:gd name="T3" fmla="*/ 12 h 41"/>
                  <a:gd name="T4" fmla="*/ 38 w 77"/>
                  <a:gd name="T5" fmla="*/ 1 h 41"/>
                  <a:gd name="T6" fmla="*/ 26 w 77"/>
                  <a:gd name="T7" fmla="*/ 11 h 41"/>
                  <a:gd name="T8" fmla="*/ 11 w 77"/>
                  <a:gd name="T9" fmla="*/ 25 h 41"/>
                  <a:gd name="T10" fmla="*/ 1 w 77"/>
                  <a:gd name="T11" fmla="*/ 33 h 41"/>
                  <a:gd name="T12" fmla="*/ 27 w 77"/>
                  <a:gd name="T13" fmla="*/ 41 h 41"/>
                  <a:gd name="T14" fmla="*/ 61 w 77"/>
                  <a:gd name="T15" fmla="*/ 38 h 41"/>
                  <a:gd name="T16" fmla="*/ 76 w 77"/>
                  <a:gd name="T17" fmla="*/ 31 h 41"/>
                  <a:gd name="T18" fmla="*/ 65 w 77"/>
                  <a:gd name="T19" fmla="*/ 2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41">
                    <a:moveTo>
                      <a:pt x="65" y="23"/>
                    </a:moveTo>
                    <a:cubicBezTo>
                      <a:pt x="59" y="20"/>
                      <a:pt x="53" y="17"/>
                      <a:pt x="48" y="12"/>
                    </a:cubicBezTo>
                    <a:cubicBezTo>
                      <a:pt x="45" y="9"/>
                      <a:pt x="42" y="1"/>
                      <a:pt x="38" y="1"/>
                    </a:cubicBezTo>
                    <a:cubicBezTo>
                      <a:pt x="31" y="0"/>
                      <a:pt x="29" y="7"/>
                      <a:pt x="26" y="11"/>
                    </a:cubicBezTo>
                    <a:cubicBezTo>
                      <a:pt x="21" y="16"/>
                      <a:pt x="17" y="21"/>
                      <a:pt x="11" y="25"/>
                    </a:cubicBezTo>
                    <a:cubicBezTo>
                      <a:pt x="8" y="27"/>
                      <a:pt x="0" y="29"/>
                      <a:pt x="1" y="33"/>
                    </a:cubicBezTo>
                    <a:cubicBezTo>
                      <a:pt x="3" y="40"/>
                      <a:pt x="22" y="40"/>
                      <a:pt x="27" y="41"/>
                    </a:cubicBezTo>
                    <a:cubicBezTo>
                      <a:pt x="39" y="41"/>
                      <a:pt x="50" y="40"/>
                      <a:pt x="61" y="38"/>
                    </a:cubicBezTo>
                    <a:cubicBezTo>
                      <a:pt x="64" y="37"/>
                      <a:pt x="75" y="35"/>
                      <a:pt x="76" y="31"/>
                    </a:cubicBezTo>
                    <a:cubicBezTo>
                      <a:pt x="77" y="27"/>
                      <a:pt x="68" y="24"/>
                      <a:pt x="65" y="23"/>
                    </a:cubicBezTo>
                    <a:close/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6" name="Freeform 282">
                <a:extLst>
                  <a:ext uri="{FF2B5EF4-FFF2-40B4-BE49-F238E27FC236}">
                    <a16:creationId xmlns:a16="http://schemas.microsoft.com/office/drawing/2014/main" id="{2F2DF5F8-5449-A44B-053A-2E047E856A8E}"/>
                  </a:ext>
                </a:extLst>
              </p:cNvPr>
              <p:cNvSpPr/>
              <p:nvPr/>
            </p:nvSpPr>
            <p:spPr bwMode="auto">
              <a:xfrm>
                <a:off x="5583238" y="3232150"/>
                <a:ext cx="412750" cy="192088"/>
              </a:xfrm>
              <a:custGeom>
                <a:avLst/>
                <a:gdLst>
                  <a:gd name="T0" fmla="*/ 34 w 97"/>
                  <a:gd name="T1" fmla="*/ 0 h 45"/>
                  <a:gd name="T2" fmla="*/ 6 w 97"/>
                  <a:gd name="T3" fmla="*/ 29 h 45"/>
                  <a:gd name="T4" fmla="*/ 5 w 97"/>
                  <a:gd name="T5" fmla="*/ 38 h 45"/>
                  <a:gd name="T6" fmla="*/ 15 w 97"/>
                  <a:gd name="T7" fmla="*/ 41 h 45"/>
                  <a:gd name="T8" fmla="*/ 66 w 97"/>
                  <a:gd name="T9" fmla="*/ 41 h 45"/>
                  <a:gd name="T10" fmla="*/ 90 w 97"/>
                  <a:gd name="T11" fmla="*/ 35 h 45"/>
                  <a:gd name="T12" fmla="*/ 94 w 97"/>
                  <a:gd name="T13" fmla="*/ 28 h 45"/>
                  <a:gd name="T14" fmla="*/ 84 w 97"/>
                  <a:gd name="T15" fmla="*/ 24 h 45"/>
                  <a:gd name="T16" fmla="*/ 75 w 97"/>
                  <a:gd name="T17" fmla="*/ 19 h 45"/>
                  <a:gd name="T18" fmla="*/ 62 w 97"/>
                  <a:gd name="T1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45">
                    <a:moveTo>
                      <a:pt x="34" y="0"/>
                    </a:moveTo>
                    <a:cubicBezTo>
                      <a:pt x="28" y="13"/>
                      <a:pt x="19" y="24"/>
                      <a:pt x="6" y="29"/>
                    </a:cubicBezTo>
                    <a:cubicBezTo>
                      <a:pt x="2" y="32"/>
                      <a:pt x="0" y="34"/>
                      <a:pt x="5" y="38"/>
                    </a:cubicBezTo>
                    <a:cubicBezTo>
                      <a:pt x="8" y="40"/>
                      <a:pt x="11" y="40"/>
                      <a:pt x="15" y="41"/>
                    </a:cubicBezTo>
                    <a:cubicBezTo>
                      <a:pt x="32" y="45"/>
                      <a:pt x="49" y="43"/>
                      <a:pt x="66" y="41"/>
                    </a:cubicBezTo>
                    <a:cubicBezTo>
                      <a:pt x="74" y="41"/>
                      <a:pt x="83" y="40"/>
                      <a:pt x="90" y="35"/>
                    </a:cubicBezTo>
                    <a:cubicBezTo>
                      <a:pt x="94" y="33"/>
                      <a:pt x="97" y="30"/>
                      <a:pt x="94" y="28"/>
                    </a:cubicBezTo>
                    <a:cubicBezTo>
                      <a:pt x="92" y="26"/>
                      <a:pt x="87" y="25"/>
                      <a:pt x="84" y="24"/>
                    </a:cubicBezTo>
                    <a:cubicBezTo>
                      <a:pt x="81" y="23"/>
                      <a:pt x="78" y="21"/>
                      <a:pt x="75" y="19"/>
                    </a:cubicBezTo>
                    <a:cubicBezTo>
                      <a:pt x="70" y="13"/>
                      <a:pt x="66" y="7"/>
                      <a:pt x="62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7" name="Freeform 283">
                <a:extLst>
                  <a:ext uri="{FF2B5EF4-FFF2-40B4-BE49-F238E27FC236}">
                    <a16:creationId xmlns:a16="http://schemas.microsoft.com/office/drawing/2014/main" id="{9A7B90F3-C095-2266-BE47-A958BD028245}"/>
                  </a:ext>
                </a:extLst>
              </p:cNvPr>
              <p:cNvSpPr/>
              <p:nvPr/>
            </p:nvSpPr>
            <p:spPr bwMode="auto">
              <a:xfrm>
                <a:off x="5549900" y="3373438"/>
                <a:ext cx="531813" cy="230188"/>
              </a:xfrm>
              <a:custGeom>
                <a:avLst/>
                <a:gdLst>
                  <a:gd name="T0" fmla="*/ 39 w 125"/>
                  <a:gd name="T1" fmla="*/ 3 h 54"/>
                  <a:gd name="T2" fmla="*/ 14 w 125"/>
                  <a:gd name="T3" fmla="*/ 31 h 54"/>
                  <a:gd name="T4" fmla="*/ 3 w 125"/>
                  <a:gd name="T5" fmla="*/ 39 h 54"/>
                  <a:gd name="T6" fmla="*/ 11 w 125"/>
                  <a:gd name="T7" fmla="*/ 47 h 54"/>
                  <a:gd name="T8" fmla="*/ 46 w 125"/>
                  <a:gd name="T9" fmla="*/ 53 h 54"/>
                  <a:gd name="T10" fmla="*/ 94 w 125"/>
                  <a:gd name="T11" fmla="*/ 48 h 54"/>
                  <a:gd name="T12" fmla="*/ 116 w 125"/>
                  <a:gd name="T13" fmla="*/ 38 h 54"/>
                  <a:gd name="T14" fmla="*/ 109 w 125"/>
                  <a:gd name="T15" fmla="*/ 27 h 54"/>
                  <a:gd name="T16" fmla="*/ 80 w 125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54">
                    <a:moveTo>
                      <a:pt x="39" y="3"/>
                    </a:moveTo>
                    <a:cubicBezTo>
                      <a:pt x="31" y="12"/>
                      <a:pt x="24" y="24"/>
                      <a:pt x="14" y="31"/>
                    </a:cubicBezTo>
                    <a:cubicBezTo>
                      <a:pt x="11" y="34"/>
                      <a:pt x="4" y="36"/>
                      <a:pt x="3" y="39"/>
                    </a:cubicBezTo>
                    <a:cubicBezTo>
                      <a:pt x="0" y="44"/>
                      <a:pt x="7" y="46"/>
                      <a:pt x="11" y="47"/>
                    </a:cubicBezTo>
                    <a:cubicBezTo>
                      <a:pt x="21" y="52"/>
                      <a:pt x="35" y="53"/>
                      <a:pt x="46" y="53"/>
                    </a:cubicBezTo>
                    <a:cubicBezTo>
                      <a:pt x="63" y="54"/>
                      <a:pt x="78" y="53"/>
                      <a:pt x="94" y="48"/>
                    </a:cubicBezTo>
                    <a:cubicBezTo>
                      <a:pt x="102" y="46"/>
                      <a:pt x="110" y="43"/>
                      <a:pt x="116" y="38"/>
                    </a:cubicBezTo>
                    <a:cubicBezTo>
                      <a:pt x="125" y="31"/>
                      <a:pt x="116" y="29"/>
                      <a:pt x="109" y="27"/>
                    </a:cubicBezTo>
                    <a:cubicBezTo>
                      <a:pt x="96" y="22"/>
                      <a:pt x="87" y="12"/>
                      <a:pt x="80" y="0"/>
                    </a:cubicBezTo>
                  </a:path>
                </a:pathLst>
              </a:custGeom>
              <a:solidFill>
                <a:srgbClr val="326A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8" name="Oval 284">
                <a:extLst>
                  <a:ext uri="{FF2B5EF4-FFF2-40B4-BE49-F238E27FC236}">
                    <a16:creationId xmlns:a16="http://schemas.microsoft.com/office/drawing/2014/main" id="{6FA8F577-54D2-1950-87F9-1AC850A13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9925" y="316388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9" name="Oval 285">
                <a:extLst>
                  <a:ext uri="{FF2B5EF4-FFF2-40B4-BE49-F238E27FC236}">
                    <a16:creationId xmlns:a16="http://schemas.microsoft.com/office/drawing/2014/main" id="{9F4B4F67-910F-5AA9-2986-98039C523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4225" y="319881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0" name="Oval 286">
                <a:extLst>
                  <a:ext uri="{FF2B5EF4-FFF2-40B4-BE49-F238E27FC236}">
                    <a16:creationId xmlns:a16="http://schemas.microsoft.com/office/drawing/2014/main" id="{C12FF4CD-BF09-5A94-E9F2-778F2109E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75325" y="31003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1" name="Oval 287">
                <a:extLst>
                  <a:ext uri="{FF2B5EF4-FFF2-40B4-BE49-F238E27FC236}">
                    <a16:creationId xmlns:a16="http://schemas.microsoft.com/office/drawing/2014/main" id="{3D33B169-05CA-02A4-5E40-4498C572F0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3725" y="321151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2" name="Oval 288">
                <a:extLst>
                  <a:ext uri="{FF2B5EF4-FFF2-40B4-BE49-F238E27FC236}">
                    <a16:creationId xmlns:a16="http://schemas.microsoft.com/office/drawing/2014/main" id="{D1B95325-BF85-512E-E3E1-783594AC6C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70563" y="327183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3" name="Oval 289">
                <a:extLst>
                  <a:ext uri="{FF2B5EF4-FFF2-40B4-BE49-F238E27FC236}">
                    <a16:creationId xmlns:a16="http://schemas.microsoft.com/office/drawing/2014/main" id="{AF31F6B7-3629-EB50-D27C-B40645FFEB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2163" y="330517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4" name="Oval 290">
                <a:extLst>
                  <a:ext uri="{FF2B5EF4-FFF2-40B4-BE49-F238E27FC236}">
                    <a16:creationId xmlns:a16="http://schemas.microsoft.com/office/drawing/2014/main" id="{4584651F-C485-A754-C43C-64D2B61AA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5488" y="3352800"/>
                <a:ext cx="15875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5" name="Oval 291">
                <a:extLst>
                  <a:ext uri="{FF2B5EF4-FFF2-40B4-BE49-F238E27FC236}">
                    <a16:creationId xmlns:a16="http://schemas.microsoft.com/office/drawing/2014/main" id="{5BD8AE9C-793C-4FE3-8C11-0E49F37A8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4363" y="3340100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6" name="Oval 292">
                <a:extLst>
                  <a:ext uri="{FF2B5EF4-FFF2-40B4-BE49-F238E27FC236}">
                    <a16:creationId xmlns:a16="http://schemas.microsoft.com/office/drawing/2014/main" id="{F89A344E-86FB-9476-0060-FAEF6EA6D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3400" y="3373438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7" name="Oval 293">
                <a:extLst>
                  <a:ext uri="{FF2B5EF4-FFF2-40B4-BE49-F238E27FC236}">
                    <a16:creationId xmlns:a16="http://schemas.microsoft.com/office/drawing/2014/main" id="{B3BB7DA9-11AE-3F9E-6A56-4B23254C75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24550" y="335597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8" name="Oval 294">
                <a:extLst>
                  <a:ext uri="{FF2B5EF4-FFF2-40B4-BE49-F238E27FC236}">
                    <a16:creationId xmlns:a16="http://schemas.microsoft.com/office/drawing/2014/main" id="{1ACA0721-3B99-3238-A82A-2F29612D03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525" y="3441700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19" name="Oval 295">
                <a:extLst>
                  <a:ext uri="{FF2B5EF4-FFF2-40B4-BE49-F238E27FC236}">
                    <a16:creationId xmlns:a16="http://schemas.microsoft.com/office/drawing/2014/main" id="{A4925F62-06E9-C4FE-4324-FCCE75695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6125" y="3459163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20" name="Oval 296">
                <a:extLst>
                  <a:ext uri="{FF2B5EF4-FFF2-40B4-BE49-F238E27FC236}">
                    <a16:creationId xmlns:a16="http://schemas.microsoft.com/office/drawing/2014/main" id="{745DDA69-557F-5D8D-DDD3-14486F053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4388" y="3429000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21" name="Oval 297">
                <a:extLst>
                  <a:ext uri="{FF2B5EF4-FFF2-40B4-BE49-F238E27FC236}">
                    <a16:creationId xmlns:a16="http://schemas.microsoft.com/office/drawing/2014/main" id="{6E73ED68-CFA2-154A-4F81-6D522D131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5800" y="3519488"/>
                <a:ext cx="17463" cy="15875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22" name="Oval 298">
                <a:extLst>
                  <a:ext uri="{FF2B5EF4-FFF2-40B4-BE49-F238E27FC236}">
                    <a16:creationId xmlns:a16="http://schemas.microsoft.com/office/drawing/2014/main" id="{2C391B01-05C7-10AF-5F36-D642452E7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7563" y="3509963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23" name="Oval 299">
                <a:extLst>
                  <a:ext uri="{FF2B5EF4-FFF2-40B4-BE49-F238E27FC236}">
                    <a16:creationId xmlns:a16="http://schemas.microsoft.com/office/drawing/2014/main" id="{90B74DB3-16E6-D42C-5955-8E036E9DA0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0750" y="3509963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24" name="Oval 300">
                <a:extLst>
                  <a:ext uri="{FF2B5EF4-FFF2-40B4-BE49-F238E27FC236}">
                    <a16:creationId xmlns:a16="http://schemas.microsoft.com/office/drawing/2014/main" id="{D6DE848A-10E1-28D0-FE01-690562DF5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0888" y="3565525"/>
                <a:ext cx="15875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25" name="Oval 301">
                <a:extLst>
                  <a:ext uri="{FF2B5EF4-FFF2-40B4-BE49-F238E27FC236}">
                    <a16:creationId xmlns:a16="http://schemas.microsoft.com/office/drawing/2014/main" id="{ABE8C949-A5F7-11F3-8318-C64969B45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1663" y="3557588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26" name="Oval 302">
                <a:extLst>
                  <a:ext uri="{FF2B5EF4-FFF2-40B4-BE49-F238E27FC236}">
                    <a16:creationId xmlns:a16="http://schemas.microsoft.com/office/drawing/2014/main" id="{A27C9D87-4E7B-92EE-A098-83D596A99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8000" y="3527425"/>
                <a:ext cx="17463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27" name="Oval 303">
                <a:extLst>
                  <a:ext uri="{FF2B5EF4-FFF2-40B4-BE49-F238E27FC236}">
                    <a16:creationId xmlns:a16="http://schemas.microsoft.com/office/drawing/2014/main" id="{E37DF000-A0EB-CA80-80D8-2BF9E5EC2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3725" y="3476625"/>
                <a:ext cx="20638" cy="17463"/>
              </a:xfrm>
              <a:prstGeom prst="ellipse">
                <a:avLst/>
              </a:prstGeom>
              <a:solidFill>
                <a:srgbClr val="FF7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</p:grpSp>
        <p:sp>
          <p:nvSpPr>
            <p:cNvPr id="4" name="Freeform 304">
              <a:extLst>
                <a:ext uri="{FF2B5EF4-FFF2-40B4-BE49-F238E27FC236}">
                  <a16:creationId xmlns:a16="http://schemas.microsoft.com/office/drawing/2014/main" id="{C44F73F3-D2B5-10F6-4FA6-950ABB23185A}"/>
                </a:ext>
              </a:extLst>
            </p:cNvPr>
            <p:cNvSpPr/>
            <p:nvPr/>
          </p:nvSpPr>
          <p:spPr bwMode="auto">
            <a:xfrm>
              <a:off x="5745162" y="2412060"/>
              <a:ext cx="141288" cy="184150"/>
            </a:xfrm>
            <a:custGeom>
              <a:avLst/>
              <a:gdLst>
                <a:gd name="T0" fmla="*/ 4 w 33"/>
                <a:gd name="T1" fmla="*/ 0 h 43"/>
                <a:gd name="T2" fmla="*/ 4 w 33"/>
                <a:gd name="T3" fmla="*/ 18 h 43"/>
                <a:gd name="T4" fmla="*/ 0 w 33"/>
                <a:gd name="T5" fmla="*/ 36 h 43"/>
                <a:gd name="T6" fmla="*/ 33 w 33"/>
                <a:gd name="T7" fmla="*/ 35 h 43"/>
                <a:gd name="T8" fmla="*/ 26 w 33"/>
                <a:gd name="T9" fmla="*/ 18 h 43"/>
                <a:gd name="T10" fmla="*/ 24 w 33"/>
                <a:gd name="T1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43">
                  <a:moveTo>
                    <a:pt x="4" y="0"/>
                  </a:moveTo>
                  <a:cubicBezTo>
                    <a:pt x="4" y="6"/>
                    <a:pt x="4" y="12"/>
                    <a:pt x="4" y="18"/>
                  </a:cubicBezTo>
                  <a:cubicBezTo>
                    <a:pt x="3" y="24"/>
                    <a:pt x="1" y="30"/>
                    <a:pt x="0" y="36"/>
                  </a:cubicBezTo>
                  <a:cubicBezTo>
                    <a:pt x="9" y="43"/>
                    <a:pt x="25" y="39"/>
                    <a:pt x="33" y="35"/>
                  </a:cubicBezTo>
                  <a:cubicBezTo>
                    <a:pt x="32" y="29"/>
                    <a:pt x="27" y="24"/>
                    <a:pt x="26" y="18"/>
                  </a:cubicBezTo>
                  <a:cubicBezTo>
                    <a:pt x="25" y="14"/>
                    <a:pt x="22" y="4"/>
                    <a:pt x="24" y="1"/>
                  </a:cubicBezTo>
                </a:path>
              </a:pathLst>
            </a:custGeom>
            <a:solidFill>
              <a:srgbClr val="326A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</p:grpSp>
      <p:sp>
        <p:nvSpPr>
          <p:cNvPr id="28" name="Rounded Rectangle 3">
            <a:extLst>
              <a:ext uri="{FF2B5EF4-FFF2-40B4-BE49-F238E27FC236}">
                <a16:creationId xmlns:a16="http://schemas.microsoft.com/office/drawing/2014/main" id="{7217BD9C-43C9-6EF8-C783-3AC9303A55C6}"/>
              </a:ext>
            </a:extLst>
          </p:cNvPr>
          <p:cNvSpPr/>
          <p:nvPr/>
        </p:nvSpPr>
        <p:spPr>
          <a:xfrm>
            <a:off x="1031545" y="1744636"/>
            <a:ext cx="10603027" cy="118257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432B5B2-069B-1DCA-0350-7EAE3864FD6F}"/>
              </a:ext>
            </a:extLst>
          </p:cNvPr>
          <p:cNvSpPr/>
          <p:nvPr/>
        </p:nvSpPr>
        <p:spPr>
          <a:xfrm>
            <a:off x="899408" y="1732070"/>
            <a:ext cx="10393183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6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1. Xác định những việc nên làm và không nên làm để giữ vệ sinh khi tham gia các hoạt động ở trường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8C217F66-A178-CD94-3479-B16F3780D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196" y="3980545"/>
            <a:ext cx="9726283" cy="1207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26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charset="0"/>
                <a:cs typeface="Times New Roman" pitchFamily="18" charset="0"/>
              </a:rPr>
              <a:t>Nêu những việc nên và không nên làm để giữ vệ sinh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26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charset="0"/>
                <a:cs typeface="Times New Roman" pitchFamily="18" charset="0"/>
              </a:rPr>
              <a:t>khi tham gia các </a:t>
            </a:r>
            <a:r>
              <a:rPr lang="nl-NL" sz="2600" dirty="0">
                <a:solidFill>
                  <a:srgbClr val="000000"/>
                </a:solidFill>
                <a:latin typeface="UTM Avo" panose="02040603050506020204" pitchFamily="18" charset="0"/>
                <a:ea typeface="Calibri" charset="0"/>
                <a:cs typeface="Times New Roman" pitchFamily="18" charset="0"/>
              </a:rPr>
              <a:t> </a:t>
            </a:r>
            <a:r>
              <a:rPr kumimoji="0" lang="nl-NL" sz="26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charset="0"/>
                <a:cs typeface="Times New Roman" pitchFamily="18" charset="0"/>
              </a:rPr>
              <a:t>hoạt động</a:t>
            </a:r>
            <a:r>
              <a:rPr kumimoji="0" lang="nl-NL" sz="2600" b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charset="0"/>
                <a:cs typeface="Times New Roman" pitchFamily="18" charset="0"/>
              </a:rPr>
              <a:t> ở trường trong mỗi hình</a:t>
            </a:r>
            <a:r>
              <a:rPr kumimoji="0" lang="nl-NL" sz="26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charset="0"/>
                <a:cs typeface="Times New Roman" pitchFamily="18" charset="0"/>
              </a:rPr>
              <a:t> </a:t>
            </a:r>
            <a:endParaRPr kumimoji="0" lang="nl-NL" sz="26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0C2180-BC02-DABA-88DB-419E4D00336D}"/>
              </a:ext>
            </a:extLst>
          </p:cNvPr>
          <p:cNvSpPr/>
          <p:nvPr/>
        </p:nvSpPr>
        <p:spPr>
          <a:xfrm>
            <a:off x="4247751" y="3144611"/>
            <a:ext cx="4170613" cy="5966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HOẠT ĐỘNG CẶP ĐÔI</a:t>
            </a:r>
          </a:p>
        </p:txBody>
      </p:sp>
      <p:pic>
        <p:nvPicPr>
          <p:cNvPr id="33" name="Picture 4">
            <a:extLst>
              <a:ext uri="{FF2B5EF4-FFF2-40B4-BE49-F238E27FC236}">
                <a16:creationId xmlns:a16="http://schemas.microsoft.com/office/drawing/2014/main" id="{B618E8B0-9215-D4CF-2B1F-B6A7FC355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355" y="4012256"/>
            <a:ext cx="1973841" cy="2603527"/>
          </a:xfrm>
          <a:prstGeom prst="rect">
            <a:avLst/>
          </a:prstGeom>
        </p:spPr>
      </p:pic>
      <p:grpSp>
        <p:nvGrpSpPr>
          <p:cNvPr id="34" name="组合 649">
            <a:extLst>
              <a:ext uri="{FF2B5EF4-FFF2-40B4-BE49-F238E27FC236}">
                <a16:creationId xmlns:a16="http://schemas.microsoft.com/office/drawing/2014/main" id="{12542E03-D546-653D-5F17-957B1B617C90}"/>
              </a:ext>
            </a:extLst>
          </p:cNvPr>
          <p:cNvGrpSpPr/>
          <p:nvPr/>
        </p:nvGrpSpPr>
        <p:grpSpPr>
          <a:xfrm>
            <a:off x="27355" y="5859825"/>
            <a:ext cx="3166959" cy="1077544"/>
            <a:chOff x="4541838" y="2732088"/>
            <a:chExt cx="2568575" cy="1231900"/>
          </a:xfrm>
        </p:grpSpPr>
        <p:sp>
          <p:nvSpPr>
            <p:cNvPr id="35" name="Freeform 242">
              <a:extLst>
                <a:ext uri="{FF2B5EF4-FFF2-40B4-BE49-F238E27FC236}">
                  <a16:creationId xmlns:a16="http://schemas.microsoft.com/office/drawing/2014/main" id="{213DEAF5-510B-DB01-561A-E8773041D2CD}"/>
                </a:ext>
              </a:extLst>
            </p:cNvPr>
            <p:cNvSpPr/>
            <p:nvPr/>
          </p:nvSpPr>
          <p:spPr bwMode="auto">
            <a:xfrm>
              <a:off x="4541838" y="2732088"/>
              <a:ext cx="1497013" cy="1146175"/>
            </a:xfrm>
            <a:custGeom>
              <a:avLst/>
              <a:gdLst>
                <a:gd name="T0" fmla="*/ 176 w 352"/>
                <a:gd name="T1" fmla="*/ 0 h 268"/>
                <a:gd name="T2" fmla="*/ 0 w 352"/>
                <a:gd name="T3" fmla="*/ 262 h 268"/>
                <a:gd name="T4" fmla="*/ 352 w 352"/>
                <a:gd name="T5" fmla="*/ 268 h 268"/>
                <a:gd name="T6" fmla="*/ 352 w 352"/>
                <a:gd name="T7" fmla="*/ 258 h 268"/>
                <a:gd name="T8" fmla="*/ 318 w 352"/>
                <a:gd name="T9" fmla="*/ 254 h 268"/>
                <a:gd name="T10" fmla="*/ 319 w 352"/>
                <a:gd name="T11" fmla="*/ 266 h 268"/>
                <a:gd name="T12" fmla="*/ 38 w 352"/>
                <a:gd name="T13" fmla="*/ 260 h 268"/>
                <a:gd name="T14" fmla="*/ 178 w 352"/>
                <a:gd name="T15" fmla="*/ 47 h 268"/>
                <a:gd name="T16" fmla="*/ 185 w 352"/>
                <a:gd name="T17" fmla="*/ 47 h 268"/>
                <a:gd name="T18" fmla="*/ 310 w 352"/>
                <a:gd name="T19" fmla="*/ 192 h 268"/>
                <a:gd name="T20" fmla="*/ 339 w 352"/>
                <a:gd name="T21" fmla="*/ 167 h 268"/>
                <a:gd name="T22" fmla="*/ 184 w 352"/>
                <a:gd name="T23" fmla="*/ 0 h 268"/>
                <a:gd name="T24" fmla="*/ 176 w 352"/>
                <a:gd name="T25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2" h="268">
                  <a:moveTo>
                    <a:pt x="176" y="0"/>
                  </a:moveTo>
                  <a:cubicBezTo>
                    <a:pt x="32" y="0"/>
                    <a:pt x="0" y="262"/>
                    <a:pt x="0" y="262"/>
                  </a:cubicBezTo>
                  <a:cubicBezTo>
                    <a:pt x="352" y="268"/>
                    <a:pt x="352" y="268"/>
                    <a:pt x="352" y="268"/>
                  </a:cubicBezTo>
                  <a:cubicBezTo>
                    <a:pt x="352" y="266"/>
                    <a:pt x="352" y="262"/>
                    <a:pt x="352" y="258"/>
                  </a:cubicBezTo>
                  <a:cubicBezTo>
                    <a:pt x="318" y="254"/>
                    <a:pt x="318" y="254"/>
                    <a:pt x="318" y="254"/>
                  </a:cubicBezTo>
                  <a:cubicBezTo>
                    <a:pt x="319" y="259"/>
                    <a:pt x="319" y="263"/>
                    <a:pt x="319" y="266"/>
                  </a:cubicBezTo>
                  <a:cubicBezTo>
                    <a:pt x="38" y="260"/>
                    <a:pt x="38" y="260"/>
                    <a:pt x="38" y="260"/>
                  </a:cubicBezTo>
                  <a:cubicBezTo>
                    <a:pt x="38" y="260"/>
                    <a:pt x="63" y="47"/>
                    <a:pt x="178" y="47"/>
                  </a:cubicBezTo>
                  <a:cubicBezTo>
                    <a:pt x="180" y="47"/>
                    <a:pt x="182" y="47"/>
                    <a:pt x="185" y="47"/>
                  </a:cubicBezTo>
                  <a:cubicBezTo>
                    <a:pt x="264" y="53"/>
                    <a:pt x="297" y="130"/>
                    <a:pt x="310" y="192"/>
                  </a:cubicBezTo>
                  <a:cubicBezTo>
                    <a:pt x="318" y="183"/>
                    <a:pt x="328" y="175"/>
                    <a:pt x="339" y="167"/>
                  </a:cubicBezTo>
                  <a:cubicBezTo>
                    <a:pt x="320" y="93"/>
                    <a:pt x="278" y="7"/>
                    <a:pt x="184" y="0"/>
                  </a:cubicBezTo>
                  <a:cubicBezTo>
                    <a:pt x="181" y="0"/>
                    <a:pt x="178" y="0"/>
                    <a:pt x="176" y="0"/>
                  </a:cubicBezTo>
                </a:path>
              </a:pathLst>
            </a:custGeom>
            <a:solidFill>
              <a:srgbClr val="C0D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sp>
          <p:nvSpPr>
            <p:cNvPr id="36" name="Freeform 243">
              <a:extLst>
                <a:ext uri="{FF2B5EF4-FFF2-40B4-BE49-F238E27FC236}">
                  <a16:creationId xmlns:a16="http://schemas.microsoft.com/office/drawing/2014/main" id="{A1A9C5DD-F2AE-C30B-647B-A599E0D3062B}"/>
                </a:ext>
              </a:extLst>
            </p:cNvPr>
            <p:cNvSpPr/>
            <p:nvPr/>
          </p:nvSpPr>
          <p:spPr bwMode="auto">
            <a:xfrm>
              <a:off x="4703763" y="2933700"/>
              <a:ext cx="1193800" cy="935038"/>
            </a:xfrm>
            <a:custGeom>
              <a:avLst/>
              <a:gdLst>
                <a:gd name="T0" fmla="*/ 140 w 281"/>
                <a:gd name="T1" fmla="*/ 0 h 219"/>
                <a:gd name="T2" fmla="*/ 0 w 281"/>
                <a:gd name="T3" fmla="*/ 213 h 219"/>
                <a:gd name="T4" fmla="*/ 281 w 281"/>
                <a:gd name="T5" fmla="*/ 219 h 219"/>
                <a:gd name="T6" fmla="*/ 280 w 281"/>
                <a:gd name="T7" fmla="*/ 207 h 219"/>
                <a:gd name="T8" fmla="*/ 244 w 281"/>
                <a:gd name="T9" fmla="*/ 203 h 219"/>
                <a:gd name="T10" fmla="*/ 245 w 281"/>
                <a:gd name="T11" fmla="*/ 216 h 219"/>
                <a:gd name="T12" fmla="*/ 218 w 281"/>
                <a:gd name="T13" fmla="*/ 216 h 219"/>
                <a:gd name="T14" fmla="*/ 218 w 281"/>
                <a:gd name="T15" fmla="*/ 216 h 219"/>
                <a:gd name="T16" fmla="*/ 71 w 281"/>
                <a:gd name="T17" fmla="*/ 213 h 219"/>
                <a:gd name="T18" fmla="*/ 71 w 281"/>
                <a:gd name="T19" fmla="*/ 213 h 219"/>
                <a:gd name="T20" fmla="*/ 40 w 281"/>
                <a:gd name="T21" fmla="*/ 212 h 219"/>
                <a:gd name="T22" fmla="*/ 142 w 281"/>
                <a:gd name="T23" fmla="*/ 56 h 219"/>
                <a:gd name="T24" fmla="*/ 147 w 281"/>
                <a:gd name="T25" fmla="*/ 56 h 219"/>
                <a:gd name="T26" fmla="*/ 242 w 281"/>
                <a:gd name="T27" fmla="*/ 183 h 219"/>
                <a:gd name="T28" fmla="*/ 272 w 281"/>
                <a:gd name="T29" fmla="*/ 145 h 219"/>
                <a:gd name="T30" fmla="*/ 147 w 281"/>
                <a:gd name="T31" fmla="*/ 0 h 219"/>
                <a:gd name="T32" fmla="*/ 140 w 281"/>
                <a:gd name="T3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1" h="219">
                  <a:moveTo>
                    <a:pt x="140" y="0"/>
                  </a:moveTo>
                  <a:cubicBezTo>
                    <a:pt x="25" y="0"/>
                    <a:pt x="0" y="213"/>
                    <a:pt x="0" y="213"/>
                  </a:cubicBezTo>
                  <a:cubicBezTo>
                    <a:pt x="281" y="219"/>
                    <a:pt x="281" y="219"/>
                    <a:pt x="281" y="219"/>
                  </a:cubicBezTo>
                  <a:cubicBezTo>
                    <a:pt x="281" y="216"/>
                    <a:pt x="281" y="212"/>
                    <a:pt x="280" y="207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8"/>
                    <a:pt x="245" y="213"/>
                    <a:pt x="245" y="216"/>
                  </a:cubicBezTo>
                  <a:cubicBezTo>
                    <a:pt x="218" y="216"/>
                    <a:pt x="218" y="216"/>
                    <a:pt x="218" y="216"/>
                  </a:cubicBezTo>
                  <a:cubicBezTo>
                    <a:pt x="218" y="216"/>
                    <a:pt x="218" y="216"/>
                    <a:pt x="218" y="216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40" y="212"/>
                    <a:pt x="58" y="56"/>
                    <a:pt x="142" y="56"/>
                  </a:cubicBezTo>
                  <a:cubicBezTo>
                    <a:pt x="144" y="56"/>
                    <a:pt x="145" y="56"/>
                    <a:pt x="147" y="56"/>
                  </a:cubicBezTo>
                  <a:cubicBezTo>
                    <a:pt x="214" y="61"/>
                    <a:pt x="236" y="136"/>
                    <a:pt x="242" y="183"/>
                  </a:cubicBezTo>
                  <a:cubicBezTo>
                    <a:pt x="249" y="172"/>
                    <a:pt x="259" y="159"/>
                    <a:pt x="272" y="145"/>
                  </a:cubicBezTo>
                  <a:cubicBezTo>
                    <a:pt x="259" y="83"/>
                    <a:pt x="226" y="6"/>
                    <a:pt x="147" y="0"/>
                  </a:cubicBezTo>
                  <a:cubicBezTo>
                    <a:pt x="144" y="0"/>
                    <a:pt x="142" y="0"/>
                    <a:pt x="140" y="0"/>
                  </a:cubicBezTo>
                </a:path>
              </a:pathLst>
            </a:custGeom>
            <a:solidFill>
              <a:srgbClr val="8B9B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sp>
          <p:nvSpPr>
            <p:cNvPr id="37" name="Freeform 244">
              <a:extLst>
                <a:ext uri="{FF2B5EF4-FFF2-40B4-BE49-F238E27FC236}">
                  <a16:creationId xmlns:a16="http://schemas.microsoft.com/office/drawing/2014/main" id="{2804A0BE-C1C4-AD4B-9D56-0D9331761773}"/>
                </a:ext>
              </a:extLst>
            </p:cNvPr>
            <p:cNvSpPr/>
            <p:nvPr/>
          </p:nvSpPr>
          <p:spPr bwMode="auto">
            <a:xfrm>
              <a:off x="4873625" y="3173413"/>
              <a:ext cx="871538" cy="682625"/>
            </a:xfrm>
            <a:custGeom>
              <a:avLst/>
              <a:gdLst>
                <a:gd name="T0" fmla="*/ 102 w 205"/>
                <a:gd name="T1" fmla="*/ 0 h 160"/>
                <a:gd name="T2" fmla="*/ 0 w 205"/>
                <a:gd name="T3" fmla="*/ 156 h 160"/>
                <a:gd name="T4" fmla="*/ 31 w 205"/>
                <a:gd name="T5" fmla="*/ 157 h 160"/>
                <a:gd name="T6" fmla="*/ 104 w 205"/>
                <a:gd name="T7" fmla="*/ 45 h 160"/>
                <a:gd name="T8" fmla="*/ 108 w 205"/>
                <a:gd name="T9" fmla="*/ 46 h 160"/>
                <a:gd name="T10" fmla="*/ 178 w 205"/>
                <a:gd name="T11" fmla="*/ 160 h 160"/>
                <a:gd name="T12" fmla="*/ 205 w 205"/>
                <a:gd name="T13" fmla="*/ 160 h 160"/>
                <a:gd name="T14" fmla="*/ 204 w 205"/>
                <a:gd name="T15" fmla="*/ 147 h 160"/>
                <a:gd name="T16" fmla="*/ 192 w 205"/>
                <a:gd name="T17" fmla="*/ 145 h 160"/>
                <a:gd name="T18" fmla="*/ 202 w 205"/>
                <a:gd name="T19" fmla="*/ 127 h 160"/>
                <a:gd name="T20" fmla="*/ 107 w 205"/>
                <a:gd name="T21" fmla="*/ 0 h 160"/>
                <a:gd name="T22" fmla="*/ 102 w 205"/>
                <a:gd name="T2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5" h="160">
                  <a:moveTo>
                    <a:pt x="102" y="0"/>
                  </a:moveTo>
                  <a:cubicBezTo>
                    <a:pt x="18" y="0"/>
                    <a:pt x="0" y="156"/>
                    <a:pt x="0" y="156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31" y="154"/>
                    <a:pt x="45" y="45"/>
                    <a:pt x="104" y="45"/>
                  </a:cubicBezTo>
                  <a:cubicBezTo>
                    <a:pt x="105" y="45"/>
                    <a:pt x="107" y="45"/>
                    <a:pt x="108" y="46"/>
                  </a:cubicBezTo>
                  <a:cubicBezTo>
                    <a:pt x="171" y="50"/>
                    <a:pt x="178" y="141"/>
                    <a:pt x="178" y="160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5" y="157"/>
                    <a:pt x="205" y="152"/>
                    <a:pt x="204" y="147"/>
                  </a:cubicBezTo>
                  <a:cubicBezTo>
                    <a:pt x="192" y="145"/>
                    <a:pt x="192" y="145"/>
                    <a:pt x="192" y="145"/>
                  </a:cubicBezTo>
                  <a:cubicBezTo>
                    <a:pt x="192" y="145"/>
                    <a:pt x="195" y="138"/>
                    <a:pt x="202" y="127"/>
                  </a:cubicBezTo>
                  <a:cubicBezTo>
                    <a:pt x="196" y="80"/>
                    <a:pt x="174" y="5"/>
                    <a:pt x="107" y="0"/>
                  </a:cubicBezTo>
                  <a:cubicBezTo>
                    <a:pt x="105" y="0"/>
                    <a:pt x="104" y="0"/>
                    <a:pt x="102" y="0"/>
                  </a:cubicBezTo>
                </a:path>
              </a:pathLst>
            </a:custGeom>
            <a:solidFill>
              <a:srgbClr val="E0C8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sp>
          <p:nvSpPr>
            <p:cNvPr id="38" name="Freeform 245">
              <a:extLst>
                <a:ext uri="{FF2B5EF4-FFF2-40B4-BE49-F238E27FC236}">
                  <a16:creationId xmlns:a16="http://schemas.microsoft.com/office/drawing/2014/main" id="{9204C56F-7744-B56F-B0FC-7216680158E2}"/>
                </a:ext>
              </a:extLst>
            </p:cNvPr>
            <p:cNvSpPr/>
            <p:nvPr/>
          </p:nvSpPr>
          <p:spPr bwMode="auto">
            <a:xfrm>
              <a:off x="5005388" y="3843338"/>
              <a:ext cx="625475" cy="12700"/>
            </a:xfrm>
            <a:custGeom>
              <a:avLst/>
              <a:gdLst>
                <a:gd name="T0" fmla="*/ 0 w 147"/>
                <a:gd name="T1" fmla="*/ 0 h 3"/>
                <a:gd name="T2" fmla="*/ 0 w 147"/>
                <a:gd name="T3" fmla="*/ 0 h 3"/>
                <a:gd name="T4" fmla="*/ 147 w 147"/>
                <a:gd name="T5" fmla="*/ 3 h 3"/>
                <a:gd name="T6" fmla="*/ 147 w 147"/>
                <a:gd name="T7" fmla="*/ 3 h 3"/>
                <a:gd name="T8" fmla="*/ 0 w 14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27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sp>
          <p:nvSpPr>
            <p:cNvPr id="39" name="Freeform 246">
              <a:extLst>
                <a:ext uri="{FF2B5EF4-FFF2-40B4-BE49-F238E27FC236}">
                  <a16:creationId xmlns:a16="http://schemas.microsoft.com/office/drawing/2014/main" id="{2C1DA010-29E7-9DDC-08F8-8F92DD9B936E}"/>
                </a:ext>
              </a:extLst>
            </p:cNvPr>
            <p:cNvSpPr/>
            <p:nvPr/>
          </p:nvSpPr>
          <p:spPr bwMode="auto">
            <a:xfrm>
              <a:off x="5005388" y="3365500"/>
              <a:ext cx="625475" cy="490538"/>
            </a:xfrm>
            <a:custGeom>
              <a:avLst/>
              <a:gdLst>
                <a:gd name="T0" fmla="*/ 73 w 147"/>
                <a:gd name="T1" fmla="*/ 0 h 115"/>
                <a:gd name="T2" fmla="*/ 0 w 147"/>
                <a:gd name="T3" fmla="*/ 112 h 115"/>
                <a:gd name="T4" fmla="*/ 147 w 147"/>
                <a:gd name="T5" fmla="*/ 115 h 115"/>
                <a:gd name="T6" fmla="*/ 77 w 147"/>
                <a:gd name="T7" fmla="*/ 1 h 115"/>
                <a:gd name="T8" fmla="*/ 73 w 147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15">
                  <a:moveTo>
                    <a:pt x="73" y="0"/>
                  </a:moveTo>
                  <a:cubicBezTo>
                    <a:pt x="14" y="0"/>
                    <a:pt x="0" y="109"/>
                    <a:pt x="0" y="112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96"/>
                    <a:pt x="140" y="5"/>
                    <a:pt x="77" y="1"/>
                  </a:cubicBezTo>
                  <a:cubicBezTo>
                    <a:pt x="76" y="0"/>
                    <a:pt x="74" y="0"/>
                    <a:pt x="73" y="0"/>
                  </a:cubicBezTo>
                </a:path>
              </a:pathLst>
            </a:custGeom>
            <a:solidFill>
              <a:srgbClr val="A97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grpSp>
          <p:nvGrpSpPr>
            <p:cNvPr id="40" name="组合 655">
              <a:extLst>
                <a:ext uri="{FF2B5EF4-FFF2-40B4-BE49-F238E27FC236}">
                  <a16:creationId xmlns:a16="http://schemas.microsoft.com/office/drawing/2014/main" id="{AFF08A0C-18B6-9B81-5CB8-AE7299C40755}"/>
                </a:ext>
              </a:extLst>
            </p:cNvPr>
            <p:cNvGrpSpPr/>
            <p:nvPr/>
          </p:nvGrpSpPr>
          <p:grpSpPr>
            <a:xfrm>
              <a:off x="5689600" y="3313113"/>
              <a:ext cx="1420813" cy="650875"/>
              <a:chOff x="5689600" y="3313113"/>
              <a:chExt cx="1420813" cy="650875"/>
            </a:xfrm>
          </p:grpSpPr>
          <p:sp>
            <p:nvSpPr>
              <p:cNvPr id="41" name="Freeform 247">
                <a:extLst>
                  <a:ext uri="{FF2B5EF4-FFF2-40B4-BE49-F238E27FC236}">
                    <a16:creationId xmlns:a16="http://schemas.microsoft.com/office/drawing/2014/main" id="{AC5AE9A2-A2D5-5C60-728B-4CFB23B81111}"/>
                  </a:ext>
                </a:extLst>
              </p:cNvPr>
              <p:cNvSpPr/>
              <p:nvPr/>
            </p:nvSpPr>
            <p:spPr bwMode="auto">
              <a:xfrm>
                <a:off x="5983288" y="3313113"/>
                <a:ext cx="1127125" cy="650875"/>
              </a:xfrm>
              <a:custGeom>
                <a:avLst/>
                <a:gdLst>
                  <a:gd name="T0" fmla="*/ 92 w 265"/>
                  <a:gd name="T1" fmla="*/ 0 h 152"/>
                  <a:gd name="T2" fmla="*/ 0 w 265"/>
                  <a:gd name="T3" fmla="*/ 31 h 152"/>
                  <a:gd name="T4" fmla="*/ 7 w 265"/>
                  <a:gd name="T5" fmla="*/ 68 h 152"/>
                  <a:gd name="T6" fmla="*/ 95 w 265"/>
                  <a:gd name="T7" fmla="*/ 30 h 152"/>
                  <a:gd name="T8" fmla="*/ 103 w 265"/>
                  <a:gd name="T9" fmla="*/ 30 h 152"/>
                  <a:gd name="T10" fmla="*/ 227 w 265"/>
                  <a:gd name="T11" fmla="*/ 146 h 152"/>
                  <a:gd name="T12" fmla="*/ 13 w 265"/>
                  <a:gd name="T13" fmla="*/ 121 h 152"/>
                  <a:gd name="T14" fmla="*/ 13 w 265"/>
                  <a:gd name="T15" fmla="*/ 122 h 152"/>
                  <a:gd name="T16" fmla="*/ 263 w 265"/>
                  <a:gd name="T17" fmla="*/ 152 h 152"/>
                  <a:gd name="T18" fmla="*/ 103 w 265"/>
                  <a:gd name="T19" fmla="*/ 1 h 152"/>
                  <a:gd name="T20" fmla="*/ 92 w 265"/>
                  <a:gd name="T2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5" h="152">
                    <a:moveTo>
                      <a:pt x="92" y="0"/>
                    </a:moveTo>
                    <a:cubicBezTo>
                      <a:pt x="54" y="0"/>
                      <a:pt x="24" y="14"/>
                      <a:pt x="0" y="31"/>
                    </a:cubicBezTo>
                    <a:cubicBezTo>
                      <a:pt x="3" y="44"/>
                      <a:pt x="5" y="56"/>
                      <a:pt x="7" y="68"/>
                    </a:cubicBezTo>
                    <a:cubicBezTo>
                      <a:pt x="28" y="48"/>
                      <a:pt x="57" y="30"/>
                      <a:pt x="95" y="30"/>
                    </a:cubicBezTo>
                    <a:cubicBezTo>
                      <a:pt x="98" y="30"/>
                      <a:pt x="101" y="30"/>
                      <a:pt x="103" y="30"/>
                    </a:cubicBezTo>
                    <a:cubicBezTo>
                      <a:pt x="193" y="36"/>
                      <a:pt x="229" y="128"/>
                      <a:pt x="227" y="146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13" y="121"/>
                      <a:pt x="13" y="122"/>
                      <a:pt x="13" y="122"/>
                    </a:cubicBezTo>
                    <a:cubicBezTo>
                      <a:pt x="263" y="152"/>
                      <a:pt x="263" y="152"/>
                      <a:pt x="263" y="152"/>
                    </a:cubicBezTo>
                    <a:cubicBezTo>
                      <a:pt x="265" y="129"/>
                      <a:pt x="219" y="9"/>
                      <a:pt x="103" y="1"/>
                    </a:cubicBezTo>
                    <a:cubicBezTo>
                      <a:pt x="99" y="1"/>
                      <a:pt x="95" y="0"/>
                      <a:pt x="92" y="0"/>
                    </a:cubicBezTo>
                  </a:path>
                </a:pathLst>
              </a:custGeom>
              <a:solidFill>
                <a:srgbClr val="BBC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42" name="Freeform 248">
                <a:extLst>
                  <a:ext uri="{FF2B5EF4-FFF2-40B4-BE49-F238E27FC236}">
                    <a16:creationId xmlns:a16="http://schemas.microsoft.com/office/drawing/2014/main" id="{0A3991F3-A789-8E28-4279-41B274543D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59463" y="3446463"/>
                <a:ext cx="179388" cy="388938"/>
              </a:xfrm>
              <a:custGeom>
                <a:avLst/>
                <a:gdLst>
                  <a:gd name="T0" fmla="*/ 8 w 42"/>
                  <a:gd name="T1" fmla="*/ 86 h 91"/>
                  <a:gd name="T2" fmla="*/ 8 w 42"/>
                  <a:gd name="T3" fmla="*/ 87 h 91"/>
                  <a:gd name="T4" fmla="*/ 42 w 42"/>
                  <a:gd name="T5" fmla="*/ 91 h 91"/>
                  <a:gd name="T6" fmla="*/ 42 w 42"/>
                  <a:gd name="T7" fmla="*/ 90 h 91"/>
                  <a:gd name="T8" fmla="*/ 8 w 42"/>
                  <a:gd name="T9" fmla="*/ 86 h 91"/>
                  <a:gd name="T10" fmla="*/ 29 w 42"/>
                  <a:gd name="T11" fmla="*/ 0 h 91"/>
                  <a:gd name="T12" fmla="*/ 0 w 42"/>
                  <a:gd name="T13" fmla="*/ 25 h 91"/>
                  <a:gd name="T14" fmla="*/ 7 w 42"/>
                  <a:gd name="T15" fmla="*/ 74 h 91"/>
                  <a:gd name="T16" fmla="*/ 36 w 42"/>
                  <a:gd name="T17" fmla="*/ 37 h 91"/>
                  <a:gd name="T18" fmla="*/ 29 w 42"/>
                  <a:gd name="T1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91">
                    <a:moveTo>
                      <a:pt x="8" y="86"/>
                    </a:moveTo>
                    <a:cubicBezTo>
                      <a:pt x="8" y="86"/>
                      <a:pt x="8" y="87"/>
                      <a:pt x="8" y="87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2" y="91"/>
                      <a:pt x="42" y="90"/>
                      <a:pt x="42" y="90"/>
                    </a:cubicBezTo>
                    <a:cubicBezTo>
                      <a:pt x="8" y="86"/>
                      <a:pt x="8" y="86"/>
                      <a:pt x="8" y="86"/>
                    </a:cubicBezTo>
                    <a:moveTo>
                      <a:pt x="29" y="0"/>
                    </a:moveTo>
                    <a:cubicBezTo>
                      <a:pt x="18" y="8"/>
                      <a:pt x="8" y="16"/>
                      <a:pt x="0" y="25"/>
                    </a:cubicBezTo>
                    <a:cubicBezTo>
                      <a:pt x="4" y="43"/>
                      <a:pt x="6" y="60"/>
                      <a:pt x="7" y="74"/>
                    </a:cubicBezTo>
                    <a:cubicBezTo>
                      <a:pt x="13" y="64"/>
                      <a:pt x="23" y="50"/>
                      <a:pt x="36" y="37"/>
                    </a:cubicBezTo>
                    <a:cubicBezTo>
                      <a:pt x="34" y="25"/>
                      <a:pt x="32" y="13"/>
                      <a:pt x="29" y="0"/>
                    </a:cubicBezTo>
                  </a:path>
                </a:pathLst>
              </a:custGeom>
              <a:solidFill>
                <a:srgbClr val="AAC0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43" name="Freeform 249">
                <a:extLst>
                  <a:ext uri="{FF2B5EF4-FFF2-40B4-BE49-F238E27FC236}">
                    <a16:creationId xmlns:a16="http://schemas.microsoft.com/office/drawing/2014/main" id="{47AE64C9-FF6C-7492-2571-4AC24CE7D136}"/>
                  </a:ext>
                </a:extLst>
              </p:cNvPr>
              <p:cNvSpPr/>
              <p:nvPr/>
            </p:nvSpPr>
            <p:spPr bwMode="auto">
              <a:xfrm>
                <a:off x="5732463" y="3552825"/>
                <a:ext cx="161925" cy="265113"/>
              </a:xfrm>
              <a:custGeom>
                <a:avLst/>
                <a:gdLst>
                  <a:gd name="T0" fmla="*/ 30 w 38"/>
                  <a:gd name="T1" fmla="*/ 0 h 62"/>
                  <a:gd name="T2" fmla="*/ 0 w 38"/>
                  <a:gd name="T3" fmla="*/ 38 h 62"/>
                  <a:gd name="T4" fmla="*/ 2 w 38"/>
                  <a:gd name="T5" fmla="*/ 58 h 62"/>
                  <a:gd name="T6" fmla="*/ 38 w 38"/>
                  <a:gd name="T7" fmla="*/ 62 h 62"/>
                  <a:gd name="T8" fmla="*/ 38 w 38"/>
                  <a:gd name="T9" fmla="*/ 61 h 62"/>
                  <a:gd name="T10" fmla="*/ 31 w 38"/>
                  <a:gd name="T11" fmla="*/ 60 h 62"/>
                  <a:gd name="T12" fmla="*/ 37 w 38"/>
                  <a:gd name="T13" fmla="*/ 49 h 62"/>
                  <a:gd name="T14" fmla="*/ 30 w 38"/>
                  <a:gd name="T1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62">
                    <a:moveTo>
                      <a:pt x="30" y="0"/>
                    </a:moveTo>
                    <a:cubicBezTo>
                      <a:pt x="17" y="14"/>
                      <a:pt x="7" y="27"/>
                      <a:pt x="0" y="38"/>
                    </a:cubicBezTo>
                    <a:cubicBezTo>
                      <a:pt x="1" y="45"/>
                      <a:pt x="2" y="52"/>
                      <a:pt x="2" y="58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8" y="62"/>
                      <a:pt x="38" y="61"/>
                      <a:pt x="38" y="61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1" y="60"/>
                      <a:pt x="33" y="56"/>
                      <a:pt x="37" y="49"/>
                    </a:cubicBezTo>
                    <a:cubicBezTo>
                      <a:pt x="36" y="35"/>
                      <a:pt x="34" y="18"/>
                      <a:pt x="30" y="0"/>
                    </a:cubicBezTo>
                  </a:path>
                </a:pathLst>
              </a:custGeom>
              <a:solidFill>
                <a:srgbClr val="9CA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44" name="Freeform 250">
                <a:extLst>
                  <a:ext uri="{FF2B5EF4-FFF2-40B4-BE49-F238E27FC236}">
                    <a16:creationId xmlns:a16="http://schemas.microsoft.com/office/drawing/2014/main" id="{F8CCC2CE-4883-9AA3-8325-D97D164DE336}"/>
                  </a:ext>
                </a:extLst>
              </p:cNvPr>
              <p:cNvSpPr/>
              <p:nvPr/>
            </p:nvSpPr>
            <p:spPr bwMode="auto">
              <a:xfrm>
                <a:off x="5689600" y="3714750"/>
                <a:ext cx="50800" cy="85725"/>
              </a:xfrm>
              <a:custGeom>
                <a:avLst/>
                <a:gdLst>
                  <a:gd name="T0" fmla="*/ 10 w 12"/>
                  <a:gd name="T1" fmla="*/ 0 h 20"/>
                  <a:gd name="T2" fmla="*/ 0 w 12"/>
                  <a:gd name="T3" fmla="*/ 18 h 20"/>
                  <a:gd name="T4" fmla="*/ 12 w 12"/>
                  <a:gd name="T5" fmla="*/ 20 h 20"/>
                  <a:gd name="T6" fmla="*/ 10 w 12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0">
                    <a:moveTo>
                      <a:pt x="10" y="0"/>
                    </a:moveTo>
                    <a:cubicBezTo>
                      <a:pt x="3" y="11"/>
                      <a:pt x="0" y="18"/>
                      <a:pt x="0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14"/>
                      <a:pt x="11" y="7"/>
                      <a:pt x="10" y="0"/>
                    </a:cubicBezTo>
                  </a:path>
                </a:pathLst>
              </a:custGeom>
              <a:solidFill>
                <a:srgbClr val="B2B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45" name="Freeform 251">
                <a:extLst>
                  <a:ext uri="{FF2B5EF4-FFF2-40B4-BE49-F238E27FC236}">
                    <a16:creationId xmlns:a16="http://schemas.microsoft.com/office/drawing/2014/main" id="{89129D74-7225-6CE7-5E76-50D304B8CEB7}"/>
                  </a:ext>
                </a:extLst>
              </p:cNvPr>
              <p:cNvSpPr/>
              <p:nvPr/>
            </p:nvSpPr>
            <p:spPr bwMode="auto">
              <a:xfrm>
                <a:off x="6013450" y="3441700"/>
                <a:ext cx="942975" cy="495300"/>
              </a:xfrm>
              <a:custGeom>
                <a:avLst/>
                <a:gdLst>
                  <a:gd name="T0" fmla="*/ 88 w 222"/>
                  <a:gd name="T1" fmla="*/ 0 h 116"/>
                  <a:gd name="T2" fmla="*/ 0 w 222"/>
                  <a:gd name="T3" fmla="*/ 38 h 116"/>
                  <a:gd name="T4" fmla="*/ 5 w 222"/>
                  <a:gd name="T5" fmla="*/ 77 h 116"/>
                  <a:gd name="T6" fmla="*/ 91 w 222"/>
                  <a:gd name="T7" fmla="*/ 24 h 116"/>
                  <a:gd name="T8" fmla="*/ 97 w 222"/>
                  <a:gd name="T9" fmla="*/ 25 h 116"/>
                  <a:gd name="T10" fmla="*/ 191 w 222"/>
                  <a:gd name="T11" fmla="*/ 112 h 116"/>
                  <a:gd name="T12" fmla="*/ 6 w 222"/>
                  <a:gd name="T13" fmla="*/ 91 h 116"/>
                  <a:gd name="T14" fmla="*/ 6 w 222"/>
                  <a:gd name="T15" fmla="*/ 91 h 116"/>
                  <a:gd name="T16" fmla="*/ 220 w 222"/>
                  <a:gd name="T17" fmla="*/ 116 h 116"/>
                  <a:gd name="T18" fmla="*/ 96 w 222"/>
                  <a:gd name="T19" fmla="*/ 0 h 116"/>
                  <a:gd name="T20" fmla="*/ 88 w 222"/>
                  <a:gd name="T21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2" h="116">
                    <a:moveTo>
                      <a:pt x="88" y="0"/>
                    </a:moveTo>
                    <a:cubicBezTo>
                      <a:pt x="50" y="0"/>
                      <a:pt x="21" y="18"/>
                      <a:pt x="0" y="38"/>
                    </a:cubicBezTo>
                    <a:cubicBezTo>
                      <a:pt x="3" y="53"/>
                      <a:pt x="4" y="66"/>
                      <a:pt x="5" y="77"/>
                    </a:cubicBezTo>
                    <a:cubicBezTo>
                      <a:pt x="17" y="58"/>
                      <a:pt x="46" y="24"/>
                      <a:pt x="91" y="24"/>
                    </a:cubicBezTo>
                    <a:cubicBezTo>
                      <a:pt x="93" y="24"/>
                      <a:pt x="95" y="25"/>
                      <a:pt x="97" y="25"/>
                    </a:cubicBezTo>
                    <a:cubicBezTo>
                      <a:pt x="165" y="29"/>
                      <a:pt x="192" y="99"/>
                      <a:pt x="191" y="112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220" y="116"/>
                      <a:pt x="220" y="116"/>
                      <a:pt x="220" y="116"/>
                    </a:cubicBezTo>
                    <a:cubicBezTo>
                      <a:pt x="222" y="98"/>
                      <a:pt x="186" y="6"/>
                      <a:pt x="96" y="0"/>
                    </a:cubicBezTo>
                    <a:cubicBezTo>
                      <a:pt x="94" y="0"/>
                      <a:pt x="91" y="0"/>
                      <a:pt x="88" y="0"/>
                    </a:cubicBezTo>
                  </a:path>
                </a:pathLst>
              </a:custGeom>
              <a:solidFill>
                <a:srgbClr val="ECF1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46" name="Freeform 252">
                <a:extLst>
                  <a:ext uri="{FF2B5EF4-FFF2-40B4-BE49-F238E27FC236}">
                    <a16:creationId xmlns:a16="http://schemas.microsoft.com/office/drawing/2014/main" id="{DF9409E8-3AF6-F3B0-2C7F-3F1C88A0A3BB}"/>
                  </a:ext>
                </a:extLst>
              </p:cNvPr>
              <p:cNvSpPr/>
              <p:nvPr/>
            </p:nvSpPr>
            <p:spPr bwMode="auto">
              <a:xfrm>
                <a:off x="5889625" y="3603625"/>
                <a:ext cx="149225" cy="227013"/>
              </a:xfrm>
              <a:custGeom>
                <a:avLst/>
                <a:gdLst>
                  <a:gd name="T0" fmla="*/ 29 w 35"/>
                  <a:gd name="T1" fmla="*/ 0 h 53"/>
                  <a:gd name="T2" fmla="*/ 0 w 35"/>
                  <a:gd name="T3" fmla="*/ 37 h 53"/>
                  <a:gd name="T4" fmla="*/ 1 w 35"/>
                  <a:gd name="T5" fmla="*/ 49 h 53"/>
                  <a:gd name="T6" fmla="*/ 35 w 35"/>
                  <a:gd name="T7" fmla="*/ 53 h 53"/>
                  <a:gd name="T8" fmla="*/ 35 w 35"/>
                  <a:gd name="T9" fmla="*/ 53 h 53"/>
                  <a:gd name="T10" fmla="*/ 27 w 35"/>
                  <a:gd name="T11" fmla="*/ 52 h 53"/>
                  <a:gd name="T12" fmla="*/ 34 w 35"/>
                  <a:gd name="T13" fmla="*/ 39 h 53"/>
                  <a:gd name="T14" fmla="*/ 29 w 35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3">
                    <a:moveTo>
                      <a:pt x="29" y="0"/>
                    </a:moveTo>
                    <a:cubicBezTo>
                      <a:pt x="16" y="13"/>
                      <a:pt x="6" y="27"/>
                      <a:pt x="0" y="37"/>
                    </a:cubicBezTo>
                    <a:cubicBezTo>
                      <a:pt x="1" y="41"/>
                      <a:pt x="1" y="46"/>
                      <a:pt x="1" y="49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2"/>
                      <a:pt x="29" y="47"/>
                      <a:pt x="34" y="39"/>
                    </a:cubicBezTo>
                    <a:cubicBezTo>
                      <a:pt x="33" y="28"/>
                      <a:pt x="32" y="15"/>
                      <a:pt x="29" y="0"/>
                    </a:cubicBezTo>
                  </a:path>
                </a:pathLst>
              </a:custGeom>
              <a:solidFill>
                <a:srgbClr val="E8EE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47" name="Freeform 253">
                <a:extLst>
                  <a:ext uri="{FF2B5EF4-FFF2-40B4-BE49-F238E27FC236}">
                    <a16:creationId xmlns:a16="http://schemas.microsoft.com/office/drawing/2014/main" id="{EB2DB9F6-CB47-8145-CEA6-6E3F494269F9}"/>
                  </a:ext>
                </a:extLst>
              </p:cNvPr>
              <p:cNvSpPr/>
              <p:nvPr/>
            </p:nvSpPr>
            <p:spPr bwMode="auto">
              <a:xfrm>
                <a:off x="5864225" y="3762375"/>
                <a:ext cx="30163" cy="50800"/>
              </a:xfrm>
              <a:custGeom>
                <a:avLst/>
                <a:gdLst>
                  <a:gd name="T0" fmla="*/ 6 w 7"/>
                  <a:gd name="T1" fmla="*/ 0 h 12"/>
                  <a:gd name="T2" fmla="*/ 0 w 7"/>
                  <a:gd name="T3" fmla="*/ 11 h 12"/>
                  <a:gd name="T4" fmla="*/ 7 w 7"/>
                  <a:gd name="T5" fmla="*/ 12 h 12"/>
                  <a:gd name="T6" fmla="*/ 6 w 7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2">
                    <a:moveTo>
                      <a:pt x="6" y="0"/>
                    </a:moveTo>
                    <a:cubicBezTo>
                      <a:pt x="2" y="7"/>
                      <a:pt x="0" y="11"/>
                      <a:pt x="0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9"/>
                      <a:pt x="7" y="4"/>
                      <a:pt x="6" y="0"/>
                    </a:cubicBezTo>
                  </a:path>
                </a:pathLst>
              </a:custGeom>
              <a:solidFill>
                <a:srgbClr val="E4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48" name="Freeform 254">
                <a:extLst>
                  <a:ext uri="{FF2B5EF4-FFF2-40B4-BE49-F238E27FC236}">
                    <a16:creationId xmlns:a16="http://schemas.microsoft.com/office/drawing/2014/main" id="{39F884B1-41E5-0756-B0D3-5E8F8F4470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34088" y="3544888"/>
                <a:ext cx="795338" cy="376238"/>
              </a:xfrm>
              <a:custGeom>
                <a:avLst/>
                <a:gdLst>
                  <a:gd name="T0" fmla="*/ 151 w 187"/>
                  <a:gd name="T1" fmla="*/ 84 h 88"/>
                  <a:gd name="T2" fmla="*/ 31 w 187"/>
                  <a:gd name="T3" fmla="*/ 70 h 88"/>
                  <a:gd name="T4" fmla="*/ 89 w 187"/>
                  <a:gd name="T5" fmla="*/ 29 h 88"/>
                  <a:gd name="T6" fmla="*/ 93 w 187"/>
                  <a:gd name="T7" fmla="*/ 29 h 88"/>
                  <a:gd name="T8" fmla="*/ 151 w 187"/>
                  <a:gd name="T9" fmla="*/ 84 h 88"/>
                  <a:gd name="T10" fmla="*/ 86 w 187"/>
                  <a:gd name="T11" fmla="*/ 0 h 88"/>
                  <a:gd name="T12" fmla="*/ 0 w 187"/>
                  <a:gd name="T13" fmla="*/ 53 h 88"/>
                  <a:gd name="T14" fmla="*/ 1 w 187"/>
                  <a:gd name="T15" fmla="*/ 67 h 88"/>
                  <a:gd name="T16" fmla="*/ 186 w 187"/>
                  <a:gd name="T17" fmla="*/ 88 h 88"/>
                  <a:gd name="T18" fmla="*/ 92 w 187"/>
                  <a:gd name="T19" fmla="*/ 1 h 88"/>
                  <a:gd name="T20" fmla="*/ 86 w 187"/>
                  <a:gd name="T2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7" h="88">
                    <a:moveTo>
                      <a:pt x="151" y="84"/>
                    </a:move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50" y="29"/>
                      <a:pt x="89" y="29"/>
                    </a:cubicBezTo>
                    <a:cubicBezTo>
                      <a:pt x="91" y="29"/>
                      <a:pt x="92" y="29"/>
                      <a:pt x="93" y="29"/>
                    </a:cubicBezTo>
                    <a:cubicBezTo>
                      <a:pt x="135" y="32"/>
                      <a:pt x="152" y="75"/>
                      <a:pt x="151" y="84"/>
                    </a:cubicBezTo>
                    <a:moveTo>
                      <a:pt x="86" y="0"/>
                    </a:moveTo>
                    <a:cubicBezTo>
                      <a:pt x="41" y="0"/>
                      <a:pt x="12" y="34"/>
                      <a:pt x="0" y="53"/>
                    </a:cubicBezTo>
                    <a:cubicBezTo>
                      <a:pt x="0" y="58"/>
                      <a:pt x="1" y="63"/>
                      <a:pt x="1" y="67"/>
                    </a:cubicBezTo>
                    <a:cubicBezTo>
                      <a:pt x="186" y="88"/>
                      <a:pt x="186" y="88"/>
                      <a:pt x="186" y="88"/>
                    </a:cubicBezTo>
                    <a:cubicBezTo>
                      <a:pt x="187" y="75"/>
                      <a:pt x="160" y="5"/>
                      <a:pt x="92" y="1"/>
                    </a:cubicBezTo>
                    <a:cubicBezTo>
                      <a:pt x="90" y="1"/>
                      <a:pt x="88" y="0"/>
                      <a:pt x="86" y="0"/>
                    </a:cubicBezTo>
                  </a:path>
                </a:pathLst>
              </a:custGeom>
              <a:solidFill>
                <a:srgbClr val="8FC2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49" name="Freeform 255">
                <a:extLst>
                  <a:ext uri="{FF2B5EF4-FFF2-40B4-BE49-F238E27FC236}">
                    <a16:creationId xmlns:a16="http://schemas.microsoft.com/office/drawing/2014/main" id="{A2A5A2FD-3912-4637-AA07-EE8F094E75AA}"/>
                  </a:ext>
                </a:extLst>
              </p:cNvPr>
              <p:cNvSpPr/>
              <p:nvPr/>
            </p:nvSpPr>
            <p:spPr bwMode="auto">
              <a:xfrm>
                <a:off x="6003925" y="3770313"/>
                <a:ext cx="34925" cy="60325"/>
              </a:xfrm>
              <a:custGeom>
                <a:avLst/>
                <a:gdLst>
                  <a:gd name="T0" fmla="*/ 7 w 8"/>
                  <a:gd name="T1" fmla="*/ 0 h 14"/>
                  <a:gd name="T2" fmla="*/ 0 w 8"/>
                  <a:gd name="T3" fmla="*/ 13 h 14"/>
                  <a:gd name="T4" fmla="*/ 8 w 8"/>
                  <a:gd name="T5" fmla="*/ 14 h 14"/>
                  <a:gd name="T6" fmla="*/ 7 w 8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4">
                    <a:moveTo>
                      <a:pt x="7" y="0"/>
                    </a:moveTo>
                    <a:cubicBezTo>
                      <a:pt x="2" y="8"/>
                      <a:pt x="0" y="13"/>
                      <a:pt x="0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0"/>
                      <a:pt x="7" y="5"/>
                      <a:pt x="7" y="0"/>
                    </a:cubicBezTo>
                  </a:path>
                </a:pathLst>
              </a:custGeom>
              <a:solidFill>
                <a:srgbClr val="8EC1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  <p:sp>
            <p:nvSpPr>
              <p:cNvPr id="50" name="Freeform 256">
                <a:extLst>
                  <a:ext uri="{FF2B5EF4-FFF2-40B4-BE49-F238E27FC236}">
                    <a16:creationId xmlns:a16="http://schemas.microsoft.com/office/drawing/2014/main" id="{8D932096-7D5E-3D3F-C390-8E476483AED6}"/>
                  </a:ext>
                </a:extLst>
              </p:cNvPr>
              <p:cNvSpPr/>
              <p:nvPr/>
            </p:nvSpPr>
            <p:spPr bwMode="auto">
              <a:xfrm>
                <a:off x="6165850" y="3668713"/>
                <a:ext cx="514350" cy="234950"/>
              </a:xfrm>
              <a:custGeom>
                <a:avLst/>
                <a:gdLst>
                  <a:gd name="T0" fmla="*/ 58 w 121"/>
                  <a:gd name="T1" fmla="*/ 0 h 55"/>
                  <a:gd name="T2" fmla="*/ 0 w 121"/>
                  <a:gd name="T3" fmla="*/ 41 h 55"/>
                  <a:gd name="T4" fmla="*/ 120 w 121"/>
                  <a:gd name="T5" fmla="*/ 55 h 55"/>
                  <a:gd name="T6" fmla="*/ 62 w 121"/>
                  <a:gd name="T7" fmla="*/ 0 h 55"/>
                  <a:gd name="T8" fmla="*/ 58 w 121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55">
                    <a:moveTo>
                      <a:pt x="58" y="0"/>
                    </a:moveTo>
                    <a:cubicBezTo>
                      <a:pt x="19" y="0"/>
                      <a:pt x="0" y="41"/>
                      <a:pt x="0" y="41"/>
                    </a:cubicBezTo>
                    <a:cubicBezTo>
                      <a:pt x="120" y="55"/>
                      <a:pt x="120" y="55"/>
                      <a:pt x="120" y="55"/>
                    </a:cubicBezTo>
                    <a:cubicBezTo>
                      <a:pt x="121" y="46"/>
                      <a:pt x="104" y="3"/>
                      <a:pt x="62" y="0"/>
                    </a:cubicBezTo>
                    <a:cubicBezTo>
                      <a:pt x="61" y="0"/>
                      <a:pt x="60" y="0"/>
                      <a:pt x="58" y="0"/>
                    </a:cubicBezTo>
                  </a:path>
                </a:pathLst>
              </a:custGeom>
              <a:solidFill>
                <a:srgbClr val="B494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600">
                  <a:latin typeface="UTM Avo" panose="02040603050506020204" pitchFamily="18" charset="0"/>
                  <a:cs typeface="Montserrat" panose="00000500000000000000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096000" y="1485900"/>
            <a:ext cx="3200400" cy="25146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cháu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^^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9448802" y="5676900"/>
            <a:ext cx="156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PLAY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457AA10-DD6D-976D-C21A-5C40B681D8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14730" y="5210118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80245" y="4854139"/>
            <a:ext cx="1902735" cy="18200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sát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là NÊN LÀM hay KHÔNG NÊN LÀM?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1200" noProof="0" dirty="0">
                <a:solidFill>
                  <a:srgbClr val="FFFF00"/>
                </a:solidFill>
                <a:latin typeface="UTM Avo" panose="02040603050506020204" pitchFamily="18" charset="0"/>
                <a:ea typeface="+mn-ea"/>
                <a:cs typeface="+mn-cs"/>
              </a:rPr>
              <a:t>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28800" y="2394817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800" y="1649652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859465" y="2498292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00530" y="5667321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39910" y="4733193"/>
            <a:ext cx="1752600" cy="18200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519530" y="5196271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B</a:t>
            </a:r>
          </a:p>
        </p:txBody>
      </p:sp>
      <p:sp>
        <p:nvSpPr>
          <p:cNvPr id="37" name="Right Arrow 36">
            <a:hlinkClick r:id="rId12" action="ppaction://hlinksldjump"/>
          </p:cNvPr>
          <p:cNvSpPr/>
          <p:nvPr/>
        </p:nvSpPr>
        <p:spPr>
          <a:xfrm>
            <a:off x="11167730" y="61722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103281" y="5279886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D04DEA-56AE-6CF1-C701-C81C5923332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03"/>
          <a:stretch/>
        </p:blipFill>
        <p:spPr>
          <a:xfrm>
            <a:off x="7264705" y="1118592"/>
            <a:ext cx="3234369" cy="2621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3625 0.01829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7 0.04537 C -0.07305 -0.00046 -0.07213 -0.04491 -0.06016 -0.06991 C -0.04805 -0.0956 -0.01745 -0.09653 -0.00169 -0.10833 C 0.01406 -0.11991 0.02956 -0.12245 0.03385 -0.14097 C 0.03841 -0.15926 0.02643 -0.21157 0.02383 -0.21898 C 0.02122 -0.22569 0.01966 -0.20579 0.0181 -0.18449 " pathEditMode="relative" rAng="0" ptsTypes="AAAAAA">
                                      <p:cBhvr>
                                        <p:cTn id="4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-1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4" grpId="0" animBg="1"/>
      <p:bldP spid="28" grpId="0" animBg="1"/>
      <p:bldP spid="3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92581" y="4940596"/>
            <a:ext cx="1905000" cy="20574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57849" y="5132813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48009" y="4484687"/>
            <a:ext cx="1902735" cy="18200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sát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là NÊN LÀM hay KHÔNG NÊN LÀM?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07743" y="5040747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1200" dirty="0">
                <a:solidFill>
                  <a:srgbClr val="FFFF00"/>
                </a:solidFill>
                <a:latin typeface="UTM Avo" panose="02040603050506020204" pitchFamily="18" charset="0"/>
                <a:ea typeface="+mn-ea"/>
                <a:cs typeface="+mn-cs"/>
              </a:rPr>
              <a:t>B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28800" y="2394817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800" y="1649652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859465" y="2498292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43649" y="5590016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89156" y="4626164"/>
            <a:ext cx="1752600" cy="18200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641556" y="5125875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rId12" action="ppaction://hlinksldjump"/>
          </p:cNvPr>
          <p:cNvSpPr/>
          <p:nvPr/>
        </p:nvSpPr>
        <p:spPr>
          <a:xfrm>
            <a:off x="11167730" y="61722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7038752" y="4910433"/>
            <a:ext cx="1222131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409B05-6790-40E1-E86D-C0AA7B955E9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2"/>
          <a:stretch/>
        </p:blipFill>
        <p:spPr>
          <a:xfrm>
            <a:off x="7699376" y="1109367"/>
            <a:ext cx="3178745" cy="264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3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54 -0.00532 L 0.27096 0.0129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C 3.125E-6 -0.0419 0.00091 -0.0831 0.00937 -0.10648 C 0.01784 -0.1301 0.04036 -0.13102 0.05169 -0.1419 C 0.06302 -0.15255 0.07435 -0.1551 0.07812 -0.17223 C 0.08086 -0.18912 0.07239 -0.2375 0.07057 -0.24445 C 0.06862 -0.25047 0.06771 -0.23195 0.06679 -0.2125 " pathEditMode="relative" rAng="0" ptsTypes="AAAAAA">
                                      <p:cBhvr>
                                        <p:cTn id="4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-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4" grpId="0" animBg="1"/>
      <p:bldP spid="28" grpId="0" animBg="1"/>
      <p:bldP spid="3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7849" y="5132813"/>
            <a:ext cx="1905000" cy="192349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sát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là NÊN LÀM hay KHÔNG NÊN LÀM?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859465" y="2498292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43649" y="5590016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89156" y="4626164"/>
            <a:ext cx="1752600" cy="18200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641556" y="5125875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rId10" action="ppaction://hlinksldjump"/>
          </p:cNvPr>
          <p:cNvSpPr/>
          <p:nvPr/>
        </p:nvSpPr>
        <p:spPr>
          <a:xfrm>
            <a:off x="11167730" y="61722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3112978" y="4964108"/>
            <a:ext cx="6764668" cy="10816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Bạn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nữ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bỏ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rác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thùng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rác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</a:rPr>
              <a:t> (NÊN)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-</a:t>
            </a:r>
            <a:r>
              <a:rPr lang="en-US" sz="20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20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0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nam</a:t>
            </a:r>
            <a:r>
              <a:rPr lang="en-US" sz="20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0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vứt</a:t>
            </a:r>
            <a:r>
              <a:rPr lang="en-US" sz="20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0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rác</a:t>
            </a:r>
            <a:r>
              <a:rPr lang="en-US" sz="20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0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ra</a:t>
            </a:r>
            <a:r>
              <a:rPr lang="en-US" sz="20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0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sân</a:t>
            </a:r>
            <a:r>
              <a:rPr lang="en-US" sz="20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000" kern="120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trường</a:t>
            </a:r>
            <a:r>
              <a:rPr lang="en-US" sz="20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 (KHÔNG NÊN)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237CA4-2548-47CF-1668-4E2DE93296D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90"/>
          <a:stretch/>
        </p:blipFill>
        <p:spPr>
          <a:xfrm>
            <a:off x="7447304" y="1219200"/>
            <a:ext cx="3408537" cy="261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8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08 0.00348 L 0.2414 0.0027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68" y="-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0.01389 L 3.125E-6 0.01481 C 0.02864 -0.00139 0.0582 -0.01551 0.08672 -0.03195 C 0.09726 -0.03797 0.10651 -0.04653 0.11627 -0.05371 C 0.14518 -0.07709 0.11627 -0.05764 0.13646 -0.07107 C 0.13854 -0.07431 0.14622 -0.07963 0.14284 -0.08148 C 0.13984 -0.08241 0.12825 -0.0875 0.12552 -0.08797 C 0.11106 -0.08982 0.09661 -0.09005 0.0819 -0.09167 C 0.08008 -0.09283 0.0776 -0.09468 0.07591 -0.09653 C 0.06705 -0.10602 0.07226 -0.10232 0.0664 -0.11019 C 0.05755 -0.12199 0.06979 -0.10301 0.06028 -0.11852 C 0.05963 -0.12662 0.06002 -0.13565 0.05885 -0.14398 C 0.05833 -0.14607 0.05612 -0.14699 0.05573 -0.14885 C 0.05338 -0.1581 0.05091 -0.17616 0.05091 -0.17593 C 0.05039 -0.18287 0.04987 -0.18982 0.04948 -0.1963 C 0.04883 -0.20209 0.04778 -0.21898 0.04778 -0.21366 C 0.04778 -0.20324 0.04948 -0.18287 0.04948 -0.18264 L 0.03541 -0.1963 L 0.02929 -0.21366 L 0.01836 -0.20162 " pathEditMode="relative" rAng="0" ptsTypes="AAAAAAAAAAAAAAAAAAAA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-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3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92581" y="4940596"/>
            <a:ext cx="1905000" cy="20574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57849" y="5132813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48009" y="4484687"/>
            <a:ext cx="1902735" cy="18200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sát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là NÊN LÀM hay KHÔNG NÊN LÀM?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07743" y="5040747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1200" dirty="0">
                <a:solidFill>
                  <a:srgbClr val="FFFF00"/>
                </a:solidFill>
                <a:latin typeface="UTM Avo" panose="02040603050506020204" pitchFamily="18" charset="0"/>
                <a:ea typeface="+mn-ea"/>
                <a:cs typeface="+mn-cs"/>
              </a:rPr>
              <a:t>B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28800" y="2394817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800" y="1649652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859465" y="2498292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43649" y="5590016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89156" y="4626164"/>
            <a:ext cx="1752600" cy="18200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641556" y="5125875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rId12" action="ppaction://hlinksldjump"/>
          </p:cNvPr>
          <p:cNvSpPr/>
          <p:nvPr/>
        </p:nvSpPr>
        <p:spPr>
          <a:xfrm>
            <a:off x="11167730" y="61722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7038752" y="4910433"/>
            <a:ext cx="1222131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492D32-2565-A88D-DCC0-859E37D549F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9"/>
          <a:stretch/>
        </p:blipFill>
        <p:spPr>
          <a:xfrm>
            <a:off x="7349522" y="1158973"/>
            <a:ext cx="3174289" cy="267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6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31536 -0.0231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8" y="-115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C 0.00078 -0.04098 0.00182 -0.08125 0.01536 -0.10417 C 0.02877 -0.12709 0.06328 -0.12824 0.08086 -0.13866 C 0.09856 -0.14931 0.11601 -0.15185 0.12083 -0.16852 C 0.12565 -0.18519 0.1125 -0.23241 0.1095 -0.23912 C 0.10664 -0.24514 0.10481 -0.22709 0.10312 -0.20787 " pathEditMode="relative" rAng="0" ptsTypes="AAAAAA">
                                      <p:cBhvr>
                                        <p:cTn id="4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4" y="-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4" grpId="0" animBg="1"/>
      <p:bldP spid="28" grpId="0" animBg="1"/>
      <p:bldP spid="32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14730" y="5210118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80245" y="4854139"/>
            <a:ext cx="1902735" cy="18200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sát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là NÊN LÀM hay KHÔNG NÊN LÀM?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1200" noProof="0" dirty="0">
                <a:solidFill>
                  <a:srgbClr val="FFFF00"/>
                </a:solidFill>
                <a:latin typeface="UTM Avo" panose="02040603050506020204" pitchFamily="18" charset="0"/>
                <a:ea typeface="+mn-ea"/>
                <a:cs typeface="+mn-cs"/>
              </a:rPr>
              <a:t>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28800" y="2394817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800" y="1649652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859465" y="2498292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00530" y="5667321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90930" y="4696559"/>
            <a:ext cx="1752600" cy="18200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519530" y="5196271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B</a:t>
            </a:r>
          </a:p>
        </p:txBody>
      </p:sp>
      <p:sp>
        <p:nvSpPr>
          <p:cNvPr id="37" name="Right Arrow 36">
            <a:hlinkClick r:id="rId12" action="ppaction://hlinksldjump"/>
          </p:cNvPr>
          <p:cNvSpPr/>
          <p:nvPr/>
        </p:nvSpPr>
        <p:spPr>
          <a:xfrm>
            <a:off x="11167730" y="61722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103281" y="5279886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1193B1-A833-A432-A8AB-7DAC8A61642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39"/>
          <a:stretch/>
        </p:blipFill>
        <p:spPr>
          <a:xfrm>
            <a:off x="9111004" y="1003473"/>
            <a:ext cx="3113992" cy="278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1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51146 -0.0171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73" y="-85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C 0.0013 -0.04259 0.003 -0.08472 0.02448 -0.10857 C 0.04609 -0.13264 0.10117 -0.13357 0.12917 -0.14468 C 0.15729 -0.15556 0.18529 -0.1581 0.19297 -0.17546 C 0.20065 -0.19306 0.17969 -0.24236 0.17487 -0.24931 C 0.17018 -0.25556 0.16745 -0.23657 0.16471 -0.21667 " pathEditMode="relative" rAng="0" ptsTypes="AAAAAA">
                                      <p:cBhvr>
                                        <p:cTn id="4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7" y="-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4" grpId="0" animBg="1"/>
      <p:bldP spid="28" grpId="0" animBg="1"/>
      <p:bldP spid="3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92581" y="4940596"/>
            <a:ext cx="1905000" cy="20574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57849" y="5132813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48009" y="4484687"/>
            <a:ext cx="1902735" cy="182000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sát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biết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việc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là NÊN LÀM hay KHÔNG NÊN LÀM?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07743" y="5040747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1200" dirty="0">
                <a:solidFill>
                  <a:srgbClr val="FFFF00"/>
                </a:solidFill>
                <a:latin typeface="UTM Avo" panose="02040603050506020204" pitchFamily="18" charset="0"/>
                <a:ea typeface="+mn-ea"/>
                <a:cs typeface="+mn-cs"/>
              </a:rPr>
              <a:t>B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28800" y="2394817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nên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28800" y="1649652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)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Nên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859465" y="2498292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43649" y="5590016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89156" y="4626164"/>
            <a:ext cx="1752600" cy="18200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641556" y="5125875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rId12" action="ppaction://hlinksldjump"/>
          </p:cNvPr>
          <p:cNvSpPr/>
          <p:nvPr/>
        </p:nvSpPr>
        <p:spPr>
          <a:xfrm>
            <a:off x="11167730" y="61722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7038752" y="4910433"/>
            <a:ext cx="1222131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3DC870-4507-C033-3179-FB6D2A725C8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0"/>
          <a:stretch/>
        </p:blipFill>
        <p:spPr>
          <a:xfrm>
            <a:off x="7409356" y="1178106"/>
            <a:ext cx="3054621" cy="260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6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3356 L 0.31536 -0.0178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37" y="78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C 0.00312 -0.04653 0.0069 -0.09236 0.05664 -0.11852 C 0.10625 -0.14468 0.2332 -0.14584 0.29791 -0.15787 C 0.36263 -0.16991 0.42708 -0.17269 0.44479 -0.19167 C 0.4625 -0.21065 0.41406 -0.26459 0.40325 -0.27223 C 0.39231 -0.27894 0.38593 -0.25834 0.37968 -0.23658 " pathEditMode="relative" rAng="0" ptsTypes="AAAAAA">
                                      <p:cBhvr>
                                        <p:cTn id="4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22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4" grpId="0" animBg="1"/>
      <p:bldP spid="28" grpId="0" animBg="1"/>
      <p:bldP spid="3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>
            <a:extLst>
              <a:ext uri="{FF2B5EF4-FFF2-40B4-BE49-F238E27FC236}">
                <a16:creationId xmlns:a16="http://schemas.microsoft.com/office/drawing/2014/main" id="{52C59202-F52B-7C1A-BD26-DAEC465258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800043">
            <a:off x="6479735" y="5984945"/>
            <a:ext cx="378279" cy="4177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F0F7E2-3D5B-008E-5907-C625AEC9DDF3}"/>
              </a:ext>
            </a:extLst>
          </p:cNvPr>
          <p:cNvSpPr/>
          <p:nvPr/>
        </p:nvSpPr>
        <p:spPr>
          <a:xfrm>
            <a:off x="961620" y="1688132"/>
            <a:ext cx="9980153" cy="861768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Hãy kể những việc làm khác để giữ vệ sinh khi tham gia các hoạt động ở trường. 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9AD81F-728A-A312-B132-33622A015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7781" y="4230235"/>
            <a:ext cx="3271794" cy="2735877"/>
          </a:xfrm>
          <a:prstGeom prst="rect">
            <a:avLst/>
          </a:prstGeom>
        </p:spPr>
      </p:pic>
      <p:sp>
        <p:nvSpPr>
          <p:cNvPr id="13" name="Teardrop 12">
            <a:extLst>
              <a:ext uri="{FF2B5EF4-FFF2-40B4-BE49-F238E27FC236}">
                <a16:creationId xmlns:a16="http://schemas.microsoft.com/office/drawing/2014/main" id="{60B29E69-64EE-1009-F7EA-1715D2B99867}"/>
              </a:ext>
            </a:extLst>
          </p:cNvPr>
          <p:cNvSpPr/>
          <p:nvPr/>
        </p:nvSpPr>
        <p:spPr>
          <a:xfrm>
            <a:off x="2243578" y="3090171"/>
            <a:ext cx="788026" cy="493691"/>
          </a:xfrm>
          <a:prstGeom prst="teardrop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1</a:t>
            </a:r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id="{63947401-B3CC-5B6C-0F98-1151DC016BA4}"/>
              </a:ext>
            </a:extLst>
          </p:cNvPr>
          <p:cNvSpPr/>
          <p:nvPr/>
        </p:nvSpPr>
        <p:spPr>
          <a:xfrm>
            <a:off x="2243578" y="3795172"/>
            <a:ext cx="788026" cy="493691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2</a:t>
            </a:r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82272750-106E-E2FB-ECB2-D03A760975E2}"/>
              </a:ext>
            </a:extLst>
          </p:cNvPr>
          <p:cNvSpPr/>
          <p:nvPr/>
        </p:nvSpPr>
        <p:spPr>
          <a:xfrm>
            <a:off x="2243578" y="4471902"/>
            <a:ext cx="788026" cy="493691"/>
          </a:xfrm>
          <a:prstGeom prst="teardrop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3</a:t>
            </a:r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70AA9796-D902-2E80-868F-B9220D04B8BF}"/>
              </a:ext>
            </a:extLst>
          </p:cNvPr>
          <p:cNvSpPr/>
          <p:nvPr/>
        </p:nvSpPr>
        <p:spPr>
          <a:xfrm>
            <a:off x="2243578" y="5162557"/>
            <a:ext cx="788026" cy="493691"/>
          </a:xfrm>
          <a:prstGeom prst="teardrop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4</a:t>
            </a:r>
          </a:p>
        </p:txBody>
      </p:sp>
      <p:sp>
        <p:nvSpPr>
          <p:cNvPr id="17" name="Teardrop 16">
            <a:extLst>
              <a:ext uri="{FF2B5EF4-FFF2-40B4-BE49-F238E27FC236}">
                <a16:creationId xmlns:a16="http://schemas.microsoft.com/office/drawing/2014/main" id="{0FC094B7-389E-A091-7A3D-15548BC0443B}"/>
              </a:ext>
            </a:extLst>
          </p:cNvPr>
          <p:cNvSpPr/>
          <p:nvPr/>
        </p:nvSpPr>
        <p:spPr>
          <a:xfrm>
            <a:off x="2260488" y="5841523"/>
            <a:ext cx="788026" cy="493691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5</a:t>
            </a: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ABADCE35-B4BF-409A-0FC7-BCC38D2F3474}"/>
              </a:ext>
            </a:extLst>
          </p:cNvPr>
          <p:cNvSpPr/>
          <p:nvPr/>
        </p:nvSpPr>
        <p:spPr>
          <a:xfrm>
            <a:off x="3312848" y="3090171"/>
            <a:ext cx="7759223" cy="49369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60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Không vẽ bậy lên bàn ghế.</a:t>
            </a:r>
            <a:endParaRPr lang="en-US" sz="260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1E662487-00BF-A5C2-A762-B908A8A33322}"/>
              </a:ext>
            </a:extLst>
          </p:cNvPr>
          <p:cNvSpPr/>
          <p:nvPr/>
        </p:nvSpPr>
        <p:spPr>
          <a:xfrm>
            <a:off x="3325018" y="3795172"/>
            <a:ext cx="7759223" cy="49369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60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Vào thư viện đọc sách phải trả sách đúng chỗ</a:t>
            </a:r>
            <a:endParaRPr lang="en-US" sz="260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E6CE2A15-8EC7-500D-F1F6-59C6B8D32FF9}"/>
              </a:ext>
            </a:extLst>
          </p:cNvPr>
          <p:cNvSpPr/>
          <p:nvPr/>
        </p:nvSpPr>
        <p:spPr>
          <a:xfrm>
            <a:off x="3312848" y="4471902"/>
            <a:ext cx="7759223" cy="49369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60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Lau bảng sạch đẹp khi bắt đầu tiết học.</a:t>
            </a:r>
            <a:endParaRPr lang="en-US" sz="260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1" name="Rounded Rectangle 29">
            <a:extLst>
              <a:ext uri="{FF2B5EF4-FFF2-40B4-BE49-F238E27FC236}">
                <a16:creationId xmlns:a16="http://schemas.microsoft.com/office/drawing/2014/main" id="{0BE7A725-CF11-1BFF-B5A3-1B4B51EF8674}"/>
              </a:ext>
            </a:extLst>
          </p:cNvPr>
          <p:cNvSpPr/>
          <p:nvPr/>
        </p:nvSpPr>
        <p:spPr>
          <a:xfrm>
            <a:off x="3241310" y="5162557"/>
            <a:ext cx="7759223" cy="4936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60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Dọn vệ sinh lớp học thường xuyên.</a:t>
            </a:r>
            <a:endParaRPr lang="en-US" sz="260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2" name="Rounded Rectangle 31">
            <a:extLst>
              <a:ext uri="{FF2B5EF4-FFF2-40B4-BE49-F238E27FC236}">
                <a16:creationId xmlns:a16="http://schemas.microsoft.com/office/drawing/2014/main" id="{96E173A1-4BDC-1A08-7E3E-73D10E9486D6}"/>
              </a:ext>
            </a:extLst>
          </p:cNvPr>
          <p:cNvSpPr/>
          <p:nvPr/>
        </p:nvSpPr>
        <p:spPr>
          <a:xfrm>
            <a:off x="3241310" y="5853212"/>
            <a:ext cx="7759223" cy="49369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60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Lau dọn cửa phòng học</a:t>
            </a:r>
            <a:endParaRPr lang="en-US" sz="260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40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C471514-C9DB-5FFC-FB64-1C6ABE6A6F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48353" y="3698489"/>
            <a:ext cx="1809058" cy="29981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BE7B95-A25B-4143-C0BA-C034B138C4DE}"/>
              </a:ext>
            </a:extLst>
          </p:cNvPr>
          <p:cNvSpPr/>
          <p:nvPr/>
        </p:nvSpPr>
        <p:spPr>
          <a:xfrm>
            <a:off x="-1116419" y="1637864"/>
            <a:ext cx="8475997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600" b="1" dirty="0">
                <a:latin typeface="UTM Avo" panose="02040603050506020204" pitchFamily="18" charset="0"/>
                <a:cs typeface="Arial" pitchFamily="34" charset="0"/>
              </a:rPr>
              <a:t>1. Thực hành làm vệ sinh trường học</a:t>
            </a:r>
            <a:endParaRPr lang="en-US" sz="2600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069A8A-B787-ED6B-96A8-FE7FF99E59DB}"/>
              </a:ext>
            </a:extLst>
          </p:cNvPr>
          <p:cNvSpPr/>
          <p:nvPr/>
        </p:nvSpPr>
        <p:spPr>
          <a:xfrm>
            <a:off x="1206769" y="2245403"/>
            <a:ext cx="11739868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i="1" dirty="0">
                <a:latin typeface="UTM Avo" panose="02040603050506020204" pitchFamily="18" charset="0"/>
                <a:cs typeface="Arial" pitchFamily="34" charset="0"/>
              </a:rPr>
              <a:t>1. Nêu những dụng cụ cần thiết khi tham gia thu gom rác ở trường.</a:t>
            </a:r>
            <a:endParaRPr lang="en-US" sz="2600" dirty="0">
              <a:latin typeface="UTM Avo" panose="02040603050506020204" pitchFamily="18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600" i="1" dirty="0">
                <a:latin typeface="UTM Avo" panose="02040603050506020204" pitchFamily="18" charset="0"/>
                <a:cs typeface="Arial" pitchFamily="34" charset="0"/>
              </a:rPr>
              <a:t>2. Giải thích tại sao lại cần phải sử dụng những dụng cụ đó.</a:t>
            </a: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 </a:t>
            </a:r>
            <a:endParaRPr lang="en-US" sz="26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76D23D-D840-3935-E23A-7C80FF48AD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683" y="3698489"/>
            <a:ext cx="3804351" cy="31595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1B7DCC-9851-E66D-BF7F-F5F1206889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54" y="5488146"/>
            <a:ext cx="3447876" cy="1542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3BF5A3-DF14-772B-07A8-B0D6FA9006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54" y="3698489"/>
            <a:ext cx="3447876" cy="16366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8154C4-7E1C-BABD-2BD4-395EE73B773F}"/>
              </a:ext>
            </a:extLst>
          </p:cNvPr>
          <p:cNvSpPr txBox="1"/>
          <p:nvPr/>
        </p:nvSpPr>
        <p:spPr>
          <a:xfrm>
            <a:off x="627931" y="3896892"/>
            <a:ext cx="1809058" cy="2358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HOẠT</a:t>
            </a:r>
          </a:p>
          <a:p>
            <a:pPr>
              <a:lnSpc>
                <a:spcPct val="200000"/>
              </a:lnSpc>
            </a:pP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ĐỘNG</a:t>
            </a:r>
          </a:p>
          <a:p>
            <a:pPr>
              <a:lnSpc>
                <a:spcPct val="200000"/>
              </a:lnSpc>
            </a:pP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NHÓM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0">
            <a:extLst>
              <a:ext uri="{FF2B5EF4-FFF2-40B4-BE49-F238E27FC236}">
                <a16:creationId xmlns:a16="http://schemas.microsoft.com/office/drawing/2014/main" id="{85D7B57A-8972-72CA-9855-CE735A9B7D78}"/>
              </a:ext>
            </a:extLst>
          </p:cNvPr>
          <p:cNvGrpSpPr/>
          <p:nvPr/>
        </p:nvGrpSpPr>
        <p:grpSpPr>
          <a:xfrm>
            <a:off x="0" y="5120166"/>
            <a:ext cx="11142920" cy="2239282"/>
            <a:chOff x="2636838" y="2563813"/>
            <a:chExt cx="6913563" cy="1538288"/>
          </a:xfrm>
        </p:grpSpPr>
        <p:sp>
          <p:nvSpPr>
            <p:cNvPr id="3" name="Freeform 273">
              <a:extLst>
                <a:ext uri="{FF2B5EF4-FFF2-40B4-BE49-F238E27FC236}">
                  <a16:creationId xmlns:a16="http://schemas.microsoft.com/office/drawing/2014/main" id="{80C26A21-82FA-6A8F-2241-BAA9634FB52A}"/>
                </a:ext>
              </a:extLst>
            </p:cNvPr>
            <p:cNvSpPr/>
            <p:nvPr/>
          </p:nvSpPr>
          <p:spPr bwMode="auto">
            <a:xfrm>
              <a:off x="2636838" y="2563813"/>
              <a:ext cx="6913563" cy="1538288"/>
            </a:xfrm>
            <a:custGeom>
              <a:avLst/>
              <a:gdLst>
                <a:gd name="T0" fmla="*/ 0 w 1631"/>
                <a:gd name="T1" fmla="*/ 59 h 360"/>
                <a:gd name="T2" fmla="*/ 520 w 1631"/>
                <a:gd name="T3" fmla="*/ 122 h 360"/>
                <a:gd name="T4" fmla="*/ 1631 w 1631"/>
                <a:gd name="T5" fmla="*/ 285 h 360"/>
                <a:gd name="T6" fmla="*/ 1631 w 1631"/>
                <a:gd name="T7" fmla="*/ 360 h 360"/>
                <a:gd name="T8" fmla="*/ 0 w 1631"/>
                <a:gd name="T9" fmla="*/ 360 h 360"/>
                <a:gd name="T10" fmla="*/ 0 w 1631"/>
                <a:gd name="T11" fmla="*/ 5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1" h="360">
                  <a:moveTo>
                    <a:pt x="0" y="59"/>
                  </a:moveTo>
                  <a:cubicBezTo>
                    <a:pt x="0" y="59"/>
                    <a:pt x="225" y="0"/>
                    <a:pt x="520" y="122"/>
                  </a:cubicBezTo>
                  <a:cubicBezTo>
                    <a:pt x="814" y="244"/>
                    <a:pt x="1278" y="294"/>
                    <a:pt x="1631" y="285"/>
                  </a:cubicBezTo>
                  <a:cubicBezTo>
                    <a:pt x="1631" y="360"/>
                    <a:pt x="1631" y="360"/>
                    <a:pt x="1631" y="360"/>
                  </a:cubicBezTo>
                  <a:cubicBezTo>
                    <a:pt x="0" y="360"/>
                    <a:pt x="0" y="360"/>
                    <a:pt x="0" y="360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rgbClr val="58A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sp>
          <p:nvSpPr>
            <p:cNvPr id="4" name="Freeform 274">
              <a:extLst>
                <a:ext uri="{FF2B5EF4-FFF2-40B4-BE49-F238E27FC236}">
                  <a16:creationId xmlns:a16="http://schemas.microsoft.com/office/drawing/2014/main" id="{C60263FA-3066-0896-3619-252274C936B3}"/>
                </a:ext>
              </a:extLst>
            </p:cNvPr>
            <p:cNvSpPr/>
            <p:nvPr/>
          </p:nvSpPr>
          <p:spPr bwMode="auto">
            <a:xfrm>
              <a:off x="2636838" y="2859088"/>
              <a:ext cx="6884988" cy="1243013"/>
            </a:xfrm>
            <a:custGeom>
              <a:avLst/>
              <a:gdLst>
                <a:gd name="T0" fmla="*/ 0 w 1624"/>
                <a:gd name="T1" fmla="*/ 47 h 291"/>
                <a:gd name="T2" fmla="*/ 585 w 1624"/>
                <a:gd name="T3" fmla="*/ 122 h 291"/>
                <a:gd name="T4" fmla="*/ 1624 w 1624"/>
                <a:gd name="T5" fmla="*/ 250 h 291"/>
                <a:gd name="T6" fmla="*/ 1624 w 1624"/>
                <a:gd name="T7" fmla="*/ 291 h 291"/>
                <a:gd name="T8" fmla="*/ 0 w 1624"/>
                <a:gd name="T9" fmla="*/ 291 h 291"/>
                <a:gd name="T10" fmla="*/ 0 w 1624"/>
                <a:gd name="T11" fmla="*/ 4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4" h="291">
                  <a:moveTo>
                    <a:pt x="0" y="47"/>
                  </a:moveTo>
                  <a:cubicBezTo>
                    <a:pt x="0" y="47"/>
                    <a:pt x="261" y="0"/>
                    <a:pt x="585" y="122"/>
                  </a:cubicBezTo>
                  <a:cubicBezTo>
                    <a:pt x="909" y="244"/>
                    <a:pt x="1435" y="288"/>
                    <a:pt x="1624" y="250"/>
                  </a:cubicBezTo>
                  <a:cubicBezTo>
                    <a:pt x="1624" y="291"/>
                    <a:pt x="1624" y="291"/>
                    <a:pt x="1624" y="291"/>
                  </a:cubicBezTo>
                  <a:cubicBezTo>
                    <a:pt x="0" y="291"/>
                    <a:pt x="0" y="291"/>
                    <a:pt x="0" y="291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rgbClr val="DDCA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sp>
          <p:nvSpPr>
            <p:cNvPr id="5" name="Freeform 275">
              <a:extLst>
                <a:ext uri="{FF2B5EF4-FFF2-40B4-BE49-F238E27FC236}">
                  <a16:creationId xmlns:a16="http://schemas.microsoft.com/office/drawing/2014/main" id="{5FC3C789-2E33-81B3-F838-AFB9D6218817}"/>
                </a:ext>
              </a:extLst>
            </p:cNvPr>
            <p:cNvSpPr/>
            <p:nvPr/>
          </p:nvSpPr>
          <p:spPr bwMode="auto">
            <a:xfrm>
              <a:off x="2636838" y="3084513"/>
              <a:ext cx="4510088" cy="1004888"/>
            </a:xfrm>
            <a:custGeom>
              <a:avLst/>
              <a:gdLst>
                <a:gd name="T0" fmla="*/ 585 w 1064"/>
                <a:gd name="T1" fmla="*/ 122 h 235"/>
                <a:gd name="T2" fmla="*/ 0 w 1064"/>
                <a:gd name="T3" fmla="*/ 47 h 235"/>
                <a:gd name="T4" fmla="*/ 0 w 1064"/>
                <a:gd name="T5" fmla="*/ 235 h 235"/>
                <a:gd name="T6" fmla="*/ 1064 w 1064"/>
                <a:gd name="T7" fmla="*/ 235 h 235"/>
                <a:gd name="T8" fmla="*/ 585 w 1064"/>
                <a:gd name="T9" fmla="*/ 12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4" h="235">
                  <a:moveTo>
                    <a:pt x="585" y="122"/>
                  </a:moveTo>
                  <a:cubicBezTo>
                    <a:pt x="261" y="0"/>
                    <a:pt x="0" y="47"/>
                    <a:pt x="0" y="4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064" y="235"/>
                    <a:pt x="1064" y="235"/>
                    <a:pt x="1064" y="235"/>
                  </a:cubicBezTo>
                  <a:cubicBezTo>
                    <a:pt x="895" y="211"/>
                    <a:pt x="722" y="174"/>
                    <a:pt x="585" y="122"/>
                  </a:cubicBezTo>
                  <a:close/>
                </a:path>
              </a:pathLst>
            </a:custGeom>
            <a:solidFill>
              <a:srgbClr val="F6A6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sp>
          <p:nvSpPr>
            <p:cNvPr id="6" name="Freeform 276">
              <a:extLst>
                <a:ext uri="{FF2B5EF4-FFF2-40B4-BE49-F238E27FC236}">
                  <a16:creationId xmlns:a16="http://schemas.microsoft.com/office/drawing/2014/main" id="{439D7832-3C22-8522-F3A7-BB1801E32B9D}"/>
                </a:ext>
              </a:extLst>
            </p:cNvPr>
            <p:cNvSpPr/>
            <p:nvPr/>
          </p:nvSpPr>
          <p:spPr bwMode="auto">
            <a:xfrm>
              <a:off x="2636838" y="3379788"/>
              <a:ext cx="3733800" cy="704850"/>
            </a:xfrm>
            <a:custGeom>
              <a:avLst/>
              <a:gdLst>
                <a:gd name="T0" fmla="*/ 484 w 881"/>
                <a:gd name="T1" fmla="*/ 86 h 165"/>
                <a:gd name="T2" fmla="*/ 0 w 881"/>
                <a:gd name="T3" fmla="*/ 33 h 165"/>
                <a:gd name="T4" fmla="*/ 0 w 881"/>
                <a:gd name="T5" fmla="*/ 165 h 165"/>
                <a:gd name="T6" fmla="*/ 881 w 881"/>
                <a:gd name="T7" fmla="*/ 165 h 165"/>
                <a:gd name="T8" fmla="*/ 484 w 881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1" h="165">
                  <a:moveTo>
                    <a:pt x="484" y="86"/>
                  </a:moveTo>
                  <a:cubicBezTo>
                    <a:pt x="216" y="0"/>
                    <a:pt x="0" y="33"/>
                    <a:pt x="0" y="3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881" y="165"/>
                    <a:pt x="881" y="165"/>
                    <a:pt x="881" y="165"/>
                  </a:cubicBezTo>
                  <a:cubicBezTo>
                    <a:pt x="741" y="148"/>
                    <a:pt x="598" y="122"/>
                    <a:pt x="484" y="86"/>
                  </a:cubicBezTo>
                  <a:close/>
                </a:path>
              </a:pathLst>
            </a:custGeom>
            <a:solidFill>
              <a:srgbClr val="9568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  <p:sp>
          <p:nvSpPr>
            <p:cNvPr id="7" name="Freeform 277">
              <a:extLst>
                <a:ext uri="{FF2B5EF4-FFF2-40B4-BE49-F238E27FC236}">
                  <a16:creationId xmlns:a16="http://schemas.microsoft.com/office/drawing/2014/main" id="{BC981F86-8D1E-ACC8-495B-1F85DFA93264}"/>
                </a:ext>
              </a:extLst>
            </p:cNvPr>
            <p:cNvSpPr/>
            <p:nvPr/>
          </p:nvSpPr>
          <p:spPr bwMode="auto">
            <a:xfrm>
              <a:off x="2636838" y="3594100"/>
              <a:ext cx="2624138" cy="495300"/>
            </a:xfrm>
            <a:custGeom>
              <a:avLst/>
              <a:gdLst>
                <a:gd name="T0" fmla="*/ 340 w 619"/>
                <a:gd name="T1" fmla="*/ 61 h 116"/>
                <a:gd name="T2" fmla="*/ 0 w 619"/>
                <a:gd name="T3" fmla="*/ 24 h 116"/>
                <a:gd name="T4" fmla="*/ 0 w 619"/>
                <a:gd name="T5" fmla="*/ 116 h 116"/>
                <a:gd name="T6" fmla="*/ 619 w 619"/>
                <a:gd name="T7" fmla="*/ 116 h 116"/>
                <a:gd name="T8" fmla="*/ 340 w 619"/>
                <a:gd name="T9" fmla="*/ 6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116">
                  <a:moveTo>
                    <a:pt x="340" y="61"/>
                  </a:moveTo>
                  <a:cubicBezTo>
                    <a:pt x="152" y="0"/>
                    <a:pt x="0" y="24"/>
                    <a:pt x="0" y="24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619" y="116"/>
                    <a:pt x="619" y="116"/>
                    <a:pt x="619" y="116"/>
                  </a:cubicBezTo>
                  <a:cubicBezTo>
                    <a:pt x="521" y="104"/>
                    <a:pt x="420" y="86"/>
                    <a:pt x="340" y="61"/>
                  </a:cubicBezTo>
                  <a:close/>
                </a:path>
              </a:pathLst>
            </a:custGeom>
            <a:solidFill>
              <a:srgbClr val="FFF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600">
                <a:latin typeface="UTM Avo" panose="02040603050506020204" pitchFamily="18" charset="0"/>
                <a:cs typeface="Montserrat" panose="00000500000000000000" charset="0"/>
              </a:endParaRPr>
            </a:p>
          </p:txBody>
        </p:sp>
      </p:grpSp>
      <p:sp>
        <p:nvSpPr>
          <p:cNvPr id="8" name="文本框 315">
            <a:extLst>
              <a:ext uri="{FF2B5EF4-FFF2-40B4-BE49-F238E27FC236}">
                <a16:creationId xmlns:a16="http://schemas.microsoft.com/office/drawing/2014/main" id="{9BD07863-6CD7-5E3A-71B0-04855CD7D2E2}"/>
              </a:ext>
            </a:extLst>
          </p:cNvPr>
          <p:cNvSpPr txBox="1"/>
          <p:nvPr/>
        </p:nvSpPr>
        <p:spPr>
          <a:xfrm>
            <a:off x="5195370" y="1224249"/>
            <a:ext cx="166263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u="sng" dirty="0"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  <a:endParaRPr lang="en-US" sz="2600" u="sng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D3809C-BC67-099E-FA25-281EC3B6B953}"/>
              </a:ext>
            </a:extLst>
          </p:cNvPr>
          <p:cNvSpPr/>
          <p:nvPr/>
        </p:nvSpPr>
        <p:spPr>
          <a:xfrm>
            <a:off x="332468" y="1823316"/>
            <a:ext cx="11527064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Những dụng cụ cần thiết khi tham gia thu gom rác ở trường: khẩu trang, găng tay, túi đựng rác. </a:t>
            </a:r>
            <a:endParaRPr lang="en-US" sz="26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6E603A-F7BD-AE59-7F96-992CBEACA879}"/>
              </a:ext>
            </a:extLst>
          </p:cNvPr>
          <p:cNvSpPr/>
          <p:nvPr/>
        </p:nvSpPr>
        <p:spPr>
          <a:xfrm>
            <a:off x="332468" y="3031019"/>
            <a:ext cx="11527064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Khẩu trang để tránh hít phải bụi bẩn, bảo vệ sức khỏe; găng tay tránh tay bị bẩn trong quá trình thu gom rác; túi đựng rác để thu gom rác vào một chỗ chờ xử lí. </a:t>
            </a:r>
            <a:endParaRPr lang="en-US" sz="2600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83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52">
            <a:extLst>
              <a:ext uri="{FF2B5EF4-FFF2-40B4-BE49-F238E27FC236}">
                <a16:creationId xmlns:a16="http://schemas.microsoft.com/office/drawing/2014/main" id="{EDF5DD19-1158-4C24-1D12-B37F1EBDDC44}"/>
              </a:ext>
            </a:extLst>
          </p:cNvPr>
          <p:cNvSpPr/>
          <p:nvPr/>
        </p:nvSpPr>
        <p:spPr>
          <a:xfrm>
            <a:off x="743630" y="2083981"/>
            <a:ext cx="4322505" cy="9462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itchFamily="34" charset="0"/>
              </a:rPr>
              <a:t>THỰC HÀNH VỆ SINH TRƯỜNG LỚP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894663-D83D-92C1-00DC-1248DEC94349}"/>
              </a:ext>
            </a:extLst>
          </p:cNvPr>
          <p:cNvSpPr/>
          <p:nvPr/>
        </p:nvSpPr>
        <p:spPr>
          <a:xfrm>
            <a:off x="743630" y="3317359"/>
            <a:ext cx="4444129" cy="2408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Các nhóm thực hiện việc thu gom rác ở một số khu vực phù hợp trong sân trường.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FB7D52-77FB-7AE9-8184-7C2D6B4AAA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151" y="1935518"/>
            <a:ext cx="6642081" cy="423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1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2BE22E9-19E3-AA04-9EF0-9084E4832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33950" y="2277130"/>
            <a:ext cx="7526738" cy="27308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E3826A-3120-7141-C73D-5815C235DA62}"/>
              </a:ext>
            </a:extLst>
          </p:cNvPr>
          <p:cNvSpPr txBox="1"/>
          <p:nvPr/>
        </p:nvSpPr>
        <p:spPr>
          <a:xfrm>
            <a:off x="2640531" y="2658880"/>
            <a:ext cx="7120157" cy="1818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Ôn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tập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kiến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thức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đã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học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trong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tiết</a:t>
            </a:r>
            <a:endParaRPr lang="en-US" sz="2600" dirty="0">
              <a:latin typeface="UTM Avo" panose="02040603050506020204" pitchFamily="18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Chuẩn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</a:t>
            </a:r>
            <a:r>
              <a:rPr lang="en-US" sz="2600" dirty="0" err="1">
                <a:latin typeface="UTM Avo" panose="02040603050506020204" pitchFamily="18" charset="0"/>
              </a:rPr>
              <a:t>ị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theo</a:t>
            </a:r>
            <a:endParaRPr lang="en-US" sz="26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6: </a:t>
            </a:r>
            <a:r>
              <a:rPr lang="en-US" sz="2600" dirty="0" err="1">
                <a:latin typeface="UTM Avo" panose="02040603050506020204" pitchFamily="18" charset="0"/>
              </a:rPr>
              <a:t>Giữ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vệ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sinh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trường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(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2)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154970-49E0-BA21-77AA-95DE440EB011}"/>
              </a:ext>
            </a:extLst>
          </p:cNvPr>
          <p:cNvSpPr txBox="1"/>
          <p:nvPr/>
        </p:nvSpPr>
        <p:spPr>
          <a:xfrm>
            <a:off x="3551274" y="1110835"/>
            <a:ext cx="480237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UTM Avo" panose="02040603050506020204" pitchFamily="18" charset="0"/>
              </a:rPr>
              <a:t>HƯỚNG DẪN VỀ NHÀ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pic>
        <p:nvPicPr>
          <p:cNvPr id="5" name="Picture 21">
            <a:extLst>
              <a:ext uri="{FF2B5EF4-FFF2-40B4-BE49-F238E27FC236}">
                <a16:creationId xmlns:a16="http://schemas.microsoft.com/office/drawing/2014/main" id="{201DBD9F-3294-202F-F938-353D35FBB8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25777">
            <a:off x="824371" y="4264994"/>
            <a:ext cx="1954119" cy="1631690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1B7FEB03-15F3-0D53-6EA0-F94083EBE6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141551" y="4623135"/>
            <a:ext cx="1499650" cy="1533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;p1">
            <a:extLst>
              <a:ext uri="{FF2B5EF4-FFF2-40B4-BE49-F238E27FC236}">
                <a16:creationId xmlns:a16="http://schemas.microsoft.com/office/drawing/2014/main" id="{B13195A7-0EC9-FFF5-0F9D-7B8B4DEDBF0D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85;p1">
            <a:extLst>
              <a:ext uri="{FF2B5EF4-FFF2-40B4-BE49-F238E27FC236}">
                <a16:creationId xmlns:a16="http://schemas.microsoft.com/office/drawing/2014/main" id="{33F29E55-CBE7-408F-7289-4C10F93040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Google Shape;86;p1">
            <a:extLst>
              <a:ext uri="{FF2B5EF4-FFF2-40B4-BE49-F238E27FC236}">
                <a16:creationId xmlns:a16="http://schemas.microsoft.com/office/drawing/2014/main" id="{C426221C-877C-437B-8C71-E97D1540F3D5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7;p1">
            <a:extLst>
              <a:ext uri="{FF2B5EF4-FFF2-40B4-BE49-F238E27FC236}">
                <a16:creationId xmlns:a16="http://schemas.microsoft.com/office/drawing/2014/main" id="{72BA3BFB-DD8A-ED82-C218-A376D001A2C1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8;p1">
            <a:hlinkClick r:id="rId4"/>
            <a:extLst>
              <a:ext uri="{FF2B5EF4-FFF2-40B4-BE49-F238E27FC236}">
                <a16:creationId xmlns:a16="http://schemas.microsoft.com/office/drawing/2014/main" id="{CF8F82A3-2317-9130-7FFC-C34A6254DF58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9" name="Google Shape;89;p1">
            <a:extLst>
              <a:ext uri="{FF2B5EF4-FFF2-40B4-BE49-F238E27FC236}">
                <a16:creationId xmlns:a16="http://schemas.microsoft.com/office/drawing/2014/main" id="{09EBC859-5E36-C590-7AE4-DEFC8BFA3AFE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10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FF53D3E6-A801-A871-EAF1-E485F7BB6B8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0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676</Words>
  <Application>Microsoft Office PowerPoint</Application>
  <PresentationFormat>Widescreen</PresentationFormat>
  <Paragraphs>91</Paragraphs>
  <Slides>20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Times New Roman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12</cp:revision>
  <dcterms:created xsi:type="dcterms:W3CDTF">2023-04-10T09:01:57Z</dcterms:created>
  <dcterms:modified xsi:type="dcterms:W3CDTF">2023-08-15T09:37:10Z</dcterms:modified>
</cp:coreProperties>
</file>