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34"/>
  </p:notesMasterIdLst>
  <p:sldIdLst>
    <p:sldId id="256" r:id="rId3"/>
    <p:sldId id="257" r:id="rId4"/>
    <p:sldId id="258" r:id="rId5"/>
    <p:sldId id="279" r:id="rId6"/>
    <p:sldId id="259" r:id="rId7"/>
    <p:sldId id="260" r:id="rId8"/>
    <p:sldId id="282" r:id="rId9"/>
    <p:sldId id="283" r:id="rId10"/>
    <p:sldId id="293" r:id="rId11"/>
    <p:sldId id="295" r:id="rId12"/>
    <p:sldId id="294" r:id="rId13"/>
    <p:sldId id="272" r:id="rId14"/>
    <p:sldId id="273" r:id="rId15"/>
    <p:sldId id="284" r:id="rId16"/>
    <p:sldId id="285" r:id="rId17"/>
    <p:sldId id="288" r:id="rId18"/>
    <p:sldId id="286" r:id="rId19"/>
    <p:sldId id="287" r:id="rId20"/>
    <p:sldId id="289" r:id="rId21"/>
    <p:sldId id="290" r:id="rId22"/>
    <p:sldId id="274" r:id="rId23"/>
    <p:sldId id="275" r:id="rId24"/>
    <p:sldId id="296" r:id="rId25"/>
    <p:sldId id="261" r:id="rId26"/>
    <p:sldId id="262" r:id="rId27"/>
    <p:sldId id="291" r:id="rId28"/>
    <p:sldId id="292" r:id="rId29"/>
    <p:sldId id="297" r:id="rId30"/>
    <p:sldId id="271" r:id="rId31"/>
    <p:sldId id="267" r:id="rId32"/>
    <p:sldId id="298" r:id="rId3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61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67332950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9508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63120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3564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575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22512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219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8619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1832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88785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322435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0136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09401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7281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18411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590828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0301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756290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1074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738151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983867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506386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683084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733417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533071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293581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676451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404609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13085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78609349"/>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6/1/32/33/"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6/1/32/33/"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png"/><Relationship Id="rId5" Type="http://schemas.openxmlformats.org/officeDocument/2006/relationships/image" Target="../media/image11.png"/><Relationship Id="rId10" Type="http://schemas.openxmlformats.org/officeDocument/2006/relationships/image" Target="../media/image17.png"/><Relationship Id="rId4" Type="http://schemas.openxmlformats.org/officeDocument/2006/relationships/notesSlide" Target="../notesSlides/notesSlide8.xml"/><Relationship Id="rId9"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mi-thuat-6/1/32/34/" TargetMode="External"/><Relationship Id="rId2" Type="http://schemas.openxmlformats.org/officeDocument/2006/relationships/image" Target="../media/image24.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youtu.be/F-dLNPKsXsY" TargetMode="External"/><Relationship Id="rId7"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hyperlink" Target="https://youtu.be/F-dLNPKsXsY" TargetMode="External"/><Relationship Id="rId7"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youtu.be/ztJEcw8Wqlw" TargetMode="External"/><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5.jp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mi-thuat-6/1/32/36/" TargetMode="External"/><Relationship Id="rId2" Type="http://schemas.openxmlformats.org/officeDocument/2006/relationships/image" Target="../media/image41.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6/1/32/36/"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6.jp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8.jpg"/><Relationship Id="rId4" Type="http://schemas.openxmlformats.org/officeDocument/2006/relationships/image" Target="../media/image47.jp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57.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Mĩ thuật 6</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685769" y="1546934"/>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endParaRPr lang="en-US" b="1" dirty="0">
              <a:solidFill>
                <a:srgbClr val="002060"/>
              </a:solidFill>
              <a:latin typeface="UTM Avo" panose="02040603050506020204" pitchFamily="18" charset="0"/>
            </a:endParaRPr>
          </a:p>
          <a:p>
            <a:pPr algn="ctr">
              <a:lnSpc>
                <a:spcPct val="150000"/>
              </a:lnSpc>
              <a:buSzPts val="990"/>
              <a:buFont typeface="Arial"/>
              <a:buNone/>
            </a:pPr>
            <a:r>
              <a:rPr lang="en-US" b="1" dirty="0" err="1">
                <a:solidFill>
                  <a:srgbClr val="002060"/>
                </a:solidFill>
                <a:latin typeface="UTM Avo" panose="02040603050506020204" pitchFamily="18" charset="0"/>
              </a:rPr>
              <a:t>Mĩ</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thuật</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và</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thiên</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nhiên</a:t>
            </a:r>
            <a:endParaRPr lang="en-US"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8046" y="3275860"/>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8: </a:t>
            </a:r>
            <a:r>
              <a:rPr lang="en-US" b="1" dirty="0" err="1">
                <a:solidFill>
                  <a:srgbClr val="FF0000"/>
                </a:solidFill>
                <a:latin typeface="UTM Avo" panose="02040603050506020204" pitchFamily="18" charset="0"/>
                <a:cs typeface="Arial" panose="020B0604020202020204" pitchFamily="34" charset="0"/>
              </a:rPr>
              <a:t>Vẽ</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mẫu</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có</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dạng</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khối</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cầu</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455457" y="1215117"/>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6" name="Google Shape;269;p35">
            <a:extLst>
              <a:ext uri="{FF2B5EF4-FFF2-40B4-BE49-F238E27FC236}">
                <a16:creationId xmlns:a16="http://schemas.microsoft.com/office/drawing/2014/main" id="{4BAFC740-5C5F-02C4-BC9C-E2D760EDA6DD}"/>
              </a:ext>
            </a:extLst>
          </p:cNvPr>
          <p:cNvSpPr txBox="1">
            <a:spLocks/>
          </p:cNvSpPr>
          <p:nvPr/>
        </p:nvSpPr>
        <p:spPr>
          <a:xfrm>
            <a:off x="3453101" y="1697421"/>
            <a:ext cx="4692813" cy="713434"/>
          </a:xfrm>
          <a:prstGeom prst="rect">
            <a:avLst/>
          </a:prstGeom>
          <a:noFill/>
          <a:ln>
            <a:noFill/>
          </a:ln>
        </p:spPr>
        <p:txBody>
          <a:bodyPr spcFirstLastPara="1" wrap="square" lIns="91425"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4000"/>
              <a:buFont typeface="Chelsea Market"/>
              <a:buNone/>
              <a:defRPr sz="4000" b="0" i="0" u="none" strike="noStrike" cap="none">
                <a:solidFill>
                  <a:schemeClr val="dk2"/>
                </a:solidFill>
                <a:latin typeface="Chelsea Market"/>
                <a:ea typeface="Chelsea Market"/>
                <a:cs typeface="Chelsea Market"/>
                <a:sym typeface="Chelsea Market"/>
              </a:defRPr>
            </a:lvl1pPr>
            <a:lvl2pPr marR="0" lvl="1" algn="l" rtl="0">
              <a:lnSpc>
                <a:spcPct val="100000"/>
              </a:lnSpc>
              <a:spcBef>
                <a:spcPts val="0"/>
              </a:spcBef>
              <a:spcAft>
                <a:spcPts val="0"/>
              </a:spcAft>
              <a:buClr>
                <a:schemeClr val="dk2"/>
              </a:buClr>
              <a:buSzPts val="3800"/>
              <a:buFont typeface="Coiny"/>
              <a:buNone/>
              <a:defRPr sz="3800" b="0" i="0" u="none" strike="noStrike" cap="none">
                <a:solidFill>
                  <a:schemeClr val="dk2"/>
                </a:solidFill>
                <a:latin typeface="Coiny"/>
                <a:ea typeface="Coiny"/>
                <a:cs typeface="Coiny"/>
                <a:sym typeface="Coiny"/>
              </a:defRPr>
            </a:lvl2pPr>
            <a:lvl3pPr marR="0" lvl="2" algn="l" rtl="0">
              <a:lnSpc>
                <a:spcPct val="100000"/>
              </a:lnSpc>
              <a:spcBef>
                <a:spcPts val="0"/>
              </a:spcBef>
              <a:spcAft>
                <a:spcPts val="0"/>
              </a:spcAft>
              <a:buClr>
                <a:schemeClr val="dk2"/>
              </a:buClr>
              <a:buSzPts val="3800"/>
              <a:buFont typeface="Coiny"/>
              <a:buNone/>
              <a:defRPr sz="3800" b="0" i="0" u="none" strike="noStrike" cap="none">
                <a:solidFill>
                  <a:schemeClr val="dk2"/>
                </a:solidFill>
                <a:latin typeface="Coiny"/>
                <a:ea typeface="Coiny"/>
                <a:cs typeface="Coiny"/>
                <a:sym typeface="Coiny"/>
              </a:defRPr>
            </a:lvl3pPr>
            <a:lvl4pPr marR="0" lvl="3" algn="l" rtl="0">
              <a:lnSpc>
                <a:spcPct val="100000"/>
              </a:lnSpc>
              <a:spcBef>
                <a:spcPts val="0"/>
              </a:spcBef>
              <a:spcAft>
                <a:spcPts val="0"/>
              </a:spcAft>
              <a:buClr>
                <a:schemeClr val="dk2"/>
              </a:buClr>
              <a:buSzPts val="3800"/>
              <a:buFont typeface="Coiny"/>
              <a:buNone/>
              <a:defRPr sz="3800" b="0" i="0" u="none" strike="noStrike" cap="none">
                <a:solidFill>
                  <a:schemeClr val="dk2"/>
                </a:solidFill>
                <a:latin typeface="Coiny"/>
                <a:ea typeface="Coiny"/>
                <a:cs typeface="Coiny"/>
                <a:sym typeface="Coiny"/>
              </a:defRPr>
            </a:lvl4pPr>
            <a:lvl5pPr marR="0" lvl="4" algn="l" rtl="0">
              <a:lnSpc>
                <a:spcPct val="100000"/>
              </a:lnSpc>
              <a:spcBef>
                <a:spcPts val="0"/>
              </a:spcBef>
              <a:spcAft>
                <a:spcPts val="0"/>
              </a:spcAft>
              <a:buClr>
                <a:schemeClr val="dk2"/>
              </a:buClr>
              <a:buSzPts val="3800"/>
              <a:buFont typeface="Coiny"/>
              <a:buNone/>
              <a:defRPr sz="3800" b="0" i="0" u="none" strike="noStrike" cap="none">
                <a:solidFill>
                  <a:schemeClr val="dk2"/>
                </a:solidFill>
                <a:latin typeface="Coiny"/>
                <a:ea typeface="Coiny"/>
                <a:cs typeface="Coiny"/>
                <a:sym typeface="Coiny"/>
              </a:defRPr>
            </a:lvl5pPr>
            <a:lvl6pPr marR="0" lvl="5" algn="l" rtl="0">
              <a:lnSpc>
                <a:spcPct val="100000"/>
              </a:lnSpc>
              <a:spcBef>
                <a:spcPts val="0"/>
              </a:spcBef>
              <a:spcAft>
                <a:spcPts val="0"/>
              </a:spcAft>
              <a:buClr>
                <a:schemeClr val="dk2"/>
              </a:buClr>
              <a:buSzPts val="3800"/>
              <a:buFont typeface="Coiny"/>
              <a:buNone/>
              <a:defRPr sz="3800" b="0" i="0" u="none" strike="noStrike" cap="none">
                <a:solidFill>
                  <a:schemeClr val="dk2"/>
                </a:solidFill>
                <a:latin typeface="Coiny"/>
                <a:ea typeface="Coiny"/>
                <a:cs typeface="Coiny"/>
                <a:sym typeface="Coiny"/>
              </a:defRPr>
            </a:lvl6pPr>
            <a:lvl7pPr marR="0" lvl="6" algn="l" rtl="0">
              <a:lnSpc>
                <a:spcPct val="100000"/>
              </a:lnSpc>
              <a:spcBef>
                <a:spcPts val="0"/>
              </a:spcBef>
              <a:spcAft>
                <a:spcPts val="0"/>
              </a:spcAft>
              <a:buClr>
                <a:schemeClr val="dk2"/>
              </a:buClr>
              <a:buSzPts val="3800"/>
              <a:buFont typeface="Coiny"/>
              <a:buNone/>
              <a:defRPr sz="3800" b="0" i="0" u="none" strike="noStrike" cap="none">
                <a:solidFill>
                  <a:schemeClr val="dk2"/>
                </a:solidFill>
                <a:latin typeface="Coiny"/>
                <a:ea typeface="Coiny"/>
                <a:cs typeface="Coiny"/>
                <a:sym typeface="Coiny"/>
              </a:defRPr>
            </a:lvl7pPr>
            <a:lvl8pPr marR="0" lvl="7" algn="l" rtl="0">
              <a:lnSpc>
                <a:spcPct val="100000"/>
              </a:lnSpc>
              <a:spcBef>
                <a:spcPts val="0"/>
              </a:spcBef>
              <a:spcAft>
                <a:spcPts val="0"/>
              </a:spcAft>
              <a:buClr>
                <a:schemeClr val="dk2"/>
              </a:buClr>
              <a:buSzPts val="3800"/>
              <a:buFont typeface="Coiny"/>
              <a:buNone/>
              <a:defRPr sz="3800" b="0" i="0" u="none" strike="noStrike" cap="none">
                <a:solidFill>
                  <a:schemeClr val="dk2"/>
                </a:solidFill>
                <a:latin typeface="Coiny"/>
                <a:ea typeface="Coiny"/>
                <a:cs typeface="Coiny"/>
                <a:sym typeface="Coiny"/>
              </a:defRPr>
            </a:lvl8pPr>
            <a:lvl9pPr marR="0" lvl="8" algn="l" rtl="0">
              <a:lnSpc>
                <a:spcPct val="100000"/>
              </a:lnSpc>
              <a:spcBef>
                <a:spcPts val="0"/>
              </a:spcBef>
              <a:spcAft>
                <a:spcPts val="0"/>
              </a:spcAft>
              <a:buClr>
                <a:schemeClr val="dk2"/>
              </a:buClr>
              <a:buSzPts val="3800"/>
              <a:buFont typeface="Coiny"/>
              <a:buNone/>
              <a:defRPr sz="3800" b="0" i="0" u="none" strike="noStrike" cap="none">
                <a:solidFill>
                  <a:schemeClr val="dk2"/>
                </a:solidFill>
                <a:latin typeface="Coiny"/>
                <a:ea typeface="Coiny"/>
                <a:cs typeface="Coiny"/>
                <a:sym typeface="Coiny"/>
              </a:defRPr>
            </a:lvl9pPr>
          </a:lstStyle>
          <a:p>
            <a:pPr marL="0" marR="0" lvl="0" indent="0" algn="l" defTabSz="914400" rtl="0" eaLnBrk="1" fontAlgn="auto" latinLnBrk="0" hangingPunct="1">
              <a:lnSpc>
                <a:spcPct val="100000"/>
              </a:lnSpc>
              <a:spcBef>
                <a:spcPts val="0"/>
              </a:spcBef>
              <a:spcAft>
                <a:spcPts val="0"/>
              </a:spcAft>
              <a:buClr>
                <a:srgbClr val="E95D68"/>
              </a:buClr>
              <a:buSzPts val="4000"/>
              <a:buFont typeface="Chelsea Market"/>
              <a:buNone/>
              <a:tabLst/>
              <a:defRPr/>
            </a:pPr>
            <a:r>
              <a:rPr kumimoji="0" lang="vi-VN" sz="2800" b="1" i="0" u="none" strike="noStrike" kern="0" cap="none" spc="0" normalizeH="0" baseline="0" noProof="0">
                <a:ln>
                  <a:noFill/>
                </a:ln>
                <a:solidFill>
                  <a:srgbClr val="E95D68"/>
                </a:solidFill>
                <a:effectLst/>
                <a:uLnTx/>
                <a:uFillTx/>
                <a:latin typeface="UTM Avo" panose="02040603050506020204" pitchFamily="18" charset="0"/>
                <a:sym typeface="Chelsea Market"/>
              </a:rPr>
              <a:t>Trò chơi “Đố hoa quả”</a:t>
            </a:r>
            <a:endParaRPr kumimoji="0" lang="vi-VN" sz="2800" b="1" i="0" u="none" strike="noStrike" kern="0" cap="none" spc="0" normalizeH="0" baseline="0" noProof="0" dirty="0">
              <a:ln>
                <a:noFill/>
              </a:ln>
              <a:solidFill>
                <a:srgbClr val="E95D68"/>
              </a:solidFill>
              <a:effectLst/>
              <a:uLnTx/>
              <a:uFillTx/>
              <a:latin typeface="UTM Avo" panose="02040603050506020204" pitchFamily="18" charset="0"/>
              <a:sym typeface="Chelsea Market"/>
            </a:endParaRPr>
          </a:p>
        </p:txBody>
      </p:sp>
      <p:sp>
        <p:nvSpPr>
          <p:cNvPr id="7" name="Google Shape;270;p35">
            <a:extLst>
              <a:ext uri="{FF2B5EF4-FFF2-40B4-BE49-F238E27FC236}">
                <a16:creationId xmlns:a16="http://schemas.microsoft.com/office/drawing/2014/main" id="{597765C5-CBC7-440C-FA3E-F510D2BBFFA5}"/>
              </a:ext>
            </a:extLst>
          </p:cNvPr>
          <p:cNvSpPr txBox="1">
            <a:spLocks/>
          </p:cNvSpPr>
          <p:nvPr/>
        </p:nvSpPr>
        <p:spPr>
          <a:xfrm>
            <a:off x="777765" y="3104566"/>
            <a:ext cx="4023101" cy="2056013"/>
          </a:xfrm>
          <a:prstGeom prst="rect">
            <a:avLst/>
          </a:prstGeom>
          <a:solidFill>
            <a:srgbClr val="E95D68">
              <a:lumMod val="40000"/>
              <a:lumOff val="60000"/>
            </a:srgbClr>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1pPr>
            <a:lvl2pPr marL="914400" marR="0" lvl="1" indent="-317500" algn="l"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2pPr>
            <a:lvl3pPr marL="1371600" marR="0" lvl="2" indent="-317500" algn="l"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3pPr>
            <a:lvl4pPr marL="1828800" marR="0" lvl="3" indent="-317500" algn="l"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4pPr>
            <a:lvl5pPr marL="2286000" marR="0" lvl="4" indent="-317500" algn="l"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5pPr>
            <a:lvl6pPr marL="2743200" marR="0" lvl="5" indent="-317500" algn="l"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6pPr>
            <a:lvl7pPr marL="3200400" marR="0" lvl="6" indent="-317500" algn="l"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7pPr>
            <a:lvl8pPr marL="3657600" marR="0" lvl="7" indent="-317500" algn="l"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8pPr>
            <a:lvl9pPr marL="4114800" marR="0" lvl="8" indent="-317500" algn="l"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9pPr>
          </a:lstStyle>
          <a:p>
            <a:pPr marL="0" marR="0" lvl="0" indent="0" algn="just" defTabSz="914400" rtl="0" eaLnBrk="1" fontAlgn="auto" latinLnBrk="0" hangingPunct="1">
              <a:lnSpc>
                <a:spcPct val="150000"/>
              </a:lnSpc>
              <a:spcBef>
                <a:spcPts val="0"/>
              </a:spcBef>
              <a:spcAft>
                <a:spcPts val="1600"/>
              </a:spcAft>
              <a:buClr>
                <a:srgbClr val="513E6B"/>
              </a:buClr>
              <a:buSzPts val="1100"/>
              <a:buFont typeface="Arial"/>
              <a:buNone/>
              <a:tabLst/>
              <a:defRPr/>
            </a:pP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sym typeface="Work Sans"/>
              </a:rPr>
              <a:t>Giải</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sym typeface="Work Sans"/>
              </a:rPr>
              <a:t>các</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sym typeface="Work Sans"/>
              </a:rPr>
              <a:t>câu</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sym typeface="Work Sans"/>
              </a:rPr>
              <a:t>đố</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sym typeface="Work Sans"/>
              </a:rPr>
              <a:t>sau</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sym typeface="Work Sans"/>
              </a:rPr>
              <a:t>bằng</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sym typeface="Work Sans"/>
              </a:rPr>
              <a:t>cách</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sym typeface="Work Sans"/>
              </a:rPr>
              <a:t>vẽ</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sym typeface="Work Sans"/>
              </a:rPr>
              <a:t>hình</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sym typeface="Work Sans"/>
              </a:rPr>
              <a:t>Đội</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sym typeface="Work Sans"/>
              </a:rPr>
              <a:t>nào</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sym typeface="Work Sans"/>
              </a:rPr>
              <a:t>vẽ</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sym typeface="Work Sans"/>
              </a:rPr>
              <a:t>hình</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sym typeface="Work Sans"/>
              </a:rPr>
              <a:t>nhanh</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sym typeface="Work Sans"/>
              </a:rPr>
              <a:t>đẹp</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sym typeface="Work Sans"/>
              </a:rPr>
              <a:t>và</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sym typeface="Work Sans"/>
              </a:rPr>
              <a:t>chính</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sym typeface="Work Sans"/>
              </a:rPr>
              <a:t>xác</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sym typeface="Work Sans"/>
              </a:rPr>
              <a:t>sẽ</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sym typeface="Work Sans"/>
              </a:rPr>
              <a:t>giành</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sym typeface="Work Sans"/>
              </a:rPr>
              <a:t>chiến</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sym typeface="Work Sans"/>
              </a:rPr>
              <a:t>thắng</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sym typeface="Work Sans"/>
              </a:rPr>
              <a:t>.</a:t>
            </a:r>
          </a:p>
        </p:txBody>
      </p:sp>
      <p:pic>
        <p:nvPicPr>
          <p:cNvPr id="8" name="Google Shape;271;p35">
            <a:extLst>
              <a:ext uri="{FF2B5EF4-FFF2-40B4-BE49-F238E27FC236}">
                <a16:creationId xmlns:a16="http://schemas.microsoft.com/office/drawing/2014/main" id="{663B2672-3222-F8A2-9BE2-3ECB66A0F780}"/>
              </a:ext>
            </a:extLst>
          </p:cNvPr>
          <p:cNvPicPr preferRelativeResize="0"/>
          <p:nvPr/>
        </p:nvPicPr>
        <p:blipFill rotWithShape="1">
          <a:blip r:embed="rId4">
            <a:alphaModFix/>
          </a:blip>
          <a:srcRect r="29819"/>
          <a:stretch/>
        </p:blipFill>
        <p:spPr>
          <a:xfrm>
            <a:off x="5799508" y="2734150"/>
            <a:ext cx="3172968" cy="3168600"/>
          </a:xfrm>
          <a:prstGeom prst="ellipse">
            <a:avLst/>
          </a:prstGeom>
          <a:noFill/>
          <a:ln w="76200" cap="flat" cmpd="sng">
            <a:solidFill>
              <a:srgbClr val="FFFFFF"/>
            </a:solidFill>
            <a:prstDash val="solid"/>
            <a:round/>
            <a:headEnd type="none" w="sm" len="sm"/>
            <a:tailEnd type="none" w="sm" len="sm"/>
          </a:ln>
          <a:effectLst>
            <a:outerShdw blurRad="57150" dist="19050" dir="4800000" algn="bl" rotWithShape="0">
              <a:srgbClr val="612C28">
                <a:alpha val="80000"/>
              </a:srgbClr>
            </a:outerShdw>
          </a:effectLst>
        </p:spPr>
      </p:pic>
      <p:pic>
        <p:nvPicPr>
          <p:cNvPr id="9" name="Picture 8">
            <a:extLst>
              <a:ext uri="{FF2B5EF4-FFF2-40B4-BE49-F238E27FC236}">
                <a16:creationId xmlns:a16="http://schemas.microsoft.com/office/drawing/2014/main" id="{5E6A0836-041E-3DEE-56B1-584C25E7AA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0397" y="2819445"/>
            <a:ext cx="1497835" cy="57024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bg/>
                                          </p:spTgt>
                                        </p:tgtEl>
                                        <p:attrNameLst>
                                          <p:attrName>style.visibility</p:attrName>
                                        </p:attrNameLst>
                                      </p:cBhvr>
                                      <p:to>
                                        <p:strVal val="visible"/>
                                      </p:to>
                                    </p:set>
                                    <p:animEffect transition="in" filter="fade">
                                      <p:cBhvr>
                                        <p:cTn id="15" dur="500"/>
                                        <p:tgtEl>
                                          <p:spTgt spid="7">
                                            <p:bg/>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fade">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5" name="Oval 4">
            <a:extLst>
              <a:ext uri="{FF2B5EF4-FFF2-40B4-BE49-F238E27FC236}">
                <a16:creationId xmlns:a16="http://schemas.microsoft.com/office/drawing/2014/main" id="{CCC5A51D-481A-2EB4-2DF5-453897443022}"/>
              </a:ext>
            </a:extLst>
          </p:cNvPr>
          <p:cNvSpPr/>
          <p:nvPr/>
        </p:nvSpPr>
        <p:spPr>
          <a:xfrm>
            <a:off x="1364949" y="2619515"/>
            <a:ext cx="616450" cy="616450"/>
          </a:xfrm>
          <a:prstGeom prst="ellipse">
            <a:avLst/>
          </a:prstGeom>
          <a:solidFill>
            <a:srgbClr val="513E6B"/>
          </a:solidFill>
          <a:ln w="25400" cap="flat" cmpd="sng" algn="ctr">
            <a:solidFill>
              <a:srgbClr val="513E6B">
                <a:lumMod val="50000"/>
              </a:srgbClr>
            </a:solidFill>
            <a:prstDash val="solid"/>
          </a:ln>
          <a:effectLst/>
          <a:scene3d>
            <a:camera prst="orthographicFront"/>
            <a:lightRig rig="threePt" dir="t"/>
          </a:scene3d>
          <a:sp3d>
            <a:bevelT w="165100" prst="coolSlan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rPr>
              <a:t>1</a:t>
            </a:r>
          </a:p>
        </p:txBody>
      </p:sp>
      <p:sp>
        <p:nvSpPr>
          <p:cNvPr id="6" name="Rectangle 5">
            <a:extLst>
              <a:ext uri="{FF2B5EF4-FFF2-40B4-BE49-F238E27FC236}">
                <a16:creationId xmlns:a16="http://schemas.microsoft.com/office/drawing/2014/main" id="{1E016E85-5BE0-BCF1-4B0A-4AC1A6E4309C}"/>
              </a:ext>
            </a:extLst>
          </p:cNvPr>
          <p:cNvSpPr/>
          <p:nvPr/>
        </p:nvSpPr>
        <p:spPr>
          <a:xfrm>
            <a:off x="2109825" y="2419908"/>
            <a:ext cx="5532634" cy="950325"/>
          </a:xfrm>
          <a:prstGeom prst="rect">
            <a:avLst/>
          </a:prstGeom>
        </p:spPr>
        <p:txBody>
          <a:bodyPr wrap="square">
            <a:spAutoFit/>
          </a:bodyPr>
          <a:lstStyle/>
          <a:p>
            <a:pPr lvl="0">
              <a:lnSpc>
                <a:spcPct val="150000"/>
              </a:lnSpc>
              <a:buClrTx/>
            </a:pPr>
            <a:r>
              <a:rPr lang="vi-VN" sz="2000">
                <a:solidFill>
                  <a:sysClr val="windowText" lastClr="000000"/>
                </a:solidFill>
                <a:latin typeface="UTM Avo" panose="02040603050506020204" pitchFamily="18" charset="0"/>
              </a:rPr>
              <a:t>Quả gì mà ở trên cao. Không phải giếng đ</a:t>
            </a:r>
            <a:r>
              <a:rPr lang="en-US" sz="2000">
                <a:solidFill>
                  <a:sysClr val="windowText" lastClr="000000"/>
                </a:solidFill>
                <a:latin typeface="UTM Avo" panose="02040603050506020204" pitchFamily="18" charset="0"/>
              </a:rPr>
              <a:t>à</a:t>
            </a:r>
            <a:r>
              <a:rPr lang="vi-VN" sz="2000">
                <a:solidFill>
                  <a:sysClr val="windowText" lastClr="000000"/>
                </a:solidFill>
                <a:latin typeface="UTM Avo" panose="02040603050506020204" pitchFamily="18" charset="0"/>
              </a:rPr>
              <a:t>o, mà có nước trong?</a:t>
            </a:r>
            <a:endParaRPr lang="vi-VN" sz="2000" dirty="0">
              <a:solidFill>
                <a:sysClr val="windowText" lastClr="000000"/>
              </a:solidFill>
              <a:latin typeface="UTM Avo" panose="02040603050506020204" pitchFamily="18" charset="0"/>
            </a:endParaRPr>
          </a:p>
        </p:txBody>
      </p:sp>
      <p:sp>
        <p:nvSpPr>
          <p:cNvPr id="7" name="Oval 6">
            <a:extLst>
              <a:ext uri="{FF2B5EF4-FFF2-40B4-BE49-F238E27FC236}">
                <a16:creationId xmlns:a16="http://schemas.microsoft.com/office/drawing/2014/main" id="{47A673F7-B3FF-0F1F-8895-7A62BC3CCB21}"/>
              </a:ext>
            </a:extLst>
          </p:cNvPr>
          <p:cNvSpPr/>
          <p:nvPr/>
        </p:nvSpPr>
        <p:spPr>
          <a:xfrm>
            <a:off x="1305526" y="3934588"/>
            <a:ext cx="616450" cy="616450"/>
          </a:xfrm>
          <a:prstGeom prst="ellipse">
            <a:avLst/>
          </a:prstGeom>
          <a:solidFill>
            <a:srgbClr val="FFEDAA">
              <a:lumMod val="50000"/>
            </a:srgbClr>
          </a:solidFill>
          <a:ln w="25400" cap="flat" cmpd="sng" algn="ctr">
            <a:solidFill>
              <a:srgbClr val="F7D248">
                <a:lumMod val="50000"/>
              </a:srgbClr>
            </a:solidFill>
            <a:prstDash val="solid"/>
          </a:ln>
          <a:effectLst/>
          <a:scene3d>
            <a:camera prst="orthographicFront"/>
            <a:lightRig rig="threePt" dir="t"/>
          </a:scene3d>
          <a:sp3d>
            <a:bevelT w="165100" prst="coolSlan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rPr>
              <a:t>2</a:t>
            </a:r>
          </a:p>
        </p:txBody>
      </p:sp>
      <p:sp>
        <p:nvSpPr>
          <p:cNvPr id="8" name="Rectangle 7">
            <a:extLst>
              <a:ext uri="{FF2B5EF4-FFF2-40B4-BE49-F238E27FC236}">
                <a16:creationId xmlns:a16="http://schemas.microsoft.com/office/drawing/2014/main" id="{D941955C-E915-3CB8-1B8A-00FDF3874C50}"/>
              </a:ext>
            </a:extLst>
          </p:cNvPr>
          <p:cNvSpPr/>
          <p:nvPr/>
        </p:nvSpPr>
        <p:spPr>
          <a:xfrm>
            <a:off x="2050402" y="3734981"/>
            <a:ext cx="4791832" cy="950325"/>
          </a:xfrm>
          <a:prstGeom prst="rect">
            <a:avLst/>
          </a:prstGeom>
        </p:spPr>
        <p:txBody>
          <a:bodyPr wrap="square">
            <a:spAutoFit/>
          </a:bodyPr>
          <a:lstStyle/>
          <a:p>
            <a:pPr lvl="0">
              <a:lnSpc>
                <a:spcPct val="150000"/>
              </a:lnSpc>
              <a:buClrTx/>
            </a:pPr>
            <a:r>
              <a:rPr lang="vi-VN" sz="2000" dirty="0">
                <a:solidFill>
                  <a:sysClr val="windowText" lastClr="000000"/>
                </a:solidFill>
                <a:latin typeface="UTM Avo" panose="02040603050506020204" pitchFamily="18" charset="0"/>
              </a:rPr>
              <a:t>Quả gì ruột đỏ. Lấm tấm hạt đen. Mời bạn </a:t>
            </a:r>
            <a:r>
              <a:rPr lang="vi-VN" sz="2000">
                <a:solidFill>
                  <a:sysClr val="windowText" lastClr="000000"/>
                </a:solidFill>
                <a:latin typeface="UTM Avo" panose="02040603050506020204" pitchFamily="18" charset="0"/>
              </a:rPr>
              <a:t>nếm </a:t>
            </a:r>
            <a:r>
              <a:rPr lang="en-US" sz="2000">
                <a:solidFill>
                  <a:sysClr val="windowText" lastClr="000000"/>
                </a:solidFill>
                <a:latin typeface="UTM Avo" panose="02040603050506020204" pitchFamily="18" charset="0"/>
              </a:rPr>
              <a:t>xem </a:t>
            </a:r>
            <a:r>
              <a:rPr lang="vi-VN" sz="2000">
                <a:solidFill>
                  <a:sysClr val="windowText" lastClr="000000"/>
                </a:solidFill>
                <a:latin typeface="UTM Avo" panose="02040603050506020204" pitchFamily="18" charset="0"/>
              </a:rPr>
              <a:t>ơi </a:t>
            </a:r>
            <a:r>
              <a:rPr lang="vi-VN" sz="2000" dirty="0">
                <a:solidFill>
                  <a:sysClr val="windowText" lastClr="000000"/>
                </a:solidFill>
                <a:latin typeface="UTM Avo" panose="02040603050506020204" pitchFamily="18" charset="0"/>
              </a:rPr>
              <a:t>ngọt là ngọt?</a:t>
            </a:r>
          </a:p>
        </p:txBody>
      </p:sp>
      <p:sp>
        <p:nvSpPr>
          <p:cNvPr id="9" name="Oval 8">
            <a:extLst>
              <a:ext uri="{FF2B5EF4-FFF2-40B4-BE49-F238E27FC236}">
                <a16:creationId xmlns:a16="http://schemas.microsoft.com/office/drawing/2014/main" id="{F286E75B-561F-2FAD-42A3-139BC3B13EFF}"/>
              </a:ext>
            </a:extLst>
          </p:cNvPr>
          <p:cNvSpPr/>
          <p:nvPr/>
        </p:nvSpPr>
        <p:spPr>
          <a:xfrm>
            <a:off x="1305526" y="5425650"/>
            <a:ext cx="616450" cy="616450"/>
          </a:xfrm>
          <a:prstGeom prst="ellipse">
            <a:avLst/>
          </a:prstGeom>
          <a:solidFill>
            <a:srgbClr val="89C75F">
              <a:lumMod val="75000"/>
            </a:srgbClr>
          </a:solidFill>
          <a:ln w="25400" cap="flat" cmpd="sng" algn="ctr">
            <a:solidFill>
              <a:srgbClr val="89C75F">
                <a:lumMod val="50000"/>
              </a:srgbClr>
            </a:solidFill>
            <a:prstDash val="solid"/>
          </a:ln>
          <a:effectLst/>
          <a:scene3d>
            <a:camera prst="orthographicFront"/>
            <a:lightRig rig="threePt" dir="t"/>
          </a:scene3d>
          <a:sp3d>
            <a:bevelT w="165100" prst="coolSlan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rPr>
              <a:t>3</a:t>
            </a:r>
          </a:p>
        </p:txBody>
      </p:sp>
      <p:sp>
        <p:nvSpPr>
          <p:cNvPr id="10" name="Rectangle 9">
            <a:extLst>
              <a:ext uri="{FF2B5EF4-FFF2-40B4-BE49-F238E27FC236}">
                <a16:creationId xmlns:a16="http://schemas.microsoft.com/office/drawing/2014/main" id="{C1F3E076-C6E5-811E-9201-F4F1CCC633F4}"/>
              </a:ext>
            </a:extLst>
          </p:cNvPr>
          <p:cNvSpPr/>
          <p:nvPr/>
        </p:nvSpPr>
        <p:spPr>
          <a:xfrm>
            <a:off x="2042104" y="5258713"/>
            <a:ext cx="4988103" cy="950325"/>
          </a:xfrm>
          <a:prstGeom prst="rect">
            <a:avLst/>
          </a:prstGeom>
        </p:spPr>
        <p:txBody>
          <a:bodyPr wrap="square">
            <a:spAutoFit/>
          </a:bodyPr>
          <a:lstStyle/>
          <a:p>
            <a:pPr lvl="0">
              <a:lnSpc>
                <a:spcPct val="150000"/>
              </a:lnSpc>
              <a:buClrTx/>
            </a:pPr>
            <a:r>
              <a:rPr lang="vi-VN" sz="2000" dirty="0">
                <a:solidFill>
                  <a:sysClr val="windowText" lastClr="000000"/>
                </a:solidFill>
                <a:latin typeface="UTM Avo" panose="02040603050506020204" pitchFamily="18" charset="0"/>
              </a:rPr>
              <a:t>Quả gì thường ở </a:t>
            </a:r>
            <a:r>
              <a:rPr lang="vi-VN" sz="2000">
                <a:solidFill>
                  <a:sysClr val="windowText" lastClr="000000"/>
                </a:solidFill>
                <a:latin typeface="UTM Avo" panose="02040603050506020204" pitchFamily="18" charset="0"/>
              </a:rPr>
              <a:t>trên gi</a:t>
            </a:r>
            <a:r>
              <a:rPr lang="en-US" sz="2000">
                <a:solidFill>
                  <a:sysClr val="windowText" lastClr="000000"/>
                </a:solidFill>
                <a:latin typeface="UTM Avo" panose="02040603050506020204" pitchFamily="18" charset="0"/>
              </a:rPr>
              <a:t>à</a:t>
            </a:r>
            <a:r>
              <a:rPr lang="vi-VN" sz="2000">
                <a:solidFill>
                  <a:sysClr val="windowText" lastClr="000000"/>
                </a:solidFill>
                <a:latin typeface="UTM Avo" panose="02040603050506020204" pitchFamily="18" charset="0"/>
              </a:rPr>
              <a:t>n</a:t>
            </a:r>
            <a:r>
              <a:rPr lang="vi-VN" sz="2000" dirty="0">
                <a:solidFill>
                  <a:sysClr val="windowText" lastClr="000000"/>
                </a:solidFill>
                <a:latin typeface="UTM Avo" panose="02040603050506020204" pitchFamily="18" charset="0"/>
              </a:rPr>
              <a:t>. Từng chùm chín mọng mang toàn chữ O?</a:t>
            </a:r>
          </a:p>
        </p:txBody>
      </p:sp>
      <p:pic>
        <p:nvPicPr>
          <p:cNvPr id="11" name="Picture 10">
            <a:extLst>
              <a:ext uri="{FF2B5EF4-FFF2-40B4-BE49-F238E27FC236}">
                <a16:creationId xmlns:a16="http://schemas.microsoft.com/office/drawing/2014/main" id="{62593690-92ED-D830-0BEE-9B4BA78BB2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15866" y="2391005"/>
            <a:ext cx="1533723" cy="1366036"/>
          </a:xfrm>
          <a:prstGeom prst="rect">
            <a:avLst/>
          </a:prstGeom>
        </p:spPr>
      </p:pic>
      <p:sp>
        <p:nvSpPr>
          <p:cNvPr id="19" name="Right Arrow 20">
            <a:extLst>
              <a:ext uri="{FF2B5EF4-FFF2-40B4-BE49-F238E27FC236}">
                <a16:creationId xmlns:a16="http://schemas.microsoft.com/office/drawing/2014/main" id="{32098EE0-C27D-A6FF-BF72-5103F6433019}"/>
              </a:ext>
            </a:extLst>
          </p:cNvPr>
          <p:cNvSpPr/>
          <p:nvPr/>
        </p:nvSpPr>
        <p:spPr>
          <a:xfrm>
            <a:off x="4982769" y="3398564"/>
            <a:ext cx="421241" cy="208618"/>
          </a:xfrm>
          <a:prstGeom prst="rightArrow">
            <a:avLst/>
          </a:prstGeom>
          <a:solidFill>
            <a:srgbClr val="C00000"/>
          </a:solidFill>
          <a:ln w="254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UTM Avo" panose="02040603050506020204" pitchFamily="18" charset="0"/>
              <a:ea typeface="+mn-ea"/>
              <a:cs typeface="+mn-cs"/>
            </a:endParaRPr>
          </a:p>
        </p:txBody>
      </p:sp>
      <p:sp>
        <p:nvSpPr>
          <p:cNvPr id="20" name="TextBox 19">
            <a:extLst>
              <a:ext uri="{FF2B5EF4-FFF2-40B4-BE49-F238E27FC236}">
                <a16:creationId xmlns:a16="http://schemas.microsoft.com/office/drawing/2014/main" id="{D754CE55-AD1E-DC3D-B9E6-E0AD60460444}"/>
              </a:ext>
            </a:extLst>
          </p:cNvPr>
          <p:cNvSpPr txBox="1"/>
          <p:nvPr/>
        </p:nvSpPr>
        <p:spPr>
          <a:xfrm>
            <a:off x="5568396" y="3309231"/>
            <a:ext cx="1701844" cy="41508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Quả</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dừa</a:t>
            </a:r>
            <a:endPar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1" name="Right Arrow 22">
            <a:extLst>
              <a:ext uri="{FF2B5EF4-FFF2-40B4-BE49-F238E27FC236}">
                <a16:creationId xmlns:a16="http://schemas.microsoft.com/office/drawing/2014/main" id="{F654E872-E089-531E-A558-551CDBB89CF5}"/>
              </a:ext>
            </a:extLst>
          </p:cNvPr>
          <p:cNvSpPr/>
          <p:nvPr/>
        </p:nvSpPr>
        <p:spPr>
          <a:xfrm>
            <a:off x="5040183" y="6266805"/>
            <a:ext cx="421241" cy="208618"/>
          </a:xfrm>
          <a:prstGeom prst="rightArrow">
            <a:avLst/>
          </a:prstGeom>
          <a:solidFill>
            <a:srgbClr val="C00000"/>
          </a:solidFill>
          <a:ln w="254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UTM Avo" panose="02040603050506020204" pitchFamily="18" charset="0"/>
              <a:ea typeface="+mn-ea"/>
              <a:cs typeface="+mn-cs"/>
            </a:endParaRPr>
          </a:p>
        </p:txBody>
      </p:sp>
      <p:sp>
        <p:nvSpPr>
          <p:cNvPr id="22" name="Right Arrow 23">
            <a:extLst>
              <a:ext uri="{FF2B5EF4-FFF2-40B4-BE49-F238E27FC236}">
                <a16:creationId xmlns:a16="http://schemas.microsoft.com/office/drawing/2014/main" id="{32077378-B0C9-6EB5-0978-85D1FB1CB56C}"/>
              </a:ext>
            </a:extLst>
          </p:cNvPr>
          <p:cNvSpPr/>
          <p:nvPr/>
        </p:nvSpPr>
        <p:spPr>
          <a:xfrm>
            <a:off x="4982769" y="4726100"/>
            <a:ext cx="421241" cy="208618"/>
          </a:xfrm>
          <a:prstGeom prst="rightArrow">
            <a:avLst/>
          </a:prstGeom>
          <a:solidFill>
            <a:srgbClr val="C00000"/>
          </a:solidFill>
          <a:ln w="254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UTM Avo" panose="02040603050506020204" pitchFamily="18" charset="0"/>
              <a:ea typeface="+mn-ea"/>
              <a:cs typeface="+mn-cs"/>
            </a:endParaRPr>
          </a:p>
        </p:txBody>
      </p:sp>
      <p:sp>
        <p:nvSpPr>
          <p:cNvPr id="34" name="TextBox 33">
            <a:extLst>
              <a:ext uri="{FF2B5EF4-FFF2-40B4-BE49-F238E27FC236}">
                <a16:creationId xmlns:a16="http://schemas.microsoft.com/office/drawing/2014/main" id="{ABB965C6-62AD-8AD8-87B9-E0EE2847DD0C}"/>
              </a:ext>
            </a:extLst>
          </p:cNvPr>
          <p:cNvSpPr txBox="1"/>
          <p:nvPr/>
        </p:nvSpPr>
        <p:spPr>
          <a:xfrm>
            <a:off x="5435609" y="4629665"/>
            <a:ext cx="2206850"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Quả</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dưa</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hấu</a:t>
            </a:r>
            <a:endPar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5" name="TextBox 34">
            <a:extLst>
              <a:ext uri="{FF2B5EF4-FFF2-40B4-BE49-F238E27FC236}">
                <a16:creationId xmlns:a16="http://schemas.microsoft.com/office/drawing/2014/main" id="{C8806FC5-AC05-939F-4155-E619A0D02194}"/>
              </a:ext>
            </a:extLst>
          </p:cNvPr>
          <p:cNvSpPr txBox="1"/>
          <p:nvPr/>
        </p:nvSpPr>
        <p:spPr>
          <a:xfrm>
            <a:off x="5589850" y="6171059"/>
            <a:ext cx="1701844" cy="41508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Quả</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nho</a:t>
            </a:r>
            <a:endPar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pic>
        <p:nvPicPr>
          <p:cNvPr id="36" name="Picture 35">
            <a:extLst>
              <a:ext uri="{FF2B5EF4-FFF2-40B4-BE49-F238E27FC236}">
                <a16:creationId xmlns:a16="http://schemas.microsoft.com/office/drawing/2014/main" id="{81093037-4D7C-09B3-0B1F-B041FCBFDD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1619" y="3429000"/>
            <a:ext cx="2175181" cy="2175181"/>
          </a:xfrm>
          <a:prstGeom prst="rect">
            <a:avLst/>
          </a:prstGeom>
        </p:spPr>
      </p:pic>
      <p:pic>
        <p:nvPicPr>
          <p:cNvPr id="37" name="Picture 36">
            <a:extLst>
              <a:ext uri="{FF2B5EF4-FFF2-40B4-BE49-F238E27FC236}">
                <a16:creationId xmlns:a16="http://schemas.microsoft.com/office/drawing/2014/main" id="{540F3C28-2A22-FD09-EE88-C8F6EFF1B2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589861">
            <a:off x="7714562" y="5159023"/>
            <a:ext cx="1856589" cy="1856589"/>
          </a:xfrm>
          <a:prstGeom prst="rect">
            <a:avLst/>
          </a:prstGeom>
        </p:spPr>
      </p:pic>
      <p:sp>
        <p:nvSpPr>
          <p:cNvPr id="38" name="Google Shape;269;p35">
            <a:extLst>
              <a:ext uri="{FF2B5EF4-FFF2-40B4-BE49-F238E27FC236}">
                <a16:creationId xmlns:a16="http://schemas.microsoft.com/office/drawing/2014/main" id="{4B1BBB91-982C-8266-B9BB-FFA116742332}"/>
              </a:ext>
            </a:extLst>
          </p:cNvPr>
          <p:cNvSpPr txBox="1">
            <a:spLocks/>
          </p:cNvSpPr>
          <p:nvPr/>
        </p:nvSpPr>
        <p:spPr>
          <a:xfrm>
            <a:off x="3453101" y="1697421"/>
            <a:ext cx="4692813" cy="713434"/>
          </a:xfrm>
          <a:prstGeom prst="rect">
            <a:avLst/>
          </a:prstGeom>
          <a:noFill/>
          <a:ln>
            <a:noFill/>
          </a:ln>
        </p:spPr>
        <p:txBody>
          <a:bodyPr spcFirstLastPara="1" wrap="square" lIns="91425"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4000"/>
              <a:buFont typeface="Chelsea Market"/>
              <a:buNone/>
              <a:defRPr sz="4000" b="0" i="0" u="none" strike="noStrike" cap="none">
                <a:solidFill>
                  <a:schemeClr val="dk2"/>
                </a:solidFill>
                <a:latin typeface="Chelsea Market"/>
                <a:ea typeface="Chelsea Market"/>
                <a:cs typeface="Chelsea Market"/>
                <a:sym typeface="Chelsea Market"/>
              </a:defRPr>
            </a:lvl1pPr>
            <a:lvl2pPr marR="0" lvl="1" algn="l" rtl="0">
              <a:lnSpc>
                <a:spcPct val="100000"/>
              </a:lnSpc>
              <a:spcBef>
                <a:spcPts val="0"/>
              </a:spcBef>
              <a:spcAft>
                <a:spcPts val="0"/>
              </a:spcAft>
              <a:buClr>
                <a:schemeClr val="dk2"/>
              </a:buClr>
              <a:buSzPts val="3800"/>
              <a:buFont typeface="Coiny"/>
              <a:buNone/>
              <a:defRPr sz="3800" b="0" i="0" u="none" strike="noStrike" cap="none">
                <a:solidFill>
                  <a:schemeClr val="dk2"/>
                </a:solidFill>
                <a:latin typeface="Coiny"/>
                <a:ea typeface="Coiny"/>
                <a:cs typeface="Coiny"/>
                <a:sym typeface="Coiny"/>
              </a:defRPr>
            </a:lvl2pPr>
            <a:lvl3pPr marR="0" lvl="2" algn="l" rtl="0">
              <a:lnSpc>
                <a:spcPct val="100000"/>
              </a:lnSpc>
              <a:spcBef>
                <a:spcPts val="0"/>
              </a:spcBef>
              <a:spcAft>
                <a:spcPts val="0"/>
              </a:spcAft>
              <a:buClr>
                <a:schemeClr val="dk2"/>
              </a:buClr>
              <a:buSzPts val="3800"/>
              <a:buFont typeface="Coiny"/>
              <a:buNone/>
              <a:defRPr sz="3800" b="0" i="0" u="none" strike="noStrike" cap="none">
                <a:solidFill>
                  <a:schemeClr val="dk2"/>
                </a:solidFill>
                <a:latin typeface="Coiny"/>
                <a:ea typeface="Coiny"/>
                <a:cs typeface="Coiny"/>
                <a:sym typeface="Coiny"/>
              </a:defRPr>
            </a:lvl3pPr>
            <a:lvl4pPr marR="0" lvl="3" algn="l" rtl="0">
              <a:lnSpc>
                <a:spcPct val="100000"/>
              </a:lnSpc>
              <a:spcBef>
                <a:spcPts val="0"/>
              </a:spcBef>
              <a:spcAft>
                <a:spcPts val="0"/>
              </a:spcAft>
              <a:buClr>
                <a:schemeClr val="dk2"/>
              </a:buClr>
              <a:buSzPts val="3800"/>
              <a:buFont typeface="Coiny"/>
              <a:buNone/>
              <a:defRPr sz="3800" b="0" i="0" u="none" strike="noStrike" cap="none">
                <a:solidFill>
                  <a:schemeClr val="dk2"/>
                </a:solidFill>
                <a:latin typeface="Coiny"/>
                <a:ea typeface="Coiny"/>
                <a:cs typeface="Coiny"/>
                <a:sym typeface="Coiny"/>
              </a:defRPr>
            </a:lvl4pPr>
            <a:lvl5pPr marR="0" lvl="4" algn="l" rtl="0">
              <a:lnSpc>
                <a:spcPct val="100000"/>
              </a:lnSpc>
              <a:spcBef>
                <a:spcPts val="0"/>
              </a:spcBef>
              <a:spcAft>
                <a:spcPts val="0"/>
              </a:spcAft>
              <a:buClr>
                <a:schemeClr val="dk2"/>
              </a:buClr>
              <a:buSzPts val="3800"/>
              <a:buFont typeface="Coiny"/>
              <a:buNone/>
              <a:defRPr sz="3800" b="0" i="0" u="none" strike="noStrike" cap="none">
                <a:solidFill>
                  <a:schemeClr val="dk2"/>
                </a:solidFill>
                <a:latin typeface="Coiny"/>
                <a:ea typeface="Coiny"/>
                <a:cs typeface="Coiny"/>
                <a:sym typeface="Coiny"/>
              </a:defRPr>
            </a:lvl5pPr>
            <a:lvl6pPr marR="0" lvl="5" algn="l" rtl="0">
              <a:lnSpc>
                <a:spcPct val="100000"/>
              </a:lnSpc>
              <a:spcBef>
                <a:spcPts val="0"/>
              </a:spcBef>
              <a:spcAft>
                <a:spcPts val="0"/>
              </a:spcAft>
              <a:buClr>
                <a:schemeClr val="dk2"/>
              </a:buClr>
              <a:buSzPts val="3800"/>
              <a:buFont typeface="Coiny"/>
              <a:buNone/>
              <a:defRPr sz="3800" b="0" i="0" u="none" strike="noStrike" cap="none">
                <a:solidFill>
                  <a:schemeClr val="dk2"/>
                </a:solidFill>
                <a:latin typeface="Coiny"/>
                <a:ea typeface="Coiny"/>
                <a:cs typeface="Coiny"/>
                <a:sym typeface="Coiny"/>
              </a:defRPr>
            </a:lvl6pPr>
            <a:lvl7pPr marR="0" lvl="6" algn="l" rtl="0">
              <a:lnSpc>
                <a:spcPct val="100000"/>
              </a:lnSpc>
              <a:spcBef>
                <a:spcPts val="0"/>
              </a:spcBef>
              <a:spcAft>
                <a:spcPts val="0"/>
              </a:spcAft>
              <a:buClr>
                <a:schemeClr val="dk2"/>
              </a:buClr>
              <a:buSzPts val="3800"/>
              <a:buFont typeface="Coiny"/>
              <a:buNone/>
              <a:defRPr sz="3800" b="0" i="0" u="none" strike="noStrike" cap="none">
                <a:solidFill>
                  <a:schemeClr val="dk2"/>
                </a:solidFill>
                <a:latin typeface="Coiny"/>
                <a:ea typeface="Coiny"/>
                <a:cs typeface="Coiny"/>
                <a:sym typeface="Coiny"/>
              </a:defRPr>
            </a:lvl7pPr>
            <a:lvl8pPr marR="0" lvl="7" algn="l" rtl="0">
              <a:lnSpc>
                <a:spcPct val="100000"/>
              </a:lnSpc>
              <a:spcBef>
                <a:spcPts val="0"/>
              </a:spcBef>
              <a:spcAft>
                <a:spcPts val="0"/>
              </a:spcAft>
              <a:buClr>
                <a:schemeClr val="dk2"/>
              </a:buClr>
              <a:buSzPts val="3800"/>
              <a:buFont typeface="Coiny"/>
              <a:buNone/>
              <a:defRPr sz="3800" b="0" i="0" u="none" strike="noStrike" cap="none">
                <a:solidFill>
                  <a:schemeClr val="dk2"/>
                </a:solidFill>
                <a:latin typeface="Coiny"/>
                <a:ea typeface="Coiny"/>
                <a:cs typeface="Coiny"/>
                <a:sym typeface="Coiny"/>
              </a:defRPr>
            </a:lvl8pPr>
            <a:lvl9pPr marR="0" lvl="8" algn="l" rtl="0">
              <a:lnSpc>
                <a:spcPct val="100000"/>
              </a:lnSpc>
              <a:spcBef>
                <a:spcPts val="0"/>
              </a:spcBef>
              <a:spcAft>
                <a:spcPts val="0"/>
              </a:spcAft>
              <a:buClr>
                <a:schemeClr val="dk2"/>
              </a:buClr>
              <a:buSzPts val="3800"/>
              <a:buFont typeface="Coiny"/>
              <a:buNone/>
              <a:defRPr sz="3800" b="0" i="0" u="none" strike="noStrike" cap="none">
                <a:solidFill>
                  <a:schemeClr val="dk2"/>
                </a:solidFill>
                <a:latin typeface="Coiny"/>
                <a:ea typeface="Coiny"/>
                <a:cs typeface="Coiny"/>
                <a:sym typeface="Coiny"/>
              </a:defRPr>
            </a:lvl9pPr>
          </a:lstStyle>
          <a:p>
            <a:pPr marL="0" marR="0" lvl="0" indent="0" algn="l" defTabSz="914400" rtl="0" eaLnBrk="1" fontAlgn="auto" latinLnBrk="0" hangingPunct="1">
              <a:lnSpc>
                <a:spcPct val="100000"/>
              </a:lnSpc>
              <a:spcBef>
                <a:spcPts val="0"/>
              </a:spcBef>
              <a:spcAft>
                <a:spcPts val="0"/>
              </a:spcAft>
              <a:buClr>
                <a:srgbClr val="E95D68"/>
              </a:buClr>
              <a:buSzPts val="4000"/>
              <a:buFont typeface="Chelsea Market"/>
              <a:buNone/>
              <a:tabLst/>
              <a:defRPr/>
            </a:pPr>
            <a:r>
              <a:rPr kumimoji="0" lang="vi-VN" sz="2800" b="1" i="0" u="none" strike="noStrike" kern="0" cap="none" spc="0" normalizeH="0" baseline="0" noProof="0">
                <a:ln>
                  <a:noFill/>
                </a:ln>
                <a:solidFill>
                  <a:srgbClr val="E95D68"/>
                </a:solidFill>
                <a:effectLst/>
                <a:uLnTx/>
                <a:uFillTx/>
                <a:latin typeface="UTM Avo" panose="02040603050506020204" pitchFamily="18" charset="0"/>
                <a:sym typeface="Chelsea Market"/>
              </a:rPr>
              <a:t>Trò chơi “Đố hoa quả”</a:t>
            </a:r>
            <a:endParaRPr kumimoji="0" lang="vi-VN" sz="2800" b="1" i="0" u="none" strike="noStrike" kern="0" cap="none" spc="0" normalizeH="0" baseline="0" noProof="0" dirty="0">
              <a:ln>
                <a:noFill/>
              </a:ln>
              <a:solidFill>
                <a:srgbClr val="E95D68"/>
              </a:solidFill>
              <a:effectLst/>
              <a:uLnTx/>
              <a:uFillTx/>
              <a:latin typeface="UTM Avo" panose="02040603050506020204" pitchFamily="18" charset="0"/>
              <a:sym typeface="Chelsea Market"/>
            </a:endParaRPr>
          </a:p>
        </p:txBody>
      </p:sp>
    </p:spTree>
    <p:extLst>
      <p:ext uri="{BB962C8B-B14F-4D97-AF65-F5344CB8AC3E}">
        <p14:creationId xmlns:p14="http://schemas.microsoft.com/office/powerpoint/2010/main" val="428965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250"/>
                                        <p:tgtEl>
                                          <p:spTgt spid="19"/>
                                        </p:tgtEl>
                                      </p:cBhvr>
                                    </p:animEffect>
                                  </p:childTnLst>
                                </p:cTn>
                              </p:par>
                              <p:par>
                                <p:cTn id="32" presetID="42"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anim calcmode="lin" valueType="num">
                                      <p:cBhvr>
                                        <p:cTn id="35" dur="500" fill="hold"/>
                                        <p:tgtEl>
                                          <p:spTgt spid="20"/>
                                        </p:tgtEl>
                                        <p:attrNameLst>
                                          <p:attrName>ppt_x</p:attrName>
                                        </p:attrNameLst>
                                      </p:cBhvr>
                                      <p:tavLst>
                                        <p:tav tm="0">
                                          <p:val>
                                            <p:strVal val="#ppt_x"/>
                                          </p:val>
                                        </p:tav>
                                        <p:tav tm="100000">
                                          <p:val>
                                            <p:strVal val="#ppt_x"/>
                                          </p:val>
                                        </p:tav>
                                      </p:tavLst>
                                    </p:anim>
                                    <p:anim calcmode="lin" valueType="num">
                                      <p:cBhvr>
                                        <p:cTn id="36" dur="500" fill="hold"/>
                                        <p:tgtEl>
                                          <p:spTgt spid="20"/>
                                        </p:tgtEl>
                                        <p:attrNameLst>
                                          <p:attrName>ppt_y</p:attrName>
                                        </p:attrNameLst>
                                      </p:cBhvr>
                                      <p:tavLst>
                                        <p:tav tm="0">
                                          <p:val>
                                            <p:strVal val="#ppt_y+.1"/>
                                          </p:val>
                                        </p:tav>
                                        <p:tav tm="100000">
                                          <p:val>
                                            <p:strVal val="#ppt_y"/>
                                          </p:val>
                                        </p:tav>
                                      </p:tavLst>
                                    </p:anim>
                                  </p:childTnLst>
                                </p:cTn>
                              </p:par>
                              <p:par>
                                <p:cTn id="37" presetID="10"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left)">
                                      <p:cBhvr>
                                        <p:cTn id="44" dur="250"/>
                                        <p:tgtEl>
                                          <p:spTgt spid="22"/>
                                        </p:tgtEl>
                                      </p:cBhvr>
                                    </p:animEffect>
                                  </p:childTnLst>
                                </p:cTn>
                              </p:par>
                              <p:par>
                                <p:cTn id="45" presetID="42" presetClass="entr" presetSubtype="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500"/>
                                        <p:tgtEl>
                                          <p:spTgt spid="34"/>
                                        </p:tgtEl>
                                      </p:cBhvr>
                                    </p:animEffect>
                                    <p:anim calcmode="lin" valueType="num">
                                      <p:cBhvr>
                                        <p:cTn id="48" dur="500" fill="hold"/>
                                        <p:tgtEl>
                                          <p:spTgt spid="34"/>
                                        </p:tgtEl>
                                        <p:attrNameLst>
                                          <p:attrName>ppt_x</p:attrName>
                                        </p:attrNameLst>
                                      </p:cBhvr>
                                      <p:tavLst>
                                        <p:tav tm="0">
                                          <p:val>
                                            <p:strVal val="#ppt_x"/>
                                          </p:val>
                                        </p:tav>
                                        <p:tav tm="100000">
                                          <p:val>
                                            <p:strVal val="#ppt_x"/>
                                          </p:val>
                                        </p:tav>
                                      </p:tavLst>
                                    </p:anim>
                                    <p:anim calcmode="lin" valueType="num">
                                      <p:cBhvr>
                                        <p:cTn id="49" dur="500" fill="hold"/>
                                        <p:tgtEl>
                                          <p:spTgt spid="34"/>
                                        </p:tgtEl>
                                        <p:attrNameLst>
                                          <p:attrName>ppt_y</p:attrName>
                                        </p:attrNameLst>
                                      </p:cBhvr>
                                      <p:tavLst>
                                        <p:tav tm="0">
                                          <p:val>
                                            <p:strVal val="#ppt_y+.1"/>
                                          </p:val>
                                        </p:tav>
                                        <p:tav tm="100000">
                                          <p:val>
                                            <p:strVal val="#ppt_y"/>
                                          </p:val>
                                        </p:tav>
                                      </p:tavLst>
                                    </p:anim>
                                  </p:childTnLst>
                                </p:cTn>
                              </p:par>
                              <p:par>
                                <p:cTn id="50" presetID="10" presetClass="entr" presetSubtype="0" fill="hold"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left)">
                                      <p:cBhvr>
                                        <p:cTn id="57" dur="500"/>
                                        <p:tgtEl>
                                          <p:spTgt spid="21"/>
                                        </p:tgtEl>
                                      </p:cBhvr>
                                    </p:animEffect>
                                  </p:childTnLst>
                                </p:cTn>
                              </p:par>
                              <p:par>
                                <p:cTn id="58" presetID="42" presetClass="entr" presetSubtype="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500"/>
                                        <p:tgtEl>
                                          <p:spTgt spid="35"/>
                                        </p:tgtEl>
                                      </p:cBhvr>
                                    </p:animEffect>
                                    <p:anim calcmode="lin" valueType="num">
                                      <p:cBhvr>
                                        <p:cTn id="61" dur="500" fill="hold"/>
                                        <p:tgtEl>
                                          <p:spTgt spid="35"/>
                                        </p:tgtEl>
                                        <p:attrNameLst>
                                          <p:attrName>ppt_x</p:attrName>
                                        </p:attrNameLst>
                                      </p:cBhvr>
                                      <p:tavLst>
                                        <p:tav tm="0">
                                          <p:val>
                                            <p:strVal val="#ppt_x"/>
                                          </p:val>
                                        </p:tav>
                                        <p:tav tm="100000">
                                          <p:val>
                                            <p:strVal val="#ppt_x"/>
                                          </p:val>
                                        </p:tav>
                                      </p:tavLst>
                                    </p:anim>
                                    <p:anim calcmode="lin" valueType="num">
                                      <p:cBhvr>
                                        <p:cTn id="62" dur="500" fill="hold"/>
                                        <p:tgtEl>
                                          <p:spTgt spid="35"/>
                                        </p:tgtEl>
                                        <p:attrNameLst>
                                          <p:attrName>ppt_y</p:attrName>
                                        </p:attrNameLst>
                                      </p:cBhvr>
                                      <p:tavLst>
                                        <p:tav tm="0">
                                          <p:val>
                                            <p:strVal val="#ppt_y+.1"/>
                                          </p:val>
                                        </p:tav>
                                        <p:tav tm="100000">
                                          <p:val>
                                            <p:strVal val="#ppt_y"/>
                                          </p:val>
                                        </p:tav>
                                      </p:tavLst>
                                    </p:anim>
                                  </p:childTnLst>
                                </p:cTn>
                              </p:par>
                              <p:par>
                                <p:cTn id="63" presetID="10" presetClass="entr" presetSubtype="0" fill="hold" nodeType="with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animBg="1"/>
      <p:bldP spid="10" grpId="0"/>
      <p:bldP spid="19" grpId="0" animBg="1"/>
      <p:bldP spid="20" grpId="0"/>
      <p:bldP spid="21" grpId="0" animBg="1"/>
      <p:bldP spid="22" grpId="0" animBg="1"/>
      <p:bldP spid="34" grpId="0"/>
      <p:bldP spid="3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455457" y="1215117"/>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6" name="Picture 5">
            <a:extLst>
              <a:ext uri="{FF2B5EF4-FFF2-40B4-BE49-F238E27FC236}">
                <a16:creationId xmlns:a16="http://schemas.microsoft.com/office/drawing/2014/main" id="{7F182F25-FAD1-527F-BEEB-A5DCEBC1E323}"/>
              </a:ext>
            </a:extLst>
          </p:cNvPr>
          <p:cNvPicPr>
            <a:picLocks noChangeAspect="1"/>
          </p:cNvPicPr>
          <p:nvPr/>
        </p:nvPicPr>
        <p:blipFill rotWithShape="1">
          <a:blip r:embed="rId4"/>
          <a:srcRect l="5208" t="48582" r="8088" b="2979"/>
          <a:stretch/>
        </p:blipFill>
        <p:spPr>
          <a:xfrm>
            <a:off x="2295727" y="2728609"/>
            <a:ext cx="6828818" cy="3321941"/>
          </a:xfrm>
          <a:prstGeom prst="rect">
            <a:avLst/>
          </a:prstGeom>
        </p:spPr>
      </p:pic>
      <p:sp>
        <p:nvSpPr>
          <p:cNvPr id="7" name="TextBox 6">
            <a:extLst>
              <a:ext uri="{FF2B5EF4-FFF2-40B4-BE49-F238E27FC236}">
                <a16:creationId xmlns:a16="http://schemas.microsoft.com/office/drawing/2014/main" id="{1C15B4A7-2FA7-F7EC-C633-EF57D3265766}"/>
              </a:ext>
            </a:extLst>
          </p:cNvPr>
          <p:cNvSpPr txBox="1"/>
          <p:nvPr/>
        </p:nvSpPr>
        <p:spPr>
          <a:xfrm>
            <a:off x="3650750" y="2018222"/>
            <a:ext cx="4890499" cy="400110"/>
          </a:xfrm>
          <a:prstGeom prst="rect">
            <a:avLst/>
          </a:prstGeom>
          <a:noFill/>
        </p:spPr>
        <p:txBody>
          <a:bodyPr wrap="square" rtlCol="0">
            <a:spAutoFit/>
          </a:bodyPr>
          <a:lstStyle/>
          <a:p>
            <a:pPr algn="ctr"/>
            <a:r>
              <a:rPr lang="en-US" sz="2000" i="1" dirty="0" err="1">
                <a:latin typeface="UTM Avo" panose="02040603050506020204" pitchFamily="18" charset="0"/>
              </a:rPr>
              <a:t>Quan</a:t>
            </a:r>
            <a:r>
              <a:rPr lang="en-US" sz="2000" i="1" dirty="0">
                <a:latin typeface="UTM Avo" panose="02040603050506020204" pitchFamily="18" charset="0"/>
              </a:rPr>
              <a:t> </a:t>
            </a:r>
            <a:r>
              <a:rPr lang="en-US" sz="2000" i="1" dirty="0" err="1">
                <a:latin typeface="UTM Avo" panose="02040603050506020204" pitchFamily="18" charset="0"/>
              </a:rPr>
              <a:t>sát</a:t>
            </a:r>
            <a:r>
              <a:rPr lang="en-US" sz="2000" i="1" dirty="0">
                <a:latin typeface="UTM Avo" panose="02040603050506020204" pitchFamily="18" charset="0"/>
              </a:rPr>
              <a:t> </a:t>
            </a:r>
            <a:r>
              <a:rPr lang="en-US" sz="2000" i="1" dirty="0" err="1">
                <a:latin typeface="UTM Avo" panose="02040603050506020204" pitchFamily="18" charset="0"/>
              </a:rPr>
              <a:t>các</a:t>
            </a:r>
            <a:r>
              <a:rPr lang="en-US" sz="2000" i="1" dirty="0">
                <a:latin typeface="UTM Avo" panose="02040603050506020204" pitchFamily="18" charset="0"/>
              </a:rPr>
              <a:t> </a:t>
            </a:r>
            <a:r>
              <a:rPr lang="en-US" sz="2000" i="1" dirty="0" err="1">
                <a:latin typeface="UTM Avo" panose="02040603050506020204" pitchFamily="18" charset="0"/>
              </a:rPr>
              <a:t>hình</a:t>
            </a:r>
            <a:r>
              <a:rPr lang="en-US" sz="2000" i="1" dirty="0">
                <a:latin typeface="UTM Avo" panose="02040603050506020204" pitchFamily="18" charset="0"/>
              </a:rPr>
              <a:t> </a:t>
            </a:r>
            <a:r>
              <a:rPr lang="en-US" sz="2000" i="1" dirty="0" err="1">
                <a:latin typeface="UTM Avo" panose="02040603050506020204" pitchFamily="18" charset="0"/>
              </a:rPr>
              <a:t>ảnh</a:t>
            </a:r>
            <a:r>
              <a:rPr lang="en-US" sz="2000" i="1" dirty="0">
                <a:latin typeface="UTM Avo" panose="02040603050506020204" pitchFamily="18" charset="0"/>
              </a:rPr>
              <a:t> </a:t>
            </a:r>
            <a:r>
              <a:rPr lang="en-US" sz="2000" i="1" dirty="0" err="1">
                <a:latin typeface="UTM Avo" panose="02040603050506020204" pitchFamily="18" charset="0"/>
              </a:rPr>
              <a:t>trang</a:t>
            </a:r>
            <a:r>
              <a:rPr lang="en-US" sz="2000" i="1" dirty="0">
                <a:latin typeface="UTM Avo" panose="02040603050506020204" pitchFamily="18" charset="0"/>
              </a:rPr>
              <a:t> 33 SGK: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sp>
        <p:nvSpPr>
          <p:cNvPr id="5" name="Line Callout 1 (Border and Accent Bar) 2">
            <a:extLst>
              <a:ext uri="{FF2B5EF4-FFF2-40B4-BE49-F238E27FC236}">
                <a16:creationId xmlns:a16="http://schemas.microsoft.com/office/drawing/2014/main" id="{8A03A9A1-1FFB-8E61-10F8-5D127E25B817}"/>
              </a:ext>
            </a:extLst>
          </p:cNvPr>
          <p:cNvSpPr/>
          <p:nvPr/>
        </p:nvSpPr>
        <p:spPr>
          <a:xfrm>
            <a:off x="791523" y="1881588"/>
            <a:ext cx="2694310" cy="626723"/>
          </a:xfrm>
          <a:prstGeom prst="accentBorderCallout1">
            <a:avLst>
              <a:gd name="adj1" fmla="val 18750"/>
              <a:gd name="adj2" fmla="val -8333"/>
              <a:gd name="adj3" fmla="val 19057"/>
              <a:gd name="adj4" fmla="val -29509"/>
            </a:avLst>
          </a:prstGeom>
          <a:solidFill>
            <a:srgbClr val="FFEDAA"/>
          </a:solidFill>
          <a:ln w="25400" cap="flat" cmpd="sng" algn="ctr">
            <a:solidFill>
              <a:srgbClr val="FFEDAA">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Hoạt</a:t>
            </a:r>
            <a:r>
              <a:rPr kumimoji="0" lang="en-US" sz="2000" b="1"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động</a:t>
            </a:r>
            <a:r>
              <a:rPr kumimoji="0" lang="en-US" sz="2000" b="1"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cặp</a:t>
            </a:r>
            <a:r>
              <a:rPr kumimoji="0" lang="en-US" sz="2000" b="1"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đôi</a:t>
            </a:r>
            <a:endParaRPr kumimoji="0" lang="en-US" sz="2000" b="1" i="0" u="none" strike="noStrike" kern="0" cap="none" spc="0" normalizeH="0" baseline="0" noProof="0" dirty="0">
              <a:ln>
                <a:noFill/>
              </a:ln>
              <a:solidFill>
                <a:srgbClr val="002060"/>
              </a:solidFill>
              <a:effectLst/>
              <a:uLnTx/>
              <a:uFillTx/>
              <a:latin typeface="UTM Avo" panose="02040603050506020204" pitchFamily="18" charset="0"/>
              <a:ea typeface="+mn-ea"/>
              <a:cs typeface="+mn-cs"/>
            </a:endParaRPr>
          </a:p>
        </p:txBody>
      </p:sp>
      <p:sp>
        <p:nvSpPr>
          <p:cNvPr id="6" name="TextBox 5">
            <a:extLst>
              <a:ext uri="{FF2B5EF4-FFF2-40B4-BE49-F238E27FC236}">
                <a16:creationId xmlns:a16="http://schemas.microsoft.com/office/drawing/2014/main" id="{21D6CB4A-A261-C76C-721C-7B0E63BB1810}"/>
              </a:ext>
            </a:extLst>
          </p:cNvPr>
          <p:cNvSpPr txBox="1"/>
          <p:nvPr/>
        </p:nvSpPr>
        <p:spPr>
          <a:xfrm>
            <a:off x="1909281" y="2676091"/>
            <a:ext cx="7721279" cy="3016210"/>
          </a:xfrm>
          <a:prstGeom prst="rect">
            <a:avLst/>
          </a:prstGeom>
          <a:noFill/>
        </p:spPr>
        <p:txBody>
          <a:bodyPr wrap="square" rtlCol="0">
            <a:spAutoFit/>
          </a:bodyPr>
          <a:lstStyle/>
          <a:p>
            <a:pPr marL="0" marR="0" lvl="0" indent="0" algn="just" defTabSz="914400" eaLnBrk="1" fontAlgn="auto" latinLnBrk="0" hangingPunct="1">
              <a:lnSpc>
                <a:spcPts val="3000"/>
              </a:lnSpc>
              <a:spcBef>
                <a:spcPts val="600"/>
              </a:spcBef>
              <a:spcAft>
                <a:spcPts val="600"/>
              </a:spcAft>
              <a:buClrTx/>
              <a:buSzTx/>
              <a:buFontTx/>
              <a:buNone/>
              <a:tabLst/>
              <a:defRPr/>
            </a:pPr>
            <a:r>
              <a:rPr kumimoji="0" lang="en-US" sz="1800" b="1" u="none" strike="noStrike" kern="0" cap="none" spc="0" normalizeH="0" baseline="0" noProof="0" dirty="0" err="1">
                <a:ln>
                  <a:noFill/>
                </a:ln>
                <a:solidFill>
                  <a:sysClr val="windowText" lastClr="000000"/>
                </a:solidFill>
                <a:effectLst/>
                <a:uLnTx/>
                <a:uFillTx/>
                <a:latin typeface="UTM Avo" panose="02040603050506020204" pitchFamily="18" charset="0"/>
              </a:rPr>
              <a:t>Dựa</a:t>
            </a:r>
            <a:r>
              <a:rPr kumimoji="0" lang="en-US" sz="18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1800" b="1" u="none" strike="noStrike" kern="0" cap="none" spc="0" normalizeH="0" baseline="0" noProof="0" dirty="0" err="1">
                <a:ln>
                  <a:noFill/>
                </a:ln>
                <a:solidFill>
                  <a:sysClr val="windowText" lastClr="000000"/>
                </a:solidFill>
                <a:effectLst/>
                <a:uLnTx/>
                <a:uFillTx/>
                <a:latin typeface="UTM Avo" panose="02040603050506020204" pitchFamily="18" charset="0"/>
              </a:rPr>
              <a:t>vào</a:t>
            </a:r>
            <a:r>
              <a:rPr kumimoji="0" lang="en-US" sz="18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1800" b="1" u="none" strike="noStrike" kern="0" cap="none" spc="0" normalizeH="0" baseline="0" noProof="0" dirty="0" err="1">
                <a:ln>
                  <a:noFill/>
                </a:ln>
                <a:solidFill>
                  <a:sysClr val="windowText" lastClr="000000"/>
                </a:solidFill>
                <a:effectLst/>
                <a:uLnTx/>
                <a:uFillTx/>
                <a:latin typeface="UTM Avo" panose="02040603050506020204" pitchFamily="18" charset="0"/>
              </a:rPr>
              <a:t>các</a:t>
            </a:r>
            <a:r>
              <a:rPr kumimoji="0" lang="en-US" sz="18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1800" b="1" u="none" strike="noStrike" kern="0" cap="none" spc="0" normalizeH="0" baseline="0" noProof="0" dirty="0" err="1">
                <a:ln>
                  <a:noFill/>
                </a:ln>
                <a:solidFill>
                  <a:sysClr val="windowText" lastClr="000000"/>
                </a:solidFill>
                <a:effectLst/>
                <a:uLnTx/>
                <a:uFillTx/>
                <a:latin typeface="UTM Avo" panose="02040603050506020204" pitchFamily="18" charset="0"/>
              </a:rPr>
              <a:t>hình</a:t>
            </a:r>
            <a:r>
              <a:rPr kumimoji="0" lang="en-US" sz="18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1800" b="1" u="none" strike="noStrike" kern="0" cap="none" spc="0" normalizeH="0" baseline="0" noProof="0" dirty="0" err="1">
                <a:ln>
                  <a:noFill/>
                </a:ln>
                <a:solidFill>
                  <a:sysClr val="windowText" lastClr="000000"/>
                </a:solidFill>
                <a:effectLst/>
                <a:uLnTx/>
                <a:uFillTx/>
                <a:latin typeface="UTM Avo" panose="02040603050506020204" pitchFamily="18" charset="0"/>
              </a:rPr>
              <a:t>ảnh</a:t>
            </a:r>
            <a:r>
              <a:rPr kumimoji="0" lang="en-US" sz="18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1800" b="1" u="none" strike="noStrike" kern="0" cap="none" spc="0" normalizeH="0" baseline="0" noProof="0" dirty="0" err="1">
                <a:ln>
                  <a:noFill/>
                </a:ln>
                <a:solidFill>
                  <a:sysClr val="windowText" lastClr="000000"/>
                </a:solidFill>
                <a:effectLst/>
                <a:uLnTx/>
                <a:uFillTx/>
                <a:latin typeface="UTM Avo" panose="02040603050506020204" pitchFamily="18" charset="0"/>
              </a:rPr>
              <a:t>vừa</a:t>
            </a:r>
            <a:r>
              <a:rPr kumimoji="0" lang="en-US" sz="18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1800" b="1" u="none" strike="noStrike" kern="0" cap="none" spc="0" normalizeH="0" baseline="0" noProof="0" dirty="0" err="1">
                <a:ln>
                  <a:noFill/>
                </a:ln>
                <a:solidFill>
                  <a:sysClr val="windowText" lastClr="000000"/>
                </a:solidFill>
                <a:effectLst/>
                <a:uLnTx/>
                <a:uFillTx/>
                <a:latin typeface="UTM Avo" panose="02040603050506020204" pitchFamily="18" charset="0"/>
              </a:rPr>
              <a:t>quan</a:t>
            </a:r>
            <a:r>
              <a:rPr kumimoji="0" lang="en-US" sz="18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1800" b="1" u="none" strike="noStrike" kern="0" cap="none" spc="0" normalizeH="0" baseline="0" noProof="0" dirty="0" err="1">
                <a:ln>
                  <a:noFill/>
                </a:ln>
                <a:solidFill>
                  <a:sysClr val="windowText" lastClr="000000"/>
                </a:solidFill>
                <a:effectLst/>
                <a:uLnTx/>
                <a:uFillTx/>
                <a:latin typeface="UTM Avo" panose="02040603050506020204" pitchFamily="18" charset="0"/>
              </a:rPr>
              <a:t>sát</a:t>
            </a:r>
            <a:r>
              <a:rPr kumimoji="0" lang="en-US" sz="18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1800" b="1" u="none" strike="noStrike" kern="0" cap="none" spc="0" normalizeH="0" baseline="0" noProof="0" dirty="0" err="1">
                <a:ln>
                  <a:noFill/>
                </a:ln>
                <a:solidFill>
                  <a:sysClr val="windowText" lastClr="000000"/>
                </a:solidFill>
                <a:effectLst/>
                <a:uLnTx/>
                <a:uFillTx/>
                <a:latin typeface="UTM Avo" panose="02040603050506020204" pitchFamily="18" charset="0"/>
              </a:rPr>
              <a:t>để</a:t>
            </a:r>
            <a:r>
              <a:rPr kumimoji="0" lang="en-US" sz="18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1800" b="1" u="none" strike="noStrike" kern="0" cap="none" spc="0" normalizeH="0" baseline="0" noProof="0" dirty="0" err="1">
                <a:ln>
                  <a:noFill/>
                </a:ln>
                <a:solidFill>
                  <a:sysClr val="windowText" lastClr="000000"/>
                </a:solidFill>
                <a:effectLst/>
                <a:uLnTx/>
                <a:uFillTx/>
                <a:latin typeface="UTM Avo" panose="02040603050506020204" pitchFamily="18" charset="0"/>
              </a:rPr>
              <a:t>trả</a:t>
            </a:r>
            <a:r>
              <a:rPr kumimoji="0" lang="en-US" sz="18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1800" b="1" u="none" strike="noStrike" kern="0" cap="none" spc="0" normalizeH="0" baseline="0" noProof="0" dirty="0" err="1">
                <a:ln>
                  <a:noFill/>
                </a:ln>
                <a:solidFill>
                  <a:sysClr val="windowText" lastClr="000000"/>
                </a:solidFill>
                <a:effectLst/>
                <a:uLnTx/>
                <a:uFillTx/>
                <a:latin typeface="UTM Avo" panose="02040603050506020204" pitchFamily="18" charset="0"/>
              </a:rPr>
              <a:t>lời</a:t>
            </a:r>
            <a:r>
              <a:rPr kumimoji="0" lang="en-US" sz="18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1800" b="1" u="none" strike="noStrike" kern="0" cap="none" spc="0" normalizeH="0" baseline="0" noProof="0" dirty="0" err="1">
                <a:ln>
                  <a:noFill/>
                </a:ln>
                <a:solidFill>
                  <a:sysClr val="windowText" lastClr="000000"/>
                </a:solidFill>
                <a:effectLst/>
                <a:uLnTx/>
                <a:uFillTx/>
                <a:latin typeface="UTM Avo" panose="02040603050506020204" pitchFamily="18" charset="0"/>
              </a:rPr>
              <a:t>câu</a:t>
            </a:r>
            <a:r>
              <a:rPr kumimoji="0" lang="en-US" sz="18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1800" b="1" u="none" strike="noStrike" kern="0" cap="none" spc="0" normalizeH="0" baseline="0" noProof="0" dirty="0" err="1">
                <a:ln>
                  <a:noFill/>
                </a:ln>
                <a:solidFill>
                  <a:sysClr val="windowText" lastClr="000000"/>
                </a:solidFill>
                <a:effectLst/>
                <a:uLnTx/>
                <a:uFillTx/>
                <a:latin typeface="UTM Avo" panose="02040603050506020204" pitchFamily="18" charset="0"/>
              </a:rPr>
              <a:t>hỏi</a:t>
            </a:r>
            <a:r>
              <a:rPr kumimoji="0" lang="en-US" sz="1800" b="1" u="none" strike="noStrike" kern="0" cap="none" spc="0" normalizeH="0" baseline="0" noProof="0" dirty="0">
                <a:ln>
                  <a:noFill/>
                </a:ln>
                <a:solidFill>
                  <a:sysClr val="windowText" lastClr="000000"/>
                </a:solidFill>
                <a:effectLst/>
                <a:uLnTx/>
                <a:uFillTx/>
                <a:latin typeface="UTM Avo" panose="02040603050506020204" pitchFamily="18" charset="0"/>
              </a:rPr>
              <a:t>:</a:t>
            </a:r>
          </a:p>
          <a:p>
            <a:pPr lvl="0" algn="just">
              <a:lnSpc>
                <a:spcPts val="3000"/>
              </a:lnSpc>
              <a:spcBef>
                <a:spcPts val="600"/>
              </a:spcBef>
              <a:spcAft>
                <a:spcPts val="600"/>
              </a:spcAft>
              <a:buClrTx/>
            </a:pPr>
            <a:r>
              <a:rPr lang="vi-VN" sz="1800" i="1" dirty="0">
                <a:solidFill>
                  <a:sysClr val="windowText" lastClr="000000"/>
                </a:solidFill>
                <a:latin typeface="UTM Avo" panose="02040603050506020204" pitchFamily="18" charset="0"/>
              </a:rPr>
              <a:t>+ Các loại quả có đặc điểm, hình dáng, kích thước ra sao?</a:t>
            </a:r>
          </a:p>
          <a:p>
            <a:pPr lvl="0" algn="just">
              <a:lnSpc>
                <a:spcPts val="3000"/>
              </a:lnSpc>
              <a:spcBef>
                <a:spcPts val="600"/>
              </a:spcBef>
              <a:spcAft>
                <a:spcPts val="600"/>
              </a:spcAft>
              <a:buClrTx/>
            </a:pPr>
            <a:r>
              <a:rPr lang="vi-VN" sz="1800" i="1" dirty="0">
                <a:solidFill>
                  <a:sysClr val="windowText" lastClr="000000"/>
                </a:solidFill>
                <a:latin typeface="UTM Avo" panose="02040603050506020204" pitchFamily="18" charset="0"/>
              </a:rPr>
              <a:t>+ Khi nhìn từ các góc khác nhau, hình dáng quả thay đổi thế nào?</a:t>
            </a:r>
          </a:p>
          <a:p>
            <a:pPr lvl="0" algn="just">
              <a:lnSpc>
                <a:spcPts val="3000"/>
              </a:lnSpc>
              <a:spcBef>
                <a:spcPts val="600"/>
              </a:spcBef>
              <a:spcAft>
                <a:spcPts val="600"/>
              </a:spcAft>
              <a:buClrTx/>
            </a:pPr>
            <a:r>
              <a:rPr lang="vi-VN" sz="1800" i="1" dirty="0">
                <a:solidFill>
                  <a:sysClr val="windowText" lastClr="000000"/>
                </a:solidFill>
                <a:latin typeface="UTM Avo" panose="02040603050506020204" pitchFamily="18" charset="0"/>
              </a:rPr>
              <a:t>+ Em có nhận xét gì về độ đậm, nhạt trên các quả? </a:t>
            </a:r>
          </a:p>
          <a:p>
            <a:pPr lvl="0" algn="just">
              <a:lnSpc>
                <a:spcPts val="3000"/>
              </a:lnSpc>
              <a:spcBef>
                <a:spcPts val="600"/>
              </a:spcBef>
              <a:spcAft>
                <a:spcPts val="600"/>
              </a:spcAft>
              <a:buClrTx/>
            </a:pPr>
            <a:r>
              <a:rPr lang="vi-VN" sz="1800" i="1" dirty="0">
                <a:solidFill>
                  <a:sysClr val="windowText" lastClr="000000"/>
                </a:solidFill>
                <a:latin typeface="UTM Avo" panose="02040603050506020204" pitchFamily="18" charset="0"/>
              </a:rPr>
              <a:t>+ Em có thể kể và mô tả một số loại quả khác có dạng khối cầu mà </a:t>
            </a:r>
            <a:r>
              <a:rPr lang="vi-VN" sz="1800" i="1">
                <a:solidFill>
                  <a:sysClr val="windowText" lastClr="000000"/>
                </a:solidFill>
                <a:latin typeface="UTM Avo" panose="02040603050506020204" pitchFamily="18" charset="0"/>
              </a:rPr>
              <a:t>em biết</a:t>
            </a:r>
            <a:r>
              <a:rPr lang="en-US" sz="1800" i="1">
                <a:solidFill>
                  <a:sysClr val="windowText" lastClr="000000"/>
                </a:solidFill>
                <a:latin typeface="UTM Avo" panose="02040603050506020204" pitchFamily="18" charset="0"/>
              </a:rPr>
              <a:t>?</a:t>
            </a:r>
            <a:r>
              <a:rPr lang="vi-VN" sz="1800" i="1">
                <a:solidFill>
                  <a:sysClr val="windowText" lastClr="000000"/>
                </a:solidFill>
                <a:latin typeface="UTM Avo" panose="02040603050506020204" pitchFamily="18" charset="0"/>
              </a:rPr>
              <a:t> </a:t>
            </a:r>
            <a:endParaRPr lang="vi-VN" sz="1800" i="1" dirty="0">
              <a:solidFill>
                <a:sysClr val="windowText" lastClr="000000"/>
              </a:solidFill>
              <a:latin typeface="UTM Avo" panose="02040603050506020204" pitchFamily="18" charset="0"/>
            </a:endParaRPr>
          </a:p>
        </p:txBody>
      </p:sp>
      <p:pic>
        <p:nvPicPr>
          <p:cNvPr id="7" name="3 Minute Countdown timer (Minimal)">
            <a:hlinkClick r:id="" action="ppaction://media"/>
            <a:extLst>
              <a:ext uri="{FF2B5EF4-FFF2-40B4-BE49-F238E27FC236}">
                <a16:creationId xmlns:a16="http://schemas.microsoft.com/office/drawing/2014/main" id="{64F9E0C0-19C9-C364-036B-23B17338C2E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 y="2770853"/>
            <a:ext cx="1838029" cy="1033891"/>
          </a:xfrm>
          <a:prstGeom prst="rect">
            <a:avLst/>
          </a:prstGeom>
        </p:spPr>
      </p:pic>
    </p:spTree>
    <p:extLst>
      <p:ext uri="{BB962C8B-B14F-4D97-AF65-F5344CB8AC3E}">
        <p14:creationId xmlns:p14="http://schemas.microsoft.com/office/powerpoint/2010/main" val="1338791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8004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0" fill="hold" display="0">
                  <p:stCondLst>
                    <p:cond delay="indefinite"/>
                  </p:stCondLst>
                </p:cTn>
                <p:tgtEl>
                  <p:spTgt spid="7"/>
                </p:tgtEl>
              </p:cMediaNode>
            </p:video>
            <p:seq concurrent="1" nextAc="seek">
              <p:cTn id="21" restart="whenNotActive" fill="hold" evtFilter="cancelBubble" nodeType="interactiveSeq">
                <p:stCondLst>
                  <p:cond evt="onClick" delay="0">
                    <p:tgtEl>
                      <p:spTgt spid="7"/>
                    </p:tgtEl>
                  </p:cond>
                </p:stCondLst>
                <p:endSync evt="end" delay="0">
                  <p:rtn val="all"/>
                </p:endSync>
                <p:childTnLst>
                  <p:par>
                    <p:cTn id="22" fill="hold">
                      <p:stCondLst>
                        <p:cond delay="0"/>
                      </p:stCondLst>
                      <p:childTnLst>
                        <p:par>
                          <p:cTn id="23" fill="hold">
                            <p:stCondLst>
                              <p:cond delay="0"/>
                            </p:stCondLst>
                            <p:childTnLst>
                              <p:par>
                                <p:cTn id="24" presetID="2" presetClass="mediacall" presetSubtype="0" fill="hold" nodeType="clickEffect">
                                  <p:stCondLst>
                                    <p:cond delay="0"/>
                                  </p:stCondLst>
                                  <p:childTnLst>
                                    <p:cmd type="call" cmd="togglePause">
                                      <p:cBhvr>
                                        <p:cTn id="25" dur="1" fill="hold"/>
                                        <p:tgtEl>
                                          <p:spTgt spid="7"/>
                                        </p:tgtEl>
                                      </p:cBhvr>
                                    </p:cmd>
                                  </p:childTnLst>
                                </p:cTn>
                              </p:par>
                            </p:childTnLst>
                          </p:cTn>
                        </p:par>
                      </p:childTnLst>
                    </p:cTn>
                  </p:par>
                </p:childTnLst>
              </p:cTn>
              <p:nextCondLst>
                <p:cond evt="onClick" delay="0">
                  <p:tgtEl>
                    <p:spTgt spid="7"/>
                  </p:tgtEl>
                </p:cond>
              </p:nextCondLst>
            </p:seq>
          </p:childTnLst>
        </p:cTn>
      </p:par>
    </p:tnLst>
    <p:bldLst>
      <p:bldP spid="5" grpId="0" animBg="1"/>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pic>
        <p:nvPicPr>
          <p:cNvPr id="13" name="3 Minute Countdown timer (Minimal)">
            <a:hlinkClick r:id="" action="ppaction://media"/>
            <a:extLst>
              <a:ext uri="{FF2B5EF4-FFF2-40B4-BE49-F238E27FC236}">
                <a16:creationId xmlns:a16="http://schemas.microsoft.com/office/drawing/2014/main" id="{92BB696E-8350-1DD5-0E25-BBE854A7B5E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0353971" y="1716679"/>
            <a:ext cx="1838029" cy="1033891"/>
          </a:xfrm>
          <a:prstGeom prst="rect">
            <a:avLst/>
          </a:prstGeom>
        </p:spPr>
      </p:pic>
      <p:pic>
        <p:nvPicPr>
          <p:cNvPr id="5" name="Picture 4">
            <a:extLst>
              <a:ext uri="{FF2B5EF4-FFF2-40B4-BE49-F238E27FC236}">
                <a16:creationId xmlns:a16="http://schemas.microsoft.com/office/drawing/2014/main" id="{8155F5F4-ACF1-9456-55AE-5378C11CC76A}"/>
              </a:ext>
            </a:extLst>
          </p:cNvPr>
          <p:cNvPicPr>
            <a:picLocks noChangeAspect="1"/>
          </p:cNvPicPr>
          <p:nvPr/>
        </p:nvPicPr>
        <p:blipFill rotWithShape="1">
          <a:blip r:embed="rId7">
            <a:extLst>
              <a:ext uri="{28A0092B-C50C-407E-A947-70E740481C1C}">
                <a14:useLocalDpi xmlns:a14="http://schemas.microsoft.com/office/drawing/2010/main" val="0"/>
              </a:ext>
            </a:extLst>
          </a:blip>
          <a:srcRect l="20890" t="1362" r="18403" b="3183"/>
          <a:stretch/>
        </p:blipFill>
        <p:spPr>
          <a:xfrm>
            <a:off x="709671" y="4493941"/>
            <a:ext cx="2774022" cy="1971895"/>
          </a:xfrm>
          <a:prstGeom prst="rect">
            <a:avLst/>
          </a:prstGeom>
        </p:spPr>
      </p:pic>
      <p:pic>
        <p:nvPicPr>
          <p:cNvPr id="6" name="Picture 5">
            <a:extLst>
              <a:ext uri="{FF2B5EF4-FFF2-40B4-BE49-F238E27FC236}">
                <a16:creationId xmlns:a16="http://schemas.microsoft.com/office/drawing/2014/main" id="{CB8FB4AB-87AF-7916-7EB2-FA1F4DEAF3FA}"/>
              </a:ext>
            </a:extLst>
          </p:cNvPr>
          <p:cNvPicPr>
            <a:picLocks noChangeAspect="1"/>
          </p:cNvPicPr>
          <p:nvPr/>
        </p:nvPicPr>
        <p:blipFill rotWithShape="1">
          <a:blip r:embed="rId8">
            <a:extLst>
              <a:ext uri="{28A0092B-C50C-407E-A947-70E740481C1C}">
                <a14:useLocalDpi xmlns:a14="http://schemas.microsoft.com/office/drawing/2010/main" val="0"/>
              </a:ext>
            </a:extLst>
          </a:blip>
          <a:srcRect l="18988" r="18967"/>
          <a:stretch/>
        </p:blipFill>
        <p:spPr>
          <a:xfrm>
            <a:off x="698995" y="2457163"/>
            <a:ext cx="2795373" cy="2036778"/>
          </a:xfrm>
          <a:prstGeom prst="rect">
            <a:avLst/>
          </a:prstGeom>
        </p:spPr>
      </p:pic>
      <p:sp>
        <p:nvSpPr>
          <p:cNvPr id="7" name="Rounded Rectangle 7">
            <a:extLst>
              <a:ext uri="{FF2B5EF4-FFF2-40B4-BE49-F238E27FC236}">
                <a16:creationId xmlns:a16="http://schemas.microsoft.com/office/drawing/2014/main" id="{EBA0C5B3-E347-8EC5-02B3-E17EC17BD454}"/>
              </a:ext>
            </a:extLst>
          </p:cNvPr>
          <p:cNvSpPr/>
          <p:nvPr/>
        </p:nvSpPr>
        <p:spPr>
          <a:xfrm>
            <a:off x="3760695" y="1740466"/>
            <a:ext cx="2630185" cy="493159"/>
          </a:xfrm>
          <a:prstGeom prst="roundRect">
            <a:avLst/>
          </a:prstGeom>
          <a:noFill/>
          <a:ln w="25400" cap="flat" cmpd="sng" algn="ctr">
            <a:solidFill>
              <a:srgbClr val="89C75F">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ea typeface="+mn-ea"/>
                <a:cs typeface="+mn-cs"/>
              </a:rPr>
              <a:t>Hoạt</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ea typeface="+mn-ea"/>
                <a:cs typeface="+mn-cs"/>
              </a:rPr>
              <a:t>động</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ea typeface="+mn-ea"/>
                <a:cs typeface="+mn-cs"/>
              </a:rPr>
              <a:t>cặp</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ea typeface="+mn-ea"/>
                <a:cs typeface="+mn-cs"/>
              </a:rPr>
              <a:t>đôi</a:t>
            </a:r>
            <a:endParaRPr kumimoji="0" lang="en-US" sz="2000" b="0" i="0" u="none" strike="noStrike" kern="0" cap="none" spc="0" normalizeH="0" baseline="0" noProof="0" dirty="0">
              <a:ln>
                <a:noFill/>
              </a:ln>
              <a:solidFill>
                <a:srgbClr val="C00000"/>
              </a:solidFill>
              <a:effectLst/>
              <a:uLnTx/>
              <a:uFillTx/>
              <a:latin typeface="UTM Avo" panose="02040603050506020204" pitchFamily="18" charset="0"/>
              <a:ea typeface="+mn-ea"/>
              <a:cs typeface="+mn-cs"/>
            </a:endParaRPr>
          </a:p>
        </p:txBody>
      </p:sp>
      <p:sp>
        <p:nvSpPr>
          <p:cNvPr id="8" name="Rounded Rectangular Callout 9">
            <a:extLst>
              <a:ext uri="{FF2B5EF4-FFF2-40B4-BE49-F238E27FC236}">
                <a16:creationId xmlns:a16="http://schemas.microsoft.com/office/drawing/2014/main" id="{00813A3E-9A5A-7002-C978-591A1475E173}"/>
              </a:ext>
            </a:extLst>
          </p:cNvPr>
          <p:cNvSpPr/>
          <p:nvPr/>
        </p:nvSpPr>
        <p:spPr>
          <a:xfrm>
            <a:off x="3966177" y="2549631"/>
            <a:ext cx="7122237" cy="3719245"/>
          </a:xfrm>
          <a:prstGeom prst="wedgeRoundRectCallout">
            <a:avLst>
              <a:gd name="adj1" fmla="val -58421"/>
              <a:gd name="adj2" fmla="val 12456"/>
              <a:gd name="adj3" fmla="val 16667"/>
            </a:avLst>
          </a:prstGeom>
          <a:solidFill>
            <a:srgbClr val="FFEDAA"/>
          </a:solidFill>
          <a:ln w="25400" cap="flat" cmpd="sng" algn="ctr">
            <a:solidFill>
              <a:srgbClr val="F7D248">
                <a:lumMod val="50000"/>
              </a:srgbClr>
            </a:solidFill>
            <a:prstDash val="solid"/>
          </a:ln>
          <a:effectLst/>
        </p:spPr>
        <p:txBody>
          <a:bodyPr rtlCol="0" anchor="ctr"/>
          <a:lstStyle/>
          <a:p>
            <a:pPr marL="0" marR="0" lvl="0" indent="0" algn="just" defTabSz="914400" eaLnBrk="1" fontAlgn="auto" latinLnBrk="0" hangingPunct="1">
              <a:lnSpc>
                <a:spcPts val="3000"/>
              </a:lnSpc>
              <a:spcBef>
                <a:spcPts val="600"/>
              </a:spcBef>
              <a:spcAft>
                <a:spcPts val="0"/>
              </a:spcAft>
              <a:buClrTx/>
              <a:buSzTx/>
              <a:buFontTx/>
              <a:buNone/>
              <a:tabLst/>
              <a:defRPr/>
            </a:pPr>
            <a:r>
              <a:rPr kumimoji="0" lang="en-US" sz="2000" b="0" i="1"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Quan</a:t>
            </a:r>
            <a:r>
              <a:rPr kumimoji="0" lang="en-US" sz="2000" b="0" i="1"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1"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sát</a:t>
            </a:r>
            <a:r>
              <a:rPr kumimoji="0" lang="en-US" sz="2000" b="0" i="1"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1"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hình</a:t>
            </a:r>
            <a:r>
              <a:rPr kumimoji="0" lang="en-US" sz="2000" b="0" i="1"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1"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ảnh</a:t>
            </a:r>
            <a:r>
              <a:rPr kumimoji="0" lang="en-US" sz="2000" b="0" i="1"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1"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và</a:t>
            </a:r>
            <a:r>
              <a:rPr kumimoji="0" lang="en-US" sz="2000" b="0" i="1"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1"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trả</a:t>
            </a:r>
            <a:r>
              <a:rPr kumimoji="0" lang="en-US" sz="2000" b="0" i="1"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1"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lời</a:t>
            </a:r>
            <a:r>
              <a:rPr kumimoji="0" lang="en-US" sz="2000" b="0" i="1"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1"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câu</a:t>
            </a:r>
            <a:r>
              <a:rPr kumimoji="0" lang="en-US" sz="2000" b="0" i="1"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1"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hỏi</a:t>
            </a:r>
            <a:r>
              <a:rPr kumimoji="0" lang="en-US" sz="2000" b="0" i="1" u="none" strike="noStrike" kern="0" cap="none" spc="0" normalizeH="0" baseline="0" noProof="0" dirty="0">
                <a:ln>
                  <a:noFill/>
                </a:ln>
                <a:solidFill>
                  <a:srgbClr val="002060"/>
                </a:solidFill>
                <a:effectLst/>
                <a:uLnTx/>
                <a:uFillTx/>
                <a:latin typeface="UTM Avo" panose="02040603050506020204" pitchFamily="18" charset="0"/>
                <a:ea typeface="+mn-ea"/>
                <a:cs typeface="+mn-cs"/>
              </a:rPr>
              <a:t>:</a:t>
            </a:r>
          </a:p>
          <a:p>
            <a:pPr marL="342900" marR="0" lvl="0" indent="-342900" algn="just" defTabSz="914400" eaLnBrk="1" fontAlgn="auto" latinLnBrk="0" hangingPunct="1">
              <a:lnSpc>
                <a:spcPts val="3000"/>
              </a:lnSpc>
              <a:spcBef>
                <a:spcPts val="600"/>
              </a:spcBef>
              <a:spcAft>
                <a:spcPts val="0"/>
              </a:spcAft>
              <a:buClrTx/>
              <a:buSzTx/>
              <a:buFont typeface="Wingdings" panose="05000000000000000000" pitchFamily="2" charset="2"/>
              <a:buChar char="Ø"/>
              <a:tabLst/>
              <a:defRPr/>
            </a:pP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Em</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có</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nhận</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xét</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gì</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về</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những</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bức</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vẽ</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này</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a:t>
            </a:r>
          </a:p>
          <a:p>
            <a:pPr marL="342900" marR="0" lvl="0" indent="-342900" algn="just" defTabSz="914400" eaLnBrk="1" fontAlgn="auto" latinLnBrk="0" hangingPunct="1">
              <a:lnSpc>
                <a:spcPts val="3000"/>
              </a:lnSpc>
              <a:spcBef>
                <a:spcPts val="600"/>
              </a:spcBef>
              <a:spcAft>
                <a:spcPts val="0"/>
              </a:spcAft>
              <a:buClrTx/>
              <a:buSzTx/>
              <a:buFont typeface="Wingdings" panose="05000000000000000000" pitchFamily="2" charset="2"/>
              <a:buChar char="Ø"/>
              <a:tabLst/>
              <a:defRPr/>
            </a:pP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Bức</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tranh</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vẽ</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những</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quả</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gì</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a:t>
            </a:r>
          </a:p>
          <a:p>
            <a:pPr marL="342900" marR="0" lvl="0" indent="-342900" algn="just" defTabSz="914400" eaLnBrk="1" fontAlgn="auto" latinLnBrk="0" hangingPunct="1">
              <a:lnSpc>
                <a:spcPts val="3000"/>
              </a:lnSpc>
              <a:spcBef>
                <a:spcPts val="600"/>
              </a:spcBef>
              <a:spcAft>
                <a:spcPts val="0"/>
              </a:spcAft>
              <a:buClrTx/>
              <a:buSzTx/>
              <a:buFont typeface="Wingdings" panose="05000000000000000000" pitchFamily="2" charset="2"/>
              <a:buChar char="Ø"/>
              <a:tabLst/>
              <a:defRPr/>
            </a:pP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Độ</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đậm</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nhạt</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giữa</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các</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vật</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trong</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tranh</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có</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khác</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nhau</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không</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p>
          <a:p>
            <a:pPr marL="342900" marR="0" lvl="0" indent="-342900" algn="just" defTabSz="914400" eaLnBrk="1" fontAlgn="auto" latinLnBrk="0" hangingPunct="1">
              <a:lnSpc>
                <a:spcPts val="3000"/>
              </a:lnSpc>
              <a:spcBef>
                <a:spcPts val="600"/>
              </a:spcBef>
              <a:spcAft>
                <a:spcPts val="0"/>
              </a:spcAft>
              <a:buClrTx/>
              <a:buSzTx/>
              <a:buFont typeface="Wingdings" panose="05000000000000000000" pitchFamily="2" charset="2"/>
              <a:buChar char="Ø"/>
              <a:tabLst/>
              <a:defRPr/>
            </a:pP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Cảm</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nhận</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khác</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của</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em</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về</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những</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bức</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tranh</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ấy</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a:t>
            </a:r>
          </a:p>
          <a:p>
            <a:pPr marL="342900" marR="0" lvl="0" indent="-342900" algn="just" defTabSz="914400" eaLnBrk="1" fontAlgn="auto" latinLnBrk="0" hangingPunct="1">
              <a:lnSpc>
                <a:spcPts val="3000"/>
              </a:lnSpc>
              <a:spcBef>
                <a:spcPts val="600"/>
              </a:spcBef>
              <a:spcAft>
                <a:spcPts val="0"/>
              </a:spcAft>
              <a:buClrTx/>
              <a:buSzTx/>
              <a:buFont typeface="Wingdings" panose="05000000000000000000" pitchFamily="2" charset="2"/>
              <a:buChar char="Ø"/>
              <a:tabLst/>
              <a:defRPr/>
            </a:pP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Mô</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tả</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hình</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dáng</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của</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ea typeface="+mn-ea"/>
                <a:cs typeface="+mn-cs"/>
              </a:rPr>
              <a:t>mỗi</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0" cap="none" spc="0" normalizeH="0" baseline="0" noProof="0" err="1">
                <a:ln>
                  <a:noFill/>
                </a:ln>
                <a:solidFill>
                  <a:srgbClr val="002060"/>
                </a:solidFill>
                <a:effectLst/>
                <a:uLnTx/>
                <a:uFillTx/>
                <a:latin typeface="UTM Avo" panose="02040603050506020204" pitchFamily="18" charset="0"/>
                <a:ea typeface="+mn-ea"/>
                <a:cs typeface="+mn-cs"/>
              </a:rPr>
              <a:t>loại</a:t>
            </a:r>
            <a:r>
              <a:rPr kumimoji="0" lang="en-US" sz="2000" b="0" i="0" u="none" strike="noStrike" kern="0" cap="none" spc="0" normalizeH="0" baseline="0" noProof="0">
                <a:ln>
                  <a:noFill/>
                </a:ln>
                <a:solidFill>
                  <a:srgbClr val="002060"/>
                </a:solidFill>
                <a:effectLst/>
                <a:uLnTx/>
                <a:uFillTx/>
                <a:latin typeface="UTM Avo" panose="02040603050506020204" pitchFamily="18" charset="0"/>
                <a:ea typeface="+mn-ea"/>
                <a:cs typeface="+mn-cs"/>
              </a:rPr>
              <a:t> quả</a:t>
            </a:r>
            <a:r>
              <a:rPr lang="en-US" sz="2000" dirty="0">
                <a:solidFill>
                  <a:srgbClr val="002060"/>
                </a:solidFill>
                <a:latin typeface="UTM Avo" panose="02040603050506020204" pitchFamily="18" charset="0"/>
                <a:ea typeface="+mn-ea"/>
                <a:cs typeface="+mn-cs"/>
              </a:rPr>
              <a:t>?</a:t>
            </a:r>
            <a:endParaRPr kumimoji="0" lang="en-US" sz="2000" b="0" i="0" u="none" strike="noStrike" kern="0" cap="none" spc="0" normalizeH="0" baseline="0" noProof="0" dirty="0">
              <a:ln>
                <a:noFill/>
              </a:ln>
              <a:solidFill>
                <a:srgbClr val="002060"/>
              </a:solidFill>
              <a:effectLst/>
              <a:uLnTx/>
              <a:uFillTx/>
              <a:latin typeface="UTM Avo" panose="02040603050506020204" pitchFamily="18" charset="0"/>
              <a:ea typeface="+mn-ea"/>
              <a:cs typeface="+mn-cs"/>
            </a:endParaRPr>
          </a:p>
        </p:txBody>
      </p:sp>
      <p:pic>
        <p:nvPicPr>
          <p:cNvPr id="10" name="Picture 9">
            <a:extLst>
              <a:ext uri="{FF2B5EF4-FFF2-40B4-BE49-F238E27FC236}">
                <a16:creationId xmlns:a16="http://schemas.microsoft.com/office/drawing/2014/main" id="{C1FA4A1E-BD41-06B3-F77E-1C2C318767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796645" y="5129232"/>
            <a:ext cx="652329" cy="1298561"/>
          </a:xfrm>
          <a:prstGeom prst="rect">
            <a:avLst/>
          </a:prstGeom>
        </p:spPr>
      </p:pic>
      <p:pic>
        <p:nvPicPr>
          <p:cNvPr id="11" name="Picture 10">
            <a:extLst>
              <a:ext uri="{FF2B5EF4-FFF2-40B4-BE49-F238E27FC236}">
                <a16:creationId xmlns:a16="http://schemas.microsoft.com/office/drawing/2014/main" id="{B19C0BA3-7E83-05F8-2573-629F769CCAF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60529" y="1955376"/>
            <a:ext cx="845088" cy="742653"/>
          </a:xfrm>
          <a:prstGeom prst="rect">
            <a:avLst/>
          </a:prstGeom>
        </p:spPr>
      </p:pic>
      <p:pic>
        <p:nvPicPr>
          <p:cNvPr id="12" name="Picture 11">
            <a:extLst>
              <a:ext uri="{FF2B5EF4-FFF2-40B4-BE49-F238E27FC236}">
                <a16:creationId xmlns:a16="http://schemas.microsoft.com/office/drawing/2014/main" id="{1E5BAB34-FE24-E77C-1713-B7AA2E0FDF4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589050" y="1961224"/>
            <a:ext cx="831780" cy="730958"/>
          </a:xfrm>
          <a:prstGeom prst="rect">
            <a:avLst/>
          </a:prstGeom>
        </p:spPr>
      </p:pic>
    </p:spTree>
    <p:extLst>
      <p:ext uri="{BB962C8B-B14F-4D97-AF65-F5344CB8AC3E}">
        <p14:creationId xmlns:p14="http://schemas.microsoft.com/office/powerpoint/2010/main" val="1281874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par>
                                <p:cTn id="15" presetID="10"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22" presetClass="entr" presetSubtype="1"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par>
                                <p:cTn id="21" presetID="22" presetClass="entr" presetSubtype="1"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7" presetClass="entr" presetSubtype="8"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ppt_x</p:attrName>
                                        </p:attrNameLst>
                                      </p:cBhvr>
                                      <p:tavLst>
                                        <p:tav tm="0">
                                          <p:val>
                                            <p:strVal val="#ppt_x-#ppt_w/2"/>
                                          </p:val>
                                        </p:tav>
                                        <p:tav tm="100000">
                                          <p:val>
                                            <p:strVal val="#ppt_x"/>
                                          </p:val>
                                        </p:tav>
                                      </p:tavLst>
                                    </p:anim>
                                    <p:anim calcmode="lin" valueType="num">
                                      <p:cBhvr>
                                        <p:cTn id="29" dur="500" fill="hold"/>
                                        <p:tgtEl>
                                          <p:spTgt spid="8"/>
                                        </p:tgtEl>
                                        <p:attrNameLst>
                                          <p:attrName>ppt_y</p:attrName>
                                        </p:attrNameLst>
                                      </p:cBhvr>
                                      <p:tavLst>
                                        <p:tav tm="0">
                                          <p:val>
                                            <p:strVal val="#ppt_y"/>
                                          </p:val>
                                        </p:tav>
                                        <p:tav tm="100000">
                                          <p:val>
                                            <p:strVal val="#ppt_y"/>
                                          </p:val>
                                        </p:tav>
                                      </p:tavLst>
                                    </p:anim>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strVal val="#ppt_h"/>
                                          </p:val>
                                        </p:tav>
                                        <p:tav tm="100000">
                                          <p:val>
                                            <p:strVal val="#ppt_h"/>
                                          </p:val>
                                        </p:tav>
                                      </p:tavLst>
                                    </p:anim>
                                  </p:childTnLst>
                                </p:cTn>
                              </p:par>
                              <p:par>
                                <p:cTn id="32" presetID="10"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80048"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13"/>
                    </p:tgtEl>
                  </p:cond>
                </p:stCondLst>
                <p:endSync evt="end" delay="0">
                  <p:rtn val="all"/>
                </p:endSync>
                <p:childTnLst>
                  <p:par>
                    <p:cTn id="40" fill="hold">
                      <p:stCondLst>
                        <p:cond delay="0"/>
                      </p:stCondLst>
                      <p:childTnLst>
                        <p:par>
                          <p:cTn id="41" fill="hold">
                            <p:stCondLst>
                              <p:cond delay="0"/>
                            </p:stCondLst>
                            <p:childTnLst>
                              <p:par>
                                <p:cTn id="42" presetID="2" presetClass="mediacall" presetSubtype="0" fill="hold" nodeType="clickEffect">
                                  <p:stCondLst>
                                    <p:cond delay="0"/>
                                  </p:stCondLst>
                                  <p:childTnLst>
                                    <p:cmd type="call" cmd="togglePause">
                                      <p:cBhvr>
                                        <p:cTn id="43" dur="1" fill="hold"/>
                                        <p:tgtEl>
                                          <p:spTgt spid="13"/>
                                        </p:tgtEl>
                                      </p:cBhvr>
                                    </p:cmd>
                                  </p:childTnLst>
                                </p:cTn>
                              </p:par>
                            </p:childTnLst>
                          </p:cTn>
                        </p:par>
                      </p:childTnLst>
                    </p:cTn>
                  </p:par>
                </p:childTnLst>
              </p:cTn>
              <p:nextCondLst>
                <p:cond evt="onClick" delay="0">
                  <p:tgtEl>
                    <p:spTgt spid="13"/>
                  </p:tgtEl>
                </p:cond>
              </p:nextCondLst>
            </p:seq>
            <p:video>
              <p:cMediaNode vol="80000">
                <p:cTn id="44" fill="hold" display="0">
                  <p:stCondLst>
                    <p:cond delay="indefinite"/>
                  </p:stCondLst>
                </p:cTn>
                <p:tgtEl>
                  <p:spTgt spid="13"/>
                </p:tgtEl>
              </p:cMediaNode>
            </p:video>
          </p:childTnLst>
        </p:cTn>
      </p:par>
    </p:tnLst>
    <p:bldLst>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3" name="Picture 2">
            <a:extLst>
              <a:ext uri="{FF2B5EF4-FFF2-40B4-BE49-F238E27FC236}">
                <a16:creationId xmlns:a16="http://schemas.microsoft.com/office/drawing/2014/main" id="{21360292-AC9B-CEF0-7F3B-13C4D54D07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0327" y="2022668"/>
            <a:ext cx="6647866" cy="3779347"/>
          </a:xfrm>
          <a:prstGeom prst="rect">
            <a:avLst/>
          </a:prstGeom>
        </p:spPr>
      </p:pic>
      <p:pic>
        <p:nvPicPr>
          <p:cNvPr id="4" name="Google Shape;276;p36">
            <a:extLst>
              <a:ext uri="{FF2B5EF4-FFF2-40B4-BE49-F238E27FC236}">
                <a16:creationId xmlns:a16="http://schemas.microsoft.com/office/drawing/2014/main" id="{6F88D454-A9B7-08B7-68E5-D13F6A8E8349}"/>
              </a:ext>
            </a:extLst>
          </p:cNvPr>
          <p:cNvPicPr preferRelativeResize="0"/>
          <p:nvPr/>
        </p:nvPicPr>
        <p:blipFill>
          <a:blip r:embed="rId5">
            <a:alphaModFix/>
          </a:blip>
          <a:stretch>
            <a:fillRect/>
          </a:stretch>
        </p:blipFill>
        <p:spPr>
          <a:xfrm rot="-4077587">
            <a:off x="1618566" y="4073837"/>
            <a:ext cx="2043523" cy="3199139"/>
          </a:xfrm>
          <a:prstGeom prst="rect">
            <a:avLst/>
          </a:prstGeom>
          <a:noFill/>
          <a:ln>
            <a:noFill/>
          </a:ln>
        </p:spPr>
      </p:pic>
      <p:sp>
        <p:nvSpPr>
          <p:cNvPr id="9" name="Rectangle 8">
            <a:extLst>
              <a:ext uri="{FF2B5EF4-FFF2-40B4-BE49-F238E27FC236}">
                <a16:creationId xmlns:a16="http://schemas.microsoft.com/office/drawing/2014/main" id="{449924AA-2504-1252-2F88-F7D6B3CAB430}"/>
              </a:ext>
            </a:extLst>
          </p:cNvPr>
          <p:cNvSpPr/>
          <p:nvPr/>
        </p:nvSpPr>
        <p:spPr>
          <a:xfrm>
            <a:off x="3257263" y="2382601"/>
            <a:ext cx="5794626" cy="3258649"/>
          </a:xfrm>
          <a:prstGeom prst="rect">
            <a:avLst/>
          </a:prstGeom>
        </p:spPr>
        <p:txBody>
          <a:bodyPr wrap="square">
            <a:spAutoFit/>
          </a:bodyPr>
          <a:lstStyle/>
          <a:p>
            <a:pPr marL="285750" lvl="0" indent="-285750" algn="just">
              <a:lnSpc>
                <a:spcPct val="150000"/>
              </a:lnSpc>
              <a:buClrTx/>
              <a:buFont typeface="Wingdings" panose="05000000000000000000" pitchFamily="2" charset="2"/>
              <a:buChar char="§"/>
            </a:pPr>
            <a:r>
              <a:rPr lang="vi-VN" sz="2000" dirty="0">
                <a:solidFill>
                  <a:sysClr val="windowText" lastClr="000000"/>
                </a:solidFill>
                <a:latin typeface="UTM Avo" panose="02040603050506020204" pitchFamily="18" charset="0"/>
              </a:rPr>
              <a:t>Khối cầu là khối được tạo bởi đường cong bao xung quanh, không có mặt phẳng và có thể lăn được mọi phía. Khi nhìn từ nhiều góc khác nhau thì hình dáng không có nhiều thay đổi.</a:t>
            </a:r>
          </a:p>
          <a:p>
            <a:pPr marL="285750" lvl="0" indent="-285750" algn="just">
              <a:lnSpc>
                <a:spcPct val="150000"/>
              </a:lnSpc>
              <a:buClrTx/>
              <a:buFont typeface="Wingdings" panose="05000000000000000000" pitchFamily="2" charset="2"/>
              <a:buChar char="§"/>
            </a:pPr>
            <a:r>
              <a:rPr lang="vi-VN" sz="2000" dirty="0">
                <a:solidFill>
                  <a:sysClr val="windowText" lastClr="000000"/>
                </a:solidFill>
                <a:latin typeface="UTM Avo" panose="02040603050506020204" pitchFamily="18" charset="0"/>
              </a:rPr>
              <a:t>Mỗi loại quả đều có hình dáng, kích thước khác nhau. </a:t>
            </a:r>
          </a:p>
        </p:txBody>
      </p:sp>
      <p:pic>
        <p:nvPicPr>
          <p:cNvPr id="2" name="Google Shape;277;p36">
            <a:extLst>
              <a:ext uri="{FF2B5EF4-FFF2-40B4-BE49-F238E27FC236}">
                <a16:creationId xmlns:a16="http://schemas.microsoft.com/office/drawing/2014/main" id="{A1E90AD4-3D7B-1E97-9222-889614980004}"/>
              </a:ext>
            </a:extLst>
          </p:cNvPr>
          <p:cNvPicPr preferRelativeResize="0"/>
          <p:nvPr/>
        </p:nvPicPr>
        <p:blipFill>
          <a:blip r:embed="rId6">
            <a:alphaModFix/>
          </a:blip>
          <a:stretch>
            <a:fillRect/>
          </a:stretch>
        </p:blipFill>
        <p:spPr>
          <a:xfrm rot="-1524100">
            <a:off x="8814706" y="1177518"/>
            <a:ext cx="1303498" cy="1363790"/>
          </a:xfrm>
          <a:prstGeom prst="rect">
            <a:avLst/>
          </a:prstGeom>
          <a:noFill/>
          <a:ln>
            <a:noFill/>
          </a:ln>
        </p:spPr>
      </p:pic>
    </p:spTree>
    <p:extLst>
      <p:ext uri="{BB962C8B-B14F-4D97-AF65-F5344CB8AC3E}">
        <p14:creationId xmlns:p14="http://schemas.microsoft.com/office/powerpoint/2010/main" val="1788143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blinds(horizontal)">
                                      <p:cBhvr>
                                        <p:cTn id="1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3" name="Picture 2">
            <a:extLst>
              <a:ext uri="{FF2B5EF4-FFF2-40B4-BE49-F238E27FC236}">
                <a16:creationId xmlns:a16="http://schemas.microsoft.com/office/drawing/2014/main" id="{21360292-AC9B-CEF0-7F3B-13C4D54D07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0327" y="2022668"/>
            <a:ext cx="6647866" cy="3779347"/>
          </a:xfrm>
          <a:prstGeom prst="rect">
            <a:avLst/>
          </a:prstGeom>
        </p:spPr>
      </p:pic>
      <p:pic>
        <p:nvPicPr>
          <p:cNvPr id="4" name="Google Shape;276;p36">
            <a:extLst>
              <a:ext uri="{FF2B5EF4-FFF2-40B4-BE49-F238E27FC236}">
                <a16:creationId xmlns:a16="http://schemas.microsoft.com/office/drawing/2014/main" id="{6F88D454-A9B7-08B7-68E5-D13F6A8E8349}"/>
              </a:ext>
            </a:extLst>
          </p:cNvPr>
          <p:cNvPicPr preferRelativeResize="0"/>
          <p:nvPr/>
        </p:nvPicPr>
        <p:blipFill>
          <a:blip r:embed="rId5">
            <a:alphaModFix/>
          </a:blip>
          <a:stretch>
            <a:fillRect/>
          </a:stretch>
        </p:blipFill>
        <p:spPr>
          <a:xfrm rot="-4077587">
            <a:off x="1618566" y="4073837"/>
            <a:ext cx="2043523" cy="3199139"/>
          </a:xfrm>
          <a:prstGeom prst="rect">
            <a:avLst/>
          </a:prstGeom>
          <a:noFill/>
          <a:ln>
            <a:noFill/>
          </a:ln>
        </p:spPr>
      </p:pic>
      <p:sp>
        <p:nvSpPr>
          <p:cNvPr id="9" name="Rectangle 8">
            <a:extLst>
              <a:ext uri="{FF2B5EF4-FFF2-40B4-BE49-F238E27FC236}">
                <a16:creationId xmlns:a16="http://schemas.microsoft.com/office/drawing/2014/main" id="{449924AA-2504-1252-2F88-F7D6B3CAB430}"/>
              </a:ext>
            </a:extLst>
          </p:cNvPr>
          <p:cNvSpPr/>
          <p:nvPr/>
        </p:nvSpPr>
        <p:spPr>
          <a:xfrm>
            <a:off x="3212270" y="2405335"/>
            <a:ext cx="6030930" cy="3258649"/>
          </a:xfrm>
          <a:prstGeom prst="rect">
            <a:avLst/>
          </a:prstGeom>
        </p:spPr>
        <p:txBody>
          <a:bodyPr wrap="square">
            <a:spAutoFit/>
          </a:bodyPr>
          <a:lstStyle/>
          <a:p>
            <a:pPr marL="285750" lvl="0" indent="-285750" algn="just">
              <a:lnSpc>
                <a:spcPct val="150000"/>
              </a:lnSpc>
              <a:buClrTx/>
              <a:buFont typeface="Wingdings" panose="05000000000000000000" pitchFamily="2" charset="2"/>
              <a:buChar char="§"/>
            </a:pPr>
            <a:r>
              <a:rPr lang="vi-VN" sz="2000" dirty="0">
                <a:solidFill>
                  <a:sysClr val="windowText" lastClr="000000"/>
                </a:solidFill>
                <a:latin typeface="UTM Avo" panose="02040603050506020204" pitchFamily="18" charset="0"/>
              </a:rPr>
              <a:t>Độ đậm, nhạt trên quả được chia rõ ràng và được tạo bởi đường cong theo khối. </a:t>
            </a:r>
          </a:p>
          <a:p>
            <a:pPr marL="285750" lvl="0" indent="-285750" algn="just">
              <a:lnSpc>
                <a:spcPct val="150000"/>
              </a:lnSpc>
              <a:buClrTx/>
              <a:buFont typeface="Wingdings" panose="05000000000000000000" pitchFamily="2" charset="2"/>
              <a:buChar char="§"/>
            </a:pPr>
            <a:r>
              <a:rPr lang="vi-VN" sz="2000" dirty="0">
                <a:solidFill>
                  <a:sysClr val="windowText" lastClr="000000"/>
                </a:solidFill>
                <a:latin typeface="UTM Avo" panose="02040603050506020204" pitchFamily="18" charset="0"/>
              </a:rPr>
              <a:t>Có rất nhiều các loại quả khác có dạng khối cầu như cam, chanh, đào, mận, vú sữa,... Mỗi loại đều có màu sắc, mùi vị đặc trưng khác nhau tạo nên sự phong phú và cảm hứng cho chúng ta khi vẽ.</a:t>
            </a:r>
          </a:p>
        </p:txBody>
      </p:sp>
      <p:pic>
        <p:nvPicPr>
          <p:cNvPr id="2" name="Google Shape;277;p36">
            <a:extLst>
              <a:ext uri="{FF2B5EF4-FFF2-40B4-BE49-F238E27FC236}">
                <a16:creationId xmlns:a16="http://schemas.microsoft.com/office/drawing/2014/main" id="{A1E90AD4-3D7B-1E97-9222-889614980004}"/>
              </a:ext>
            </a:extLst>
          </p:cNvPr>
          <p:cNvPicPr preferRelativeResize="0"/>
          <p:nvPr/>
        </p:nvPicPr>
        <p:blipFill>
          <a:blip r:embed="rId6">
            <a:alphaModFix/>
          </a:blip>
          <a:stretch>
            <a:fillRect/>
          </a:stretch>
        </p:blipFill>
        <p:spPr>
          <a:xfrm rot="-1524100">
            <a:off x="8814706" y="1177518"/>
            <a:ext cx="1303498" cy="1363790"/>
          </a:xfrm>
          <a:prstGeom prst="rect">
            <a:avLst/>
          </a:prstGeom>
          <a:noFill/>
          <a:ln>
            <a:noFill/>
          </a:ln>
        </p:spPr>
      </p:pic>
    </p:spTree>
    <p:extLst>
      <p:ext uri="{BB962C8B-B14F-4D97-AF65-F5344CB8AC3E}">
        <p14:creationId xmlns:p14="http://schemas.microsoft.com/office/powerpoint/2010/main" val="1560906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blinds(horizontal)">
                                      <p:cBhvr>
                                        <p:cTn id="1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5" name="Rectangle 4">
            <a:extLst>
              <a:ext uri="{FF2B5EF4-FFF2-40B4-BE49-F238E27FC236}">
                <a16:creationId xmlns:a16="http://schemas.microsoft.com/office/drawing/2014/main" id="{2B32143D-C852-F9E5-DE5F-FFA8B01B6EB0}"/>
              </a:ext>
            </a:extLst>
          </p:cNvPr>
          <p:cNvSpPr/>
          <p:nvPr/>
        </p:nvSpPr>
        <p:spPr>
          <a:xfrm>
            <a:off x="168166" y="1956945"/>
            <a:ext cx="12023834" cy="626724"/>
          </a:xfrm>
          <a:prstGeom prst="rect">
            <a:avLst/>
          </a:prstGeom>
          <a:solidFill>
            <a:srgbClr val="E95D68">
              <a:lumMod val="60000"/>
              <a:lumOff val="40000"/>
            </a:srgbClr>
          </a:solidFill>
          <a:ln w="25400" cap="flat" cmpd="sng" algn="ctr">
            <a:solidFill>
              <a:srgbClr val="E95D68">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rPr>
              <a:t>Một</a:t>
            </a:r>
            <a:r>
              <a:rPr kumimoji="0" lang="en-US" sz="2000" b="1" i="0" u="none" strike="noStrike" kern="0" cap="none" spc="0" normalizeH="0" baseline="0" noProof="0" dirty="0">
                <a:ln>
                  <a:noFill/>
                </a:ln>
                <a:solidFill>
                  <a:srgbClr val="FFFFFF"/>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rPr>
              <a:t>số</a:t>
            </a:r>
            <a:r>
              <a:rPr kumimoji="0" lang="en-US" sz="2000" b="1" i="0" u="none" strike="noStrike" kern="0" cap="none" spc="0" normalizeH="0" baseline="0" noProof="0" dirty="0">
                <a:ln>
                  <a:noFill/>
                </a:ln>
                <a:solidFill>
                  <a:srgbClr val="FFFFFF"/>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rPr>
              <a:t>quả</a:t>
            </a:r>
            <a:r>
              <a:rPr kumimoji="0" lang="en-US" sz="2000" b="1" i="0" u="none" strike="noStrike" kern="0" cap="none" spc="0" normalizeH="0" baseline="0" noProof="0" dirty="0">
                <a:ln>
                  <a:noFill/>
                </a:ln>
                <a:solidFill>
                  <a:srgbClr val="FFFFFF"/>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rPr>
              <a:t>có</a:t>
            </a:r>
            <a:r>
              <a:rPr kumimoji="0" lang="en-US" sz="2000" b="1" i="0" u="none" strike="noStrike" kern="0" cap="none" spc="0" normalizeH="0" baseline="0" noProof="0" dirty="0">
                <a:ln>
                  <a:noFill/>
                </a:ln>
                <a:solidFill>
                  <a:srgbClr val="FFFFFF"/>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rPr>
              <a:t>dạng</a:t>
            </a:r>
            <a:r>
              <a:rPr kumimoji="0" lang="en-US" sz="2000" b="1" i="0" u="none" strike="noStrike" kern="0" cap="none" spc="0" normalizeH="0" baseline="0" noProof="0" dirty="0">
                <a:ln>
                  <a:noFill/>
                </a:ln>
                <a:solidFill>
                  <a:srgbClr val="FFFFFF"/>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rPr>
              <a:t>hình</a:t>
            </a:r>
            <a:r>
              <a:rPr kumimoji="0" lang="en-US" sz="2000" b="1" i="0" u="none" strike="noStrike" kern="0" cap="none" spc="0" normalizeH="0" baseline="0" noProof="0" dirty="0">
                <a:ln>
                  <a:noFill/>
                </a:ln>
                <a:solidFill>
                  <a:srgbClr val="FFFFFF"/>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rPr>
              <a:t>cầu</a:t>
            </a:r>
            <a:r>
              <a:rPr kumimoji="0" lang="en-US" sz="2000" b="1" i="0" u="none" strike="noStrike" kern="0" cap="none" spc="0" normalizeH="0" baseline="0" noProof="0" dirty="0">
                <a:ln>
                  <a:noFill/>
                </a:ln>
                <a:solidFill>
                  <a:srgbClr val="FFFFFF"/>
                </a:solidFill>
                <a:effectLst/>
                <a:uLnTx/>
                <a:uFillTx/>
                <a:latin typeface="UTM Avo" panose="02040603050506020204" pitchFamily="18" charset="0"/>
                <a:ea typeface="+mn-ea"/>
                <a:cs typeface="+mn-cs"/>
              </a:rPr>
              <a:t> </a:t>
            </a:r>
          </a:p>
        </p:txBody>
      </p:sp>
      <p:pic>
        <p:nvPicPr>
          <p:cNvPr id="6" name="Picture 5">
            <a:extLst>
              <a:ext uri="{FF2B5EF4-FFF2-40B4-BE49-F238E27FC236}">
                <a16:creationId xmlns:a16="http://schemas.microsoft.com/office/drawing/2014/main" id="{3C671BAE-3017-621B-16E8-D54458D630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5500" y="2278637"/>
            <a:ext cx="2352782" cy="2352782"/>
          </a:xfrm>
          <a:prstGeom prst="rect">
            <a:avLst/>
          </a:prstGeom>
        </p:spPr>
      </p:pic>
      <p:pic>
        <p:nvPicPr>
          <p:cNvPr id="7" name="Picture 6">
            <a:extLst>
              <a:ext uri="{FF2B5EF4-FFF2-40B4-BE49-F238E27FC236}">
                <a16:creationId xmlns:a16="http://schemas.microsoft.com/office/drawing/2014/main" id="{2AB29680-7657-8C89-0798-A92DD53165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83719" y="2938111"/>
            <a:ext cx="2037494" cy="2037494"/>
          </a:xfrm>
          <a:prstGeom prst="rect">
            <a:avLst/>
          </a:prstGeom>
        </p:spPr>
      </p:pic>
      <p:pic>
        <p:nvPicPr>
          <p:cNvPr id="8" name="Picture 7">
            <a:extLst>
              <a:ext uri="{FF2B5EF4-FFF2-40B4-BE49-F238E27FC236}">
                <a16:creationId xmlns:a16="http://schemas.microsoft.com/office/drawing/2014/main" id="{F73AB685-27DD-2291-D12C-40F0CD8D7B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94646" y="4214401"/>
            <a:ext cx="2461945" cy="2461945"/>
          </a:xfrm>
          <a:prstGeom prst="rect">
            <a:avLst/>
          </a:prstGeom>
        </p:spPr>
      </p:pic>
      <p:pic>
        <p:nvPicPr>
          <p:cNvPr id="10" name="Picture 9">
            <a:extLst>
              <a:ext uri="{FF2B5EF4-FFF2-40B4-BE49-F238E27FC236}">
                <a16:creationId xmlns:a16="http://schemas.microsoft.com/office/drawing/2014/main" id="{F52283DE-67C0-5E94-F1D2-A311CBA26FD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15591" y="3976142"/>
            <a:ext cx="2982716" cy="2982716"/>
          </a:xfrm>
          <a:prstGeom prst="rect">
            <a:avLst/>
          </a:prstGeom>
        </p:spPr>
      </p:pic>
      <p:sp>
        <p:nvSpPr>
          <p:cNvPr id="11" name="TextBox 10">
            <a:extLst>
              <a:ext uri="{FF2B5EF4-FFF2-40B4-BE49-F238E27FC236}">
                <a16:creationId xmlns:a16="http://schemas.microsoft.com/office/drawing/2014/main" id="{4756932E-864A-315C-C6D7-6FADC27162F9}"/>
              </a:ext>
            </a:extLst>
          </p:cNvPr>
          <p:cNvSpPr txBox="1"/>
          <p:nvPr/>
        </p:nvSpPr>
        <p:spPr>
          <a:xfrm>
            <a:off x="2082692" y="4309708"/>
            <a:ext cx="1571946" cy="41096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Quả</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cam</a:t>
            </a:r>
          </a:p>
        </p:txBody>
      </p:sp>
      <p:sp>
        <p:nvSpPr>
          <p:cNvPr id="12" name="TextBox 11">
            <a:extLst>
              <a:ext uri="{FF2B5EF4-FFF2-40B4-BE49-F238E27FC236}">
                <a16:creationId xmlns:a16="http://schemas.microsoft.com/office/drawing/2014/main" id="{C7F7824F-73D2-4C14-63CE-4BBBB93D388B}"/>
              </a:ext>
            </a:extLst>
          </p:cNvPr>
          <p:cNvSpPr txBox="1"/>
          <p:nvPr/>
        </p:nvSpPr>
        <p:spPr>
          <a:xfrm>
            <a:off x="8711381" y="4720675"/>
            <a:ext cx="1571946" cy="410967"/>
          </a:xfrm>
          <a:prstGeom prst="rect">
            <a:avLst/>
          </a:prstGeom>
          <a:solidFill>
            <a:srgbClr val="FFFAF7"/>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Quả</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mận</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 name="TextBox 12">
            <a:extLst>
              <a:ext uri="{FF2B5EF4-FFF2-40B4-BE49-F238E27FC236}">
                <a16:creationId xmlns:a16="http://schemas.microsoft.com/office/drawing/2014/main" id="{22C41E8B-4269-F475-EAA1-C03CFEDC0D81}"/>
              </a:ext>
            </a:extLst>
          </p:cNvPr>
          <p:cNvSpPr txBox="1"/>
          <p:nvPr/>
        </p:nvSpPr>
        <p:spPr>
          <a:xfrm>
            <a:off x="3257477" y="6135669"/>
            <a:ext cx="1571946" cy="41096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Quả</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đào</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4" name="TextBox 13">
            <a:extLst>
              <a:ext uri="{FF2B5EF4-FFF2-40B4-BE49-F238E27FC236}">
                <a16:creationId xmlns:a16="http://schemas.microsoft.com/office/drawing/2014/main" id="{6040A703-E5D3-14FC-422D-2FE81481DEB3}"/>
              </a:ext>
            </a:extLst>
          </p:cNvPr>
          <p:cNvSpPr txBox="1"/>
          <p:nvPr/>
        </p:nvSpPr>
        <p:spPr>
          <a:xfrm>
            <a:off x="6165011" y="6276236"/>
            <a:ext cx="2037493"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Quả</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dưa</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hấu</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Tree>
    <p:extLst>
      <p:ext uri="{BB962C8B-B14F-4D97-AF65-F5344CB8AC3E}">
        <p14:creationId xmlns:p14="http://schemas.microsoft.com/office/powerpoint/2010/main" val="1779956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strVal val="#ppt_w+.3"/>
                                          </p:val>
                                        </p:tav>
                                        <p:tav tm="100000">
                                          <p:val>
                                            <p:strVal val="#ppt_w"/>
                                          </p:val>
                                        </p:tav>
                                      </p:tavLst>
                                    </p:anim>
                                    <p:anim calcmode="lin" valueType="num">
                                      <p:cBhvr>
                                        <p:cTn id="8" dur="500" fill="hold"/>
                                        <p:tgtEl>
                                          <p:spTgt spid="11"/>
                                        </p:tgtEl>
                                        <p:attrNameLst>
                                          <p:attrName>ppt_h</p:attrName>
                                        </p:attrNameLst>
                                      </p:cBhvr>
                                      <p:tavLst>
                                        <p:tav tm="0">
                                          <p:val>
                                            <p:strVal val="#ppt_h"/>
                                          </p:val>
                                        </p:tav>
                                        <p:tav tm="100000">
                                          <p:val>
                                            <p:strVal val="#ppt_h"/>
                                          </p:val>
                                        </p:tav>
                                      </p:tavLst>
                                    </p:anim>
                                    <p:animEffect transition="in" filter="fade">
                                      <p:cBhvr>
                                        <p:cTn id="9" dur="500"/>
                                        <p:tgtEl>
                                          <p:spTgt spid="11"/>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strVal val="#ppt_w+.3"/>
                                          </p:val>
                                        </p:tav>
                                        <p:tav tm="100000">
                                          <p:val>
                                            <p:strVal val="#ppt_w"/>
                                          </p:val>
                                        </p:tav>
                                      </p:tavLst>
                                    </p:anim>
                                    <p:anim calcmode="lin" valueType="num">
                                      <p:cBhvr>
                                        <p:cTn id="13" dur="500" fill="hold"/>
                                        <p:tgtEl>
                                          <p:spTgt spid="6"/>
                                        </p:tgtEl>
                                        <p:attrNameLst>
                                          <p:attrName>ppt_h</p:attrName>
                                        </p:attrNameLst>
                                      </p:cBhvr>
                                      <p:tavLst>
                                        <p:tav tm="0">
                                          <p:val>
                                            <p:strVal val="#ppt_h"/>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strVal val="#ppt_w*0.70"/>
                                          </p:val>
                                        </p:tav>
                                        <p:tav tm="100000">
                                          <p:val>
                                            <p:strVal val="#ppt_w"/>
                                          </p:val>
                                        </p:tav>
                                      </p:tavLst>
                                    </p:anim>
                                    <p:anim calcmode="lin" valueType="num">
                                      <p:cBhvr>
                                        <p:cTn id="20" dur="500" fill="hold"/>
                                        <p:tgtEl>
                                          <p:spTgt spid="7"/>
                                        </p:tgtEl>
                                        <p:attrNameLst>
                                          <p:attrName>ppt_h</p:attrName>
                                        </p:attrNameLst>
                                      </p:cBhvr>
                                      <p:tavLst>
                                        <p:tav tm="0">
                                          <p:val>
                                            <p:strVal val="#ppt_h"/>
                                          </p:val>
                                        </p:tav>
                                        <p:tav tm="100000">
                                          <p:val>
                                            <p:strVal val="#ppt_h"/>
                                          </p:val>
                                        </p:tav>
                                      </p:tavLst>
                                    </p:anim>
                                    <p:animEffect transition="in" filter="fade">
                                      <p:cBhvr>
                                        <p:cTn id="21" dur="500"/>
                                        <p:tgtEl>
                                          <p:spTgt spid="7"/>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strVal val="#ppt_w*0.70"/>
                                          </p:val>
                                        </p:tav>
                                        <p:tav tm="100000">
                                          <p:val>
                                            <p:strVal val="#ppt_w"/>
                                          </p:val>
                                        </p:tav>
                                      </p:tavLst>
                                    </p:anim>
                                    <p:anim calcmode="lin" valueType="num">
                                      <p:cBhvr>
                                        <p:cTn id="25" dur="500" fill="hold"/>
                                        <p:tgtEl>
                                          <p:spTgt spid="12"/>
                                        </p:tgtEl>
                                        <p:attrNameLst>
                                          <p:attrName>ppt_h</p:attrName>
                                        </p:attrNameLst>
                                      </p:cBhvr>
                                      <p:tavLst>
                                        <p:tav tm="0">
                                          <p:val>
                                            <p:strVal val="#ppt_h"/>
                                          </p:val>
                                        </p:tav>
                                        <p:tav tm="100000">
                                          <p:val>
                                            <p:strVal val="#ppt_h"/>
                                          </p:val>
                                        </p:tav>
                                      </p:tavLst>
                                    </p:anim>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212230" y="1510952"/>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69886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 name="Google Shape;317;p39">
            <a:extLst>
              <a:ext uri="{FF2B5EF4-FFF2-40B4-BE49-F238E27FC236}">
                <a16:creationId xmlns:a16="http://schemas.microsoft.com/office/drawing/2014/main" id="{B17B9307-4B4B-14AF-D6EC-A3275678C115}"/>
              </a:ext>
            </a:extLst>
          </p:cNvPr>
          <p:cNvSpPr/>
          <p:nvPr/>
        </p:nvSpPr>
        <p:spPr>
          <a:xfrm rot="10428023">
            <a:off x="3630507" y="1304892"/>
            <a:ext cx="2784600" cy="1576794"/>
          </a:xfrm>
          <a:custGeom>
            <a:avLst/>
            <a:gdLst/>
            <a:ahLst/>
            <a:cxnLst/>
            <a:rect l="l" t="t" r="r" b="b"/>
            <a:pathLst>
              <a:path w="33114" h="21521" extrusionOk="0">
                <a:moveTo>
                  <a:pt x="7067" y="17022"/>
                </a:moveTo>
                <a:cubicBezTo>
                  <a:pt x="7206" y="17086"/>
                  <a:pt x="7344" y="17171"/>
                  <a:pt x="7473" y="17171"/>
                </a:cubicBezTo>
                <a:cubicBezTo>
                  <a:pt x="7524" y="17171"/>
                  <a:pt x="7574" y="17158"/>
                  <a:pt x="7621" y="17125"/>
                </a:cubicBezTo>
                <a:lnTo>
                  <a:pt x="7621" y="17125"/>
                </a:lnTo>
                <a:cubicBezTo>
                  <a:pt x="7609" y="17176"/>
                  <a:pt x="7609" y="17241"/>
                  <a:pt x="7596" y="17292"/>
                </a:cubicBezTo>
                <a:cubicBezTo>
                  <a:pt x="7457" y="17228"/>
                  <a:pt x="7318" y="17143"/>
                  <a:pt x="7194" y="17143"/>
                </a:cubicBezTo>
                <a:cubicBezTo>
                  <a:pt x="7145" y="17143"/>
                  <a:pt x="7098" y="17156"/>
                  <a:pt x="7054" y="17189"/>
                </a:cubicBezTo>
                <a:cubicBezTo>
                  <a:pt x="7054" y="17138"/>
                  <a:pt x="7054" y="17073"/>
                  <a:pt x="7067" y="17022"/>
                </a:cubicBezTo>
                <a:close/>
                <a:moveTo>
                  <a:pt x="8769" y="18672"/>
                </a:moveTo>
                <a:cubicBezTo>
                  <a:pt x="8717" y="18982"/>
                  <a:pt x="8563" y="19265"/>
                  <a:pt x="8318" y="19472"/>
                </a:cubicBezTo>
                <a:cubicBezTo>
                  <a:pt x="8472" y="19188"/>
                  <a:pt x="8640" y="18917"/>
                  <a:pt x="8769" y="18672"/>
                </a:cubicBezTo>
                <a:close/>
                <a:moveTo>
                  <a:pt x="65" y="1"/>
                </a:moveTo>
                <a:lnTo>
                  <a:pt x="168" y="143"/>
                </a:lnTo>
                <a:cubicBezTo>
                  <a:pt x="104" y="130"/>
                  <a:pt x="52" y="117"/>
                  <a:pt x="1" y="104"/>
                </a:cubicBezTo>
                <a:lnTo>
                  <a:pt x="1" y="104"/>
                </a:lnTo>
                <a:cubicBezTo>
                  <a:pt x="259" y="658"/>
                  <a:pt x="388" y="1264"/>
                  <a:pt x="388" y="1883"/>
                </a:cubicBezTo>
                <a:cubicBezTo>
                  <a:pt x="375" y="2141"/>
                  <a:pt x="336" y="2399"/>
                  <a:pt x="271" y="2657"/>
                </a:cubicBezTo>
                <a:cubicBezTo>
                  <a:pt x="194" y="3147"/>
                  <a:pt x="1110" y="3792"/>
                  <a:pt x="1522" y="4359"/>
                </a:cubicBezTo>
                <a:cubicBezTo>
                  <a:pt x="1767" y="5313"/>
                  <a:pt x="1239" y="5997"/>
                  <a:pt x="697" y="6667"/>
                </a:cubicBezTo>
                <a:cubicBezTo>
                  <a:pt x="620" y="6796"/>
                  <a:pt x="542" y="6938"/>
                  <a:pt x="452" y="7080"/>
                </a:cubicBezTo>
                <a:cubicBezTo>
                  <a:pt x="452" y="7054"/>
                  <a:pt x="439" y="7028"/>
                  <a:pt x="426" y="7002"/>
                </a:cubicBezTo>
                <a:cubicBezTo>
                  <a:pt x="362" y="7093"/>
                  <a:pt x="284" y="7183"/>
                  <a:pt x="220" y="7286"/>
                </a:cubicBezTo>
                <a:cubicBezTo>
                  <a:pt x="400" y="7505"/>
                  <a:pt x="581" y="7725"/>
                  <a:pt x="736" y="7970"/>
                </a:cubicBezTo>
                <a:cubicBezTo>
                  <a:pt x="813" y="7970"/>
                  <a:pt x="878" y="7995"/>
                  <a:pt x="942" y="8034"/>
                </a:cubicBezTo>
                <a:lnTo>
                  <a:pt x="839" y="8111"/>
                </a:lnTo>
                <a:cubicBezTo>
                  <a:pt x="1071" y="8460"/>
                  <a:pt x="1251" y="8834"/>
                  <a:pt x="1380" y="9233"/>
                </a:cubicBezTo>
                <a:cubicBezTo>
                  <a:pt x="1471" y="9594"/>
                  <a:pt x="1625" y="9930"/>
                  <a:pt x="1845" y="10239"/>
                </a:cubicBezTo>
                <a:cubicBezTo>
                  <a:pt x="1890" y="10226"/>
                  <a:pt x="1935" y="10220"/>
                  <a:pt x="1980" y="10220"/>
                </a:cubicBezTo>
                <a:cubicBezTo>
                  <a:pt x="2025" y="10220"/>
                  <a:pt x="2070" y="10226"/>
                  <a:pt x="2115" y="10239"/>
                </a:cubicBezTo>
                <a:cubicBezTo>
                  <a:pt x="2038" y="10252"/>
                  <a:pt x="1974" y="10291"/>
                  <a:pt x="1922" y="10342"/>
                </a:cubicBezTo>
                <a:cubicBezTo>
                  <a:pt x="2025" y="10484"/>
                  <a:pt x="2141" y="10600"/>
                  <a:pt x="2257" y="10729"/>
                </a:cubicBezTo>
                <a:cubicBezTo>
                  <a:pt x="2193" y="10884"/>
                  <a:pt x="2141" y="11077"/>
                  <a:pt x="1922" y="11116"/>
                </a:cubicBezTo>
                <a:cubicBezTo>
                  <a:pt x="2044" y="11282"/>
                  <a:pt x="2173" y="11365"/>
                  <a:pt x="2315" y="11365"/>
                </a:cubicBezTo>
                <a:cubicBezTo>
                  <a:pt x="2360" y="11365"/>
                  <a:pt x="2407" y="11357"/>
                  <a:pt x="2455" y="11340"/>
                </a:cubicBezTo>
                <a:lnTo>
                  <a:pt x="2455" y="11340"/>
                </a:lnTo>
                <a:cubicBezTo>
                  <a:pt x="2309" y="11397"/>
                  <a:pt x="2154" y="11427"/>
                  <a:pt x="1999" y="11438"/>
                </a:cubicBezTo>
                <a:cubicBezTo>
                  <a:pt x="2077" y="11477"/>
                  <a:pt x="2115" y="11567"/>
                  <a:pt x="2090" y="11645"/>
                </a:cubicBezTo>
                <a:cubicBezTo>
                  <a:pt x="2064" y="11696"/>
                  <a:pt x="2012" y="11748"/>
                  <a:pt x="1961" y="11773"/>
                </a:cubicBezTo>
                <a:cubicBezTo>
                  <a:pt x="2631" y="12650"/>
                  <a:pt x="3237" y="13566"/>
                  <a:pt x="3263" y="14894"/>
                </a:cubicBezTo>
                <a:lnTo>
                  <a:pt x="3456" y="14997"/>
                </a:lnTo>
                <a:cubicBezTo>
                  <a:pt x="4243" y="15397"/>
                  <a:pt x="4501" y="15913"/>
                  <a:pt x="4462" y="16519"/>
                </a:cubicBezTo>
                <a:cubicBezTo>
                  <a:pt x="4952" y="16622"/>
                  <a:pt x="5455" y="16751"/>
                  <a:pt x="5803" y="16996"/>
                </a:cubicBezTo>
                <a:cubicBezTo>
                  <a:pt x="6384" y="17550"/>
                  <a:pt x="6899" y="18143"/>
                  <a:pt x="7389" y="18788"/>
                </a:cubicBezTo>
                <a:cubicBezTo>
                  <a:pt x="7518" y="18685"/>
                  <a:pt x="7647" y="18569"/>
                  <a:pt x="7763" y="18453"/>
                </a:cubicBezTo>
                <a:cubicBezTo>
                  <a:pt x="8008" y="18711"/>
                  <a:pt x="8240" y="18956"/>
                  <a:pt x="8292" y="19227"/>
                </a:cubicBezTo>
                <a:cubicBezTo>
                  <a:pt x="8270" y="19382"/>
                  <a:pt x="8212" y="19430"/>
                  <a:pt x="8133" y="19430"/>
                </a:cubicBezTo>
                <a:cubicBezTo>
                  <a:pt x="8029" y="19430"/>
                  <a:pt x="7890" y="19346"/>
                  <a:pt x="7750" y="19317"/>
                </a:cubicBezTo>
                <a:lnTo>
                  <a:pt x="7750" y="19317"/>
                </a:lnTo>
                <a:cubicBezTo>
                  <a:pt x="7776" y="19420"/>
                  <a:pt x="7802" y="19510"/>
                  <a:pt x="7828" y="19601"/>
                </a:cubicBezTo>
                <a:lnTo>
                  <a:pt x="7905" y="19691"/>
                </a:lnTo>
                <a:cubicBezTo>
                  <a:pt x="8060" y="19652"/>
                  <a:pt x="8202" y="19575"/>
                  <a:pt x="8318" y="19472"/>
                </a:cubicBezTo>
                <a:lnTo>
                  <a:pt x="8318" y="19472"/>
                </a:lnTo>
                <a:cubicBezTo>
                  <a:pt x="8240" y="19613"/>
                  <a:pt x="8176" y="19768"/>
                  <a:pt x="8111" y="19910"/>
                </a:cubicBezTo>
                <a:cubicBezTo>
                  <a:pt x="8421" y="20232"/>
                  <a:pt x="8756" y="20516"/>
                  <a:pt x="9130" y="20774"/>
                </a:cubicBezTo>
                <a:cubicBezTo>
                  <a:pt x="9187" y="20740"/>
                  <a:pt x="9253" y="20706"/>
                  <a:pt x="9312" y="20664"/>
                </a:cubicBezTo>
                <a:lnTo>
                  <a:pt x="9312" y="20664"/>
                </a:lnTo>
                <a:cubicBezTo>
                  <a:pt x="9265" y="20700"/>
                  <a:pt x="9210" y="20743"/>
                  <a:pt x="9156" y="20787"/>
                </a:cubicBezTo>
                <a:cubicBezTo>
                  <a:pt x="9195" y="20825"/>
                  <a:pt x="9246" y="20864"/>
                  <a:pt x="9298" y="20890"/>
                </a:cubicBezTo>
                <a:lnTo>
                  <a:pt x="10742" y="19871"/>
                </a:lnTo>
                <a:cubicBezTo>
                  <a:pt x="11116" y="20825"/>
                  <a:pt x="11554" y="21290"/>
                  <a:pt x="12044" y="21457"/>
                </a:cubicBezTo>
                <a:cubicBezTo>
                  <a:pt x="12177" y="21500"/>
                  <a:pt x="12314" y="21520"/>
                  <a:pt x="12455" y="21520"/>
                </a:cubicBezTo>
                <a:cubicBezTo>
                  <a:pt x="13279" y="21520"/>
                  <a:pt x="14217" y="20832"/>
                  <a:pt x="15165" y="20116"/>
                </a:cubicBezTo>
                <a:cubicBezTo>
                  <a:pt x="15500" y="19858"/>
                  <a:pt x="15835" y="19588"/>
                  <a:pt x="16171" y="19356"/>
                </a:cubicBezTo>
                <a:cubicBezTo>
                  <a:pt x="16441" y="19162"/>
                  <a:pt x="16712" y="18994"/>
                  <a:pt x="17009" y="18840"/>
                </a:cubicBezTo>
                <a:cubicBezTo>
                  <a:pt x="17052" y="18808"/>
                  <a:pt x="17099" y="18795"/>
                  <a:pt x="17148" y="18795"/>
                </a:cubicBezTo>
                <a:cubicBezTo>
                  <a:pt x="17413" y="18795"/>
                  <a:pt x="17718" y="19201"/>
                  <a:pt x="17718" y="19201"/>
                </a:cubicBezTo>
                <a:cubicBezTo>
                  <a:pt x="18208" y="19033"/>
                  <a:pt x="18672" y="18775"/>
                  <a:pt x="19085" y="18466"/>
                </a:cubicBezTo>
                <a:cubicBezTo>
                  <a:pt x="19910" y="17847"/>
                  <a:pt x="20645" y="17034"/>
                  <a:pt x="21483" y="16416"/>
                </a:cubicBezTo>
                <a:cubicBezTo>
                  <a:pt x="22038" y="15977"/>
                  <a:pt x="22682" y="15693"/>
                  <a:pt x="23379" y="15564"/>
                </a:cubicBezTo>
                <a:cubicBezTo>
                  <a:pt x="23894" y="15474"/>
                  <a:pt x="24397" y="15307"/>
                  <a:pt x="24861" y="15062"/>
                </a:cubicBezTo>
                <a:cubicBezTo>
                  <a:pt x="25248" y="14868"/>
                  <a:pt x="25622" y="14662"/>
                  <a:pt x="25970" y="14417"/>
                </a:cubicBezTo>
                <a:cubicBezTo>
                  <a:pt x="27221" y="13553"/>
                  <a:pt x="28395" y="12392"/>
                  <a:pt x="29620" y="11516"/>
                </a:cubicBezTo>
                <a:cubicBezTo>
                  <a:pt x="29664" y="11483"/>
                  <a:pt x="29713" y="11470"/>
                  <a:pt x="29763" y="11470"/>
                </a:cubicBezTo>
                <a:cubicBezTo>
                  <a:pt x="29981" y="11470"/>
                  <a:pt x="30240" y="11716"/>
                  <a:pt x="30464" y="11716"/>
                </a:cubicBezTo>
                <a:cubicBezTo>
                  <a:pt x="30516" y="11716"/>
                  <a:pt x="30565" y="11703"/>
                  <a:pt x="30612" y="11670"/>
                </a:cubicBezTo>
                <a:cubicBezTo>
                  <a:pt x="31670" y="11335"/>
                  <a:pt x="33114" y="10304"/>
                  <a:pt x="32985" y="9530"/>
                </a:cubicBezTo>
                <a:cubicBezTo>
                  <a:pt x="32805" y="7492"/>
                  <a:pt x="31128" y="5223"/>
                  <a:pt x="29362" y="5197"/>
                </a:cubicBezTo>
                <a:cubicBezTo>
                  <a:pt x="27531" y="4914"/>
                  <a:pt x="25700" y="4630"/>
                  <a:pt x="23753" y="4424"/>
                </a:cubicBezTo>
                <a:cubicBezTo>
                  <a:pt x="23056" y="4359"/>
                  <a:pt x="22360" y="4295"/>
                  <a:pt x="21625" y="4243"/>
                </a:cubicBezTo>
                <a:cubicBezTo>
                  <a:pt x="21560" y="4243"/>
                  <a:pt x="21496" y="4243"/>
                  <a:pt x="21431" y="4269"/>
                </a:cubicBezTo>
                <a:cubicBezTo>
                  <a:pt x="20438" y="4351"/>
                  <a:pt x="19283" y="4782"/>
                  <a:pt x="18513" y="4782"/>
                </a:cubicBezTo>
                <a:cubicBezTo>
                  <a:pt x="18313" y="4782"/>
                  <a:pt x="18140" y="4753"/>
                  <a:pt x="18002" y="4681"/>
                </a:cubicBezTo>
                <a:cubicBezTo>
                  <a:pt x="17744" y="4527"/>
                  <a:pt x="17486" y="4346"/>
                  <a:pt x="17241" y="4179"/>
                </a:cubicBezTo>
                <a:cubicBezTo>
                  <a:pt x="16673" y="3805"/>
                  <a:pt x="16119" y="3418"/>
                  <a:pt x="15577" y="3057"/>
                </a:cubicBezTo>
                <a:cubicBezTo>
                  <a:pt x="15423" y="3250"/>
                  <a:pt x="15268" y="3456"/>
                  <a:pt x="15126" y="3663"/>
                </a:cubicBezTo>
                <a:cubicBezTo>
                  <a:pt x="14868" y="3556"/>
                  <a:pt x="14586" y="3513"/>
                  <a:pt x="14292" y="3513"/>
                </a:cubicBezTo>
                <a:cubicBezTo>
                  <a:pt x="13414" y="3513"/>
                  <a:pt x="12421" y="3895"/>
                  <a:pt x="11580" y="4088"/>
                </a:cubicBezTo>
                <a:lnTo>
                  <a:pt x="11567" y="4088"/>
                </a:lnTo>
                <a:cubicBezTo>
                  <a:pt x="11735" y="3379"/>
                  <a:pt x="11026" y="3379"/>
                  <a:pt x="10858" y="3379"/>
                </a:cubicBezTo>
                <a:cubicBezTo>
                  <a:pt x="9968" y="3379"/>
                  <a:pt x="9607" y="3031"/>
                  <a:pt x="8898" y="2683"/>
                </a:cubicBezTo>
                <a:cubicBezTo>
                  <a:pt x="8769" y="2657"/>
                  <a:pt x="8627" y="2631"/>
                  <a:pt x="8485" y="2618"/>
                </a:cubicBezTo>
                <a:cubicBezTo>
                  <a:pt x="7750" y="2541"/>
                  <a:pt x="7015" y="2618"/>
                  <a:pt x="6280" y="2348"/>
                </a:cubicBezTo>
                <a:cubicBezTo>
                  <a:pt x="6205" y="2355"/>
                  <a:pt x="6134" y="2358"/>
                  <a:pt x="6066" y="2358"/>
                </a:cubicBezTo>
                <a:cubicBezTo>
                  <a:pt x="4295" y="2358"/>
                  <a:pt x="4678" y="23"/>
                  <a:pt x="3614" y="23"/>
                </a:cubicBezTo>
                <a:cubicBezTo>
                  <a:pt x="3546" y="23"/>
                  <a:pt x="3472" y="32"/>
                  <a:pt x="3392" y="52"/>
                </a:cubicBezTo>
                <a:cubicBezTo>
                  <a:pt x="3083" y="155"/>
                  <a:pt x="2747" y="207"/>
                  <a:pt x="2425" y="233"/>
                </a:cubicBezTo>
                <a:cubicBezTo>
                  <a:pt x="2379" y="234"/>
                  <a:pt x="2333" y="235"/>
                  <a:pt x="2287" y="235"/>
                </a:cubicBezTo>
                <a:cubicBezTo>
                  <a:pt x="1973" y="235"/>
                  <a:pt x="1660" y="197"/>
                  <a:pt x="1368" y="130"/>
                </a:cubicBezTo>
                <a:cubicBezTo>
                  <a:pt x="1174" y="233"/>
                  <a:pt x="981" y="323"/>
                  <a:pt x="761" y="362"/>
                </a:cubicBezTo>
                <a:cubicBezTo>
                  <a:pt x="685" y="386"/>
                  <a:pt x="621" y="397"/>
                  <a:pt x="567" y="397"/>
                </a:cubicBezTo>
                <a:cubicBezTo>
                  <a:pt x="248" y="397"/>
                  <a:pt x="275" y="34"/>
                  <a:pt x="65" y="1"/>
                </a:cubicBezTo>
                <a:close/>
              </a:path>
            </a:pathLst>
          </a:custGeom>
          <a:solidFill>
            <a:srgbClr val="FFEDA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1" name="Google Shape;320;p39">
            <a:extLst>
              <a:ext uri="{FF2B5EF4-FFF2-40B4-BE49-F238E27FC236}">
                <a16:creationId xmlns:a16="http://schemas.microsoft.com/office/drawing/2014/main" id="{C9D6D54A-93E4-5D6E-8C1D-7130AA852102}"/>
              </a:ext>
            </a:extLst>
          </p:cNvPr>
          <p:cNvSpPr txBox="1">
            <a:spLocks/>
          </p:cNvSpPr>
          <p:nvPr/>
        </p:nvSpPr>
        <p:spPr>
          <a:xfrm>
            <a:off x="826563" y="3332022"/>
            <a:ext cx="2320800" cy="428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000"/>
              <a:buFont typeface="Chelsea Market"/>
              <a:buNone/>
              <a:defRPr sz="2000" b="0" i="0" u="none" strike="noStrike" cap="none">
                <a:solidFill>
                  <a:schemeClr val="dk1"/>
                </a:solidFill>
                <a:latin typeface="Chelsea Market"/>
                <a:ea typeface="Chelsea Market"/>
                <a:cs typeface="Chelsea Market"/>
                <a:sym typeface="Chelsea Market"/>
              </a:defRPr>
            </a:lvl1pPr>
            <a:lvl2pPr marR="0" lvl="1"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2pPr>
            <a:lvl3pPr marR="0" lvl="2"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3pPr>
            <a:lvl4pPr marR="0" lvl="3"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4pPr>
            <a:lvl5pPr marR="0" lvl="4"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5pPr>
            <a:lvl6pPr marR="0" lvl="5"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6pPr>
            <a:lvl7pPr marR="0" lvl="6"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7pPr>
            <a:lvl8pPr marR="0" lvl="7"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8pPr>
            <a:lvl9pPr marR="0" lvl="8"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9pPr>
          </a:lstStyle>
          <a:p>
            <a:pPr marL="0" marR="0" lvl="0" indent="0" algn="ctr" defTabSz="914400" rtl="0" eaLnBrk="1" fontAlgn="auto" latinLnBrk="0" hangingPunct="1">
              <a:lnSpc>
                <a:spcPct val="100000"/>
              </a:lnSpc>
              <a:spcBef>
                <a:spcPts val="0"/>
              </a:spcBef>
              <a:spcAft>
                <a:spcPts val="0"/>
              </a:spcAft>
              <a:buClr>
                <a:srgbClr val="513E6B"/>
              </a:buClr>
              <a:buSzPts val="2000"/>
              <a:buFont typeface="Chelsea Market"/>
              <a:buNone/>
              <a:tabLst/>
              <a:defRPr/>
            </a:pPr>
            <a:r>
              <a:rPr kumimoji="0" lang="en-US" sz="2400" b="1" i="0" u="none" strike="noStrike" kern="0" cap="none" spc="0" normalizeH="0" baseline="0" noProof="0" dirty="0" err="1">
                <a:ln>
                  <a:noFill/>
                </a:ln>
                <a:solidFill>
                  <a:srgbClr val="513E6B"/>
                </a:solidFill>
                <a:effectLst/>
                <a:uLnTx/>
                <a:uFillTx/>
                <a:latin typeface="UTM Avo" panose="02040603050506020204" pitchFamily="18" charset="0"/>
                <a:sym typeface="Chelsea Market"/>
              </a:rPr>
              <a:t>Bước</a:t>
            </a:r>
            <a:r>
              <a:rPr kumimoji="0" lang="en-US" sz="2400" b="1" i="0" u="none" strike="noStrike" kern="0" cap="none" spc="0" normalizeH="0" noProof="0" dirty="0">
                <a:ln>
                  <a:noFill/>
                </a:ln>
                <a:solidFill>
                  <a:srgbClr val="513E6B"/>
                </a:solidFill>
                <a:effectLst/>
                <a:uLnTx/>
                <a:uFillTx/>
                <a:latin typeface="UTM Avo" panose="02040603050506020204" pitchFamily="18" charset="0"/>
                <a:sym typeface="Chelsea Market"/>
              </a:rPr>
              <a:t> 1</a:t>
            </a:r>
            <a:endParaRPr kumimoji="0" lang="vi-VN" sz="2400" b="1" i="0" u="none" strike="noStrike" kern="0" cap="none" spc="0" normalizeH="0" baseline="0" noProof="0" dirty="0">
              <a:ln>
                <a:noFill/>
              </a:ln>
              <a:solidFill>
                <a:srgbClr val="513E6B"/>
              </a:solidFill>
              <a:effectLst/>
              <a:uLnTx/>
              <a:uFillTx/>
              <a:latin typeface="Arial" panose="020B0604020202020204" pitchFamily="34" charset="0"/>
              <a:sym typeface="Chelsea Market"/>
            </a:endParaRPr>
          </a:p>
        </p:txBody>
      </p:sp>
      <p:sp>
        <p:nvSpPr>
          <p:cNvPr id="82" name="Google Shape;321;p39">
            <a:extLst>
              <a:ext uri="{FF2B5EF4-FFF2-40B4-BE49-F238E27FC236}">
                <a16:creationId xmlns:a16="http://schemas.microsoft.com/office/drawing/2014/main" id="{049A7588-275B-E397-7E99-4E3E2F21E7D9}"/>
              </a:ext>
            </a:extLst>
          </p:cNvPr>
          <p:cNvSpPr txBox="1">
            <a:spLocks/>
          </p:cNvSpPr>
          <p:nvPr/>
        </p:nvSpPr>
        <p:spPr>
          <a:xfrm>
            <a:off x="835613" y="3830567"/>
            <a:ext cx="2320800" cy="862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1pPr>
            <a:lvl2pPr marL="914400" marR="0" lvl="1"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2pPr>
            <a:lvl3pPr marL="1371600" marR="0" lvl="2"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3pPr>
            <a:lvl4pPr marL="1828800" marR="0" lvl="3"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4pPr>
            <a:lvl5pPr marL="2286000" marR="0" lvl="4"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5pPr>
            <a:lvl6pPr marL="2743200" marR="0" lvl="5"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6pPr>
            <a:lvl7pPr marL="3200400" marR="0" lvl="6"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7pPr>
            <a:lvl8pPr marL="3657600" marR="0" lvl="7"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8pPr>
            <a:lvl9pPr marL="4114800" marR="0" lvl="8"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9pPr>
          </a:lstStyle>
          <a:p>
            <a:pPr marL="0" marR="0" lvl="0" indent="0" algn="ctr" defTabSz="914400" rtl="0" eaLnBrk="1" fontAlgn="auto" latinLnBrk="0" hangingPunct="1">
              <a:lnSpc>
                <a:spcPct val="150000"/>
              </a:lnSpc>
              <a:spcBef>
                <a:spcPts val="0"/>
              </a:spcBef>
              <a:spcAft>
                <a:spcPts val="0"/>
              </a:spcAft>
              <a:buClr>
                <a:srgbClr val="513E6B"/>
              </a:buClr>
              <a:buSzPts val="1400"/>
              <a:buFont typeface="Work Sans"/>
              <a:buNone/>
              <a:tabLst/>
              <a:defRPr/>
            </a:pPr>
            <a:r>
              <a:rPr kumimoji="0" lang="en-US" sz="2000" b="0" i="0" u="none" strike="noStrike" kern="0" cap="none" spc="0" normalizeH="0" baseline="0" noProof="0" dirty="0" err="1">
                <a:ln>
                  <a:noFill/>
                </a:ln>
                <a:solidFill>
                  <a:srgbClr val="513E6B"/>
                </a:solidFill>
                <a:effectLst/>
                <a:uLnTx/>
                <a:uFillTx/>
                <a:latin typeface="UTM Avo" panose="02040603050506020204" pitchFamily="18" charset="0"/>
                <a:sym typeface="Work Sans"/>
              </a:rPr>
              <a:t>Chọn</a:t>
            </a:r>
            <a:r>
              <a:rPr kumimoji="0" lang="en-US" sz="2000" b="0" i="0" u="none" strike="noStrike" kern="0" cap="none" spc="0" normalizeH="0" baseline="0" noProof="0" dirty="0">
                <a:ln>
                  <a:noFill/>
                </a:ln>
                <a:solidFill>
                  <a:srgbClr val="513E6B"/>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513E6B"/>
                </a:solidFill>
                <a:effectLst/>
                <a:uLnTx/>
                <a:uFillTx/>
                <a:latin typeface="UTM Avo" panose="02040603050506020204" pitchFamily="18" charset="0"/>
                <a:sym typeface="Work Sans"/>
              </a:rPr>
              <a:t>góc</a:t>
            </a:r>
            <a:r>
              <a:rPr kumimoji="0" lang="en-US" sz="2000" b="0" i="0" u="none" strike="noStrike" kern="0" cap="none" spc="0" normalizeH="0" baseline="0" noProof="0" dirty="0">
                <a:ln>
                  <a:noFill/>
                </a:ln>
                <a:solidFill>
                  <a:srgbClr val="513E6B"/>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513E6B"/>
                </a:solidFill>
                <a:effectLst/>
                <a:uLnTx/>
                <a:uFillTx/>
                <a:latin typeface="UTM Avo" panose="02040603050506020204" pitchFamily="18" charset="0"/>
                <a:sym typeface="Work Sans"/>
              </a:rPr>
              <a:t>nhìn</a:t>
            </a:r>
            <a:r>
              <a:rPr kumimoji="0" lang="en-US" sz="2000" b="0" i="0" u="none" strike="noStrike" kern="0" cap="none" spc="0" normalizeH="0" baseline="0" noProof="0" dirty="0">
                <a:ln>
                  <a:noFill/>
                </a:ln>
                <a:solidFill>
                  <a:srgbClr val="513E6B"/>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513E6B"/>
                </a:solidFill>
                <a:effectLst/>
                <a:uLnTx/>
                <a:uFillTx/>
                <a:latin typeface="UTM Avo" panose="02040603050506020204" pitchFamily="18" charset="0"/>
                <a:sym typeface="Work Sans"/>
              </a:rPr>
              <a:t>để</a:t>
            </a:r>
            <a:r>
              <a:rPr kumimoji="0" lang="en-US" sz="2000" b="0" i="0" u="none" strike="noStrike" kern="0" cap="none" spc="0" normalizeH="0" baseline="0" noProof="0" dirty="0">
                <a:ln>
                  <a:noFill/>
                </a:ln>
                <a:solidFill>
                  <a:srgbClr val="513E6B"/>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513E6B"/>
                </a:solidFill>
                <a:effectLst/>
                <a:uLnTx/>
                <a:uFillTx/>
                <a:latin typeface="UTM Avo" panose="02040603050506020204" pitchFamily="18" charset="0"/>
                <a:sym typeface="Work Sans"/>
              </a:rPr>
              <a:t>vẽ</a:t>
            </a:r>
            <a:r>
              <a:rPr kumimoji="0" lang="en-US" sz="2000" b="0" i="0" u="none" strike="noStrike" kern="0" cap="none" spc="0" normalizeH="0" baseline="0" noProof="0" dirty="0">
                <a:ln>
                  <a:noFill/>
                </a:ln>
                <a:solidFill>
                  <a:srgbClr val="513E6B"/>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513E6B"/>
                </a:solidFill>
                <a:effectLst/>
                <a:uLnTx/>
                <a:uFillTx/>
                <a:latin typeface="UTM Avo" panose="02040603050506020204" pitchFamily="18" charset="0"/>
                <a:sym typeface="Work Sans"/>
              </a:rPr>
              <a:t>vật</a:t>
            </a:r>
            <a:r>
              <a:rPr kumimoji="0" lang="en-US" sz="2000" b="0" i="0" u="none" strike="noStrike" kern="0" cap="none" spc="0" normalizeH="0" baseline="0" noProof="0" dirty="0">
                <a:ln>
                  <a:noFill/>
                </a:ln>
                <a:solidFill>
                  <a:srgbClr val="513E6B"/>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513E6B"/>
                </a:solidFill>
                <a:effectLst/>
                <a:uLnTx/>
                <a:uFillTx/>
                <a:latin typeface="UTM Avo" panose="02040603050506020204" pitchFamily="18" charset="0"/>
                <a:sym typeface="Work Sans"/>
              </a:rPr>
              <a:t>mẫu</a:t>
            </a:r>
            <a:r>
              <a:rPr kumimoji="0" lang="en-US" sz="2000" b="0" i="0" u="none" strike="noStrike" kern="0" cap="none" spc="0" normalizeH="0" baseline="0" noProof="0" dirty="0">
                <a:ln>
                  <a:noFill/>
                </a:ln>
                <a:solidFill>
                  <a:srgbClr val="513E6B"/>
                </a:solidFill>
                <a:effectLst/>
                <a:uLnTx/>
                <a:uFillTx/>
                <a:latin typeface="UTM Avo" panose="02040603050506020204" pitchFamily="18" charset="0"/>
                <a:sym typeface="Work Sans"/>
              </a:rPr>
              <a:t> </a:t>
            </a:r>
          </a:p>
        </p:txBody>
      </p:sp>
      <p:sp>
        <p:nvSpPr>
          <p:cNvPr id="83" name="Google Shape;322;p39">
            <a:extLst>
              <a:ext uri="{FF2B5EF4-FFF2-40B4-BE49-F238E27FC236}">
                <a16:creationId xmlns:a16="http://schemas.microsoft.com/office/drawing/2014/main" id="{3DA0D6FD-67BE-961B-BB76-91BB999D6E9D}"/>
              </a:ext>
            </a:extLst>
          </p:cNvPr>
          <p:cNvSpPr txBox="1">
            <a:spLocks/>
          </p:cNvSpPr>
          <p:nvPr/>
        </p:nvSpPr>
        <p:spPr>
          <a:xfrm>
            <a:off x="7778958" y="3333494"/>
            <a:ext cx="2320800" cy="428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000"/>
              <a:buFont typeface="Chelsea Market"/>
              <a:buNone/>
              <a:defRPr sz="2000" b="0" i="0" u="none" strike="noStrike" cap="none">
                <a:solidFill>
                  <a:schemeClr val="dk1"/>
                </a:solidFill>
                <a:latin typeface="Chelsea Market"/>
                <a:ea typeface="Chelsea Market"/>
                <a:cs typeface="Chelsea Market"/>
                <a:sym typeface="Chelsea Market"/>
              </a:defRPr>
            </a:lvl1pPr>
            <a:lvl2pPr marR="0" lvl="1"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2pPr>
            <a:lvl3pPr marR="0" lvl="2"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3pPr>
            <a:lvl4pPr marR="0" lvl="3"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4pPr>
            <a:lvl5pPr marR="0" lvl="4"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5pPr>
            <a:lvl6pPr marR="0" lvl="5"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6pPr>
            <a:lvl7pPr marR="0" lvl="6"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7pPr>
            <a:lvl8pPr marR="0" lvl="7"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8pPr>
            <a:lvl9pPr marR="0" lvl="8"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9pPr>
          </a:lstStyle>
          <a:p>
            <a:pPr marL="0" marR="0" lvl="0" indent="0" algn="ctr" defTabSz="914400" rtl="0" eaLnBrk="1" fontAlgn="auto" latinLnBrk="0" hangingPunct="1">
              <a:lnSpc>
                <a:spcPct val="100000"/>
              </a:lnSpc>
              <a:spcBef>
                <a:spcPts val="0"/>
              </a:spcBef>
              <a:spcAft>
                <a:spcPts val="0"/>
              </a:spcAft>
              <a:buClr>
                <a:srgbClr val="513E6B"/>
              </a:buClr>
              <a:buSzPts val="2000"/>
              <a:buFont typeface="Chelsea Market"/>
              <a:buNone/>
              <a:tabLst/>
              <a:defRPr/>
            </a:pPr>
            <a:r>
              <a:rPr kumimoji="0" lang="en-US" sz="2400" b="1" i="0" u="none" strike="noStrike" kern="0" cap="none" spc="0" normalizeH="0" baseline="0" noProof="0" dirty="0" err="1">
                <a:ln>
                  <a:noFill/>
                </a:ln>
                <a:solidFill>
                  <a:srgbClr val="513E6B"/>
                </a:solidFill>
                <a:effectLst/>
                <a:uLnTx/>
                <a:uFillTx/>
                <a:latin typeface="UTM Avo" panose="02040603050506020204" pitchFamily="18" charset="0"/>
                <a:sym typeface="Chelsea Market"/>
              </a:rPr>
              <a:t>Bước</a:t>
            </a:r>
            <a:r>
              <a:rPr kumimoji="0" lang="en-US" sz="2400" b="1" i="0" u="none" strike="noStrike" kern="0" cap="none" spc="0" normalizeH="0" noProof="0" dirty="0">
                <a:ln>
                  <a:noFill/>
                </a:ln>
                <a:solidFill>
                  <a:srgbClr val="513E6B"/>
                </a:solidFill>
                <a:effectLst/>
                <a:uLnTx/>
                <a:uFillTx/>
                <a:latin typeface="UTM Avo" panose="02040603050506020204" pitchFamily="18" charset="0"/>
                <a:sym typeface="Chelsea Market"/>
              </a:rPr>
              <a:t> 3</a:t>
            </a:r>
            <a:endParaRPr kumimoji="0" lang="vi-VN" sz="2400" b="1" i="0" u="none" strike="noStrike" kern="0" cap="none" spc="0" normalizeH="0" baseline="0" noProof="0" dirty="0">
              <a:ln>
                <a:noFill/>
              </a:ln>
              <a:solidFill>
                <a:srgbClr val="513E6B"/>
              </a:solidFill>
              <a:effectLst/>
              <a:uLnTx/>
              <a:uFillTx/>
              <a:latin typeface="Arial" panose="020B0604020202020204" pitchFamily="34" charset="0"/>
              <a:sym typeface="Chelsea Market"/>
            </a:endParaRPr>
          </a:p>
        </p:txBody>
      </p:sp>
      <p:sp>
        <p:nvSpPr>
          <p:cNvPr id="84" name="Google Shape;323;p39">
            <a:extLst>
              <a:ext uri="{FF2B5EF4-FFF2-40B4-BE49-F238E27FC236}">
                <a16:creationId xmlns:a16="http://schemas.microsoft.com/office/drawing/2014/main" id="{C7242E14-02B5-1F25-BEF3-C1037397DEB9}"/>
              </a:ext>
            </a:extLst>
          </p:cNvPr>
          <p:cNvSpPr txBox="1">
            <a:spLocks/>
          </p:cNvSpPr>
          <p:nvPr/>
        </p:nvSpPr>
        <p:spPr>
          <a:xfrm>
            <a:off x="7389393" y="3923795"/>
            <a:ext cx="3099929" cy="862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1pPr>
            <a:lvl2pPr marL="914400" marR="0" lvl="1"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2pPr>
            <a:lvl3pPr marL="1371600" marR="0" lvl="2"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3pPr>
            <a:lvl4pPr marL="1828800" marR="0" lvl="3"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4pPr>
            <a:lvl5pPr marL="2286000" marR="0" lvl="4"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5pPr>
            <a:lvl6pPr marL="2743200" marR="0" lvl="5"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6pPr>
            <a:lvl7pPr marL="3200400" marR="0" lvl="6"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7pPr>
            <a:lvl8pPr marL="3657600" marR="0" lvl="7"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8pPr>
            <a:lvl9pPr marL="4114800" marR="0" lvl="8"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9pPr>
          </a:lstStyle>
          <a:p>
            <a:pPr marL="0" marR="0" lvl="0" indent="0" algn="ctr" defTabSz="914400" rtl="0" eaLnBrk="1" fontAlgn="auto" latinLnBrk="0" hangingPunct="1">
              <a:lnSpc>
                <a:spcPct val="150000"/>
              </a:lnSpc>
              <a:spcBef>
                <a:spcPts val="0"/>
              </a:spcBef>
              <a:spcAft>
                <a:spcPts val="0"/>
              </a:spcAft>
              <a:buClr>
                <a:srgbClr val="513E6B"/>
              </a:buClr>
              <a:buSzPts val="1400"/>
              <a:buFont typeface="Work Sans"/>
              <a:buNone/>
              <a:tabLst/>
              <a:defRPr/>
            </a:pPr>
            <a:r>
              <a:rPr kumimoji="0" lang="en-US" sz="2000" b="0" i="0" u="none" strike="noStrike" kern="0" cap="none" spc="0" normalizeH="0" baseline="0" noProof="0" dirty="0" err="1">
                <a:ln>
                  <a:noFill/>
                </a:ln>
                <a:solidFill>
                  <a:srgbClr val="513E6B"/>
                </a:solidFill>
                <a:effectLst/>
                <a:uLnTx/>
                <a:uFillTx/>
                <a:latin typeface="UTM Avo" panose="02040603050506020204" pitchFamily="18" charset="0"/>
                <a:sym typeface="Work Sans"/>
              </a:rPr>
              <a:t>Thực</a:t>
            </a:r>
            <a:r>
              <a:rPr kumimoji="0" lang="en-US" sz="2000" b="0" i="0" u="none" strike="noStrike" kern="0" cap="none" spc="0" normalizeH="0" baseline="0" noProof="0" dirty="0">
                <a:ln>
                  <a:noFill/>
                </a:ln>
                <a:solidFill>
                  <a:srgbClr val="513E6B"/>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513E6B"/>
                </a:solidFill>
                <a:effectLst/>
                <a:uLnTx/>
                <a:uFillTx/>
                <a:latin typeface="UTM Avo" panose="02040603050506020204" pitchFamily="18" charset="0"/>
                <a:sym typeface="Work Sans"/>
              </a:rPr>
              <a:t>hành</a:t>
            </a:r>
            <a:r>
              <a:rPr kumimoji="0" lang="en-US" sz="2000" b="0" i="0" u="none" strike="noStrike" kern="0" cap="none" spc="0" normalizeH="0" baseline="0" noProof="0" dirty="0">
                <a:ln>
                  <a:noFill/>
                </a:ln>
                <a:solidFill>
                  <a:srgbClr val="513E6B"/>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513E6B"/>
                </a:solidFill>
                <a:effectLst/>
                <a:uLnTx/>
                <a:uFillTx/>
                <a:latin typeface="UTM Avo" panose="02040603050506020204" pitchFamily="18" charset="0"/>
                <a:sym typeface="Work Sans"/>
              </a:rPr>
              <a:t>vẽ</a:t>
            </a:r>
            <a:r>
              <a:rPr kumimoji="0" lang="en-US" sz="2000" b="0" i="0" u="none" strike="noStrike" kern="0" cap="none" spc="0" normalizeH="0" baseline="0" noProof="0" dirty="0">
                <a:ln>
                  <a:noFill/>
                </a:ln>
                <a:solidFill>
                  <a:srgbClr val="513E6B"/>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513E6B"/>
                </a:solidFill>
                <a:effectLst/>
                <a:uLnTx/>
                <a:uFillTx/>
                <a:latin typeface="UTM Avo" panose="02040603050506020204" pitchFamily="18" charset="0"/>
                <a:sym typeface="Work Sans"/>
              </a:rPr>
              <a:t>vật</a:t>
            </a:r>
            <a:r>
              <a:rPr kumimoji="0" lang="en-US" sz="2000" b="0" i="0" u="none" strike="noStrike" kern="0" cap="none" spc="0" normalizeH="0" baseline="0" noProof="0" dirty="0">
                <a:ln>
                  <a:noFill/>
                </a:ln>
                <a:solidFill>
                  <a:srgbClr val="513E6B"/>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513E6B"/>
                </a:solidFill>
                <a:effectLst/>
                <a:uLnTx/>
                <a:uFillTx/>
                <a:latin typeface="UTM Avo" panose="02040603050506020204" pitchFamily="18" charset="0"/>
                <a:sym typeface="Work Sans"/>
              </a:rPr>
              <a:t>mẫu</a:t>
            </a:r>
            <a:r>
              <a:rPr kumimoji="0" lang="en-US" sz="2000" b="0" i="0" u="none" strike="noStrike" kern="0" cap="none" spc="0" normalizeH="0" baseline="0" noProof="0" dirty="0">
                <a:ln>
                  <a:noFill/>
                </a:ln>
                <a:solidFill>
                  <a:srgbClr val="513E6B"/>
                </a:solidFill>
                <a:effectLst/>
                <a:uLnTx/>
                <a:uFillTx/>
                <a:latin typeface="UTM Avo" panose="02040603050506020204" pitchFamily="18" charset="0"/>
                <a:sym typeface="Work Sans"/>
              </a:rPr>
              <a:t> </a:t>
            </a:r>
          </a:p>
        </p:txBody>
      </p:sp>
      <p:sp>
        <p:nvSpPr>
          <p:cNvPr id="85" name="Google Shape;324;p39">
            <a:extLst>
              <a:ext uri="{FF2B5EF4-FFF2-40B4-BE49-F238E27FC236}">
                <a16:creationId xmlns:a16="http://schemas.microsoft.com/office/drawing/2014/main" id="{F904D56E-6E8A-4622-4630-577C7AF14DAE}"/>
              </a:ext>
            </a:extLst>
          </p:cNvPr>
          <p:cNvSpPr txBox="1">
            <a:spLocks/>
          </p:cNvSpPr>
          <p:nvPr/>
        </p:nvSpPr>
        <p:spPr>
          <a:xfrm>
            <a:off x="4202836" y="3332022"/>
            <a:ext cx="2320800" cy="428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000"/>
              <a:buFont typeface="Chelsea Market"/>
              <a:buNone/>
              <a:defRPr sz="2000" b="0" i="0" u="none" strike="noStrike" cap="none">
                <a:solidFill>
                  <a:schemeClr val="dk1"/>
                </a:solidFill>
                <a:latin typeface="Chelsea Market"/>
                <a:ea typeface="Chelsea Market"/>
                <a:cs typeface="Chelsea Market"/>
                <a:sym typeface="Chelsea Market"/>
              </a:defRPr>
            </a:lvl1pPr>
            <a:lvl2pPr marR="0" lvl="1"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2pPr>
            <a:lvl3pPr marR="0" lvl="2"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3pPr>
            <a:lvl4pPr marR="0" lvl="3"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4pPr>
            <a:lvl5pPr marR="0" lvl="4"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5pPr>
            <a:lvl6pPr marR="0" lvl="5"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6pPr>
            <a:lvl7pPr marR="0" lvl="6"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7pPr>
            <a:lvl8pPr marR="0" lvl="7"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8pPr>
            <a:lvl9pPr marR="0" lvl="8" algn="ctr" rtl="0">
              <a:lnSpc>
                <a:spcPct val="100000"/>
              </a:lnSpc>
              <a:spcBef>
                <a:spcPts val="0"/>
              </a:spcBef>
              <a:spcAft>
                <a:spcPts val="0"/>
              </a:spcAft>
              <a:buClr>
                <a:schemeClr val="dk1"/>
              </a:buClr>
              <a:buSzPts val="2000"/>
              <a:buFont typeface="Coiny"/>
              <a:buNone/>
              <a:defRPr sz="2000" b="0" i="0" u="none" strike="noStrike" cap="none">
                <a:solidFill>
                  <a:schemeClr val="dk1"/>
                </a:solidFill>
                <a:latin typeface="Coiny"/>
                <a:ea typeface="Coiny"/>
                <a:cs typeface="Coiny"/>
                <a:sym typeface="Coiny"/>
              </a:defRPr>
            </a:lvl9pPr>
          </a:lstStyle>
          <a:p>
            <a:pPr marL="0" marR="0" lvl="0" indent="0" algn="ctr" defTabSz="914400" rtl="0" eaLnBrk="1" fontAlgn="auto" latinLnBrk="0" hangingPunct="1">
              <a:lnSpc>
                <a:spcPct val="100000"/>
              </a:lnSpc>
              <a:spcBef>
                <a:spcPts val="0"/>
              </a:spcBef>
              <a:spcAft>
                <a:spcPts val="0"/>
              </a:spcAft>
              <a:buClr>
                <a:srgbClr val="513E6B"/>
              </a:buClr>
              <a:buSzPts val="2000"/>
              <a:buFont typeface="Chelsea Market"/>
              <a:buNone/>
              <a:tabLst/>
              <a:defRPr/>
            </a:pPr>
            <a:r>
              <a:rPr kumimoji="0" lang="en-US" sz="2400" b="1" i="0" u="none" strike="noStrike" kern="0" cap="none" spc="0" normalizeH="0" baseline="0" noProof="0" dirty="0" err="1">
                <a:ln>
                  <a:noFill/>
                </a:ln>
                <a:solidFill>
                  <a:srgbClr val="513E6B"/>
                </a:solidFill>
                <a:effectLst/>
                <a:uLnTx/>
                <a:uFillTx/>
                <a:latin typeface="UTM Avo" panose="02040603050506020204" pitchFamily="18" charset="0"/>
                <a:sym typeface="Chelsea Market"/>
              </a:rPr>
              <a:t>Bước</a:t>
            </a:r>
            <a:r>
              <a:rPr kumimoji="0" lang="en-US" sz="2400" b="1" i="0" u="none" strike="noStrike" kern="0" cap="none" spc="0" normalizeH="0" noProof="0" dirty="0">
                <a:ln>
                  <a:noFill/>
                </a:ln>
                <a:solidFill>
                  <a:srgbClr val="513E6B"/>
                </a:solidFill>
                <a:effectLst/>
                <a:uLnTx/>
                <a:uFillTx/>
                <a:latin typeface="UTM Avo" panose="02040603050506020204" pitchFamily="18" charset="0"/>
                <a:sym typeface="Chelsea Market"/>
              </a:rPr>
              <a:t> 2</a:t>
            </a:r>
            <a:endParaRPr kumimoji="0" lang="vi-VN" sz="2400" b="1" i="0" u="none" strike="noStrike" kern="0" cap="none" spc="0" normalizeH="0" baseline="0" noProof="0" dirty="0">
              <a:ln>
                <a:noFill/>
              </a:ln>
              <a:solidFill>
                <a:srgbClr val="513E6B"/>
              </a:solidFill>
              <a:effectLst/>
              <a:uLnTx/>
              <a:uFillTx/>
              <a:latin typeface="Arial" panose="020B0604020202020204" pitchFamily="34" charset="0"/>
              <a:sym typeface="Chelsea Market"/>
            </a:endParaRPr>
          </a:p>
        </p:txBody>
      </p:sp>
      <p:sp>
        <p:nvSpPr>
          <p:cNvPr id="86" name="Google Shape;325;p39">
            <a:extLst>
              <a:ext uri="{FF2B5EF4-FFF2-40B4-BE49-F238E27FC236}">
                <a16:creationId xmlns:a16="http://schemas.microsoft.com/office/drawing/2014/main" id="{11764427-4AEF-EF74-CD9B-031E2E52F766}"/>
              </a:ext>
            </a:extLst>
          </p:cNvPr>
          <p:cNvSpPr txBox="1">
            <a:spLocks/>
          </p:cNvSpPr>
          <p:nvPr/>
        </p:nvSpPr>
        <p:spPr>
          <a:xfrm>
            <a:off x="3865992" y="3830567"/>
            <a:ext cx="2938597" cy="862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1pPr>
            <a:lvl2pPr marL="914400" marR="0" lvl="1"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2pPr>
            <a:lvl3pPr marL="1371600" marR="0" lvl="2"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3pPr>
            <a:lvl4pPr marL="1828800" marR="0" lvl="3"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4pPr>
            <a:lvl5pPr marL="2286000" marR="0" lvl="4"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5pPr>
            <a:lvl6pPr marL="2743200" marR="0" lvl="5"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6pPr>
            <a:lvl7pPr marL="3200400" marR="0" lvl="6"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7pPr>
            <a:lvl8pPr marL="3657600" marR="0" lvl="7"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8pPr>
            <a:lvl9pPr marL="4114800" marR="0" lvl="8" indent="-317500" algn="ctr" rtl="0">
              <a:lnSpc>
                <a:spcPct val="100000"/>
              </a:lnSpc>
              <a:spcBef>
                <a:spcPts val="0"/>
              </a:spcBef>
              <a:spcAft>
                <a:spcPts val="0"/>
              </a:spcAft>
              <a:buClr>
                <a:schemeClr val="dk1"/>
              </a:buClr>
              <a:buSzPts val="1400"/>
              <a:buFont typeface="Work Sans"/>
              <a:buNone/>
              <a:defRPr sz="1400" b="0" i="0" u="none" strike="noStrike" cap="none">
                <a:solidFill>
                  <a:schemeClr val="dk1"/>
                </a:solidFill>
                <a:latin typeface="Work Sans"/>
                <a:ea typeface="Work Sans"/>
                <a:cs typeface="Work Sans"/>
                <a:sym typeface="Work Sans"/>
              </a:defRPr>
            </a:lvl9pPr>
          </a:lstStyle>
          <a:p>
            <a:pPr marL="0" marR="0" lvl="0" indent="0" algn="ctr" defTabSz="914400" rtl="0" eaLnBrk="1" fontAlgn="auto" latinLnBrk="0" hangingPunct="1">
              <a:lnSpc>
                <a:spcPct val="150000"/>
              </a:lnSpc>
              <a:spcBef>
                <a:spcPts val="0"/>
              </a:spcBef>
              <a:spcAft>
                <a:spcPts val="0"/>
              </a:spcAft>
              <a:buClr>
                <a:srgbClr val="513E6B"/>
              </a:buClr>
              <a:buSzPts val="1400"/>
              <a:buFont typeface="Work Sans"/>
              <a:buNone/>
              <a:tabLst/>
              <a:defRPr/>
            </a:pPr>
            <a:r>
              <a:rPr kumimoji="0" lang="en-US" sz="2000" b="0" i="0" u="none" strike="noStrike" kern="0" cap="none" spc="0" normalizeH="0" baseline="0" noProof="0" dirty="0" err="1">
                <a:ln>
                  <a:noFill/>
                </a:ln>
                <a:solidFill>
                  <a:srgbClr val="513E6B"/>
                </a:solidFill>
                <a:effectLst/>
                <a:uLnTx/>
                <a:uFillTx/>
                <a:latin typeface="UTM Avo" panose="02040603050506020204" pitchFamily="18" charset="0"/>
                <a:sym typeface="Work Sans"/>
              </a:rPr>
              <a:t>Xác</a:t>
            </a:r>
            <a:r>
              <a:rPr kumimoji="0" lang="en-US" sz="2000" b="0" i="0" u="none" strike="noStrike" kern="0" cap="none" spc="0" normalizeH="0" baseline="0" noProof="0" dirty="0">
                <a:ln>
                  <a:noFill/>
                </a:ln>
                <a:solidFill>
                  <a:srgbClr val="513E6B"/>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513E6B"/>
                </a:solidFill>
                <a:effectLst/>
                <a:uLnTx/>
                <a:uFillTx/>
                <a:latin typeface="UTM Avo" panose="02040603050506020204" pitchFamily="18" charset="0"/>
                <a:sym typeface="Work Sans"/>
              </a:rPr>
              <a:t>định</a:t>
            </a:r>
            <a:r>
              <a:rPr kumimoji="0" lang="en-US" sz="2000" b="0" i="0" u="none" strike="noStrike" kern="0" cap="none" spc="0" normalizeH="0" baseline="0" noProof="0" dirty="0">
                <a:ln>
                  <a:noFill/>
                </a:ln>
                <a:solidFill>
                  <a:srgbClr val="513E6B"/>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513E6B"/>
                </a:solidFill>
                <a:effectLst/>
                <a:uLnTx/>
                <a:uFillTx/>
                <a:latin typeface="UTM Avo" panose="02040603050506020204" pitchFamily="18" charset="0"/>
                <a:sym typeface="Work Sans"/>
              </a:rPr>
              <a:t>đặc</a:t>
            </a:r>
            <a:r>
              <a:rPr kumimoji="0" lang="en-US" sz="2000" b="0" i="0" u="none" strike="noStrike" kern="0" cap="none" spc="0" normalizeH="0" baseline="0" noProof="0" dirty="0">
                <a:ln>
                  <a:noFill/>
                </a:ln>
                <a:solidFill>
                  <a:srgbClr val="513E6B"/>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513E6B"/>
                </a:solidFill>
                <a:effectLst/>
                <a:uLnTx/>
                <a:uFillTx/>
                <a:latin typeface="UTM Avo" panose="02040603050506020204" pitchFamily="18" charset="0"/>
                <a:sym typeface="Work Sans"/>
              </a:rPr>
              <a:t>điểm</a:t>
            </a:r>
            <a:r>
              <a:rPr kumimoji="0" lang="en-US" sz="2000" b="0" i="0" u="none" strike="noStrike" kern="0" cap="none" spc="0" normalizeH="0" baseline="0" noProof="0" dirty="0">
                <a:ln>
                  <a:noFill/>
                </a:ln>
                <a:solidFill>
                  <a:srgbClr val="513E6B"/>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513E6B"/>
                </a:solidFill>
                <a:effectLst/>
                <a:uLnTx/>
                <a:uFillTx/>
                <a:latin typeface="UTM Avo" panose="02040603050506020204" pitchFamily="18" charset="0"/>
                <a:sym typeface="Work Sans"/>
              </a:rPr>
              <a:t>nổi</a:t>
            </a:r>
            <a:r>
              <a:rPr kumimoji="0" lang="en-US" sz="2000" b="0" i="0" u="none" strike="noStrike" kern="0" cap="none" spc="0" normalizeH="0" baseline="0" noProof="0" dirty="0">
                <a:ln>
                  <a:noFill/>
                </a:ln>
                <a:solidFill>
                  <a:srgbClr val="513E6B"/>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513E6B"/>
                </a:solidFill>
                <a:effectLst/>
                <a:uLnTx/>
                <a:uFillTx/>
                <a:latin typeface="UTM Avo" panose="02040603050506020204" pitchFamily="18" charset="0"/>
                <a:sym typeface="Work Sans"/>
              </a:rPr>
              <a:t>bật</a:t>
            </a:r>
            <a:r>
              <a:rPr kumimoji="0" lang="en-US" sz="2000" b="0" i="0" u="none" strike="noStrike" kern="0" cap="none" spc="0" normalizeH="0" baseline="0" noProof="0" dirty="0">
                <a:ln>
                  <a:noFill/>
                </a:ln>
                <a:solidFill>
                  <a:srgbClr val="513E6B"/>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513E6B"/>
                </a:solidFill>
                <a:effectLst/>
                <a:uLnTx/>
                <a:uFillTx/>
                <a:latin typeface="UTM Avo" panose="02040603050506020204" pitchFamily="18" charset="0"/>
                <a:sym typeface="Work Sans"/>
              </a:rPr>
              <a:t>của</a:t>
            </a:r>
            <a:r>
              <a:rPr kumimoji="0" lang="en-US" sz="2000" b="0" i="0" u="none" strike="noStrike" kern="0" cap="none" spc="0" normalizeH="0" baseline="0" noProof="0" dirty="0">
                <a:ln>
                  <a:noFill/>
                </a:ln>
                <a:solidFill>
                  <a:srgbClr val="513E6B"/>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513E6B"/>
                </a:solidFill>
                <a:effectLst/>
                <a:uLnTx/>
                <a:uFillTx/>
                <a:latin typeface="UTM Avo" panose="02040603050506020204" pitchFamily="18" charset="0"/>
                <a:sym typeface="Work Sans"/>
              </a:rPr>
              <a:t>vật</a:t>
            </a:r>
            <a:r>
              <a:rPr kumimoji="0" lang="en-US" sz="2000" b="0" i="0" u="none" strike="noStrike" kern="0" cap="none" spc="0" normalizeH="0" baseline="0" noProof="0" dirty="0">
                <a:ln>
                  <a:noFill/>
                </a:ln>
                <a:solidFill>
                  <a:srgbClr val="513E6B"/>
                </a:solidFill>
                <a:effectLst/>
                <a:uLnTx/>
                <a:uFillTx/>
                <a:latin typeface="UTM Avo" panose="02040603050506020204" pitchFamily="18" charset="0"/>
                <a:sym typeface="Work Sans"/>
              </a:rPr>
              <a:t> </a:t>
            </a:r>
            <a:r>
              <a:rPr kumimoji="0" lang="en-US" sz="2000" b="0" i="0" u="none" strike="noStrike" kern="0" cap="none" spc="0" normalizeH="0" baseline="0" noProof="0" dirty="0" err="1">
                <a:ln>
                  <a:noFill/>
                </a:ln>
                <a:solidFill>
                  <a:srgbClr val="513E6B"/>
                </a:solidFill>
                <a:effectLst/>
                <a:uLnTx/>
                <a:uFillTx/>
                <a:latin typeface="UTM Avo" panose="02040603050506020204" pitchFamily="18" charset="0"/>
                <a:sym typeface="Work Sans"/>
              </a:rPr>
              <a:t>mẫu</a:t>
            </a:r>
            <a:endParaRPr kumimoji="0" lang="en-US" sz="2000" b="0" i="0" u="none" strike="noStrike" kern="0" cap="none" spc="0" normalizeH="0" baseline="0" noProof="0" dirty="0">
              <a:ln>
                <a:noFill/>
              </a:ln>
              <a:solidFill>
                <a:srgbClr val="513E6B"/>
              </a:solidFill>
              <a:effectLst/>
              <a:uLnTx/>
              <a:uFillTx/>
              <a:latin typeface="UTM Avo" panose="02040603050506020204" pitchFamily="18" charset="0"/>
              <a:sym typeface="Work Sans"/>
            </a:endParaRPr>
          </a:p>
        </p:txBody>
      </p:sp>
      <p:sp>
        <p:nvSpPr>
          <p:cNvPr id="87" name="TextBox 86">
            <a:extLst>
              <a:ext uri="{FF2B5EF4-FFF2-40B4-BE49-F238E27FC236}">
                <a16:creationId xmlns:a16="http://schemas.microsoft.com/office/drawing/2014/main" id="{5B92FBD8-7F5D-EE71-B52C-112DA879C47A}"/>
              </a:ext>
            </a:extLst>
          </p:cNvPr>
          <p:cNvSpPr txBox="1"/>
          <p:nvPr/>
        </p:nvSpPr>
        <p:spPr>
          <a:xfrm>
            <a:off x="4197837" y="1862456"/>
            <a:ext cx="2085654"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0070C0"/>
                </a:solidFill>
                <a:effectLst/>
                <a:uLnTx/>
                <a:uFillTx/>
                <a:latin typeface="UTM Avo" panose="02040603050506020204" pitchFamily="18" charset="0"/>
              </a:rPr>
              <a:t>Tìm</a:t>
            </a:r>
            <a:r>
              <a:rPr kumimoji="0" lang="en-US" sz="2400" b="1" i="0" u="none" strike="noStrike" kern="0" cap="none" spc="0" normalizeH="0" baseline="0" noProof="0" dirty="0">
                <a:ln>
                  <a:noFill/>
                </a:ln>
                <a:solidFill>
                  <a:srgbClr val="0070C0"/>
                </a:solidFill>
                <a:effectLst/>
                <a:uLnTx/>
                <a:uFillTx/>
                <a:latin typeface="UTM Avo" panose="02040603050506020204" pitchFamily="18" charset="0"/>
              </a:rPr>
              <a:t> ý </a:t>
            </a:r>
            <a:r>
              <a:rPr kumimoji="0" lang="en-US" sz="2400" b="1" i="0" u="none" strike="noStrike" kern="0" cap="none" spc="0" normalizeH="0" baseline="0" noProof="0" dirty="0" err="1">
                <a:ln>
                  <a:noFill/>
                </a:ln>
                <a:solidFill>
                  <a:srgbClr val="0070C0"/>
                </a:solidFill>
                <a:effectLst/>
                <a:uLnTx/>
                <a:uFillTx/>
                <a:latin typeface="UTM Avo" panose="02040603050506020204" pitchFamily="18" charset="0"/>
              </a:rPr>
              <a:t>tưởng</a:t>
            </a:r>
            <a:endParaRPr kumimoji="0" lang="en-US" sz="2400" b="1" i="0" u="none" strike="noStrike" kern="0" cap="none" spc="0" normalizeH="0" baseline="0" noProof="0" dirty="0">
              <a:ln>
                <a:noFill/>
              </a:ln>
              <a:solidFill>
                <a:srgbClr val="0070C0"/>
              </a:solidFill>
              <a:effectLst/>
              <a:uLnTx/>
              <a:uFillTx/>
              <a:latin typeface="UTM Avo" panose="02040603050506020204" pitchFamily="18" charset="0"/>
            </a:endParaRPr>
          </a:p>
        </p:txBody>
      </p:sp>
      <p:pic>
        <p:nvPicPr>
          <p:cNvPr id="88" name="Picture 87">
            <a:extLst>
              <a:ext uri="{FF2B5EF4-FFF2-40B4-BE49-F238E27FC236}">
                <a16:creationId xmlns:a16="http://schemas.microsoft.com/office/drawing/2014/main" id="{B9608439-781D-A496-F84B-4AC058EE6E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916868">
            <a:off x="6042995" y="1385087"/>
            <a:ext cx="703556" cy="723562"/>
          </a:xfrm>
          <a:prstGeom prst="rect">
            <a:avLst/>
          </a:prstGeom>
        </p:spPr>
      </p:pic>
    </p:spTree>
    <p:extLst>
      <p:ext uri="{BB962C8B-B14F-4D97-AF65-F5344CB8AC3E}">
        <p14:creationId xmlns:p14="http://schemas.microsoft.com/office/powerpoint/2010/main" val="3139935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500"/>
                                        <p:tgtEl>
                                          <p:spTgt spid="8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fade">
                                      <p:cBhvr>
                                        <p:cTn id="10" dur="500"/>
                                        <p:tgtEl>
                                          <p:spTgt spid="80"/>
                                        </p:tgtEl>
                                      </p:cBhvr>
                                    </p:animEffect>
                                  </p:childTnLst>
                                </p:cTn>
                              </p:par>
                              <p:par>
                                <p:cTn id="11" presetID="10" presetClass="entr" presetSubtype="0" fill="hold" nodeType="withEffect">
                                  <p:stCondLst>
                                    <p:cond delay="0"/>
                                  </p:stCondLst>
                                  <p:childTnLst>
                                    <p:set>
                                      <p:cBhvr>
                                        <p:cTn id="12" dur="1" fill="hold">
                                          <p:stCondLst>
                                            <p:cond delay="0"/>
                                          </p:stCondLst>
                                        </p:cTn>
                                        <p:tgtEl>
                                          <p:spTgt spid="88"/>
                                        </p:tgtEl>
                                        <p:attrNameLst>
                                          <p:attrName>style.visibility</p:attrName>
                                        </p:attrNameLst>
                                      </p:cBhvr>
                                      <p:to>
                                        <p:strVal val="visible"/>
                                      </p:to>
                                    </p:set>
                                    <p:animEffect transition="in" filter="fade">
                                      <p:cBhvr>
                                        <p:cTn id="13" dur="500"/>
                                        <p:tgtEl>
                                          <p:spTgt spid="88"/>
                                        </p:tgtEl>
                                      </p:cBhvr>
                                    </p:animEffect>
                                  </p:childTnLst>
                                </p:cTn>
                              </p:par>
                            </p:childTnLst>
                          </p:cTn>
                        </p:par>
                      </p:childTnLst>
                    </p:cTn>
                  </p:par>
                  <p:par>
                    <p:cTn id="14" fill="hold">
                      <p:stCondLst>
                        <p:cond delay="indefinite"/>
                      </p:stCondLst>
                      <p:childTnLst>
                        <p:par>
                          <p:cTn id="15" fill="hold">
                            <p:stCondLst>
                              <p:cond delay="0"/>
                            </p:stCondLst>
                            <p:childTnLst>
                              <p:par>
                                <p:cTn id="16" presetID="17" presetClass="entr" presetSubtype="1" fill="hold" grpId="0" nodeType="clickEffect">
                                  <p:stCondLst>
                                    <p:cond delay="0"/>
                                  </p:stCondLst>
                                  <p:childTnLst>
                                    <p:set>
                                      <p:cBhvr>
                                        <p:cTn id="17" dur="1" fill="hold">
                                          <p:stCondLst>
                                            <p:cond delay="0"/>
                                          </p:stCondLst>
                                        </p:cTn>
                                        <p:tgtEl>
                                          <p:spTgt spid="81"/>
                                        </p:tgtEl>
                                        <p:attrNameLst>
                                          <p:attrName>style.visibility</p:attrName>
                                        </p:attrNameLst>
                                      </p:cBhvr>
                                      <p:to>
                                        <p:strVal val="visible"/>
                                      </p:to>
                                    </p:set>
                                    <p:anim calcmode="lin" valueType="num">
                                      <p:cBhvr>
                                        <p:cTn id="18" dur="500" fill="hold"/>
                                        <p:tgtEl>
                                          <p:spTgt spid="81"/>
                                        </p:tgtEl>
                                        <p:attrNameLst>
                                          <p:attrName>ppt_x</p:attrName>
                                        </p:attrNameLst>
                                      </p:cBhvr>
                                      <p:tavLst>
                                        <p:tav tm="0">
                                          <p:val>
                                            <p:strVal val="#ppt_x"/>
                                          </p:val>
                                        </p:tav>
                                        <p:tav tm="100000">
                                          <p:val>
                                            <p:strVal val="#ppt_x"/>
                                          </p:val>
                                        </p:tav>
                                      </p:tavLst>
                                    </p:anim>
                                    <p:anim calcmode="lin" valueType="num">
                                      <p:cBhvr>
                                        <p:cTn id="19" dur="500" fill="hold"/>
                                        <p:tgtEl>
                                          <p:spTgt spid="81"/>
                                        </p:tgtEl>
                                        <p:attrNameLst>
                                          <p:attrName>ppt_y</p:attrName>
                                        </p:attrNameLst>
                                      </p:cBhvr>
                                      <p:tavLst>
                                        <p:tav tm="0">
                                          <p:val>
                                            <p:strVal val="#ppt_y-#ppt_h/2"/>
                                          </p:val>
                                        </p:tav>
                                        <p:tav tm="100000">
                                          <p:val>
                                            <p:strVal val="#ppt_y"/>
                                          </p:val>
                                        </p:tav>
                                      </p:tavLst>
                                    </p:anim>
                                    <p:anim calcmode="lin" valueType="num">
                                      <p:cBhvr>
                                        <p:cTn id="20" dur="500" fill="hold"/>
                                        <p:tgtEl>
                                          <p:spTgt spid="81"/>
                                        </p:tgtEl>
                                        <p:attrNameLst>
                                          <p:attrName>ppt_w</p:attrName>
                                        </p:attrNameLst>
                                      </p:cBhvr>
                                      <p:tavLst>
                                        <p:tav tm="0">
                                          <p:val>
                                            <p:strVal val="#ppt_w"/>
                                          </p:val>
                                        </p:tav>
                                        <p:tav tm="100000">
                                          <p:val>
                                            <p:strVal val="#ppt_w"/>
                                          </p:val>
                                        </p:tav>
                                      </p:tavLst>
                                    </p:anim>
                                    <p:anim calcmode="lin" valueType="num">
                                      <p:cBhvr>
                                        <p:cTn id="21" dur="500" fill="hold"/>
                                        <p:tgtEl>
                                          <p:spTgt spid="81"/>
                                        </p:tgtEl>
                                        <p:attrNameLst>
                                          <p:attrName>ppt_h</p:attrName>
                                        </p:attrNameLst>
                                      </p:cBhvr>
                                      <p:tavLst>
                                        <p:tav tm="0">
                                          <p:val>
                                            <p:fltVal val="0"/>
                                          </p:val>
                                        </p:tav>
                                        <p:tav tm="100000">
                                          <p:val>
                                            <p:strVal val="#ppt_h"/>
                                          </p:val>
                                        </p:tav>
                                      </p:tavLst>
                                    </p:anim>
                                  </p:childTnLst>
                                </p:cTn>
                              </p:par>
                              <p:par>
                                <p:cTn id="22" presetID="17" presetClass="entr" presetSubtype="1" fill="hold" grpId="0" nodeType="withEffect">
                                  <p:stCondLst>
                                    <p:cond delay="0"/>
                                  </p:stCondLst>
                                  <p:childTnLst>
                                    <p:set>
                                      <p:cBhvr>
                                        <p:cTn id="23" dur="1" fill="hold">
                                          <p:stCondLst>
                                            <p:cond delay="0"/>
                                          </p:stCondLst>
                                        </p:cTn>
                                        <p:tgtEl>
                                          <p:spTgt spid="82">
                                            <p:txEl>
                                              <p:pRg st="0" end="0"/>
                                            </p:txEl>
                                          </p:spTgt>
                                        </p:tgtEl>
                                        <p:attrNameLst>
                                          <p:attrName>style.visibility</p:attrName>
                                        </p:attrNameLst>
                                      </p:cBhvr>
                                      <p:to>
                                        <p:strVal val="visible"/>
                                      </p:to>
                                    </p:set>
                                    <p:anim calcmode="lin" valueType="num">
                                      <p:cBhvr>
                                        <p:cTn id="24" dur="500" fill="hold"/>
                                        <p:tgtEl>
                                          <p:spTgt spid="82">
                                            <p:txEl>
                                              <p:pRg st="0" end="0"/>
                                            </p:txEl>
                                          </p:spTgt>
                                        </p:tgtEl>
                                        <p:attrNameLst>
                                          <p:attrName>ppt_x</p:attrName>
                                        </p:attrNameLst>
                                      </p:cBhvr>
                                      <p:tavLst>
                                        <p:tav tm="0">
                                          <p:val>
                                            <p:strVal val="#ppt_x"/>
                                          </p:val>
                                        </p:tav>
                                        <p:tav tm="100000">
                                          <p:val>
                                            <p:strVal val="#ppt_x"/>
                                          </p:val>
                                        </p:tav>
                                      </p:tavLst>
                                    </p:anim>
                                    <p:anim calcmode="lin" valueType="num">
                                      <p:cBhvr>
                                        <p:cTn id="25" dur="500" fill="hold"/>
                                        <p:tgtEl>
                                          <p:spTgt spid="82">
                                            <p:txEl>
                                              <p:pRg st="0" end="0"/>
                                            </p:txEl>
                                          </p:spTgt>
                                        </p:tgtEl>
                                        <p:attrNameLst>
                                          <p:attrName>ppt_y</p:attrName>
                                        </p:attrNameLst>
                                      </p:cBhvr>
                                      <p:tavLst>
                                        <p:tav tm="0">
                                          <p:val>
                                            <p:strVal val="#ppt_y-#ppt_h/2"/>
                                          </p:val>
                                        </p:tav>
                                        <p:tav tm="100000">
                                          <p:val>
                                            <p:strVal val="#ppt_y"/>
                                          </p:val>
                                        </p:tav>
                                      </p:tavLst>
                                    </p:anim>
                                    <p:anim calcmode="lin" valueType="num">
                                      <p:cBhvr>
                                        <p:cTn id="26" dur="500" fill="hold"/>
                                        <p:tgtEl>
                                          <p:spTgt spid="82">
                                            <p:txEl>
                                              <p:pRg st="0" end="0"/>
                                            </p:txEl>
                                          </p:spTgt>
                                        </p:tgtEl>
                                        <p:attrNameLst>
                                          <p:attrName>ppt_w</p:attrName>
                                        </p:attrNameLst>
                                      </p:cBhvr>
                                      <p:tavLst>
                                        <p:tav tm="0">
                                          <p:val>
                                            <p:strVal val="#ppt_w"/>
                                          </p:val>
                                        </p:tav>
                                        <p:tav tm="100000">
                                          <p:val>
                                            <p:strVal val="#ppt_w"/>
                                          </p:val>
                                        </p:tav>
                                      </p:tavLst>
                                    </p:anim>
                                    <p:anim calcmode="lin" valueType="num">
                                      <p:cBhvr>
                                        <p:cTn id="27" dur="500" fill="hold"/>
                                        <p:tgtEl>
                                          <p:spTgt spid="82">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17" presetClass="entr" presetSubtype="1" fill="hold" grpId="0" nodeType="clickEffect">
                                  <p:stCondLst>
                                    <p:cond delay="0"/>
                                  </p:stCondLst>
                                  <p:childTnLst>
                                    <p:set>
                                      <p:cBhvr>
                                        <p:cTn id="31" dur="1" fill="hold">
                                          <p:stCondLst>
                                            <p:cond delay="0"/>
                                          </p:stCondLst>
                                        </p:cTn>
                                        <p:tgtEl>
                                          <p:spTgt spid="85"/>
                                        </p:tgtEl>
                                        <p:attrNameLst>
                                          <p:attrName>style.visibility</p:attrName>
                                        </p:attrNameLst>
                                      </p:cBhvr>
                                      <p:to>
                                        <p:strVal val="visible"/>
                                      </p:to>
                                    </p:set>
                                    <p:anim calcmode="lin" valueType="num">
                                      <p:cBhvr>
                                        <p:cTn id="32" dur="500" fill="hold"/>
                                        <p:tgtEl>
                                          <p:spTgt spid="85"/>
                                        </p:tgtEl>
                                        <p:attrNameLst>
                                          <p:attrName>ppt_x</p:attrName>
                                        </p:attrNameLst>
                                      </p:cBhvr>
                                      <p:tavLst>
                                        <p:tav tm="0">
                                          <p:val>
                                            <p:strVal val="#ppt_x"/>
                                          </p:val>
                                        </p:tav>
                                        <p:tav tm="100000">
                                          <p:val>
                                            <p:strVal val="#ppt_x"/>
                                          </p:val>
                                        </p:tav>
                                      </p:tavLst>
                                    </p:anim>
                                    <p:anim calcmode="lin" valueType="num">
                                      <p:cBhvr>
                                        <p:cTn id="33" dur="500" fill="hold"/>
                                        <p:tgtEl>
                                          <p:spTgt spid="85"/>
                                        </p:tgtEl>
                                        <p:attrNameLst>
                                          <p:attrName>ppt_y</p:attrName>
                                        </p:attrNameLst>
                                      </p:cBhvr>
                                      <p:tavLst>
                                        <p:tav tm="0">
                                          <p:val>
                                            <p:strVal val="#ppt_y-#ppt_h/2"/>
                                          </p:val>
                                        </p:tav>
                                        <p:tav tm="100000">
                                          <p:val>
                                            <p:strVal val="#ppt_y"/>
                                          </p:val>
                                        </p:tav>
                                      </p:tavLst>
                                    </p:anim>
                                    <p:anim calcmode="lin" valueType="num">
                                      <p:cBhvr>
                                        <p:cTn id="34" dur="500" fill="hold"/>
                                        <p:tgtEl>
                                          <p:spTgt spid="85"/>
                                        </p:tgtEl>
                                        <p:attrNameLst>
                                          <p:attrName>ppt_w</p:attrName>
                                        </p:attrNameLst>
                                      </p:cBhvr>
                                      <p:tavLst>
                                        <p:tav tm="0">
                                          <p:val>
                                            <p:strVal val="#ppt_w"/>
                                          </p:val>
                                        </p:tav>
                                        <p:tav tm="100000">
                                          <p:val>
                                            <p:strVal val="#ppt_w"/>
                                          </p:val>
                                        </p:tav>
                                      </p:tavLst>
                                    </p:anim>
                                    <p:anim calcmode="lin" valueType="num">
                                      <p:cBhvr>
                                        <p:cTn id="35" dur="500" fill="hold"/>
                                        <p:tgtEl>
                                          <p:spTgt spid="85"/>
                                        </p:tgtEl>
                                        <p:attrNameLst>
                                          <p:attrName>ppt_h</p:attrName>
                                        </p:attrNameLst>
                                      </p:cBhvr>
                                      <p:tavLst>
                                        <p:tav tm="0">
                                          <p:val>
                                            <p:fltVal val="0"/>
                                          </p:val>
                                        </p:tav>
                                        <p:tav tm="100000">
                                          <p:val>
                                            <p:strVal val="#ppt_h"/>
                                          </p:val>
                                        </p:tav>
                                      </p:tavLst>
                                    </p:anim>
                                  </p:childTnLst>
                                </p:cTn>
                              </p:par>
                              <p:par>
                                <p:cTn id="36" presetID="17" presetClass="entr" presetSubtype="1" fill="hold" grpId="0" nodeType="withEffect">
                                  <p:stCondLst>
                                    <p:cond delay="0"/>
                                  </p:stCondLst>
                                  <p:childTnLst>
                                    <p:set>
                                      <p:cBhvr>
                                        <p:cTn id="37" dur="1" fill="hold">
                                          <p:stCondLst>
                                            <p:cond delay="0"/>
                                          </p:stCondLst>
                                        </p:cTn>
                                        <p:tgtEl>
                                          <p:spTgt spid="86">
                                            <p:txEl>
                                              <p:pRg st="0" end="0"/>
                                            </p:txEl>
                                          </p:spTgt>
                                        </p:tgtEl>
                                        <p:attrNameLst>
                                          <p:attrName>style.visibility</p:attrName>
                                        </p:attrNameLst>
                                      </p:cBhvr>
                                      <p:to>
                                        <p:strVal val="visible"/>
                                      </p:to>
                                    </p:set>
                                    <p:anim calcmode="lin" valueType="num">
                                      <p:cBhvr>
                                        <p:cTn id="38" dur="500" fill="hold"/>
                                        <p:tgtEl>
                                          <p:spTgt spid="86">
                                            <p:txEl>
                                              <p:pRg st="0" end="0"/>
                                            </p:txEl>
                                          </p:spTgt>
                                        </p:tgtEl>
                                        <p:attrNameLst>
                                          <p:attrName>ppt_x</p:attrName>
                                        </p:attrNameLst>
                                      </p:cBhvr>
                                      <p:tavLst>
                                        <p:tav tm="0">
                                          <p:val>
                                            <p:strVal val="#ppt_x"/>
                                          </p:val>
                                        </p:tav>
                                        <p:tav tm="100000">
                                          <p:val>
                                            <p:strVal val="#ppt_x"/>
                                          </p:val>
                                        </p:tav>
                                      </p:tavLst>
                                    </p:anim>
                                    <p:anim calcmode="lin" valueType="num">
                                      <p:cBhvr>
                                        <p:cTn id="39" dur="500" fill="hold"/>
                                        <p:tgtEl>
                                          <p:spTgt spid="86">
                                            <p:txEl>
                                              <p:pRg st="0" end="0"/>
                                            </p:txEl>
                                          </p:spTgt>
                                        </p:tgtEl>
                                        <p:attrNameLst>
                                          <p:attrName>ppt_y</p:attrName>
                                        </p:attrNameLst>
                                      </p:cBhvr>
                                      <p:tavLst>
                                        <p:tav tm="0">
                                          <p:val>
                                            <p:strVal val="#ppt_y-#ppt_h/2"/>
                                          </p:val>
                                        </p:tav>
                                        <p:tav tm="100000">
                                          <p:val>
                                            <p:strVal val="#ppt_y"/>
                                          </p:val>
                                        </p:tav>
                                      </p:tavLst>
                                    </p:anim>
                                    <p:anim calcmode="lin" valueType="num">
                                      <p:cBhvr>
                                        <p:cTn id="40" dur="500" fill="hold"/>
                                        <p:tgtEl>
                                          <p:spTgt spid="86">
                                            <p:txEl>
                                              <p:pRg st="0" end="0"/>
                                            </p:txEl>
                                          </p:spTgt>
                                        </p:tgtEl>
                                        <p:attrNameLst>
                                          <p:attrName>ppt_w</p:attrName>
                                        </p:attrNameLst>
                                      </p:cBhvr>
                                      <p:tavLst>
                                        <p:tav tm="0">
                                          <p:val>
                                            <p:strVal val="#ppt_w"/>
                                          </p:val>
                                        </p:tav>
                                        <p:tav tm="100000">
                                          <p:val>
                                            <p:strVal val="#ppt_w"/>
                                          </p:val>
                                        </p:tav>
                                      </p:tavLst>
                                    </p:anim>
                                    <p:anim calcmode="lin" valueType="num">
                                      <p:cBhvr>
                                        <p:cTn id="41" dur="500" fill="hold"/>
                                        <p:tgtEl>
                                          <p:spTgt spid="86">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17" presetClass="entr" presetSubtype="1" fill="hold" grpId="0" nodeType="clickEffect">
                                  <p:stCondLst>
                                    <p:cond delay="0"/>
                                  </p:stCondLst>
                                  <p:childTnLst>
                                    <p:set>
                                      <p:cBhvr>
                                        <p:cTn id="45" dur="1" fill="hold">
                                          <p:stCondLst>
                                            <p:cond delay="0"/>
                                          </p:stCondLst>
                                        </p:cTn>
                                        <p:tgtEl>
                                          <p:spTgt spid="83"/>
                                        </p:tgtEl>
                                        <p:attrNameLst>
                                          <p:attrName>style.visibility</p:attrName>
                                        </p:attrNameLst>
                                      </p:cBhvr>
                                      <p:to>
                                        <p:strVal val="visible"/>
                                      </p:to>
                                    </p:set>
                                    <p:anim calcmode="lin" valueType="num">
                                      <p:cBhvr>
                                        <p:cTn id="46" dur="500" fill="hold"/>
                                        <p:tgtEl>
                                          <p:spTgt spid="83"/>
                                        </p:tgtEl>
                                        <p:attrNameLst>
                                          <p:attrName>ppt_x</p:attrName>
                                        </p:attrNameLst>
                                      </p:cBhvr>
                                      <p:tavLst>
                                        <p:tav tm="0">
                                          <p:val>
                                            <p:strVal val="#ppt_x"/>
                                          </p:val>
                                        </p:tav>
                                        <p:tav tm="100000">
                                          <p:val>
                                            <p:strVal val="#ppt_x"/>
                                          </p:val>
                                        </p:tav>
                                      </p:tavLst>
                                    </p:anim>
                                    <p:anim calcmode="lin" valueType="num">
                                      <p:cBhvr>
                                        <p:cTn id="47" dur="500" fill="hold"/>
                                        <p:tgtEl>
                                          <p:spTgt spid="83"/>
                                        </p:tgtEl>
                                        <p:attrNameLst>
                                          <p:attrName>ppt_y</p:attrName>
                                        </p:attrNameLst>
                                      </p:cBhvr>
                                      <p:tavLst>
                                        <p:tav tm="0">
                                          <p:val>
                                            <p:strVal val="#ppt_y-#ppt_h/2"/>
                                          </p:val>
                                        </p:tav>
                                        <p:tav tm="100000">
                                          <p:val>
                                            <p:strVal val="#ppt_y"/>
                                          </p:val>
                                        </p:tav>
                                      </p:tavLst>
                                    </p:anim>
                                    <p:anim calcmode="lin" valueType="num">
                                      <p:cBhvr>
                                        <p:cTn id="48" dur="500" fill="hold"/>
                                        <p:tgtEl>
                                          <p:spTgt spid="83"/>
                                        </p:tgtEl>
                                        <p:attrNameLst>
                                          <p:attrName>ppt_w</p:attrName>
                                        </p:attrNameLst>
                                      </p:cBhvr>
                                      <p:tavLst>
                                        <p:tav tm="0">
                                          <p:val>
                                            <p:strVal val="#ppt_w"/>
                                          </p:val>
                                        </p:tav>
                                        <p:tav tm="100000">
                                          <p:val>
                                            <p:strVal val="#ppt_w"/>
                                          </p:val>
                                        </p:tav>
                                      </p:tavLst>
                                    </p:anim>
                                    <p:anim calcmode="lin" valueType="num">
                                      <p:cBhvr>
                                        <p:cTn id="49" dur="500" fill="hold"/>
                                        <p:tgtEl>
                                          <p:spTgt spid="83"/>
                                        </p:tgtEl>
                                        <p:attrNameLst>
                                          <p:attrName>ppt_h</p:attrName>
                                        </p:attrNameLst>
                                      </p:cBhvr>
                                      <p:tavLst>
                                        <p:tav tm="0">
                                          <p:val>
                                            <p:fltVal val="0"/>
                                          </p:val>
                                        </p:tav>
                                        <p:tav tm="100000">
                                          <p:val>
                                            <p:strVal val="#ppt_h"/>
                                          </p:val>
                                        </p:tav>
                                      </p:tavLst>
                                    </p:anim>
                                  </p:childTnLst>
                                </p:cTn>
                              </p:par>
                              <p:par>
                                <p:cTn id="50" presetID="17" presetClass="entr" presetSubtype="1" fill="hold" grpId="0" nodeType="withEffect">
                                  <p:stCondLst>
                                    <p:cond delay="0"/>
                                  </p:stCondLst>
                                  <p:childTnLst>
                                    <p:set>
                                      <p:cBhvr>
                                        <p:cTn id="51" dur="1" fill="hold">
                                          <p:stCondLst>
                                            <p:cond delay="0"/>
                                          </p:stCondLst>
                                        </p:cTn>
                                        <p:tgtEl>
                                          <p:spTgt spid="84">
                                            <p:txEl>
                                              <p:pRg st="0" end="0"/>
                                            </p:txEl>
                                          </p:spTgt>
                                        </p:tgtEl>
                                        <p:attrNameLst>
                                          <p:attrName>style.visibility</p:attrName>
                                        </p:attrNameLst>
                                      </p:cBhvr>
                                      <p:to>
                                        <p:strVal val="visible"/>
                                      </p:to>
                                    </p:set>
                                    <p:anim calcmode="lin" valueType="num">
                                      <p:cBhvr>
                                        <p:cTn id="52" dur="500" fill="hold"/>
                                        <p:tgtEl>
                                          <p:spTgt spid="84">
                                            <p:txEl>
                                              <p:pRg st="0" end="0"/>
                                            </p:txEl>
                                          </p:spTgt>
                                        </p:tgtEl>
                                        <p:attrNameLst>
                                          <p:attrName>ppt_x</p:attrName>
                                        </p:attrNameLst>
                                      </p:cBhvr>
                                      <p:tavLst>
                                        <p:tav tm="0">
                                          <p:val>
                                            <p:strVal val="#ppt_x"/>
                                          </p:val>
                                        </p:tav>
                                        <p:tav tm="100000">
                                          <p:val>
                                            <p:strVal val="#ppt_x"/>
                                          </p:val>
                                        </p:tav>
                                      </p:tavLst>
                                    </p:anim>
                                    <p:anim calcmode="lin" valueType="num">
                                      <p:cBhvr>
                                        <p:cTn id="53" dur="500" fill="hold"/>
                                        <p:tgtEl>
                                          <p:spTgt spid="84">
                                            <p:txEl>
                                              <p:pRg st="0" end="0"/>
                                            </p:txEl>
                                          </p:spTgt>
                                        </p:tgtEl>
                                        <p:attrNameLst>
                                          <p:attrName>ppt_y</p:attrName>
                                        </p:attrNameLst>
                                      </p:cBhvr>
                                      <p:tavLst>
                                        <p:tav tm="0">
                                          <p:val>
                                            <p:strVal val="#ppt_y-#ppt_h/2"/>
                                          </p:val>
                                        </p:tav>
                                        <p:tav tm="100000">
                                          <p:val>
                                            <p:strVal val="#ppt_y"/>
                                          </p:val>
                                        </p:tav>
                                      </p:tavLst>
                                    </p:anim>
                                    <p:anim calcmode="lin" valueType="num">
                                      <p:cBhvr>
                                        <p:cTn id="54" dur="500" fill="hold"/>
                                        <p:tgtEl>
                                          <p:spTgt spid="84">
                                            <p:txEl>
                                              <p:pRg st="0" end="0"/>
                                            </p:txEl>
                                          </p:spTgt>
                                        </p:tgtEl>
                                        <p:attrNameLst>
                                          <p:attrName>ppt_w</p:attrName>
                                        </p:attrNameLst>
                                      </p:cBhvr>
                                      <p:tavLst>
                                        <p:tav tm="0">
                                          <p:val>
                                            <p:strVal val="#ppt_w"/>
                                          </p:val>
                                        </p:tav>
                                        <p:tav tm="100000">
                                          <p:val>
                                            <p:strVal val="#ppt_w"/>
                                          </p:val>
                                        </p:tav>
                                      </p:tavLst>
                                    </p:anim>
                                    <p:anim calcmode="lin" valueType="num">
                                      <p:cBhvr>
                                        <p:cTn id="55" dur="500" fill="hold"/>
                                        <p:tgtEl>
                                          <p:spTgt spid="84">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p:bldP spid="82" grpId="0" build="p"/>
      <p:bldP spid="83" grpId="0"/>
      <p:bldP spid="84" grpId="0" build="p"/>
      <p:bldP spid="85" grpId="0"/>
      <p:bldP spid="86" grpId="0" build="p"/>
      <p:bldP spid="8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5" name="Google Shape;796;p57">
            <a:extLst>
              <a:ext uri="{FF2B5EF4-FFF2-40B4-BE49-F238E27FC236}">
                <a16:creationId xmlns:a16="http://schemas.microsoft.com/office/drawing/2014/main" id="{8199A3D6-4B88-9054-FFFD-479C08A74DF6}"/>
              </a:ext>
            </a:extLst>
          </p:cNvPr>
          <p:cNvSpPr/>
          <p:nvPr/>
        </p:nvSpPr>
        <p:spPr>
          <a:xfrm>
            <a:off x="3960787" y="2296066"/>
            <a:ext cx="2738800" cy="1630196"/>
          </a:xfrm>
          <a:custGeom>
            <a:avLst/>
            <a:gdLst/>
            <a:ahLst/>
            <a:cxnLst/>
            <a:rect l="l" t="t" r="r" b="b"/>
            <a:pathLst>
              <a:path w="79702" h="20388" extrusionOk="0">
                <a:moveTo>
                  <a:pt x="14326" y="2348"/>
                </a:moveTo>
                <a:lnTo>
                  <a:pt x="14326" y="2348"/>
                </a:lnTo>
                <a:cubicBezTo>
                  <a:pt x="14300" y="2528"/>
                  <a:pt x="14261" y="2722"/>
                  <a:pt x="14197" y="2889"/>
                </a:cubicBezTo>
                <a:cubicBezTo>
                  <a:pt x="14249" y="2722"/>
                  <a:pt x="14300" y="2528"/>
                  <a:pt x="14326" y="2348"/>
                </a:cubicBezTo>
                <a:close/>
                <a:moveTo>
                  <a:pt x="26317" y="3180"/>
                </a:moveTo>
                <a:cubicBezTo>
                  <a:pt x="25734" y="4992"/>
                  <a:pt x="25261" y="6841"/>
                  <a:pt x="24912" y="8718"/>
                </a:cubicBezTo>
                <a:cubicBezTo>
                  <a:pt x="25260" y="6846"/>
                  <a:pt x="25732" y="4996"/>
                  <a:pt x="26317" y="3180"/>
                </a:cubicBezTo>
                <a:close/>
                <a:moveTo>
                  <a:pt x="27117" y="1"/>
                </a:moveTo>
                <a:lnTo>
                  <a:pt x="27117" y="1"/>
                </a:lnTo>
                <a:cubicBezTo>
                  <a:pt x="27659" y="362"/>
                  <a:pt x="28149" y="787"/>
                  <a:pt x="28549" y="1290"/>
                </a:cubicBezTo>
                <a:cubicBezTo>
                  <a:pt x="28046" y="1252"/>
                  <a:pt x="27556" y="1213"/>
                  <a:pt x="27066" y="1187"/>
                </a:cubicBezTo>
                <a:cubicBezTo>
                  <a:pt x="27041" y="1187"/>
                  <a:pt x="27028" y="1199"/>
                  <a:pt x="27005" y="1200"/>
                </a:cubicBezTo>
                <a:lnTo>
                  <a:pt x="27005" y="1200"/>
                </a:lnTo>
                <a:cubicBezTo>
                  <a:pt x="27008" y="1191"/>
                  <a:pt x="27011" y="1183"/>
                  <a:pt x="27014" y="1174"/>
                </a:cubicBezTo>
                <a:cubicBezTo>
                  <a:pt x="26924" y="1170"/>
                  <a:pt x="26828" y="1168"/>
                  <a:pt x="26728" y="1168"/>
                </a:cubicBezTo>
                <a:cubicBezTo>
                  <a:pt x="25265" y="1168"/>
                  <a:pt x="22837" y="1586"/>
                  <a:pt x="22849" y="1754"/>
                </a:cubicBezTo>
                <a:cubicBezTo>
                  <a:pt x="22462" y="1754"/>
                  <a:pt x="21972" y="2438"/>
                  <a:pt x="21508" y="2722"/>
                </a:cubicBezTo>
                <a:cubicBezTo>
                  <a:pt x="21383" y="2804"/>
                  <a:pt x="21259" y="2856"/>
                  <a:pt x="21139" y="2856"/>
                </a:cubicBezTo>
                <a:cubicBezTo>
                  <a:pt x="20865" y="2856"/>
                  <a:pt x="20614" y="2580"/>
                  <a:pt x="20425" y="1754"/>
                </a:cubicBezTo>
                <a:cubicBezTo>
                  <a:pt x="20712" y="1754"/>
                  <a:pt x="20997" y="1884"/>
                  <a:pt x="21279" y="1884"/>
                </a:cubicBezTo>
                <a:cubicBezTo>
                  <a:pt x="21554" y="1884"/>
                  <a:pt x="21828" y="1761"/>
                  <a:pt x="22101" y="1277"/>
                </a:cubicBezTo>
                <a:lnTo>
                  <a:pt x="22101" y="1277"/>
                </a:lnTo>
                <a:cubicBezTo>
                  <a:pt x="19510" y="1484"/>
                  <a:pt x="16918" y="1896"/>
                  <a:pt x="14326" y="2348"/>
                </a:cubicBezTo>
                <a:cubicBezTo>
                  <a:pt x="11541" y="2825"/>
                  <a:pt x="8743" y="3341"/>
                  <a:pt x="5932" y="3676"/>
                </a:cubicBezTo>
                <a:cubicBezTo>
                  <a:pt x="4333" y="3856"/>
                  <a:pt x="2721" y="3972"/>
                  <a:pt x="1109" y="3998"/>
                </a:cubicBezTo>
                <a:cubicBezTo>
                  <a:pt x="890" y="4437"/>
                  <a:pt x="555" y="4694"/>
                  <a:pt x="464" y="5236"/>
                </a:cubicBezTo>
                <a:lnTo>
                  <a:pt x="1019" y="5236"/>
                </a:lnTo>
                <a:cubicBezTo>
                  <a:pt x="1019" y="6047"/>
                  <a:pt x="770" y="6866"/>
                  <a:pt x="475" y="6866"/>
                </a:cubicBezTo>
                <a:cubicBezTo>
                  <a:pt x="408" y="6866"/>
                  <a:pt x="340" y="6824"/>
                  <a:pt x="271" y="6732"/>
                </a:cubicBezTo>
                <a:lnTo>
                  <a:pt x="271" y="6732"/>
                </a:lnTo>
                <a:cubicBezTo>
                  <a:pt x="271" y="7099"/>
                  <a:pt x="322" y="7195"/>
                  <a:pt x="387" y="7195"/>
                </a:cubicBezTo>
                <a:cubicBezTo>
                  <a:pt x="456" y="7195"/>
                  <a:pt x="542" y="7083"/>
                  <a:pt x="595" y="7083"/>
                </a:cubicBezTo>
                <a:cubicBezTo>
                  <a:pt x="625" y="7083"/>
                  <a:pt x="645" y="7119"/>
                  <a:pt x="645" y="7235"/>
                </a:cubicBezTo>
                <a:cubicBezTo>
                  <a:pt x="645" y="8231"/>
                  <a:pt x="526" y="8502"/>
                  <a:pt x="357" y="8502"/>
                </a:cubicBezTo>
                <a:cubicBezTo>
                  <a:pt x="303" y="8502"/>
                  <a:pt x="243" y="8475"/>
                  <a:pt x="181" y="8434"/>
                </a:cubicBezTo>
                <a:lnTo>
                  <a:pt x="181" y="8473"/>
                </a:lnTo>
                <a:cubicBezTo>
                  <a:pt x="155" y="8756"/>
                  <a:pt x="90" y="9053"/>
                  <a:pt x="0" y="9324"/>
                </a:cubicBezTo>
                <a:cubicBezTo>
                  <a:pt x="310" y="9710"/>
                  <a:pt x="671" y="9710"/>
                  <a:pt x="1019" y="9710"/>
                </a:cubicBezTo>
                <a:cubicBezTo>
                  <a:pt x="800" y="10136"/>
                  <a:pt x="503" y="10510"/>
                  <a:pt x="155" y="10845"/>
                </a:cubicBezTo>
                <a:cubicBezTo>
                  <a:pt x="1857" y="11632"/>
                  <a:pt x="3507" y="12457"/>
                  <a:pt x="5197" y="13437"/>
                </a:cubicBezTo>
                <a:cubicBezTo>
                  <a:pt x="6125" y="13966"/>
                  <a:pt x="8343" y="15706"/>
                  <a:pt x="10019" y="15990"/>
                </a:cubicBezTo>
                <a:cubicBezTo>
                  <a:pt x="11077" y="16287"/>
                  <a:pt x="12160" y="16467"/>
                  <a:pt x="13269" y="16519"/>
                </a:cubicBezTo>
                <a:cubicBezTo>
                  <a:pt x="13810" y="16235"/>
                  <a:pt x="14390" y="15951"/>
                  <a:pt x="15022" y="15681"/>
                </a:cubicBezTo>
                <a:cubicBezTo>
                  <a:pt x="15074" y="15636"/>
                  <a:pt x="15120" y="15615"/>
                  <a:pt x="15163" y="15615"/>
                </a:cubicBezTo>
                <a:cubicBezTo>
                  <a:pt x="15379" y="15615"/>
                  <a:pt x="15499" y="16132"/>
                  <a:pt x="15628" y="16648"/>
                </a:cubicBezTo>
                <a:lnTo>
                  <a:pt x="16170" y="16674"/>
                </a:lnTo>
                <a:cubicBezTo>
                  <a:pt x="16418" y="16617"/>
                  <a:pt x="16686" y="16591"/>
                  <a:pt x="16969" y="16591"/>
                </a:cubicBezTo>
                <a:cubicBezTo>
                  <a:pt x="19650" y="16591"/>
                  <a:pt x="23657" y="18893"/>
                  <a:pt x="23984" y="19033"/>
                </a:cubicBezTo>
                <a:cubicBezTo>
                  <a:pt x="24448" y="19240"/>
                  <a:pt x="25635" y="19742"/>
                  <a:pt x="25751" y="19794"/>
                </a:cubicBezTo>
                <a:cubicBezTo>
                  <a:pt x="25609" y="18943"/>
                  <a:pt x="25377" y="18027"/>
                  <a:pt x="25660" y="17666"/>
                </a:cubicBezTo>
                <a:cubicBezTo>
                  <a:pt x="26408" y="17164"/>
                  <a:pt x="27337" y="16674"/>
                  <a:pt x="27891" y="16674"/>
                </a:cubicBezTo>
                <a:cubicBezTo>
                  <a:pt x="28613" y="16944"/>
                  <a:pt x="29387" y="18105"/>
                  <a:pt x="30148" y="18698"/>
                </a:cubicBezTo>
                <a:cubicBezTo>
                  <a:pt x="30779" y="18376"/>
                  <a:pt x="31398" y="18053"/>
                  <a:pt x="32004" y="17666"/>
                </a:cubicBezTo>
                <a:cubicBezTo>
                  <a:pt x="32211" y="17022"/>
                  <a:pt x="32340" y="16351"/>
                  <a:pt x="32378" y="15681"/>
                </a:cubicBezTo>
                <a:cubicBezTo>
                  <a:pt x="32817" y="15681"/>
                  <a:pt x="33204" y="15887"/>
                  <a:pt x="33590" y="16158"/>
                </a:cubicBezTo>
                <a:cubicBezTo>
                  <a:pt x="33552" y="16268"/>
                  <a:pt x="33541" y="16320"/>
                  <a:pt x="33552" y="16320"/>
                </a:cubicBezTo>
                <a:cubicBezTo>
                  <a:pt x="33575" y="16320"/>
                  <a:pt x="33693" y="16108"/>
                  <a:pt x="33874" y="15745"/>
                </a:cubicBezTo>
                <a:lnTo>
                  <a:pt x="33874" y="15745"/>
                </a:lnTo>
                <a:cubicBezTo>
                  <a:pt x="33823" y="15797"/>
                  <a:pt x="33758" y="15848"/>
                  <a:pt x="33719" y="15913"/>
                </a:cubicBezTo>
                <a:cubicBezTo>
                  <a:pt x="33810" y="15758"/>
                  <a:pt x="33939" y="15552"/>
                  <a:pt x="34106" y="15281"/>
                </a:cubicBezTo>
                <a:lnTo>
                  <a:pt x="34106" y="15281"/>
                </a:lnTo>
                <a:cubicBezTo>
                  <a:pt x="34016" y="15461"/>
                  <a:pt x="33939" y="15603"/>
                  <a:pt x="33874" y="15745"/>
                </a:cubicBezTo>
                <a:cubicBezTo>
                  <a:pt x="34134" y="15543"/>
                  <a:pt x="34518" y="15473"/>
                  <a:pt x="34956" y="15473"/>
                </a:cubicBezTo>
                <a:cubicBezTo>
                  <a:pt x="35887" y="15473"/>
                  <a:pt x="37058" y="15792"/>
                  <a:pt x="37768" y="15835"/>
                </a:cubicBezTo>
                <a:cubicBezTo>
                  <a:pt x="37988" y="15547"/>
                  <a:pt x="38236" y="15441"/>
                  <a:pt x="38488" y="15441"/>
                </a:cubicBezTo>
                <a:cubicBezTo>
                  <a:pt x="38989" y="15441"/>
                  <a:pt x="39501" y="15861"/>
                  <a:pt x="39819" y="16093"/>
                </a:cubicBezTo>
                <a:cubicBezTo>
                  <a:pt x="40089" y="16300"/>
                  <a:pt x="40334" y="16519"/>
                  <a:pt x="40579" y="16764"/>
                </a:cubicBezTo>
                <a:cubicBezTo>
                  <a:pt x="40887" y="16764"/>
                  <a:pt x="42132" y="16157"/>
                  <a:pt x="43445" y="16157"/>
                </a:cubicBezTo>
                <a:cubicBezTo>
                  <a:pt x="44056" y="16157"/>
                  <a:pt x="44681" y="16289"/>
                  <a:pt x="45234" y="16674"/>
                </a:cubicBezTo>
                <a:cubicBezTo>
                  <a:pt x="45260" y="16351"/>
                  <a:pt x="45260" y="15939"/>
                  <a:pt x="45260" y="15668"/>
                </a:cubicBezTo>
                <a:cubicBezTo>
                  <a:pt x="45509" y="15668"/>
                  <a:pt x="45759" y="16109"/>
                  <a:pt x="46012" y="16109"/>
                </a:cubicBezTo>
                <a:cubicBezTo>
                  <a:pt x="46138" y="16109"/>
                  <a:pt x="46266" y="15999"/>
                  <a:pt x="46395" y="15668"/>
                </a:cubicBezTo>
                <a:lnTo>
                  <a:pt x="46395" y="14185"/>
                </a:lnTo>
                <a:cubicBezTo>
                  <a:pt x="46588" y="15255"/>
                  <a:pt x="46898" y="16029"/>
                  <a:pt x="47285" y="16596"/>
                </a:cubicBezTo>
                <a:lnTo>
                  <a:pt x="48393" y="16557"/>
                </a:lnTo>
                <a:cubicBezTo>
                  <a:pt x="48558" y="15887"/>
                  <a:pt x="48701" y="15663"/>
                  <a:pt x="48833" y="15663"/>
                </a:cubicBezTo>
                <a:cubicBezTo>
                  <a:pt x="49064" y="15663"/>
                  <a:pt x="49259" y="16347"/>
                  <a:pt x="49464" y="16519"/>
                </a:cubicBezTo>
                <a:lnTo>
                  <a:pt x="50250" y="16480"/>
                </a:lnTo>
                <a:cubicBezTo>
                  <a:pt x="50147" y="16055"/>
                  <a:pt x="50096" y="15616"/>
                  <a:pt x="50121" y="15178"/>
                </a:cubicBezTo>
                <a:lnTo>
                  <a:pt x="50121" y="15178"/>
                </a:lnTo>
                <a:cubicBezTo>
                  <a:pt x="50469" y="15358"/>
                  <a:pt x="50831" y="15513"/>
                  <a:pt x="51217" y="15616"/>
                </a:cubicBezTo>
                <a:cubicBezTo>
                  <a:pt x="52610" y="16003"/>
                  <a:pt x="53861" y="15771"/>
                  <a:pt x="55344" y="16171"/>
                </a:cubicBezTo>
                <a:cubicBezTo>
                  <a:pt x="55485" y="16209"/>
                  <a:pt x="55614" y="16261"/>
                  <a:pt x="55730" y="16325"/>
                </a:cubicBezTo>
                <a:cubicBezTo>
                  <a:pt x="56429" y="16312"/>
                  <a:pt x="57128" y="16304"/>
                  <a:pt x="57827" y="16304"/>
                </a:cubicBezTo>
                <a:cubicBezTo>
                  <a:pt x="59075" y="16304"/>
                  <a:pt x="60323" y="16327"/>
                  <a:pt x="61572" y="16377"/>
                </a:cubicBezTo>
                <a:cubicBezTo>
                  <a:pt x="63261" y="16454"/>
                  <a:pt x="64937" y="16583"/>
                  <a:pt x="66626" y="16790"/>
                </a:cubicBezTo>
                <a:cubicBezTo>
                  <a:pt x="70998" y="17318"/>
                  <a:pt x="75369" y="18401"/>
                  <a:pt x="79701" y="20387"/>
                </a:cubicBezTo>
                <a:cubicBezTo>
                  <a:pt x="79147" y="15178"/>
                  <a:pt x="79701" y="9955"/>
                  <a:pt x="78309" y="5494"/>
                </a:cubicBezTo>
                <a:cubicBezTo>
                  <a:pt x="77393" y="3057"/>
                  <a:pt x="75743" y="3096"/>
                  <a:pt x="74711" y="1187"/>
                </a:cubicBezTo>
                <a:cubicBezTo>
                  <a:pt x="74235" y="1234"/>
                  <a:pt x="73797" y="1446"/>
                  <a:pt x="73428" y="1446"/>
                </a:cubicBezTo>
                <a:cubicBezTo>
                  <a:pt x="73187" y="1446"/>
                  <a:pt x="72976" y="1356"/>
                  <a:pt x="72803" y="1071"/>
                </a:cubicBezTo>
                <a:lnTo>
                  <a:pt x="72390" y="1071"/>
                </a:lnTo>
                <a:cubicBezTo>
                  <a:pt x="71178" y="1123"/>
                  <a:pt x="69979" y="1290"/>
                  <a:pt x="68806" y="1561"/>
                </a:cubicBezTo>
                <a:cubicBezTo>
                  <a:pt x="67993" y="1754"/>
                  <a:pt x="67168" y="1974"/>
                  <a:pt x="66356" y="2244"/>
                </a:cubicBezTo>
                <a:cubicBezTo>
                  <a:pt x="66188" y="2244"/>
                  <a:pt x="65917" y="1226"/>
                  <a:pt x="65711" y="594"/>
                </a:cubicBezTo>
                <a:cubicBezTo>
                  <a:pt x="62797" y="1007"/>
                  <a:pt x="59883" y="1445"/>
                  <a:pt x="56981" y="1819"/>
                </a:cubicBezTo>
                <a:cubicBezTo>
                  <a:pt x="56749" y="1845"/>
                  <a:pt x="56530" y="1883"/>
                  <a:pt x="56298" y="1896"/>
                </a:cubicBezTo>
                <a:cubicBezTo>
                  <a:pt x="55537" y="3236"/>
                  <a:pt x="54684" y="3651"/>
                  <a:pt x="53829" y="3651"/>
                </a:cubicBezTo>
                <a:cubicBezTo>
                  <a:pt x="52511" y="3651"/>
                  <a:pt x="51187" y="2663"/>
                  <a:pt x="50186" y="2554"/>
                </a:cubicBezTo>
                <a:cubicBezTo>
                  <a:pt x="49889" y="2580"/>
                  <a:pt x="49606" y="2606"/>
                  <a:pt x="49309" y="2618"/>
                </a:cubicBezTo>
                <a:cubicBezTo>
                  <a:pt x="49238" y="2645"/>
                  <a:pt x="47989" y="3899"/>
                  <a:pt x="46558" y="3899"/>
                </a:cubicBezTo>
                <a:cubicBezTo>
                  <a:pt x="45904" y="3899"/>
                  <a:pt x="45212" y="3637"/>
                  <a:pt x="44577" y="2876"/>
                </a:cubicBezTo>
                <a:lnTo>
                  <a:pt x="44551" y="2863"/>
                </a:lnTo>
                <a:lnTo>
                  <a:pt x="43790" y="2863"/>
                </a:lnTo>
                <a:cubicBezTo>
                  <a:pt x="43774" y="3123"/>
                  <a:pt x="43344" y="3822"/>
                  <a:pt x="42921" y="3822"/>
                </a:cubicBezTo>
                <a:cubicBezTo>
                  <a:pt x="42672" y="3822"/>
                  <a:pt x="42426" y="3580"/>
                  <a:pt x="42269" y="2863"/>
                </a:cubicBezTo>
                <a:cubicBezTo>
                  <a:pt x="41392" y="2863"/>
                  <a:pt x="39638" y="2786"/>
                  <a:pt x="39638" y="2786"/>
                </a:cubicBezTo>
                <a:cubicBezTo>
                  <a:pt x="39638" y="2786"/>
                  <a:pt x="39212" y="4140"/>
                  <a:pt x="39212" y="4321"/>
                </a:cubicBezTo>
                <a:cubicBezTo>
                  <a:pt x="38968" y="4127"/>
                  <a:pt x="39174" y="2928"/>
                  <a:pt x="38929" y="2799"/>
                </a:cubicBezTo>
                <a:cubicBezTo>
                  <a:pt x="38890" y="2773"/>
                  <a:pt x="36775" y="2567"/>
                  <a:pt x="35770" y="2438"/>
                </a:cubicBezTo>
                <a:lnTo>
                  <a:pt x="35770" y="2438"/>
                </a:lnTo>
                <a:cubicBezTo>
                  <a:pt x="35860" y="2902"/>
                  <a:pt x="36040" y="3341"/>
                  <a:pt x="36298" y="3740"/>
                </a:cubicBezTo>
                <a:cubicBezTo>
                  <a:pt x="36156" y="3740"/>
                  <a:pt x="35151" y="2580"/>
                  <a:pt x="34751" y="2309"/>
                </a:cubicBezTo>
                <a:cubicBezTo>
                  <a:pt x="34341" y="2252"/>
                  <a:pt x="33549" y="2205"/>
                  <a:pt x="32991" y="2205"/>
                </a:cubicBezTo>
                <a:cubicBezTo>
                  <a:pt x="32672" y="2205"/>
                  <a:pt x="32430" y="2220"/>
                  <a:pt x="32378" y="2257"/>
                </a:cubicBezTo>
                <a:cubicBezTo>
                  <a:pt x="32185" y="2257"/>
                  <a:pt x="32559" y="3250"/>
                  <a:pt x="32559" y="4243"/>
                </a:cubicBezTo>
                <a:cubicBezTo>
                  <a:pt x="31772" y="2902"/>
                  <a:pt x="30947" y="1999"/>
                  <a:pt x="30096" y="1497"/>
                </a:cubicBezTo>
                <a:cubicBezTo>
                  <a:pt x="29877" y="1458"/>
                  <a:pt x="29645" y="1445"/>
                  <a:pt x="29413" y="1406"/>
                </a:cubicBezTo>
                <a:cubicBezTo>
                  <a:pt x="29348" y="1032"/>
                  <a:pt x="29297" y="762"/>
                  <a:pt x="29387" y="762"/>
                </a:cubicBezTo>
                <a:cubicBezTo>
                  <a:pt x="29529" y="658"/>
                  <a:pt x="29671" y="581"/>
                  <a:pt x="29825" y="504"/>
                </a:cubicBezTo>
                <a:cubicBezTo>
                  <a:pt x="29400" y="439"/>
                  <a:pt x="27594" y="78"/>
                  <a:pt x="27117" y="1"/>
                </a:cubicBezTo>
                <a:close/>
              </a:path>
            </a:pathLst>
          </a:custGeom>
          <a:solidFill>
            <a:srgbClr val="FFEDA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6" name="Google Shape;804;p57">
            <a:extLst>
              <a:ext uri="{FF2B5EF4-FFF2-40B4-BE49-F238E27FC236}">
                <a16:creationId xmlns:a16="http://schemas.microsoft.com/office/drawing/2014/main" id="{CC273305-671B-B54C-1F0B-FA3309B3AEAD}"/>
              </a:ext>
            </a:extLst>
          </p:cNvPr>
          <p:cNvSpPr txBox="1"/>
          <p:nvPr/>
        </p:nvSpPr>
        <p:spPr>
          <a:xfrm>
            <a:off x="4051248" y="2722233"/>
            <a:ext cx="2557878" cy="774096"/>
          </a:xfrm>
          <a:prstGeom prst="rect">
            <a:avLst/>
          </a:prstGeom>
          <a:noFill/>
          <a:ln>
            <a:noFill/>
          </a:ln>
        </p:spPr>
        <p:txBody>
          <a:bodyPr spcFirstLastPara="1" wrap="square" lIns="91425" tIns="91425" rIns="91425" bIns="91425" anchor="b" anchorCtr="0">
            <a:noAutofit/>
          </a:bodyPr>
          <a:lstStyle/>
          <a:p>
            <a:pPr algn="ctr">
              <a:lnSpc>
                <a:spcPts val="3000"/>
              </a:lnSpc>
            </a:pPr>
            <a:r>
              <a:rPr lang="en-US" sz="2400" dirty="0" err="1">
                <a:solidFill>
                  <a:srgbClr val="002060"/>
                </a:solidFill>
                <a:latin typeface="UTM Avo" panose="02040603050506020204" pitchFamily="18" charset="0"/>
                <a:ea typeface="Chelsea Market"/>
                <a:cs typeface="Chelsea Market"/>
                <a:sym typeface="Chelsea Market"/>
              </a:rPr>
              <a:t>Vẽ</a:t>
            </a:r>
            <a:r>
              <a:rPr lang="en-US" sz="2400" dirty="0">
                <a:solidFill>
                  <a:srgbClr val="002060"/>
                </a:solidFill>
                <a:latin typeface="UTM Avo" panose="02040603050506020204" pitchFamily="18" charset="0"/>
                <a:ea typeface="Chelsea Market"/>
                <a:cs typeface="Chelsea Market"/>
                <a:sym typeface="Chelsea Market"/>
              </a:rPr>
              <a:t> </a:t>
            </a:r>
            <a:r>
              <a:rPr lang="en-US" sz="2400" dirty="0" err="1">
                <a:solidFill>
                  <a:srgbClr val="002060"/>
                </a:solidFill>
                <a:latin typeface="UTM Avo" panose="02040603050506020204" pitchFamily="18" charset="0"/>
                <a:ea typeface="Chelsea Market"/>
                <a:cs typeface="Chelsea Market"/>
                <a:sym typeface="Chelsea Market"/>
              </a:rPr>
              <a:t>mẫu</a:t>
            </a:r>
            <a:r>
              <a:rPr lang="en-US" sz="2400" dirty="0">
                <a:solidFill>
                  <a:srgbClr val="002060"/>
                </a:solidFill>
                <a:latin typeface="UTM Avo" panose="02040603050506020204" pitchFamily="18" charset="0"/>
                <a:ea typeface="Chelsea Market"/>
                <a:cs typeface="Chelsea Market"/>
                <a:sym typeface="Chelsea Market"/>
              </a:rPr>
              <a:t> </a:t>
            </a:r>
            <a:r>
              <a:rPr lang="en-US" sz="2400" dirty="0" err="1">
                <a:solidFill>
                  <a:srgbClr val="002060"/>
                </a:solidFill>
                <a:latin typeface="UTM Avo" panose="02040603050506020204" pitchFamily="18" charset="0"/>
                <a:ea typeface="Chelsea Market"/>
                <a:cs typeface="Chelsea Market"/>
                <a:sym typeface="Chelsea Market"/>
              </a:rPr>
              <a:t>có</a:t>
            </a:r>
            <a:r>
              <a:rPr lang="en-US" sz="2400" dirty="0">
                <a:solidFill>
                  <a:srgbClr val="002060"/>
                </a:solidFill>
                <a:latin typeface="UTM Avo" panose="02040603050506020204" pitchFamily="18" charset="0"/>
                <a:ea typeface="Chelsea Market"/>
                <a:cs typeface="Chelsea Market"/>
                <a:sym typeface="Chelsea Market"/>
              </a:rPr>
              <a:t> </a:t>
            </a:r>
            <a:r>
              <a:rPr lang="en-US" sz="2400" dirty="0" err="1">
                <a:solidFill>
                  <a:srgbClr val="002060"/>
                </a:solidFill>
                <a:latin typeface="UTM Avo" panose="02040603050506020204" pitchFamily="18" charset="0"/>
                <a:ea typeface="Chelsea Market"/>
                <a:cs typeface="Chelsea Market"/>
                <a:sym typeface="Chelsea Market"/>
              </a:rPr>
              <a:t>dạng</a:t>
            </a:r>
            <a:r>
              <a:rPr lang="en-US" sz="2400" dirty="0">
                <a:solidFill>
                  <a:srgbClr val="002060"/>
                </a:solidFill>
                <a:latin typeface="UTM Avo" panose="02040603050506020204" pitchFamily="18" charset="0"/>
                <a:ea typeface="Chelsea Market"/>
                <a:cs typeface="Chelsea Market"/>
                <a:sym typeface="Chelsea Market"/>
              </a:rPr>
              <a:t> </a:t>
            </a:r>
            <a:r>
              <a:rPr lang="en-US" sz="2400" dirty="0" err="1">
                <a:solidFill>
                  <a:srgbClr val="002060"/>
                </a:solidFill>
                <a:latin typeface="UTM Avo" panose="02040603050506020204" pitchFamily="18" charset="0"/>
                <a:ea typeface="Chelsea Market"/>
                <a:cs typeface="Chelsea Market"/>
                <a:sym typeface="Chelsea Market"/>
              </a:rPr>
              <a:t>hình</a:t>
            </a:r>
            <a:r>
              <a:rPr lang="en-US" sz="2400" dirty="0">
                <a:solidFill>
                  <a:srgbClr val="002060"/>
                </a:solidFill>
                <a:latin typeface="UTM Avo" panose="02040603050506020204" pitchFamily="18" charset="0"/>
                <a:ea typeface="Chelsea Market"/>
                <a:cs typeface="Chelsea Market"/>
                <a:sym typeface="Chelsea Market"/>
              </a:rPr>
              <a:t> </a:t>
            </a:r>
            <a:r>
              <a:rPr lang="en-US" sz="2400" dirty="0" err="1">
                <a:solidFill>
                  <a:srgbClr val="002060"/>
                </a:solidFill>
                <a:latin typeface="UTM Avo" panose="02040603050506020204" pitchFamily="18" charset="0"/>
                <a:ea typeface="Chelsea Market"/>
                <a:cs typeface="Chelsea Market"/>
                <a:sym typeface="Chelsea Market"/>
              </a:rPr>
              <a:t>cầu</a:t>
            </a:r>
            <a:endParaRPr sz="2400" dirty="0">
              <a:solidFill>
                <a:srgbClr val="002060"/>
              </a:solidFill>
              <a:latin typeface="UTM Avo" panose="02040603050506020204" pitchFamily="18" charset="0"/>
              <a:ea typeface="Chelsea Market"/>
              <a:cs typeface="Chelsea Market"/>
              <a:sym typeface="Chelsea Market"/>
            </a:endParaRPr>
          </a:p>
        </p:txBody>
      </p:sp>
      <p:sp>
        <p:nvSpPr>
          <p:cNvPr id="37" name="Rectangle 36">
            <a:extLst>
              <a:ext uri="{FF2B5EF4-FFF2-40B4-BE49-F238E27FC236}">
                <a16:creationId xmlns:a16="http://schemas.microsoft.com/office/drawing/2014/main" id="{4DEA84A5-9A09-BF04-7DD4-E2D17A9F6F81}"/>
              </a:ext>
            </a:extLst>
          </p:cNvPr>
          <p:cNvSpPr/>
          <p:nvPr/>
        </p:nvSpPr>
        <p:spPr>
          <a:xfrm>
            <a:off x="3060532" y="4438103"/>
            <a:ext cx="2234906" cy="1319657"/>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ysClr val="windowText" lastClr="000000"/>
                </a:solidFill>
                <a:effectLst/>
                <a:uLnTx/>
                <a:uFillTx/>
                <a:latin typeface="UTM Avo" panose="02040603050506020204" pitchFamily="18" charset="0"/>
              </a:rPr>
              <a:t>Cách</a:t>
            </a:r>
            <a:r>
              <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charset="0"/>
              </a:rPr>
              <a:t> 1: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Vẽ</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phác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hình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bằng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nét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thẳng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p>
        </p:txBody>
      </p:sp>
      <p:sp>
        <p:nvSpPr>
          <p:cNvPr id="38" name="Rectangle 37">
            <a:extLst>
              <a:ext uri="{FF2B5EF4-FFF2-40B4-BE49-F238E27FC236}">
                <a16:creationId xmlns:a16="http://schemas.microsoft.com/office/drawing/2014/main" id="{6375815B-6F8E-6513-09B0-607F937E60A6}"/>
              </a:ext>
            </a:extLst>
          </p:cNvPr>
          <p:cNvSpPr/>
          <p:nvPr/>
        </p:nvSpPr>
        <p:spPr>
          <a:xfrm>
            <a:off x="5472231" y="4396656"/>
            <a:ext cx="2549096" cy="923330"/>
          </a:xfrm>
          <a:prstGeom prst="rect">
            <a:avLst/>
          </a:prstGeom>
        </p:spPr>
        <p:txBody>
          <a:bodyPr wrap="none">
            <a:spAutoFit/>
          </a:bodyPr>
          <a:lstStyle/>
          <a:p>
            <a:pPr algn="ctr">
              <a:spcBef>
                <a:spcPts val="600"/>
              </a:spcBef>
              <a:spcAft>
                <a:spcPts val="600"/>
              </a:spcAft>
            </a:pPr>
            <a:r>
              <a:rPr lang="nl-NL" sz="2400" b="1" dirty="0">
                <a:latin typeface="UTM Avo" panose="02040603050506020204" pitchFamily="18" charset="0"/>
                <a:ea typeface="Calibri" panose="020F0502020204030204" pitchFamily="34" charset="0"/>
                <a:cs typeface="Times New Roman" panose="02020603050405020304" pitchFamily="18" charset="0"/>
              </a:rPr>
              <a:t>Cách 2</a:t>
            </a:r>
            <a:r>
              <a:rPr lang="nl-NL" sz="2400" dirty="0">
                <a:latin typeface="UTM Avo" panose="02040603050506020204" pitchFamily="18" charset="0"/>
                <a:ea typeface="Calibri" panose="020F0502020204030204" pitchFamily="34" charset="0"/>
                <a:cs typeface="Times New Roman" panose="02020603050405020304" pitchFamily="18" charset="0"/>
              </a:rPr>
              <a:t>: </a:t>
            </a:r>
          </a:p>
          <a:p>
            <a:pPr algn="ctr">
              <a:spcBef>
                <a:spcPts val="600"/>
              </a:spcBef>
              <a:spcAft>
                <a:spcPts val="600"/>
              </a:spcAft>
            </a:pPr>
            <a:r>
              <a:rPr lang="nl-NL" sz="2000" dirty="0">
                <a:latin typeface="UTM Avo" panose="02040603050506020204" pitchFamily="18" charset="0"/>
                <a:ea typeface="Calibri" panose="020F0502020204030204" pitchFamily="34" charset="0"/>
                <a:cs typeface="Times New Roman" panose="02020603050405020304" pitchFamily="18" charset="0"/>
              </a:rPr>
              <a:t>Vẽ theo cảm nhận</a:t>
            </a:r>
            <a:endParaRPr lang="en-US" sz="2000" dirty="0">
              <a:latin typeface="UTM Avo" panose="02040603050506020204" pitchFamily="18" charset="0"/>
              <a:ea typeface="Calibri" panose="020F0502020204030204" pitchFamily="34" charset="0"/>
              <a:cs typeface="Times New Roman" panose="02020603050405020304" pitchFamily="18" charset="0"/>
            </a:endParaRPr>
          </a:p>
        </p:txBody>
      </p:sp>
      <p:cxnSp>
        <p:nvCxnSpPr>
          <p:cNvPr id="39" name="Straight Connector 38">
            <a:extLst>
              <a:ext uri="{FF2B5EF4-FFF2-40B4-BE49-F238E27FC236}">
                <a16:creationId xmlns:a16="http://schemas.microsoft.com/office/drawing/2014/main" id="{FCD5B787-0186-21EE-0C4C-984E37DABE6A}"/>
              </a:ext>
            </a:extLst>
          </p:cNvPr>
          <p:cNvCxnSpPr/>
          <p:nvPr/>
        </p:nvCxnSpPr>
        <p:spPr>
          <a:xfrm flipH="1">
            <a:off x="5470876" y="3661018"/>
            <a:ext cx="519" cy="328680"/>
          </a:xfrm>
          <a:prstGeom prst="line">
            <a:avLst/>
          </a:prstGeom>
          <a:noFill/>
          <a:ln w="9525" cap="flat" cmpd="sng" algn="ctr">
            <a:solidFill>
              <a:srgbClr val="C00000"/>
            </a:solidFill>
            <a:prstDash val="solid"/>
          </a:ln>
          <a:effectLst/>
        </p:spPr>
      </p:cxnSp>
      <p:cxnSp>
        <p:nvCxnSpPr>
          <p:cNvPr id="40" name="Straight Connector 39">
            <a:extLst>
              <a:ext uri="{FF2B5EF4-FFF2-40B4-BE49-F238E27FC236}">
                <a16:creationId xmlns:a16="http://schemas.microsoft.com/office/drawing/2014/main" id="{6117F10C-B824-5273-7CAA-8BB60B076B22}"/>
              </a:ext>
            </a:extLst>
          </p:cNvPr>
          <p:cNvCxnSpPr/>
          <p:nvPr/>
        </p:nvCxnSpPr>
        <p:spPr>
          <a:xfrm>
            <a:off x="4199826" y="3998166"/>
            <a:ext cx="2546953" cy="0"/>
          </a:xfrm>
          <a:prstGeom prst="line">
            <a:avLst/>
          </a:prstGeom>
          <a:noFill/>
          <a:ln w="9525" cap="flat" cmpd="sng" algn="ctr">
            <a:solidFill>
              <a:srgbClr val="C00000"/>
            </a:solidFill>
            <a:prstDash val="solid"/>
          </a:ln>
          <a:effectLst/>
        </p:spPr>
      </p:cxnSp>
      <p:cxnSp>
        <p:nvCxnSpPr>
          <p:cNvPr id="41" name="Straight Arrow Connector 40">
            <a:extLst>
              <a:ext uri="{FF2B5EF4-FFF2-40B4-BE49-F238E27FC236}">
                <a16:creationId xmlns:a16="http://schemas.microsoft.com/office/drawing/2014/main" id="{EFC4C237-EB6C-4DFE-89D3-C7FABB337A28}"/>
              </a:ext>
            </a:extLst>
          </p:cNvPr>
          <p:cNvCxnSpPr/>
          <p:nvPr/>
        </p:nvCxnSpPr>
        <p:spPr>
          <a:xfrm>
            <a:off x="4195492" y="3998166"/>
            <a:ext cx="0" cy="368033"/>
          </a:xfrm>
          <a:prstGeom prst="straightConnector1">
            <a:avLst/>
          </a:prstGeom>
          <a:noFill/>
          <a:ln w="9525" cap="flat" cmpd="sng" algn="ctr">
            <a:solidFill>
              <a:srgbClr val="C00000"/>
            </a:solidFill>
            <a:prstDash val="solid"/>
            <a:tailEnd type="triangle"/>
          </a:ln>
          <a:effectLst/>
        </p:spPr>
      </p:cxnSp>
      <p:cxnSp>
        <p:nvCxnSpPr>
          <p:cNvPr id="42" name="Straight Arrow Connector 41">
            <a:extLst>
              <a:ext uri="{FF2B5EF4-FFF2-40B4-BE49-F238E27FC236}">
                <a16:creationId xmlns:a16="http://schemas.microsoft.com/office/drawing/2014/main" id="{1CB07BAB-DC28-9D2C-0006-9E84CFCFC360}"/>
              </a:ext>
            </a:extLst>
          </p:cNvPr>
          <p:cNvCxnSpPr/>
          <p:nvPr/>
        </p:nvCxnSpPr>
        <p:spPr>
          <a:xfrm>
            <a:off x="6746779" y="3998166"/>
            <a:ext cx="0" cy="368033"/>
          </a:xfrm>
          <a:prstGeom prst="straightConnector1">
            <a:avLst/>
          </a:prstGeom>
          <a:noFill/>
          <a:ln w="9525" cap="flat" cmpd="sng" algn="ctr">
            <a:solidFill>
              <a:srgbClr val="C00000"/>
            </a:solidFill>
            <a:prstDash val="solid"/>
            <a:tailEnd type="triangle"/>
          </a:ln>
          <a:effectLst/>
        </p:spPr>
      </p:cxnSp>
      <p:sp>
        <p:nvSpPr>
          <p:cNvPr id="45" name="Pentagon 35">
            <a:extLst>
              <a:ext uri="{FF2B5EF4-FFF2-40B4-BE49-F238E27FC236}">
                <a16:creationId xmlns:a16="http://schemas.microsoft.com/office/drawing/2014/main" id="{26F9920D-E54A-1D00-8E46-A9AD9203DE6B}"/>
              </a:ext>
            </a:extLst>
          </p:cNvPr>
          <p:cNvSpPr/>
          <p:nvPr/>
        </p:nvSpPr>
        <p:spPr>
          <a:xfrm>
            <a:off x="3552988" y="1308844"/>
            <a:ext cx="3647326" cy="608999"/>
          </a:xfrm>
          <a:prstGeom prst="homePlate">
            <a:avLst/>
          </a:prstGeom>
          <a:solidFill>
            <a:srgbClr val="513E6B">
              <a:lumMod val="20000"/>
              <a:lumOff val="80000"/>
            </a:srgbClr>
          </a:solidFill>
          <a:ln w="25400" cap="flat" cmpd="sng" algn="ctr">
            <a:solidFill>
              <a:srgbClr val="513E6B">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UTM Avo" panose="02040603050506020204" pitchFamily="18" charset="0"/>
              <a:ea typeface="+mn-ea"/>
              <a:cs typeface="+mn-cs"/>
            </a:endParaRPr>
          </a:p>
        </p:txBody>
      </p:sp>
      <p:sp>
        <p:nvSpPr>
          <p:cNvPr id="46" name="Google Shape;287;p37">
            <a:extLst>
              <a:ext uri="{FF2B5EF4-FFF2-40B4-BE49-F238E27FC236}">
                <a16:creationId xmlns:a16="http://schemas.microsoft.com/office/drawing/2014/main" id="{F3111199-38C9-1BFA-075C-23A1AB2B8B1F}"/>
              </a:ext>
            </a:extLst>
          </p:cNvPr>
          <p:cNvSpPr txBox="1">
            <a:spLocks/>
          </p:cNvSpPr>
          <p:nvPr/>
        </p:nvSpPr>
        <p:spPr>
          <a:xfrm>
            <a:off x="4006598" y="1317312"/>
            <a:ext cx="2642070" cy="484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000"/>
              <a:buFont typeface="Chelsea Market"/>
              <a:buNone/>
              <a:defRPr sz="3000" b="0" i="0" u="none" strike="noStrike" cap="none">
                <a:solidFill>
                  <a:schemeClr val="dk2"/>
                </a:solidFill>
                <a:latin typeface="Chelsea Market"/>
                <a:ea typeface="Chelsea Market"/>
                <a:cs typeface="Chelsea Market"/>
                <a:sym typeface="Chelsea Market"/>
              </a:defRPr>
            </a:lvl1pPr>
            <a:lvl2pPr marR="0" lvl="1" algn="l"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2pPr>
            <a:lvl3pPr marR="0" lvl="2" algn="l"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3pPr>
            <a:lvl4pPr marR="0" lvl="3" algn="l"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4pPr>
            <a:lvl5pPr marR="0" lvl="4" algn="l"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5pPr>
            <a:lvl6pPr marR="0" lvl="5" algn="l"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6pPr>
            <a:lvl7pPr marR="0" lvl="6" algn="l"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7pPr>
            <a:lvl8pPr marR="0" lvl="7" algn="l"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8pPr>
            <a:lvl9pPr marR="0" lvl="8" algn="l"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9pPr>
          </a:lstStyle>
          <a:p>
            <a:pPr marL="0" marR="0" lvl="0" indent="0" algn="ctr" defTabSz="914400" rtl="0" eaLnBrk="1" fontAlgn="auto" latinLnBrk="0" hangingPunct="1">
              <a:lnSpc>
                <a:spcPct val="100000"/>
              </a:lnSpc>
              <a:spcBef>
                <a:spcPts val="0"/>
              </a:spcBef>
              <a:spcAft>
                <a:spcPts val="0"/>
              </a:spcAft>
              <a:buClr>
                <a:srgbClr val="E95D68"/>
              </a:buClr>
              <a:buSzPts val="3000"/>
              <a:buFont typeface="Chelsea Market"/>
              <a:buNone/>
              <a:tabLst/>
              <a:defRPr/>
            </a:pPr>
            <a:r>
              <a:rPr kumimoji="0" lang="en-US" sz="3200" b="1" i="0" u="none" strike="noStrike" kern="0" cap="none" spc="0" normalizeH="0" baseline="0" noProof="0" dirty="0" err="1">
                <a:ln>
                  <a:noFill/>
                </a:ln>
                <a:solidFill>
                  <a:srgbClr val="E95D68"/>
                </a:solidFill>
                <a:effectLst/>
                <a:uLnTx/>
                <a:uFillTx/>
                <a:latin typeface="UTM Avo" panose="02040603050506020204" pitchFamily="18" charset="0"/>
                <a:sym typeface="Chelsea Market"/>
              </a:rPr>
              <a:t>Thực</a:t>
            </a:r>
            <a:r>
              <a:rPr kumimoji="0" lang="en-US" sz="3200" b="1" i="0" u="none" strike="noStrike" kern="0" cap="none" spc="0" normalizeH="0" baseline="0" noProof="0" dirty="0">
                <a:ln>
                  <a:noFill/>
                </a:ln>
                <a:solidFill>
                  <a:srgbClr val="E95D68"/>
                </a:solidFill>
                <a:effectLst/>
                <a:uLnTx/>
                <a:uFillTx/>
                <a:latin typeface="UTM Avo" panose="02040603050506020204" pitchFamily="18" charset="0"/>
                <a:sym typeface="Chelsea Market"/>
              </a:rPr>
              <a:t> </a:t>
            </a:r>
            <a:r>
              <a:rPr kumimoji="0" lang="en-US" sz="3200" b="1" i="0" u="none" strike="noStrike" kern="0" cap="none" spc="0" normalizeH="0" baseline="0" noProof="0" dirty="0" err="1">
                <a:ln>
                  <a:noFill/>
                </a:ln>
                <a:solidFill>
                  <a:srgbClr val="E95D68"/>
                </a:solidFill>
                <a:effectLst/>
                <a:uLnTx/>
                <a:uFillTx/>
                <a:latin typeface="UTM Avo" panose="02040603050506020204" pitchFamily="18" charset="0"/>
                <a:sym typeface="Chelsea Market"/>
              </a:rPr>
              <a:t>hành</a:t>
            </a:r>
            <a:endParaRPr kumimoji="0" lang="en-US" sz="3200" b="1" i="0" u="none" strike="noStrike" kern="0" cap="none" spc="0" normalizeH="0" baseline="0" noProof="0" dirty="0">
              <a:ln>
                <a:noFill/>
              </a:ln>
              <a:solidFill>
                <a:srgbClr val="E95D68"/>
              </a:solidFill>
              <a:effectLst/>
              <a:uLnTx/>
              <a:uFillTx/>
              <a:latin typeface="UTM Avo" panose="02040603050506020204" pitchFamily="18" charset="0"/>
              <a:sym typeface="Chelsea Market"/>
            </a:endParaRPr>
          </a:p>
        </p:txBody>
      </p:sp>
      <p:cxnSp>
        <p:nvCxnSpPr>
          <p:cNvPr id="47" name="Straight Connector 46">
            <a:extLst>
              <a:ext uri="{FF2B5EF4-FFF2-40B4-BE49-F238E27FC236}">
                <a16:creationId xmlns:a16="http://schemas.microsoft.com/office/drawing/2014/main" id="{1DDCFF7A-B42E-BBEA-282B-5CE1BD4AB9BD}"/>
              </a:ext>
            </a:extLst>
          </p:cNvPr>
          <p:cNvCxnSpPr/>
          <p:nvPr/>
        </p:nvCxnSpPr>
        <p:spPr>
          <a:xfrm>
            <a:off x="3657600" y="-11671"/>
            <a:ext cx="0" cy="381719"/>
          </a:xfrm>
          <a:prstGeom prst="line">
            <a:avLst/>
          </a:prstGeom>
          <a:noFill/>
          <a:ln w="9525" cap="flat" cmpd="sng" algn="ctr">
            <a:solidFill>
              <a:srgbClr val="513E6B">
                <a:lumMod val="75000"/>
              </a:srgbClr>
            </a:solidFill>
            <a:prstDash val="solid"/>
          </a:ln>
          <a:effectLst/>
        </p:spPr>
      </p:cxnSp>
      <p:cxnSp>
        <p:nvCxnSpPr>
          <p:cNvPr id="48" name="Straight Connector 47">
            <a:extLst>
              <a:ext uri="{FF2B5EF4-FFF2-40B4-BE49-F238E27FC236}">
                <a16:creationId xmlns:a16="http://schemas.microsoft.com/office/drawing/2014/main" id="{5D2AD7D6-833E-4A77-4075-38860BB4BCD7}"/>
              </a:ext>
            </a:extLst>
          </p:cNvPr>
          <p:cNvCxnSpPr/>
          <p:nvPr/>
        </p:nvCxnSpPr>
        <p:spPr>
          <a:xfrm>
            <a:off x="4993240" y="0"/>
            <a:ext cx="0" cy="370048"/>
          </a:xfrm>
          <a:prstGeom prst="line">
            <a:avLst/>
          </a:prstGeom>
          <a:noFill/>
          <a:ln w="9525" cap="flat" cmpd="sng" algn="ctr">
            <a:solidFill>
              <a:srgbClr val="513E6B">
                <a:lumMod val="75000"/>
              </a:srgbClr>
            </a:solidFill>
            <a:prstDash val="solid"/>
          </a:ln>
          <a:effectLst/>
        </p:spPr>
      </p:cxnSp>
    </p:spTree>
    <p:extLst>
      <p:ext uri="{BB962C8B-B14F-4D97-AF65-F5344CB8AC3E}">
        <p14:creationId xmlns:p14="http://schemas.microsoft.com/office/powerpoint/2010/main" val="2759070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ppt_x</p:attrName>
                                        </p:attrNameLst>
                                      </p:cBhvr>
                                      <p:tavLst>
                                        <p:tav tm="0">
                                          <p:val>
                                            <p:strVal val="#ppt_x"/>
                                          </p:val>
                                        </p:tav>
                                        <p:tav tm="100000">
                                          <p:val>
                                            <p:strVal val="#ppt_x"/>
                                          </p:val>
                                        </p:tav>
                                      </p:tavLst>
                                    </p:anim>
                                    <p:anim calcmode="lin" valueType="num">
                                      <p:cBhvr>
                                        <p:cTn id="8" dur="500" fill="hold"/>
                                        <p:tgtEl>
                                          <p:spTgt spid="45"/>
                                        </p:tgtEl>
                                        <p:attrNameLst>
                                          <p:attrName>ppt_y</p:attrName>
                                        </p:attrNameLst>
                                      </p:cBhvr>
                                      <p:tavLst>
                                        <p:tav tm="0">
                                          <p:val>
                                            <p:strVal val="#ppt_y-#ppt_h/2"/>
                                          </p:val>
                                        </p:tav>
                                        <p:tav tm="100000">
                                          <p:val>
                                            <p:strVal val="#ppt_y"/>
                                          </p:val>
                                        </p:tav>
                                      </p:tavLst>
                                    </p:anim>
                                    <p:anim calcmode="lin" valueType="num">
                                      <p:cBhvr>
                                        <p:cTn id="9" dur="500" fill="hold"/>
                                        <p:tgtEl>
                                          <p:spTgt spid="45"/>
                                        </p:tgtEl>
                                        <p:attrNameLst>
                                          <p:attrName>ppt_w</p:attrName>
                                        </p:attrNameLst>
                                      </p:cBhvr>
                                      <p:tavLst>
                                        <p:tav tm="0">
                                          <p:val>
                                            <p:strVal val="#ppt_w"/>
                                          </p:val>
                                        </p:tav>
                                        <p:tav tm="100000">
                                          <p:val>
                                            <p:strVal val="#ppt_w"/>
                                          </p:val>
                                        </p:tav>
                                      </p:tavLst>
                                    </p:anim>
                                    <p:anim calcmode="lin" valueType="num">
                                      <p:cBhvr>
                                        <p:cTn id="10" dur="500" fill="hold"/>
                                        <p:tgtEl>
                                          <p:spTgt spid="45"/>
                                        </p:tgtEl>
                                        <p:attrNameLst>
                                          <p:attrName>ppt_h</p:attrName>
                                        </p:attrNameLst>
                                      </p:cBhvr>
                                      <p:tavLst>
                                        <p:tav tm="0">
                                          <p:val>
                                            <p:fltVal val="0"/>
                                          </p:val>
                                        </p:tav>
                                        <p:tav tm="100000">
                                          <p:val>
                                            <p:strVal val="#ppt_h"/>
                                          </p:val>
                                        </p:tav>
                                      </p:tavLst>
                                    </p:anim>
                                  </p:childTnLst>
                                </p:cTn>
                              </p:par>
                              <p:par>
                                <p:cTn id="11" presetID="17" presetClass="entr" presetSubtype="1"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p:cTn id="13" dur="500" fill="hold"/>
                                        <p:tgtEl>
                                          <p:spTgt spid="47"/>
                                        </p:tgtEl>
                                        <p:attrNameLst>
                                          <p:attrName>ppt_x</p:attrName>
                                        </p:attrNameLst>
                                      </p:cBhvr>
                                      <p:tavLst>
                                        <p:tav tm="0">
                                          <p:val>
                                            <p:strVal val="#ppt_x"/>
                                          </p:val>
                                        </p:tav>
                                        <p:tav tm="100000">
                                          <p:val>
                                            <p:strVal val="#ppt_x"/>
                                          </p:val>
                                        </p:tav>
                                      </p:tavLst>
                                    </p:anim>
                                    <p:anim calcmode="lin" valueType="num">
                                      <p:cBhvr>
                                        <p:cTn id="14" dur="500" fill="hold"/>
                                        <p:tgtEl>
                                          <p:spTgt spid="47"/>
                                        </p:tgtEl>
                                        <p:attrNameLst>
                                          <p:attrName>ppt_y</p:attrName>
                                        </p:attrNameLst>
                                      </p:cBhvr>
                                      <p:tavLst>
                                        <p:tav tm="0">
                                          <p:val>
                                            <p:strVal val="#ppt_y-#ppt_h/2"/>
                                          </p:val>
                                        </p:tav>
                                        <p:tav tm="100000">
                                          <p:val>
                                            <p:strVal val="#ppt_y"/>
                                          </p:val>
                                        </p:tav>
                                      </p:tavLst>
                                    </p:anim>
                                    <p:anim calcmode="lin" valueType="num">
                                      <p:cBhvr>
                                        <p:cTn id="15" dur="500" fill="hold"/>
                                        <p:tgtEl>
                                          <p:spTgt spid="47"/>
                                        </p:tgtEl>
                                        <p:attrNameLst>
                                          <p:attrName>ppt_w</p:attrName>
                                        </p:attrNameLst>
                                      </p:cBhvr>
                                      <p:tavLst>
                                        <p:tav tm="0">
                                          <p:val>
                                            <p:strVal val="#ppt_w"/>
                                          </p:val>
                                        </p:tav>
                                        <p:tav tm="100000">
                                          <p:val>
                                            <p:strVal val="#ppt_w"/>
                                          </p:val>
                                        </p:tav>
                                      </p:tavLst>
                                    </p:anim>
                                    <p:anim calcmode="lin" valueType="num">
                                      <p:cBhvr>
                                        <p:cTn id="16" dur="500" fill="hold"/>
                                        <p:tgtEl>
                                          <p:spTgt spid="47"/>
                                        </p:tgtEl>
                                        <p:attrNameLst>
                                          <p:attrName>ppt_h</p:attrName>
                                        </p:attrNameLst>
                                      </p:cBhvr>
                                      <p:tavLst>
                                        <p:tav tm="0">
                                          <p:val>
                                            <p:fltVal val="0"/>
                                          </p:val>
                                        </p:tav>
                                        <p:tav tm="100000">
                                          <p:val>
                                            <p:strVal val="#ppt_h"/>
                                          </p:val>
                                        </p:tav>
                                      </p:tavLst>
                                    </p:anim>
                                  </p:childTnLst>
                                </p:cTn>
                              </p:par>
                              <p:par>
                                <p:cTn id="17" presetID="17" presetClass="entr" presetSubtype="1"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ppt_x</p:attrName>
                                        </p:attrNameLst>
                                      </p:cBhvr>
                                      <p:tavLst>
                                        <p:tav tm="0">
                                          <p:val>
                                            <p:strVal val="#ppt_x"/>
                                          </p:val>
                                        </p:tav>
                                        <p:tav tm="100000">
                                          <p:val>
                                            <p:strVal val="#ppt_x"/>
                                          </p:val>
                                        </p:tav>
                                      </p:tavLst>
                                    </p:anim>
                                    <p:anim calcmode="lin" valueType="num">
                                      <p:cBhvr>
                                        <p:cTn id="20" dur="500" fill="hold"/>
                                        <p:tgtEl>
                                          <p:spTgt spid="48"/>
                                        </p:tgtEl>
                                        <p:attrNameLst>
                                          <p:attrName>ppt_y</p:attrName>
                                        </p:attrNameLst>
                                      </p:cBhvr>
                                      <p:tavLst>
                                        <p:tav tm="0">
                                          <p:val>
                                            <p:strVal val="#ppt_y-#ppt_h/2"/>
                                          </p:val>
                                        </p:tav>
                                        <p:tav tm="100000">
                                          <p:val>
                                            <p:strVal val="#ppt_y"/>
                                          </p:val>
                                        </p:tav>
                                      </p:tavLst>
                                    </p:anim>
                                    <p:anim calcmode="lin" valueType="num">
                                      <p:cBhvr>
                                        <p:cTn id="21" dur="500" fill="hold"/>
                                        <p:tgtEl>
                                          <p:spTgt spid="48"/>
                                        </p:tgtEl>
                                        <p:attrNameLst>
                                          <p:attrName>ppt_w</p:attrName>
                                        </p:attrNameLst>
                                      </p:cBhvr>
                                      <p:tavLst>
                                        <p:tav tm="0">
                                          <p:val>
                                            <p:strVal val="#ppt_w"/>
                                          </p:val>
                                        </p:tav>
                                        <p:tav tm="100000">
                                          <p:val>
                                            <p:strVal val="#ppt_w"/>
                                          </p:val>
                                        </p:tav>
                                      </p:tavLst>
                                    </p:anim>
                                    <p:anim calcmode="lin" valueType="num">
                                      <p:cBhvr>
                                        <p:cTn id="22" dur="500" fill="hold"/>
                                        <p:tgtEl>
                                          <p:spTgt spid="48"/>
                                        </p:tgtEl>
                                        <p:attrNameLst>
                                          <p:attrName>ppt_h</p:attrName>
                                        </p:attrNameLst>
                                      </p:cBhvr>
                                      <p:tavLst>
                                        <p:tav tm="0">
                                          <p:val>
                                            <p:fltVal val="0"/>
                                          </p:val>
                                        </p:tav>
                                        <p:tav tm="100000">
                                          <p:val>
                                            <p:strVal val="#ppt_h"/>
                                          </p:val>
                                        </p:tav>
                                      </p:tavLst>
                                    </p:anim>
                                  </p:childTnLst>
                                </p:cTn>
                              </p:par>
                              <p:par>
                                <p:cTn id="23" presetID="17" presetClass="entr" presetSubtype="1"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p:cTn id="25" dur="500" fill="hold"/>
                                        <p:tgtEl>
                                          <p:spTgt spid="46"/>
                                        </p:tgtEl>
                                        <p:attrNameLst>
                                          <p:attrName>ppt_x</p:attrName>
                                        </p:attrNameLst>
                                      </p:cBhvr>
                                      <p:tavLst>
                                        <p:tav tm="0">
                                          <p:val>
                                            <p:strVal val="#ppt_x"/>
                                          </p:val>
                                        </p:tav>
                                        <p:tav tm="100000">
                                          <p:val>
                                            <p:strVal val="#ppt_x"/>
                                          </p:val>
                                        </p:tav>
                                      </p:tavLst>
                                    </p:anim>
                                    <p:anim calcmode="lin" valueType="num">
                                      <p:cBhvr>
                                        <p:cTn id="26" dur="500" fill="hold"/>
                                        <p:tgtEl>
                                          <p:spTgt spid="46"/>
                                        </p:tgtEl>
                                        <p:attrNameLst>
                                          <p:attrName>ppt_y</p:attrName>
                                        </p:attrNameLst>
                                      </p:cBhvr>
                                      <p:tavLst>
                                        <p:tav tm="0">
                                          <p:val>
                                            <p:strVal val="#ppt_y-#ppt_h/2"/>
                                          </p:val>
                                        </p:tav>
                                        <p:tav tm="100000">
                                          <p:val>
                                            <p:strVal val="#ppt_y"/>
                                          </p:val>
                                        </p:tav>
                                      </p:tavLst>
                                    </p:anim>
                                    <p:anim calcmode="lin" valueType="num">
                                      <p:cBhvr>
                                        <p:cTn id="27" dur="500" fill="hold"/>
                                        <p:tgtEl>
                                          <p:spTgt spid="46"/>
                                        </p:tgtEl>
                                        <p:attrNameLst>
                                          <p:attrName>ppt_w</p:attrName>
                                        </p:attrNameLst>
                                      </p:cBhvr>
                                      <p:tavLst>
                                        <p:tav tm="0">
                                          <p:val>
                                            <p:strVal val="#ppt_w"/>
                                          </p:val>
                                        </p:tav>
                                        <p:tav tm="100000">
                                          <p:val>
                                            <p:strVal val="#ppt_w"/>
                                          </p:val>
                                        </p:tav>
                                      </p:tavLst>
                                    </p:anim>
                                    <p:anim calcmode="lin" valueType="num">
                                      <p:cBhvr>
                                        <p:cTn id="28" dur="500" fill="hold"/>
                                        <p:tgtEl>
                                          <p:spTgt spid="46"/>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500"/>
                                        <p:tgtEl>
                                          <p:spTgt spid="3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wipe(up)">
                                      <p:cBhvr>
                                        <p:cTn id="41" dur="500"/>
                                        <p:tgtEl>
                                          <p:spTgt spid="39"/>
                                        </p:tgtEl>
                                      </p:cBhvr>
                                    </p:animEffect>
                                  </p:childTnLst>
                                </p:cTn>
                              </p:par>
                              <p:par>
                                <p:cTn id="42" presetID="16" presetClass="entr" presetSubtype="37" fill="hold"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barn(outVertical)">
                                      <p:cBhvr>
                                        <p:cTn id="44" dur="500"/>
                                        <p:tgtEl>
                                          <p:spTgt spid="40"/>
                                        </p:tgtEl>
                                      </p:cBhvr>
                                    </p:animEffect>
                                  </p:childTnLst>
                                </p:cTn>
                              </p:par>
                              <p:par>
                                <p:cTn id="45" presetID="22" presetClass="entr" presetSubtype="1" fill="hold"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up)">
                                      <p:cBhvr>
                                        <p:cTn id="47" dur="500"/>
                                        <p:tgtEl>
                                          <p:spTgt spid="41"/>
                                        </p:tgtEl>
                                      </p:cBhvr>
                                    </p:animEffect>
                                  </p:childTnLst>
                                </p:cTn>
                              </p:par>
                              <p:par>
                                <p:cTn id="48" presetID="22" presetClass="entr" presetSubtype="1" fill="hold"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wipe(up)">
                                      <p:cBhvr>
                                        <p:cTn id="50" dur="500"/>
                                        <p:tgtEl>
                                          <p:spTgt spid="4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wipe(up)">
                                      <p:cBhvr>
                                        <p:cTn id="55" dur="500"/>
                                        <p:tgtEl>
                                          <p:spTgt spid="37"/>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grpId="0" nodeType="click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up)">
                                      <p:cBhvr>
                                        <p:cTn id="6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37" grpId="0"/>
      <p:bldP spid="38" grpId="0"/>
      <p:bldP spid="45" grpId="0" animBg="1"/>
      <p:bldP spid="4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284;p37">
            <a:extLst>
              <a:ext uri="{FF2B5EF4-FFF2-40B4-BE49-F238E27FC236}">
                <a16:creationId xmlns:a16="http://schemas.microsoft.com/office/drawing/2014/main" id="{EADFCE16-7B75-2A0A-31E6-B38FE7B5535E}"/>
              </a:ext>
            </a:extLst>
          </p:cNvPr>
          <p:cNvSpPr/>
          <p:nvPr/>
        </p:nvSpPr>
        <p:spPr>
          <a:xfrm>
            <a:off x="4323010" y="2671849"/>
            <a:ext cx="2471587" cy="2628870"/>
          </a:xfrm>
          <a:custGeom>
            <a:avLst/>
            <a:gdLst/>
            <a:ahLst/>
            <a:cxnLst/>
            <a:rect l="l" t="t" r="r" b="b"/>
            <a:pathLst>
              <a:path w="27170" h="28899" extrusionOk="0">
                <a:moveTo>
                  <a:pt x="13630" y="1"/>
                </a:moveTo>
                <a:cubicBezTo>
                  <a:pt x="13385" y="1"/>
                  <a:pt x="13153" y="27"/>
                  <a:pt x="12908" y="78"/>
                </a:cubicBezTo>
                <a:cubicBezTo>
                  <a:pt x="12689" y="143"/>
                  <a:pt x="12470" y="220"/>
                  <a:pt x="12251" y="284"/>
                </a:cubicBezTo>
                <a:cubicBezTo>
                  <a:pt x="12032" y="362"/>
                  <a:pt x="11825" y="426"/>
                  <a:pt x="11606" y="478"/>
                </a:cubicBezTo>
                <a:cubicBezTo>
                  <a:pt x="11387" y="542"/>
                  <a:pt x="11168" y="581"/>
                  <a:pt x="10936" y="594"/>
                </a:cubicBezTo>
                <a:cubicBezTo>
                  <a:pt x="10755" y="710"/>
                  <a:pt x="10562" y="800"/>
                  <a:pt x="10368" y="878"/>
                </a:cubicBezTo>
                <a:cubicBezTo>
                  <a:pt x="10175" y="955"/>
                  <a:pt x="9968" y="1032"/>
                  <a:pt x="9749" y="1110"/>
                </a:cubicBezTo>
                <a:cubicBezTo>
                  <a:pt x="9530" y="1174"/>
                  <a:pt x="9298" y="1239"/>
                  <a:pt x="9066" y="1303"/>
                </a:cubicBezTo>
                <a:cubicBezTo>
                  <a:pt x="8834" y="1368"/>
                  <a:pt x="8602" y="1458"/>
                  <a:pt x="8370" y="1535"/>
                </a:cubicBezTo>
                <a:cubicBezTo>
                  <a:pt x="8357" y="1742"/>
                  <a:pt x="8331" y="1909"/>
                  <a:pt x="8331" y="2103"/>
                </a:cubicBezTo>
                <a:cubicBezTo>
                  <a:pt x="8176" y="2180"/>
                  <a:pt x="8008" y="2244"/>
                  <a:pt x="7854" y="2335"/>
                </a:cubicBezTo>
                <a:cubicBezTo>
                  <a:pt x="7660" y="2167"/>
                  <a:pt x="7441" y="2232"/>
                  <a:pt x="7441" y="2090"/>
                </a:cubicBezTo>
                <a:cubicBezTo>
                  <a:pt x="7170" y="2257"/>
                  <a:pt x="6900" y="2399"/>
                  <a:pt x="6603" y="2580"/>
                </a:cubicBezTo>
                <a:cubicBezTo>
                  <a:pt x="6203" y="2722"/>
                  <a:pt x="5546" y="2838"/>
                  <a:pt x="5391" y="3224"/>
                </a:cubicBezTo>
                <a:cubicBezTo>
                  <a:pt x="5404" y="3676"/>
                  <a:pt x="4553" y="3921"/>
                  <a:pt x="4643" y="4411"/>
                </a:cubicBezTo>
                <a:lnTo>
                  <a:pt x="4450" y="4617"/>
                </a:lnTo>
                <a:cubicBezTo>
                  <a:pt x="4089" y="4643"/>
                  <a:pt x="3805" y="4952"/>
                  <a:pt x="3521" y="5262"/>
                </a:cubicBezTo>
                <a:cubicBezTo>
                  <a:pt x="3237" y="5558"/>
                  <a:pt x="3005" y="5907"/>
                  <a:pt x="2657" y="5932"/>
                </a:cubicBezTo>
                <a:cubicBezTo>
                  <a:pt x="2454" y="6059"/>
                  <a:pt x="1739" y="6823"/>
                  <a:pt x="2220" y="6823"/>
                </a:cubicBezTo>
                <a:cubicBezTo>
                  <a:pt x="2228" y="6823"/>
                  <a:pt x="2236" y="6822"/>
                  <a:pt x="2245" y="6822"/>
                </a:cubicBezTo>
                <a:lnTo>
                  <a:pt x="2245" y="6822"/>
                </a:lnTo>
                <a:cubicBezTo>
                  <a:pt x="2129" y="7067"/>
                  <a:pt x="2012" y="7286"/>
                  <a:pt x="1922" y="7493"/>
                </a:cubicBezTo>
                <a:cubicBezTo>
                  <a:pt x="1832" y="7712"/>
                  <a:pt x="1716" y="7905"/>
                  <a:pt x="1613" y="8111"/>
                </a:cubicBezTo>
                <a:cubicBezTo>
                  <a:pt x="1510" y="8318"/>
                  <a:pt x="1406" y="8511"/>
                  <a:pt x="1290" y="8730"/>
                </a:cubicBezTo>
                <a:cubicBezTo>
                  <a:pt x="1187" y="8950"/>
                  <a:pt x="1110" y="9195"/>
                  <a:pt x="1007" y="9465"/>
                </a:cubicBezTo>
                <a:cubicBezTo>
                  <a:pt x="1110" y="9569"/>
                  <a:pt x="1071" y="9749"/>
                  <a:pt x="994" y="9943"/>
                </a:cubicBezTo>
                <a:cubicBezTo>
                  <a:pt x="916" y="10149"/>
                  <a:pt x="813" y="10368"/>
                  <a:pt x="736" y="10549"/>
                </a:cubicBezTo>
                <a:cubicBezTo>
                  <a:pt x="697" y="10755"/>
                  <a:pt x="659" y="10987"/>
                  <a:pt x="607" y="11219"/>
                </a:cubicBezTo>
                <a:cubicBezTo>
                  <a:pt x="568" y="11464"/>
                  <a:pt x="542" y="11709"/>
                  <a:pt x="491" y="11967"/>
                </a:cubicBezTo>
                <a:cubicBezTo>
                  <a:pt x="439" y="12225"/>
                  <a:pt x="388" y="12483"/>
                  <a:pt x="336" y="12741"/>
                </a:cubicBezTo>
                <a:cubicBezTo>
                  <a:pt x="285" y="12999"/>
                  <a:pt x="207" y="13256"/>
                  <a:pt x="130" y="13514"/>
                </a:cubicBezTo>
                <a:cubicBezTo>
                  <a:pt x="414" y="13979"/>
                  <a:pt x="426" y="14133"/>
                  <a:pt x="1" y="14198"/>
                </a:cubicBezTo>
                <a:cubicBezTo>
                  <a:pt x="207" y="14842"/>
                  <a:pt x="285" y="14920"/>
                  <a:pt x="194" y="15449"/>
                </a:cubicBezTo>
                <a:cubicBezTo>
                  <a:pt x="336" y="15810"/>
                  <a:pt x="426" y="16467"/>
                  <a:pt x="362" y="16828"/>
                </a:cubicBezTo>
                <a:cubicBezTo>
                  <a:pt x="813" y="16828"/>
                  <a:pt x="594" y="17628"/>
                  <a:pt x="710" y="18053"/>
                </a:cubicBezTo>
                <a:cubicBezTo>
                  <a:pt x="633" y="18247"/>
                  <a:pt x="568" y="18479"/>
                  <a:pt x="517" y="18672"/>
                </a:cubicBezTo>
                <a:cubicBezTo>
                  <a:pt x="646" y="19188"/>
                  <a:pt x="994" y="18646"/>
                  <a:pt x="1071" y="19252"/>
                </a:cubicBezTo>
                <a:cubicBezTo>
                  <a:pt x="1161" y="19459"/>
                  <a:pt x="1265" y="19678"/>
                  <a:pt x="1368" y="19884"/>
                </a:cubicBezTo>
                <a:cubicBezTo>
                  <a:pt x="1561" y="20052"/>
                  <a:pt x="1651" y="20323"/>
                  <a:pt x="1742" y="21071"/>
                </a:cubicBezTo>
                <a:lnTo>
                  <a:pt x="2025" y="21561"/>
                </a:lnTo>
                <a:cubicBezTo>
                  <a:pt x="2180" y="21999"/>
                  <a:pt x="2386" y="22424"/>
                  <a:pt x="2619" y="22837"/>
                </a:cubicBezTo>
                <a:cubicBezTo>
                  <a:pt x="2722" y="22914"/>
                  <a:pt x="2786" y="22979"/>
                  <a:pt x="2864" y="23031"/>
                </a:cubicBezTo>
                <a:cubicBezTo>
                  <a:pt x="3186" y="23533"/>
                  <a:pt x="3547" y="23998"/>
                  <a:pt x="3921" y="24449"/>
                </a:cubicBezTo>
                <a:cubicBezTo>
                  <a:pt x="4114" y="24681"/>
                  <a:pt x="4321" y="24887"/>
                  <a:pt x="4527" y="25107"/>
                </a:cubicBezTo>
                <a:cubicBezTo>
                  <a:pt x="4720" y="25326"/>
                  <a:pt x="4927" y="25558"/>
                  <a:pt x="5159" y="25751"/>
                </a:cubicBezTo>
                <a:lnTo>
                  <a:pt x="5842" y="26293"/>
                </a:lnTo>
                <a:cubicBezTo>
                  <a:pt x="6165" y="26512"/>
                  <a:pt x="6487" y="26822"/>
                  <a:pt x="6835" y="26860"/>
                </a:cubicBezTo>
                <a:cubicBezTo>
                  <a:pt x="7145" y="27015"/>
                  <a:pt x="7467" y="27131"/>
                  <a:pt x="7802" y="27234"/>
                </a:cubicBezTo>
                <a:cubicBezTo>
                  <a:pt x="8008" y="27415"/>
                  <a:pt x="8241" y="27569"/>
                  <a:pt x="8498" y="27685"/>
                </a:cubicBezTo>
                <a:cubicBezTo>
                  <a:pt x="8808" y="27750"/>
                  <a:pt x="9130" y="27763"/>
                  <a:pt x="9401" y="27802"/>
                </a:cubicBezTo>
                <a:lnTo>
                  <a:pt x="10123" y="28111"/>
                </a:lnTo>
                <a:cubicBezTo>
                  <a:pt x="10355" y="28201"/>
                  <a:pt x="10600" y="28279"/>
                  <a:pt x="10858" y="28369"/>
                </a:cubicBezTo>
                <a:cubicBezTo>
                  <a:pt x="11542" y="28601"/>
                  <a:pt x="12238" y="28769"/>
                  <a:pt x="12947" y="28885"/>
                </a:cubicBezTo>
                <a:cubicBezTo>
                  <a:pt x="13024" y="28807"/>
                  <a:pt x="13063" y="28743"/>
                  <a:pt x="13128" y="28665"/>
                </a:cubicBezTo>
                <a:cubicBezTo>
                  <a:pt x="13340" y="28809"/>
                  <a:pt x="13679" y="28898"/>
                  <a:pt x="13997" y="28898"/>
                </a:cubicBezTo>
                <a:cubicBezTo>
                  <a:pt x="14278" y="28898"/>
                  <a:pt x="14543" y="28829"/>
                  <a:pt x="14688" y="28665"/>
                </a:cubicBezTo>
                <a:cubicBezTo>
                  <a:pt x="14920" y="28640"/>
                  <a:pt x="15152" y="28601"/>
                  <a:pt x="15397" y="28562"/>
                </a:cubicBezTo>
                <a:lnTo>
                  <a:pt x="15874" y="28537"/>
                </a:lnTo>
                <a:cubicBezTo>
                  <a:pt x="16042" y="28524"/>
                  <a:pt x="16197" y="28511"/>
                  <a:pt x="16364" y="28485"/>
                </a:cubicBezTo>
                <a:cubicBezTo>
                  <a:pt x="16687" y="28446"/>
                  <a:pt x="17009" y="28408"/>
                  <a:pt x="17344" y="28356"/>
                </a:cubicBezTo>
                <a:cubicBezTo>
                  <a:pt x="17757" y="28266"/>
                  <a:pt x="18169" y="28175"/>
                  <a:pt x="18569" y="28072"/>
                </a:cubicBezTo>
                <a:cubicBezTo>
                  <a:pt x="18982" y="27969"/>
                  <a:pt x="19381" y="27827"/>
                  <a:pt x="19781" y="27685"/>
                </a:cubicBezTo>
                <a:cubicBezTo>
                  <a:pt x="20091" y="27608"/>
                  <a:pt x="20400" y="27466"/>
                  <a:pt x="20658" y="27286"/>
                </a:cubicBezTo>
                <a:cubicBezTo>
                  <a:pt x="20993" y="27079"/>
                  <a:pt x="21303" y="26847"/>
                  <a:pt x="21599" y="26589"/>
                </a:cubicBezTo>
                <a:cubicBezTo>
                  <a:pt x="21793" y="26448"/>
                  <a:pt x="21986" y="26319"/>
                  <a:pt x="22167" y="26164"/>
                </a:cubicBezTo>
                <a:cubicBezTo>
                  <a:pt x="22412" y="26022"/>
                  <a:pt x="22644" y="25880"/>
                  <a:pt x="22863" y="25713"/>
                </a:cubicBezTo>
                <a:lnTo>
                  <a:pt x="23379" y="25236"/>
                </a:lnTo>
                <a:cubicBezTo>
                  <a:pt x="23546" y="25081"/>
                  <a:pt x="23714" y="24900"/>
                  <a:pt x="23856" y="24733"/>
                </a:cubicBezTo>
                <a:cubicBezTo>
                  <a:pt x="24165" y="24462"/>
                  <a:pt x="24488" y="24191"/>
                  <a:pt x="24655" y="23778"/>
                </a:cubicBezTo>
                <a:cubicBezTo>
                  <a:pt x="24810" y="23572"/>
                  <a:pt x="24965" y="23379"/>
                  <a:pt x="25120" y="23172"/>
                </a:cubicBezTo>
                <a:cubicBezTo>
                  <a:pt x="25261" y="22979"/>
                  <a:pt x="25390" y="22760"/>
                  <a:pt x="25519" y="22528"/>
                </a:cubicBezTo>
                <a:cubicBezTo>
                  <a:pt x="25661" y="22308"/>
                  <a:pt x="25829" y="22141"/>
                  <a:pt x="25971" y="21947"/>
                </a:cubicBezTo>
                <a:lnTo>
                  <a:pt x="26383" y="21316"/>
                </a:lnTo>
                <a:cubicBezTo>
                  <a:pt x="26473" y="21161"/>
                  <a:pt x="26615" y="20967"/>
                  <a:pt x="26718" y="20800"/>
                </a:cubicBezTo>
                <a:cubicBezTo>
                  <a:pt x="26822" y="20619"/>
                  <a:pt x="26886" y="20452"/>
                  <a:pt x="26847" y="20348"/>
                </a:cubicBezTo>
                <a:cubicBezTo>
                  <a:pt x="26938" y="20039"/>
                  <a:pt x="27054" y="19730"/>
                  <a:pt x="27131" y="19420"/>
                </a:cubicBezTo>
                <a:cubicBezTo>
                  <a:pt x="27144" y="19252"/>
                  <a:pt x="27170" y="19046"/>
                  <a:pt x="27170" y="18866"/>
                </a:cubicBezTo>
                <a:cubicBezTo>
                  <a:pt x="27015" y="18621"/>
                  <a:pt x="26899" y="18376"/>
                  <a:pt x="26744" y="18143"/>
                </a:cubicBezTo>
                <a:cubicBezTo>
                  <a:pt x="26693" y="18066"/>
                  <a:pt x="26628" y="17989"/>
                  <a:pt x="26551" y="17924"/>
                </a:cubicBezTo>
                <a:cubicBezTo>
                  <a:pt x="26293" y="17770"/>
                  <a:pt x="26009" y="17641"/>
                  <a:pt x="25739" y="17499"/>
                </a:cubicBezTo>
                <a:cubicBezTo>
                  <a:pt x="25777" y="17383"/>
                  <a:pt x="25803" y="17292"/>
                  <a:pt x="25842" y="17176"/>
                </a:cubicBezTo>
                <a:lnTo>
                  <a:pt x="26164" y="16609"/>
                </a:lnTo>
                <a:cubicBezTo>
                  <a:pt x="26267" y="16416"/>
                  <a:pt x="26357" y="16222"/>
                  <a:pt x="26448" y="16016"/>
                </a:cubicBezTo>
                <a:cubicBezTo>
                  <a:pt x="26345" y="15913"/>
                  <a:pt x="26254" y="15810"/>
                  <a:pt x="26164" y="15706"/>
                </a:cubicBezTo>
                <a:cubicBezTo>
                  <a:pt x="26357" y="15500"/>
                  <a:pt x="26486" y="15100"/>
                  <a:pt x="26345" y="14817"/>
                </a:cubicBezTo>
                <a:cubicBezTo>
                  <a:pt x="26276" y="14799"/>
                  <a:pt x="26207" y="14788"/>
                  <a:pt x="26141" y="14788"/>
                </a:cubicBezTo>
                <a:cubicBezTo>
                  <a:pt x="25960" y="14788"/>
                  <a:pt x="25793" y="14876"/>
                  <a:pt x="25661" y="15178"/>
                </a:cubicBezTo>
                <a:cubicBezTo>
                  <a:pt x="25571" y="15023"/>
                  <a:pt x="25455" y="14855"/>
                  <a:pt x="25365" y="14714"/>
                </a:cubicBezTo>
                <a:cubicBezTo>
                  <a:pt x="25349" y="14715"/>
                  <a:pt x="25334" y="14715"/>
                  <a:pt x="25318" y="14715"/>
                </a:cubicBezTo>
                <a:cubicBezTo>
                  <a:pt x="25164" y="14715"/>
                  <a:pt x="24998" y="14659"/>
                  <a:pt x="24840" y="14659"/>
                </a:cubicBezTo>
                <a:cubicBezTo>
                  <a:pt x="24691" y="14659"/>
                  <a:pt x="24550" y="14710"/>
                  <a:pt x="24436" y="14907"/>
                </a:cubicBezTo>
                <a:lnTo>
                  <a:pt x="23804" y="14649"/>
                </a:lnTo>
                <a:cubicBezTo>
                  <a:pt x="23804" y="14494"/>
                  <a:pt x="23817" y="14352"/>
                  <a:pt x="23817" y="14198"/>
                </a:cubicBezTo>
                <a:cubicBezTo>
                  <a:pt x="23817" y="10239"/>
                  <a:pt x="21329" y="6706"/>
                  <a:pt x="17602" y="5365"/>
                </a:cubicBezTo>
                <a:lnTo>
                  <a:pt x="17718" y="5262"/>
                </a:lnTo>
                <a:cubicBezTo>
                  <a:pt x="17731" y="5223"/>
                  <a:pt x="17731" y="5210"/>
                  <a:pt x="17744" y="5172"/>
                </a:cubicBezTo>
                <a:cubicBezTo>
                  <a:pt x="17777" y="5161"/>
                  <a:pt x="17810" y="5157"/>
                  <a:pt x="17841" y="5157"/>
                </a:cubicBezTo>
                <a:cubicBezTo>
                  <a:pt x="17974" y="5157"/>
                  <a:pt x="18086" y="5237"/>
                  <a:pt x="18197" y="5237"/>
                </a:cubicBezTo>
                <a:cubicBezTo>
                  <a:pt x="18247" y="5237"/>
                  <a:pt x="18298" y="5220"/>
                  <a:pt x="18350" y="5172"/>
                </a:cubicBezTo>
                <a:cubicBezTo>
                  <a:pt x="18672" y="4965"/>
                  <a:pt x="18182" y="4630"/>
                  <a:pt x="18724" y="4243"/>
                </a:cubicBezTo>
                <a:cubicBezTo>
                  <a:pt x="18879" y="4385"/>
                  <a:pt x="19046" y="4514"/>
                  <a:pt x="19240" y="4617"/>
                </a:cubicBezTo>
                <a:cubicBezTo>
                  <a:pt x="19407" y="4707"/>
                  <a:pt x="19588" y="4772"/>
                  <a:pt x="19768" y="4875"/>
                </a:cubicBezTo>
                <a:cubicBezTo>
                  <a:pt x="20116" y="5043"/>
                  <a:pt x="20478" y="5197"/>
                  <a:pt x="20761" y="5507"/>
                </a:cubicBezTo>
                <a:cubicBezTo>
                  <a:pt x="20875" y="5507"/>
                  <a:pt x="20980" y="5523"/>
                  <a:pt x="21083" y="5523"/>
                </a:cubicBezTo>
                <a:cubicBezTo>
                  <a:pt x="21109" y="5523"/>
                  <a:pt x="21135" y="5522"/>
                  <a:pt x="21161" y="5520"/>
                </a:cubicBezTo>
                <a:lnTo>
                  <a:pt x="21483" y="5146"/>
                </a:lnTo>
                <a:cubicBezTo>
                  <a:pt x="21535" y="5236"/>
                  <a:pt x="21599" y="5313"/>
                  <a:pt x="21677" y="5391"/>
                </a:cubicBezTo>
                <a:cubicBezTo>
                  <a:pt x="21718" y="5441"/>
                  <a:pt x="21787" y="5469"/>
                  <a:pt x="21854" y="5469"/>
                </a:cubicBezTo>
                <a:cubicBezTo>
                  <a:pt x="21892" y="5469"/>
                  <a:pt x="21928" y="5461"/>
                  <a:pt x="21960" y="5442"/>
                </a:cubicBezTo>
                <a:cubicBezTo>
                  <a:pt x="22089" y="5610"/>
                  <a:pt x="22192" y="5739"/>
                  <a:pt x="22296" y="5894"/>
                </a:cubicBezTo>
                <a:cubicBezTo>
                  <a:pt x="22270" y="6139"/>
                  <a:pt x="22089" y="6280"/>
                  <a:pt x="22180" y="6616"/>
                </a:cubicBezTo>
                <a:cubicBezTo>
                  <a:pt x="22298" y="6876"/>
                  <a:pt x="22404" y="6955"/>
                  <a:pt x="22513" y="6955"/>
                </a:cubicBezTo>
                <a:cubicBezTo>
                  <a:pt x="22687" y="6955"/>
                  <a:pt x="22868" y="6753"/>
                  <a:pt x="23119" y="6753"/>
                </a:cubicBezTo>
                <a:cubicBezTo>
                  <a:pt x="23141" y="6753"/>
                  <a:pt x="23163" y="6754"/>
                  <a:pt x="23185" y="6758"/>
                </a:cubicBezTo>
                <a:cubicBezTo>
                  <a:pt x="23005" y="6925"/>
                  <a:pt x="23443" y="7415"/>
                  <a:pt x="23727" y="7493"/>
                </a:cubicBezTo>
                <a:lnTo>
                  <a:pt x="23843" y="7660"/>
                </a:lnTo>
                <a:cubicBezTo>
                  <a:pt x="23907" y="7892"/>
                  <a:pt x="23920" y="8124"/>
                  <a:pt x="23959" y="8356"/>
                </a:cubicBezTo>
                <a:lnTo>
                  <a:pt x="24230" y="8834"/>
                </a:lnTo>
                <a:cubicBezTo>
                  <a:pt x="24501" y="9143"/>
                  <a:pt x="24346" y="9259"/>
                  <a:pt x="24256" y="9388"/>
                </a:cubicBezTo>
                <a:cubicBezTo>
                  <a:pt x="24178" y="9517"/>
                  <a:pt x="24140" y="9659"/>
                  <a:pt x="24604" y="10084"/>
                </a:cubicBezTo>
                <a:lnTo>
                  <a:pt x="25132" y="10123"/>
                </a:lnTo>
                <a:lnTo>
                  <a:pt x="25249" y="10458"/>
                </a:lnTo>
                <a:cubicBezTo>
                  <a:pt x="25403" y="10716"/>
                  <a:pt x="25558" y="10974"/>
                  <a:pt x="25713" y="11258"/>
                </a:cubicBezTo>
                <a:cubicBezTo>
                  <a:pt x="25816" y="11567"/>
                  <a:pt x="25867" y="11903"/>
                  <a:pt x="25880" y="12225"/>
                </a:cubicBezTo>
                <a:cubicBezTo>
                  <a:pt x="25906" y="12547"/>
                  <a:pt x="26061" y="12844"/>
                  <a:pt x="26306" y="13037"/>
                </a:cubicBezTo>
                <a:cubicBezTo>
                  <a:pt x="26345" y="12354"/>
                  <a:pt x="26332" y="11683"/>
                  <a:pt x="26254" y="11013"/>
                </a:cubicBezTo>
                <a:lnTo>
                  <a:pt x="26151" y="10561"/>
                </a:lnTo>
                <a:cubicBezTo>
                  <a:pt x="25816" y="8872"/>
                  <a:pt x="25145" y="7273"/>
                  <a:pt x="24165" y="5855"/>
                </a:cubicBezTo>
                <a:cubicBezTo>
                  <a:pt x="24539" y="5571"/>
                  <a:pt x="24011" y="5236"/>
                  <a:pt x="23572" y="5055"/>
                </a:cubicBezTo>
                <a:cubicBezTo>
                  <a:pt x="23250" y="4746"/>
                  <a:pt x="22940" y="4437"/>
                  <a:pt x="22618" y="4153"/>
                </a:cubicBezTo>
                <a:cubicBezTo>
                  <a:pt x="22283" y="3856"/>
                  <a:pt x="21935" y="3598"/>
                  <a:pt x="21574" y="3341"/>
                </a:cubicBezTo>
                <a:cubicBezTo>
                  <a:pt x="21651" y="2979"/>
                  <a:pt x="21303" y="2657"/>
                  <a:pt x="21535" y="2515"/>
                </a:cubicBezTo>
                <a:cubicBezTo>
                  <a:pt x="21303" y="2361"/>
                  <a:pt x="21032" y="2270"/>
                  <a:pt x="20761" y="2244"/>
                </a:cubicBezTo>
                <a:cubicBezTo>
                  <a:pt x="20864" y="1703"/>
                  <a:pt x="19936" y="1716"/>
                  <a:pt x="19485" y="1522"/>
                </a:cubicBezTo>
                <a:cubicBezTo>
                  <a:pt x="19227" y="1381"/>
                  <a:pt x="18943" y="1252"/>
                  <a:pt x="18672" y="1110"/>
                </a:cubicBezTo>
                <a:cubicBezTo>
                  <a:pt x="18608" y="1019"/>
                  <a:pt x="18543" y="942"/>
                  <a:pt x="18466" y="865"/>
                </a:cubicBezTo>
                <a:cubicBezTo>
                  <a:pt x="18182" y="710"/>
                  <a:pt x="17899" y="581"/>
                  <a:pt x="17615" y="452"/>
                </a:cubicBezTo>
                <a:cubicBezTo>
                  <a:pt x="17425" y="430"/>
                  <a:pt x="17240" y="424"/>
                  <a:pt x="17056" y="424"/>
                </a:cubicBezTo>
                <a:cubicBezTo>
                  <a:pt x="16883" y="424"/>
                  <a:pt x="16710" y="429"/>
                  <a:pt x="16535" y="429"/>
                </a:cubicBezTo>
                <a:cubicBezTo>
                  <a:pt x="16465" y="429"/>
                  <a:pt x="16396" y="428"/>
                  <a:pt x="16325" y="426"/>
                </a:cubicBezTo>
                <a:cubicBezTo>
                  <a:pt x="16197" y="259"/>
                  <a:pt x="16003" y="143"/>
                  <a:pt x="15784" y="104"/>
                </a:cubicBezTo>
                <a:cubicBezTo>
                  <a:pt x="15714" y="96"/>
                  <a:pt x="15645" y="92"/>
                  <a:pt x="15576" y="92"/>
                </a:cubicBezTo>
                <a:cubicBezTo>
                  <a:pt x="15427" y="92"/>
                  <a:pt x="15280" y="111"/>
                  <a:pt x="15139" y="156"/>
                </a:cubicBezTo>
                <a:lnTo>
                  <a:pt x="14456" y="310"/>
                </a:lnTo>
                <a:cubicBezTo>
                  <a:pt x="14237" y="375"/>
                  <a:pt x="14004" y="413"/>
                  <a:pt x="13772" y="413"/>
                </a:cubicBezTo>
                <a:cubicBezTo>
                  <a:pt x="13540" y="336"/>
                  <a:pt x="13682" y="143"/>
                  <a:pt x="13630" y="1"/>
                </a:cubicBezTo>
                <a:close/>
              </a:path>
            </a:pathLst>
          </a:custGeom>
          <a:solidFill>
            <a:srgbClr val="FFEDA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 name="Google Shape;287;p37">
            <a:extLst>
              <a:ext uri="{FF2B5EF4-FFF2-40B4-BE49-F238E27FC236}">
                <a16:creationId xmlns:a16="http://schemas.microsoft.com/office/drawing/2014/main" id="{694C4B6E-9390-76CA-7DC9-ABEEC5A72AFB}"/>
              </a:ext>
            </a:extLst>
          </p:cNvPr>
          <p:cNvSpPr txBox="1">
            <a:spLocks/>
          </p:cNvSpPr>
          <p:nvPr/>
        </p:nvSpPr>
        <p:spPr>
          <a:xfrm>
            <a:off x="1707972" y="1726324"/>
            <a:ext cx="7711200" cy="484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000"/>
              <a:buFont typeface="Chelsea Market"/>
              <a:buNone/>
              <a:defRPr sz="3000" b="0" i="0" u="none" strike="noStrike" cap="none">
                <a:solidFill>
                  <a:schemeClr val="dk2"/>
                </a:solidFill>
                <a:latin typeface="Chelsea Market"/>
                <a:ea typeface="Chelsea Market"/>
                <a:cs typeface="Chelsea Market"/>
                <a:sym typeface="Chelsea Market"/>
              </a:defRPr>
            </a:lvl1pPr>
            <a:lvl2pPr marR="0" lvl="1" algn="ctr"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2pPr>
            <a:lvl3pPr marR="0" lvl="2" algn="ctr"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3pPr>
            <a:lvl4pPr marR="0" lvl="3" algn="ctr"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4pPr>
            <a:lvl5pPr marR="0" lvl="4" algn="ctr"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5pPr>
            <a:lvl6pPr marR="0" lvl="5" algn="ctr"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6pPr>
            <a:lvl7pPr marR="0" lvl="6" algn="ctr"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7pPr>
            <a:lvl8pPr marR="0" lvl="7" algn="ctr"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8pPr>
            <a:lvl9pPr marR="0" lvl="8" algn="ctr"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9pPr>
          </a:lstStyle>
          <a:p>
            <a:pPr marL="0" marR="0" lvl="0" indent="0" algn="ctr" defTabSz="914400" rtl="0" eaLnBrk="1" fontAlgn="auto" latinLnBrk="0" hangingPunct="1">
              <a:lnSpc>
                <a:spcPct val="100000"/>
              </a:lnSpc>
              <a:spcBef>
                <a:spcPts val="0"/>
              </a:spcBef>
              <a:spcAft>
                <a:spcPts val="0"/>
              </a:spcAft>
              <a:buClr>
                <a:srgbClr val="E95D68"/>
              </a:buClr>
              <a:buSzPts val="3000"/>
              <a:buFont typeface="Chelsea Market"/>
              <a:buNone/>
              <a:tabLst/>
              <a:defRPr/>
            </a:pPr>
            <a:r>
              <a:rPr kumimoji="0" lang="en-US" sz="2000" b="1" i="0" u="none" strike="noStrike" kern="0" cap="none" spc="0" normalizeH="0" baseline="0" noProof="0">
                <a:ln>
                  <a:noFill/>
                </a:ln>
                <a:solidFill>
                  <a:srgbClr val="E95D68"/>
                </a:solidFill>
                <a:effectLst/>
                <a:uLnTx/>
                <a:uFillTx/>
                <a:latin typeface="UTM Avo" panose="02040603050506020204" pitchFamily="18" charset="0"/>
                <a:sym typeface="Chelsea Market"/>
              </a:rPr>
              <a:t>Cách 1: Vẽ phác hình bằng nét thẳng </a:t>
            </a:r>
            <a:endParaRPr kumimoji="0" lang="en-US" sz="2000" b="1" i="0" u="none" strike="noStrike" kern="0" cap="none" spc="0" normalizeH="0" baseline="0" noProof="0" dirty="0">
              <a:ln>
                <a:noFill/>
              </a:ln>
              <a:solidFill>
                <a:srgbClr val="E95D68"/>
              </a:solidFill>
              <a:effectLst/>
              <a:uLnTx/>
              <a:uFillTx/>
              <a:latin typeface="UTM Avo" panose="02040603050506020204" pitchFamily="18" charset="0"/>
              <a:sym typeface="Chelsea Market"/>
            </a:endParaRPr>
          </a:p>
        </p:txBody>
      </p:sp>
      <p:pic>
        <p:nvPicPr>
          <p:cNvPr id="6" name="Google Shape;294;p37">
            <a:extLst>
              <a:ext uri="{FF2B5EF4-FFF2-40B4-BE49-F238E27FC236}">
                <a16:creationId xmlns:a16="http://schemas.microsoft.com/office/drawing/2014/main" id="{690F2764-7638-765A-2C9D-3EE68272A273}"/>
              </a:ext>
            </a:extLst>
          </p:cNvPr>
          <p:cNvPicPr preferRelativeResize="0"/>
          <p:nvPr/>
        </p:nvPicPr>
        <p:blipFill>
          <a:blip r:embed="rId3">
            <a:alphaModFix/>
          </a:blip>
          <a:stretch>
            <a:fillRect/>
          </a:stretch>
        </p:blipFill>
        <p:spPr>
          <a:xfrm rot="712929">
            <a:off x="4501343" y="2766249"/>
            <a:ext cx="2074482" cy="2340899"/>
          </a:xfrm>
          <a:prstGeom prst="rect">
            <a:avLst/>
          </a:prstGeom>
          <a:noFill/>
          <a:ln>
            <a:noFill/>
          </a:ln>
        </p:spPr>
      </p:pic>
      <p:cxnSp>
        <p:nvCxnSpPr>
          <p:cNvPr id="7" name="Google Shape;295;p37">
            <a:extLst>
              <a:ext uri="{FF2B5EF4-FFF2-40B4-BE49-F238E27FC236}">
                <a16:creationId xmlns:a16="http://schemas.microsoft.com/office/drawing/2014/main" id="{74904853-15D5-DF28-553F-4247A26ED820}"/>
              </a:ext>
            </a:extLst>
          </p:cNvPr>
          <p:cNvCxnSpPr/>
          <p:nvPr/>
        </p:nvCxnSpPr>
        <p:spPr>
          <a:xfrm rot="10800000">
            <a:off x="6480322" y="3254111"/>
            <a:ext cx="817500" cy="0"/>
          </a:xfrm>
          <a:prstGeom prst="straightConnector1">
            <a:avLst/>
          </a:prstGeom>
          <a:noFill/>
          <a:ln w="9525" cap="flat" cmpd="sng">
            <a:solidFill>
              <a:srgbClr val="E95D68"/>
            </a:solidFill>
            <a:prstDash val="solid"/>
            <a:round/>
            <a:headEnd type="oval" w="med" len="med"/>
            <a:tailEnd type="oval" w="med" len="med"/>
          </a:ln>
        </p:spPr>
      </p:cxnSp>
      <p:cxnSp>
        <p:nvCxnSpPr>
          <p:cNvPr id="8" name="Google Shape;296;p37">
            <a:extLst>
              <a:ext uri="{FF2B5EF4-FFF2-40B4-BE49-F238E27FC236}">
                <a16:creationId xmlns:a16="http://schemas.microsoft.com/office/drawing/2014/main" id="{3C798937-01CF-1BAA-7081-51C2456F1BF1}"/>
              </a:ext>
            </a:extLst>
          </p:cNvPr>
          <p:cNvCxnSpPr/>
          <p:nvPr/>
        </p:nvCxnSpPr>
        <p:spPr>
          <a:xfrm rot="10800000">
            <a:off x="3913997" y="3254111"/>
            <a:ext cx="817500" cy="0"/>
          </a:xfrm>
          <a:prstGeom prst="straightConnector1">
            <a:avLst/>
          </a:prstGeom>
          <a:noFill/>
          <a:ln w="9525" cap="flat" cmpd="sng">
            <a:solidFill>
              <a:srgbClr val="E95D68"/>
            </a:solidFill>
            <a:prstDash val="solid"/>
            <a:round/>
            <a:headEnd type="oval" w="med" len="med"/>
            <a:tailEnd type="oval" w="med" len="med"/>
          </a:ln>
        </p:spPr>
      </p:cxnSp>
      <p:cxnSp>
        <p:nvCxnSpPr>
          <p:cNvPr id="9" name="Google Shape;297;p37">
            <a:extLst>
              <a:ext uri="{FF2B5EF4-FFF2-40B4-BE49-F238E27FC236}">
                <a16:creationId xmlns:a16="http://schemas.microsoft.com/office/drawing/2014/main" id="{28834D30-10D6-B589-4CB5-C0438B604636}"/>
              </a:ext>
            </a:extLst>
          </p:cNvPr>
          <p:cNvCxnSpPr/>
          <p:nvPr/>
        </p:nvCxnSpPr>
        <p:spPr>
          <a:xfrm rot="10800000">
            <a:off x="6480322" y="4921381"/>
            <a:ext cx="817500" cy="0"/>
          </a:xfrm>
          <a:prstGeom prst="straightConnector1">
            <a:avLst/>
          </a:prstGeom>
          <a:noFill/>
          <a:ln w="9525" cap="flat" cmpd="sng">
            <a:solidFill>
              <a:srgbClr val="E95D68"/>
            </a:solidFill>
            <a:prstDash val="solid"/>
            <a:round/>
            <a:headEnd type="oval" w="med" len="med"/>
            <a:tailEnd type="oval" w="med" len="med"/>
          </a:ln>
        </p:spPr>
      </p:cxnSp>
      <p:cxnSp>
        <p:nvCxnSpPr>
          <p:cNvPr id="16" name="Google Shape;298;p37">
            <a:extLst>
              <a:ext uri="{FF2B5EF4-FFF2-40B4-BE49-F238E27FC236}">
                <a16:creationId xmlns:a16="http://schemas.microsoft.com/office/drawing/2014/main" id="{E3B1773E-7682-C13F-AAA6-42FB1CDD7565}"/>
              </a:ext>
            </a:extLst>
          </p:cNvPr>
          <p:cNvCxnSpPr/>
          <p:nvPr/>
        </p:nvCxnSpPr>
        <p:spPr>
          <a:xfrm rot="10800000">
            <a:off x="3779348" y="4119365"/>
            <a:ext cx="817500" cy="0"/>
          </a:xfrm>
          <a:prstGeom prst="straightConnector1">
            <a:avLst/>
          </a:prstGeom>
          <a:noFill/>
          <a:ln w="9525" cap="flat" cmpd="sng">
            <a:solidFill>
              <a:srgbClr val="E95D68"/>
            </a:solidFill>
            <a:prstDash val="solid"/>
            <a:round/>
            <a:headEnd type="oval" w="med" len="med"/>
            <a:tailEnd type="oval" w="med" len="med"/>
          </a:ln>
        </p:spPr>
      </p:cxnSp>
      <p:sp>
        <p:nvSpPr>
          <p:cNvPr id="17" name="Rectangle 16">
            <a:extLst>
              <a:ext uri="{FF2B5EF4-FFF2-40B4-BE49-F238E27FC236}">
                <a16:creationId xmlns:a16="http://schemas.microsoft.com/office/drawing/2014/main" id="{B0D600DE-C2C1-2CF7-D29F-B674D2DC54BF}"/>
              </a:ext>
            </a:extLst>
          </p:cNvPr>
          <p:cNvSpPr/>
          <p:nvPr/>
        </p:nvSpPr>
        <p:spPr>
          <a:xfrm>
            <a:off x="455277" y="2872870"/>
            <a:ext cx="3778654" cy="707886"/>
          </a:xfrm>
          <a:prstGeom prst="rect">
            <a:avLst/>
          </a:prstGeom>
        </p:spPr>
        <p:txBody>
          <a:bodyPr wrap="square">
            <a:spAutoFit/>
          </a:bodyPr>
          <a:lstStyle/>
          <a:p>
            <a:pPr>
              <a:spcBef>
                <a:spcPts val="600"/>
              </a:spcBef>
              <a:spcAft>
                <a:spcPts val="600"/>
              </a:spcAft>
            </a:pPr>
            <a:r>
              <a:rPr lang="nl-NL" sz="2000" dirty="0">
                <a:latin typeface="UTM Avo" panose="02040603050506020204" pitchFamily="18" charset="0"/>
                <a:ea typeface="Calibri" panose="020F0502020204030204" pitchFamily="34" charset="0"/>
                <a:cs typeface="Times New Roman" panose="02020603050405020304" pitchFamily="18" charset="0"/>
              </a:rPr>
              <a:t>1. Xác định bố cục bằng cách ước lượng, đánh dấu</a:t>
            </a:r>
            <a:endParaRPr lang="en-US" sz="2000" dirty="0">
              <a:latin typeface="UTM Avo" panose="02040603050506020204" pitchFamily="18" charset="0"/>
              <a:ea typeface="Calibri" panose="020F0502020204030204" pitchFamily="34" charset="0"/>
              <a:cs typeface="Times New Roman" panose="02020603050405020304" pitchFamily="18" charset="0"/>
            </a:endParaRPr>
          </a:p>
        </p:txBody>
      </p:sp>
      <p:cxnSp>
        <p:nvCxnSpPr>
          <p:cNvPr id="18" name="Google Shape;298;p37">
            <a:extLst>
              <a:ext uri="{FF2B5EF4-FFF2-40B4-BE49-F238E27FC236}">
                <a16:creationId xmlns:a16="http://schemas.microsoft.com/office/drawing/2014/main" id="{880A66F9-9ACF-2E6C-CC86-10929276E8B9}"/>
              </a:ext>
            </a:extLst>
          </p:cNvPr>
          <p:cNvCxnSpPr/>
          <p:nvPr/>
        </p:nvCxnSpPr>
        <p:spPr>
          <a:xfrm rot="10800000">
            <a:off x="4188097" y="5052601"/>
            <a:ext cx="817500" cy="0"/>
          </a:xfrm>
          <a:prstGeom prst="straightConnector1">
            <a:avLst/>
          </a:prstGeom>
          <a:noFill/>
          <a:ln w="9525" cap="flat" cmpd="sng">
            <a:solidFill>
              <a:srgbClr val="E95D68"/>
            </a:solidFill>
            <a:prstDash val="solid"/>
            <a:round/>
            <a:headEnd type="oval" w="med" len="med"/>
            <a:tailEnd type="oval" w="med" len="med"/>
          </a:ln>
        </p:spPr>
      </p:cxnSp>
      <p:cxnSp>
        <p:nvCxnSpPr>
          <p:cNvPr id="19" name="Google Shape;298;p37">
            <a:extLst>
              <a:ext uri="{FF2B5EF4-FFF2-40B4-BE49-F238E27FC236}">
                <a16:creationId xmlns:a16="http://schemas.microsoft.com/office/drawing/2014/main" id="{DA0E1EDD-82B6-EF8C-32C3-6523CA50FC46}"/>
              </a:ext>
            </a:extLst>
          </p:cNvPr>
          <p:cNvCxnSpPr/>
          <p:nvPr/>
        </p:nvCxnSpPr>
        <p:spPr>
          <a:xfrm rot="10800000">
            <a:off x="6533131" y="3998052"/>
            <a:ext cx="817500" cy="0"/>
          </a:xfrm>
          <a:prstGeom prst="straightConnector1">
            <a:avLst/>
          </a:prstGeom>
          <a:noFill/>
          <a:ln w="9525" cap="flat" cmpd="sng">
            <a:solidFill>
              <a:srgbClr val="E95D68"/>
            </a:solidFill>
            <a:prstDash val="solid"/>
            <a:round/>
            <a:headEnd type="oval" w="med" len="med"/>
            <a:tailEnd type="oval" w="med" len="med"/>
          </a:ln>
        </p:spPr>
      </p:cxnSp>
      <p:sp>
        <p:nvSpPr>
          <p:cNvPr id="20" name="Rectangle 19">
            <a:extLst>
              <a:ext uri="{FF2B5EF4-FFF2-40B4-BE49-F238E27FC236}">
                <a16:creationId xmlns:a16="http://schemas.microsoft.com/office/drawing/2014/main" id="{44A8D9D3-2DF4-6376-8AC5-75EFE1BAE888}"/>
              </a:ext>
            </a:extLst>
          </p:cNvPr>
          <p:cNvSpPr/>
          <p:nvPr/>
        </p:nvSpPr>
        <p:spPr>
          <a:xfrm>
            <a:off x="1631106" y="3757115"/>
            <a:ext cx="2536904" cy="70788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2. Vẽ phác hình bằng nét thẳng</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1" name="Rectangle 20">
            <a:extLst>
              <a:ext uri="{FF2B5EF4-FFF2-40B4-BE49-F238E27FC236}">
                <a16:creationId xmlns:a16="http://schemas.microsoft.com/office/drawing/2014/main" id="{EEF87175-8133-6861-5302-5671559AF40B}"/>
              </a:ext>
            </a:extLst>
          </p:cNvPr>
          <p:cNvSpPr/>
          <p:nvPr/>
        </p:nvSpPr>
        <p:spPr>
          <a:xfrm>
            <a:off x="547346" y="4883324"/>
            <a:ext cx="3682418" cy="4001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3.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Vẽ</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phác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mảng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đậm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nhạt</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2" name="Rectangle 21">
            <a:extLst>
              <a:ext uri="{FF2B5EF4-FFF2-40B4-BE49-F238E27FC236}">
                <a16:creationId xmlns:a16="http://schemas.microsoft.com/office/drawing/2014/main" id="{4C2A8F51-201B-7786-3680-4F0C85B33DEF}"/>
              </a:ext>
            </a:extLst>
          </p:cNvPr>
          <p:cNvSpPr/>
          <p:nvPr/>
        </p:nvSpPr>
        <p:spPr>
          <a:xfrm>
            <a:off x="7445164" y="3026758"/>
            <a:ext cx="4291559" cy="4001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4. Vẽ độ đậm, nhạt của vật mẫu</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3" name="Rectangle 22">
            <a:extLst>
              <a:ext uri="{FF2B5EF4-FFF2-40B4-BE49-F238E27FC236}">
                <a16:creationId xmlns:a16="http://schemas.microsoft.com/office/drawing/2014/main" id="{7C5A549D-7C87-19FD-6C10-1724E85D6947}"/>
              </a:ext>
            </a:extLst>
          </p:cNvPr>
          <p:cNvSpPr/>
          <p:nvPr/>
        </p:nvSpPr>
        <p:spPr>
          <a:xfrm>
            <a:off x="7350631" y="3644109"/>
            <a:ext cx="3609931" cy="707886"/>
          </a:xfrm>
          <a:prstGeom prst="rect">
            <a:avLst/>
          </a:prstGeom>
        </p:spPr>
        <p:txBody>
          <a:bodyPr wrap="square">
            <a:spAutoFit/>
          </a:bodyPr>
          <a:lstStyle/>
          <a:p>
            <a:pPr lvl="0">
              <a:buClrTx/>
            </a:pPr>
            <a:r>
              <a:rPr lang="vi-VN" sz="2000" dirty="0">
                <a:solidFill>
                  <a:sysClr val="windowText" lastClr="000000"/>
                </a:solidFill>
                <a:latin typeface="UTM Avo" panose="02040603050506020204" pitchFamily="18" charset="0"/>
              </a:rPr>
              <a:t>5. Vẽ độ đậm, nhạt rõ hơn theo bóng của vật mẫu</a:t>
            </a:r>
          </a:p>
        </p:txBody>
      </p:sp>
      <p:sp>
        <p:nvSpPr>
          <p:cNvPr id="24" name="Rectangle 23">
            <a:extLst>
              <a:ext uri="{FF2B5EF4-FFF2-40B4-BE49-F238E27FC236}">
                <a16:creationId xmlns:a16="http://schemas.microsoft.com/office/drawing/2014/main" id="{D5773576-6A60-FCFE-A78D-F1CFD4B17DA9}"/>
              </a:ext>
            </a:extLst>
          </p:cNvPr>
          <p:cNvSpPr/>
          <p:nvPr/>
        </p:nvSpPr>
        <p:spPr>
          <a:xfrm>
            <a:off x="7311624" y="4728608"/>
            <a:ext cx="2804033" cy="400110"/>
          </a:xfrm>
          <a:prstGeom prst="rect">
            <a:avLst/>
          </a:prstGeom>
          <a:solidFill>
            <a:srgbClr val="FFFAF7"/>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6.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Hoàn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thiện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bức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vẽ</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Tree>
    <p:extLst>
      <p:ext uri="{BB962C8B-B14F-4D97-AF65-F5344CB8AC3E}">
        <p14:creationId xmlns:p14="http://schemas.microsoft.com/office/powerpoint/2010/main" val="2602304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right)">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right)">
                                      <p:cBhvr>
                                        <p:cTn id="23" dur="500"/>
                                        <p:tgtEl>
                                          <p:spTgt spid="16"/>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right)">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right)">
                                      <p:cBhvr>
                                        <p:cTn id="31" dur="500"/>
                                        <p:tgtEl>
                                          <p:spTgt spid="18"/>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right)">
                                      <p:cBhvr>
                                        <p:cTn id="34" dur="5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500"/>
                                        <p:tgtEl>
                                          <p:spTgt spid="9"/>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left)">
                                      <p:cBhvr>
                                        <p:cTn id="5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20" grpId="0"/>
      <p:bldP spid="21" grpId="0"/>
      <p:bldP spid="22" grpId="0"/>
      <p:bldP spid="23" grpId="0"/>
      <p:bldP spid="2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458;p46">
            <a:extLst>
              <a:ext uri="{FF2B5EF4-FFF2-40B4-BE49-F238E27FC236}">
                <a16:creationId xmlns:a16="http://schemas.microsoft.com/office/drawing/2014/main" id="{76E12F08-3482-3BE9-65A8-DE13221E2A69}"/>
              </a:ext>
            </a:extLst>
          </p:cNvPr>
          <p:cNvSpPr/>
          <p:nvPr/>
        </p:nvSpPr>
        <p:spPr>
          <a:xfrm>
            <a:off x="4661280" y="1755683"/>
            <a:ext cx="2208943" cy="971102"/>
          </a:xfrm>
          <a:custGeom>
            <a:avLst/>
            <a:gdLst/>
            <a:ahLst/>
            <a:cxnLst/>
            <a:rect l="l" t="t" r="r" b="b"/>
            <a:pathLst>
              <a:path w="79702" h="20388" extrusionOk="0">
                <a:moveTo>
                  <a:pt x="14326" y="2348"/>
                </a:moveTo>
                <a:lnTo>
                  <a:pt x="14326" y="2348"/>
                </a:lnTo>
                <a:cubicBezTo>
                  <a:pt x="14300" y="2528"/>
                  <a:pt x="14261" y="2722"/>
                  <a:pt x="14197" y="2889"/>
                </a:cubicBezTo>
                <a:cubicBezTo>
                  <a:pt x="14249" y="2722"/>
                  <a:pt x="14300" y="2528"/>
                  <a:pt x="14326" y="2348"/>
                </a:cubicBezTo>
                <a:close/>
                <a:moveTo>
                  <a:pt x="26317" y="3180"/>
                </a:moveTo>
                <a:cubicBezTo>
                  <a:pt x="25734" y="4992"/>
                  <a:pt x="25261" y="6841"/>
                  <a:pt x="24912" y="8718"/>
                </a:cubicBezTo>
                <a:cubicBezTo>
                  <a:pt x="25260" y="6846"/>
                  <a:pt x="25732" y="4996"/>
                  <a:pt x="26317" y="3180"/>
                </a:cubicBezTo>
                <a:close/>
                <a:moveTo>
                  <a:pt x="27117" y="1"/>
                </a:moveTo>
                <a:lnTo>
                  <a:pt x="27117" y="1"/>
                </a:lnTo>
                <a:cubicBezTo>
                  <a:pt x="27659" y="362"/>
                  <a:pt x="28149" y="787"/>
                  <a:pt x="28549" y="1290"/>
                </a:cubicBezTo>
                <a:cubicBezTo>
                  <a:pt x="28046" y="1252"/>
                  <a:pt x="27556" y="1213"/>
                  <a:pt x="27066" y="1187"/>
                </a:cubicBezTo>
                <a:cubicBezTo>
                  <a:pt x="27041" y="1187"/>
                  <a:pt x="27028" y="1199"/>
                  <a:pt x="27005" y="1200"/>
                </a:cubicBezTo>
                <a:lnTo>
                  <a:pt x="27005" y="1200"/>
                </a:lnTo>
                <a:cubicBezTo>
                  <a:pt x="27008" y="1191"/>
                  <a:pt x="27011" y="1183"/>
                  <a:pt x="27014" y="1174"/>
                </a:cubicBezTo>
                <a:cubicBezTo>
                  <a:pt x="26924" y="1170"/>
                  <a:pt x="26828" y="1168"/>
                  <a:pt x="26728" y="1168"/>
                </a:cubicBezTo>
                <a:cubicBezTo>
                  <a:pt x="25265" y="1168"/>
                  <a:pt x="22837" y="1586"/>
                  <a:pt x="22849" y="1754"/>
                </a:cubicBezTo>
                <a:cubicBezTo>
                  <a:pt x="22462" y="1754"/>
                  <a:pt x="21972" y="2438"/>
                  <a:pt x="21508" y="2722"/>
                </a:cubicBezTo>
                <a:cubicBezTo>
                  <a:pt x="21383" y="2804"/>
                  <a:pt x="21259" y="2856"/>
                  <a:pt x="21139" y="2856"/>
                </a:cubicBezTo>
                <a:cubicBezTo>
                  <a:pt x="20865" y="2856"/>
                  <a:pt x="20614" y="2580"/>
                  <a:pt x="20425" y="1754"/>
                </a:cubicBezTo>
                <a:cubicBezTo>
                  <a:pt x="20712" y="1754"/>
                  <a:pt x="20997" y="1884"/>
                  <a:pt x="21279" y="1884"/>
                </a:cubicBezTo>
                <a:cubicBezTo>
                  <a:pt x="21554" y="1884"/>
                  <a:pt x="21828" y="1761"/>
                  <a:pt x="22101" y="1277"/>
                </a:cubicBezTo>
                <a:lnTo>
                  <a:pt x="22101" y="1277"/>
                </a:lnTo>
                <a:cubicBezTo>
                  <a:pt x="19510" y="1484"/>
                  <a:pt x="16918" y="1896"/>
                  <a:pt x="14326" y="2348"/>
                </a:cubicBezTo>
                <a:cubicBezTo>
                  <a:pt x="11541" y="2825"/>
                  <a:pt x="8743" y="3341"/>
                  <a:pt x="5932" y="3676"/>
                </a:cubicBezTo>
                <a:cubicBezTo>
                  <a:pt x="4333" y="3856"/>
                  <a:pt x="2721" y="3972"/>
                  <a:pt x="1109" y="3998"/>
                </a:cubicBezTo>
                <a:cubicBezTo>
                  <a:pt x="890" y="4437"/>
                  <a:pt x="555" y="4694"/>
                  <a:pt x="464" y="5236"/>
                </a:cubicBezTo>
                <a:lnTo>
                  <a:pt x="1019" y="5236"/>
                </a:lnTo>
                <a:cubicBezTo>
                  <a:pt x="1019" y="6047"/>
                  <a:pt x="770" y="6866"/>
                  <a:pt x="475" y="6866"/>
                </a:cubicBezTo>
                <a:cubicBezTo>
                  <a:pt x="408" y="6866"/>
                  <a:pt x="340" y="6824"/>
                  <a:pt x="271" y="6732"/>
                </a:cubicBezTo>
                <a:lnTo>
                  <a:pt x="271" y="6732"/>
                </a:lnTo>
                <a:cubicBezTo>
                  <a:pt x="271" y="7099"/>
                  <a:pt x="322" y="7195"/>
                  <a:pt x="387" y="7195"/>
                </a:cubicBezTo>
                <a:cubicBezTo>
                  <a:pt x="456" y="7195"/>
                  <a:pt x="542" y="7083"/>
                  <a:pt x="595" y="7083"/>
                </a:cubicBezTo>
                <a:cubicBezTo>
                  <a:pt x="625" y="7083"/>
                  <a:pt x="645" y="7119"/>
                  <a:pt x="645" y="7235"/>
                </a:cubicBezTo>
                <a:cubicBezTo>
                  <a:pt x="645" y="8231"/>
                  <a:pt x="526" y="8502"/>
                  <a:pt x="357" y="8502"/>
                </a:cubicBezTo>
                <a:cubicBezTo>
                  <a:pt x="303" y="8502"/>
                  <a:pt x="243" y="8475"/>
                  <a:pt x="181" y="8434"/>
                </a:cubicBezTo>
                <a:lnTo>
                  <a:pt x="181" y="8473"/>
                </a:lnTo>
                <a:cubicBezTo>
                  <a:pt x="155" y="8756"/>
                  <a:pt x="90" y="9053"/>
                  <a:pt x="0" y="9324"/>
                </a:cubicBezTo>
                <a:cubicBezTo>
                  <a:pt x="310" y="9710"/>
                  <a:pt x="671" y="9710"/>
                  <a:pt x="1019" y="9710"/>
                </a:cubicBezTo>
                <a:cubicBezTo>
                  <a:pt x="800" y="10136"/>
                  <a:pt x="503" y="10510"/>
                  <a:pt x="155" y="10845"/>
                </a:cubicBezTo>
                <a:cubicBezTo>
                  <a:pt x="1857" y="11632"/>
                  <a:pt x="3507" y="12457"/>
                  <a:pt x="5197" y="13437"/>
                </a:cubicBezTo>
                <a:cubicBezTo>
                  <a:pt x="6125" y="13966"/>
                  <a:pt x="8343" y="15706"/>
                  <a:pt x="10019" y="15990"/>
                </a:cubicBezTo>
                <a:cubicBezTo>
                  <a:pt x="11077" y="16287"/>
                  <a:pt x="12160" y="16467"/>
                  <a:pt x="13269" y="16519"/>
                </a:cubicBezTo>
                <a:cubicBezTo>
                  <a:pt x="13810" y="16235"/>
                  <a:pt x="14390" y="15951"/>
                  <a:pt x="15022" y="15681"/>
                </a:cubicBezTo>
                <a:cubicBezTo>
                  <a:pt x="15074" y="15636"/>
                  <a:pt x="15120" y="15615"/>
                  <a:pt x="15163" y="15615"/>
                </a:cubicBezTo>
                <a:cubicBezTo>
                  <a:pt x="15379" y="15615"/>
                  <a:pt x="15499" y="16132"/>
                  <a:pt x="15628" y="16648"/>
                </a:cubicBezTo>
                <a:lnTo>
                  <a:pt x="16170" y="16674"/>
                </a:lnTo>
                <a:cubicBezTo>
                  <a:pt x="16418" y="16617"/>
                  <a:pt x="16686" y="16591"/>
                  <a:pt x="16969" y="16591"/>
                </a:cubicBezTo>
                <a:cubicBezTo>
                  <a:pt x="19650" y="16591"/>
                  <a:pt x="23657" y="18893"/>
                  <a:pt x="23984" y="19033"/>
                </a:cubicBezTo>
                <a:cubicBezTo>
                  <a:pt x="24448" y="19240"/>
                  <a:pt x="25635" y="19742"/>
                  <a:pt x="25751" y="19794"/>
                </a:cubicBezTo>
                <a:cubicBezTo>
                  <a:pt x="25609" y="18943"/>
                  <a:pt x="25377" y="18027"/>
                  <a:pt x="25660" y="17666"/>
                </a:cubicBezTo>
                <a:cubicBezTo>
                  <a:pt x="26408" y="17164"/>
                  <a:pt x="27337" y="16674"/>
                  <a:pt x="27891" y="16674"/>
                </a:cubicBezTo>
                <a:cubicBezTo>
                  <a:pt x="28613" y="16944"/>
                  <a:pt x="29387" y="18105"/>
                  <a:pt x="30148" y="18698"/>
                </a:cubicBezTo>
                <a:cubicBezTo>
                  <a:pt x="30779" y="18376"/>
                  <a:pt x="31398" y="18053"/>
                  <a:pt x="32004" y="17666"/>
                </a:cubicBezTo>
                <a:cubicBezTo>
                  <a:pt x="32211" y="17022"/>
                  <a:pt x="32340" y="16351"/>
                  <a:pt x="32378" y="15681"/>
                </a:cubicBezTo>
                <a:cubicBezTo>
                  <a:pt x="32817" y="15681"/>
                  <a:pt x="33204" y="15887"/>
                  <a:pt x="33590" y="16158"/>
                </a:cubicBezTo>
                <a:cubicBezTo>
                  <a:pt x="33552" y="16268"/>
                  <a:pt x="33541" y="16320"/>
                  <a:pt x="33552" y="16320"/>
                </a:cubicBezTo>
                <a:cubicBezTo>
                  <a:pt x="33575" y="16320"/>
                  <a:pt x="33693" y="16108"/>
                  <a:pt x="33874" y="15745"/>
                </a:cubicBezTo>
                <a:lnTo>
                  <a:pt x="33874" y="15745"/>
                </a:lnTo>
                <a:cubicBezTo>
                  <a:pt x="33823" y="15797"/>
                  <a:pt x="33758" y="15848"/>
                  <a:pt x="33719" y="15913"/>
                </a:cubicBezTo>
                <a:cubicBezTo>
                  <a:pt x="33810" y="15758"/>
                  <a:pt x="33939" y="15552"/>
                  <a:pt x="34106" y="15281"/>
                </a:cubicBezTo>
                <a:lnTo>
                  <a:pt x="34106" y="15281"/>
                </a:lnTo>
                <a:cubicBezTo>
                  <a:pt x="34016" y="15461"/>
                  <a:pt x="33939" y="15603"/>
                  <a:pt x="33874" y="15745"/>
                </a:cubicBezTo>
                <a:cubicBezTo>
                  <a:pt x="34134" y="15543"/>
                  <a:pt x="34518" y="15473"/>
                  <a:pt x="34956" y="15473"/>
                </a:cubicBezTo>
                <a:cubicBezTo>
                  <a:pt x="35887" y="15473"/>
                  <a:pt x="37058" y="15792"/>
                  <a:pt x="37768" y="15835"/>
                </a:cubicBezTo>
                <a:cubicBezTo>
                  <a:pt x="37988" y="15547"/>
                  <a:pt x="38236" y="15441"/>
                  <a:pt x="38488" y="15441"/>
                </a:cubicBezTo>
                <a:cubicBezTo>
                  <a:pt x="38989" y="15441"/>
                  <a:pt x="39501" y="15861"/>
                  <a:pt x="39819" y="16093"/>
                </a:cubicBezTo>
                <a:cubicBezTo>
                  <a:pt x="40089" y="16300"/>
                  <a:pt x="40334" y="16519"/>
                  <a:pt x="40579" y="16764"/>
                </a:cubicBezTo>
                <a:cubicBezTo>
                  <a:pt x="40887" y="16764"/>
                  <a:pt x="42132" y="16157"/>
                  <a:pt x="43445" y="16157"/>
                </a:cubicBezTo>
                <a:cubicBezTo>
                  <a:pt x="44056" y="16157"/>
                  <a:pt x="44681" y="16289"/>
                  <a:pt x="45234" y="16674"/>
                </a:cubicBezTo>
                <a:cubicBezTo>
                  <a:pt x="45260" y="16351"/>
                  <a:pt x="45260" y="15939"/>
                  <a:pt x="45260" y="15668"/>
                </a:cubicBezTo>
                <a:cubicBezTo>
                  <a:pt x="45509" y="15668"/>
                  <a:pt x="45759" y="16109"/>
                  <a:pt x="46012" y="16109"/>
                </a:cubicBezTo>
                <a:cubicBezTo>
                  <a:pt x="46138" y="16109"/>
                  <a:pt x="46266" y="15999"/>
                  <a:pt x="46395" y="15668"/>
                </a:cubicBezTo>
                <a:lnTo>
                  <a:pt x="46395" y="14185"/>
                </a:lnTo>
                <a:cubicBezTo>
                  <a:pt x="46588" y="15255"/>
                  <a:pt x="46898" y="16029"/>
                  <a:pt x="47285" y="16596"/>
                </a:cubicBezTo>
                <a:lnTo>
                  <a:pt x="48393" y="16557"/>
                </a:lnTo>
                <a:cubicBezTo>
                  <a:pt x="48558" y="15887"/>
                  <a:pt x="48701" y="15663"/>
                  <a:pt x="48833" y="15663"/>
                </a:cubicBezTo>
                <a:cubicBezTo>
                  <a:pt x="49064" y="15663"/>
                  <a:pt x="49259" y="16347"/>
                  <a:pt x="49464" y="16519"/>
                </a:cubicBezTo>
                <a:lnTo>
                  <a:pt x="50250" y="16480"/>
                </a:lnTo>
                <a:cubicBezTo>
                  <a:pt x="50147" y="16055"/>
                  <a:pt x="50096" y="15616"/>
                  <a:pt x="50121" y="15178"/>
                </a:cubicBezTo>
                <a:lnTo>
                  <a:pt x="50121" y="15178"/>
                </a:lnTo>
                <a:cubicBezTo>
                  <a:pt x="50469" y="15358"/>
                  <a:pt x="50831" y="15513"/>
                  <a:pt x="51217" y="15616"/>
                </a:cubicBezTo>
                <a:cubicBezTo>
                  <a:pt x="52610" y="16003"/>
                  <a:pt x="53861" y="15771"/>
                  <a:pt x="55344" y="16171"/>
                </a:cubicBezTo>
                <a:cubicBezTo>
                  <a:pt x="55485" y="16209"/>
                  <a:pt x="55614" y="16261"/>
                  <a:pt x="55730" y="16325"/>
                </a:cubicBezTo>
                <a:cubicBezTo>
                  <a:pt x="56429" y="16312"/>
                  <a:pt x="57128" y="16304"/>
                  <a:pt x="57827" y="16304"/>
                </a:cubicBezTo>
                <a:cubicBezTo>
                  <a:pt x="59075" y="16304"/>
                  <a:pt x="60323" y="16327"/>
                  <a:pt x="61572" y="16377"/>
                </a:cubicBezTo>
                <a:cubicBezTo>
                  <a:pt x="63261" y="16454"/>
                  <a:pt x="64937" y="16583"/>
                  <a:pt x="66626" y="16790"/>
                </a:cubicBezTo>
                <a:cubicBezTo>
                  <a:pt x="70998" y="17318"/>
                  <a:pt x="75369" y="18401"/>
                  <a:pt x="79701" y="20387"/>
                </a:cubicBezTo>
                <a:cubicBezTo>
                  <a:pt x="79147" y="15178"/>
                  <a:pt x="79701" y="9955"/>
                  <a:pt x="78309" y="5494"/>
                </a:cubicBezTo>
                <a:cubicBezTo>
                  <a:pt x="77393" y="3057"/>
                  <a:pt x="75743" y="3096"/>
                  <a:pt x="74711" y="1187"/>
                </a:cubicBezTo>
                <a:cubicBezTo>
                  <a:pt x="74235" y="1234"/>
                  <a:pt x="73797" y="1446"/>
                  <a:pt x="73428" y="1446"/>
                </a:cubicBezTo>
                <a:cubicBezTo>
                  <a:pt x="73187" y="1446"/>
                  <a:pt x="72976" y="1356"/>
                  <a:pt x="72803" y="1071"/>
                </a:cubicBezTo>
                <a:lnTo>
                  <a:pt x="72390" y="1071"/>
                </a:lnTo>
                <a:cubicBezTo>
                  <a:pt x="71178" y="1123"/>
                  <a:pt x="69979" y="1290"/>
                  <a:pt x="68806" y="1561"/>
                </a:cubicBezTo>
                <a:cubicBezTo>
                  <a:pt x="67993" y="1754"/>
                  <a:pt x="67168" y="1974"/>
                  <a:pt x="66356" y="2244"/>
                </a:cubicBezTo>
                <a:cubicBezTo>
                  <a:pt x="66188" y="2244"/>
                  <a:pt x="65917" y="1226"/>
                  <a:pt x="65711" y="594"/>
                </a:cubicBezTo>
                <a:cubicBezTo>
                  <a:pt x="62797" y="1007"/>
                  <a:pt x="59883" y="1445"/>
                  <a:pt x="56981" y="1819"/>
                </a:cubicBezTo>
                <a:cubicBezTo>
                  <a:pt x="56749" y="1845"/>
                  <a:pt x="56530" y="1883"/>
                  <a:pt x="56298" y="1896"/>
                </a:cubicBezTo>
                <a:cubicBezTo>
                  <a:pt x="55537" y="3236"/>
                  <a:pt x="54684" y="3651"/>
                  <a:pt x="53829" y="3651"/>
                </a:cubicBezTo>
                <a:cubicBezTo>
                  <a:pt x="52511" y="3651"/>
                  <a:pt x="51187" y="2663"/>
                  <a:pt x="50186" y="2554"/>
                </a:cubicBezTo>
                <a:cubicBezTo>
                  <a:pt x="49889" y="2580"/>
                  <a:pt x="49606" y="2606"/>
                  <a:pt x="49309" y="2618"/>
                </a:cubicBezTo>
                <a:cubicBezTo>
                  <a:pt x="49238" y="2645"/>
                  <a:pt x="47989" y="3899"/>
                  <a:pt x="46558" y="3899"/>
                </a:cubicBezTo>
                <a:cubicBezTo>
                  <a:pt x="45904" y="3899"/>
                  <a:pt x="45212" y="3637"/>
                  <a:pt x="44577" y="2876"/>
                </a:cubicBezTo>
                <a:lnTo>
                  <a:pt x="44551" y="2863"/>
                </a:lnTo>
                <a:lnTo>
                  <a:pt x="43790" y="2863"/>
                </a:lnTo>
                <a:cubicBezTo>
                  <a:pt x="43774" y="3123"/>
                  <a:pt x="43344" y="3822"/>
                  <a:pt x="42921" y="3822"/>
                </a:cubicBezTo>
                <a:cubicBezTo>
                  <a:pt x="42672" y="3822"/>
                  <a:pt x="42426" y="3580"/>
                  <a:pt x="42269" y="2863"/>
                </a:cubicBezTo>
                <a:cubicBezTo>
                  <a:pt x="41392" y="2863"/>
                  <a:pt x="39638" y="2786"/>
                  <a:pt x="39638" y="2786"/>
                </a:cubicBezTo>
                <a:cubicBezTo>
                  <a:pt x="39638" y="2786"/>
                  <a:pt x="39212" y="4140"/>
                  <a:pt x="39212" y="4321"/>
                </a:cubicBezTo>
                <a:cubicBezTo>
                  <a:pt x="38968" y="4127"/>
                  <a:pt x="39174" y="2928"/>
                  <a:pt x="38929" y="2799"/>
                </a:cubicBezTo>
                <a:cubicBezTo>
                  <a:pt x="38890" y="2773"/>
                  <a:pt x="36775" y="2567"/>
                  <a:pt x="35770" y="2438"/>
                </a:cubicBezTo>
                <a:lnTo>
                  <a:pt x="35770" y="2438"/>
                </a:lnTo>
                <a:cubicBezTo>
                  <a:pt x="35860" y="2902"/>
                  <a:pt x="36040" y="3341"/>
                  <a:pt x="36298" y="3740"/>
                </a:cubicBezTo>
                <a:cubicBezTo>
                  <a:pt x="36156" y="3740"/>
                  <a:pt x="35151" y="2580"/>
                  <a:pt x="34751" y="2309"/>
                </a:cubicBezTo>
                <a:cubicBezTo>
                  <a:pt x="34341" y="2252"/>
                  <a:pt x="33549" y="2205"/>
                  <a:pt x="32991" y="2205"/>
                </a:cubicBezTo>
                <a:cubicBezTo>
                  <a:pt x="32672" y="2205"/>
                  <a:pt x="32430" y="2220"/>
                  <a:pt x="32378" y="2257"/>
                </a:cubicBezTo>
                <a:cubicBezTo>
                  <a:pt x="32185" y="2257"/>
                  <a:pt x="32559" y="3250"/>
                  <a:pt x="32559" y="4243"/>
                </a:cubicBezTo>
                <a:cubicBezTo>
                  <a:pt x="31772" y="2902"/>
                  <a:pt x="30947" y="1999"/>
                  <a:pt x="30096" y="1497"/>
                </a:cubicBezTo>
                <a:cubicBezTo>
                  <a:pt x="29877" y="1458"/>
                  <a:pt x="29645" y="1445"/>
                  <a:pt x="29413" y="1406"/>
                </a:cubicBezTo>
                <a:cubicBezTo>
                  <a:pt x="29348" y="1032"/>
                  <a:pt x="29297" y="762"/>
                  <a:pt x="29387" y="762"/>
                </a:cubicBezTo>
                <a:cubicBezTo>
                  <a:pt x="29529" y="658"/>
                  <a:pt x="29671" y="581"/>
                  <a:pt x="29825" y="504"/>
                </a:cubicBezTo>
                <a:cubicBezTo>
                  <a:pt x="29400" y="439"/>
                  <a:pt x="27594" y="78"/>
                  <a:pt x="27117" y="1"/>
                </a:cubicBezTo>
                <a:close/>
              </a:path>
            </a:pathLst>
          </a:custGeom>
          <a:solidFill>
            <a:srgbClr val="FFEDA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 name="TextBox 5">
            <a:extLst>
              <a:ext uri="{FF2B5EF4-FFF2-40B4-BE49-F238E27FC236}">
                <a16:creationId xmlns:a16="http://schemas.microsoft.com/office/drawing/2014/main" id="{1B84132B-C400-CBD4-8F59-5AFA201DB1C0}"/>
              </a:ext>
            </a:extLst>
          </p:cNvPr>
          <p:cNvSpPr txBox="1"/>
          <p:nvPr/>
        </p:nvSpPr>
        <p:spPr>
          <a:xfrm>
            <a:off x="4466071" y="1976772"/>
            <a:ext cx="2794570"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513E6B"/>
                </a:solidFill>
                <a:effectLst/>
                <a:uLnTx/>
                <a:uFillTx/>
                <a:latin typeface="UTM Avo" panose="02040603050506020204" pitchFamily="18" charset="0"/>
              </a:rPr>
              <a:t>Minh </a:t>
            </a:r>
            <a:r>
              <a:rPr kumimoji="0" lang="en-US" sz="2000" b="1" i="0" u="none" strike="noStrike" kern="0" cap="none" spc="0" normalizeH="0" baseline="0" noProof="0" dirty="0" err="1">
                <a:ln>
                  <a:noFill/>
                </a:ln>
                <a:solidFill>
                  <a:srgbClr val="513E6B"/>
                </a:solidFill>
                <a:effectLst/>
                <a:uLnTx/>
                <a:uFillTx/>
                <a:latin typeface="UTM Avo" panose="02040603050506020204" pitchFamily="18" charset="0"/>
              </a:rPr>
              <a:t>họa</a:t>
            </a:r>
            <a:endParaRPr kumimoji="0" lang="en-US" sz="2000" b="1" i="0" u="none" strike="noStrike" kern="0" cap="none" spc="0" normalizeH="0" baseline="0" noProof="0" dirty="0">
              <a:ln>
                <a:noFill/>
              </a:ln>
              <a:solidFill>
                <a:srgbClr val="513E6B"/>
              </a:solidFill>
              <a:effectLst/>
              <a:uLnTx/>
              <a:uFillTx/>
              <a:latin typeface="UTM Avo" panose="02040603050506020204" pitchFamily="18" charset="0"/>
            </a:endParaRPr>
          </a:p>
        </p:txBody>
      </p:sp>
      <p:pic>
        <p:nvPicPr>
          <p:cNvPr id="7" name="Picture 6">
            <a:hlinkClick r:id="rId3"/>
            <a:extLst>
              <a:ext uri="{FF2B5EF4-FFF2-40B4-BE49-F238E27FC236}">
                <a16:creationId xmlns:a16="http://schemas.microsoft.com/office/drawing/2014/main" id="{ACA22CEF-067A-F21D-5817-87433E8E66F8}"/>
              </a:ext>
            </a:extLst>
          </p:cNvPr>
          <p:cNvPicPr>
            <a:picLocks noChangeAspect="1"/>
          </p:cNvPicPr>
          <p:nvPr/>
        </p:nvPicPr>
        <p:blipFill rotWithShape="1">
          <a:blip r:embed="rId4">
            <a:extLst>
              <a:ext uri="{28A0092B-C50C-407E-A947-70E740481C1C}">
                <a14:useLocalDpi xmlns:a14="http://schemas.microsoft.com/office/drawing/2010/main" val="0"/>
              </a:ext>
            </a:extLst>
          </a:blip>
          <a:srcRect l="28936" t="14629" r="29081" b="15478"/>
          <a:stretch/>
        </p:blipFill>
        <p:spPr>
          <a:xfrm>
            <a:off x="1394888" y="2806076"/>
            <a:ext cx="2856980" cy="2150201"/>
          </a:xfrm>
          <a:prstGeom prst="rect">
            <a:avLst/>
          </a:prstGeom>
        </p:spPr>
      </p:pic>
      <p:pic>
        <p:nvPicPr>
          <p:cNvPr id="8" name="Picture 7">
            <a:extLst>
              <a:ext uri="{FF2B5EF4-FFF2-40B4-BE49-F238E27FC236}">
                <a16:creationId xmlns:a16="http://schemas.microsoft.com/office/drawing/2014/main" id="{B4501D00-AA55-C862-DB99-D25C2867BF8E}"/>
              </a:ext>
            </a:extLst>
          </p:cNvPr>
          <p:cNvPicPr>
            <a:picLocks noChangeAspect="1"/>
          </p:cNvPicPr>
          <p:nvPr/>
        </p:nvPicPr>
        <p:blipFill rotWithShape="1">
          <a:blip r:embed="rId5">
            <a:extLst>
              <a:ext uri="{28A0092B-C50C-407E-A947-70E740481C1C}">
                <a14:useLocalDpi xmlns:a14="http://schemas.microsoft.com/office/drawing/2010/main" val="0"/>
              </a:ext>
            </a:extLst>
          </a:blip>
          <a:srcRect l="28204" t="5965" r="26156" b="5771"/>
          <a:stretch/>
        </p:blipFill>
        <p:spPr>
          <a:xfrm>
            <a:off x="7370359" y="2726785"/>
            <a:ext cx="2882509" cy="2520092"/>
          </a:xfrm>
          <a:prstGeom prst="rect">
            <a:avLst/>
          </a:prstGeom>
        </p:spPr>
      </p:pic>
      <p:pic>
        <p:nvPicPr>
          <p:cNvPr id="9" name="Picture 8">
            <a:extLst>
              <a:ext uri="{FF2B5EF4-FFF2-40B4-BE49-F238E27FC236}">
                <a16:creationId xmlns:a16="http://schemas.microsoft.com/office/drawing/2014/main" id="{74AF36A1-107A-FFD3-2778-611B477D8A9D}"/>
              </a:ext>
            </a:extLst>
          </p:cNvPr>
          <p:cNvPicPr>
            <a:picLocks noChangeAspect="1"/>
          </p:cNvPicPr>
          <p:nvPr/>
        </p:nvPicPr>
        <p:blipFill rotWithShape="1">
          <a:blip r:embed="rId6">
            <a:extLst>
              <a:ext uri="{28A0092B-C50C-407E-A947-70E740481C1C}">
                <a14:useLocalDpi xmlns:a14="http://schemas.microsoft.com/office/drawing/2010/main" val="0"/>
              </a:ext>
            </a:extLst>
          </a:blip>
          <a:srcRect l="27180" t="1362" r="26009" b="1"/>
          <a:stretch/>
        </p:blipFill>
        <p:spPr>
          <a:xfrm>
            <a:off x="4338919" y="2726785"/>
            <a:ext cx="2944389" cy="2804845"/>
          </a:xfrm>
          <a:prstGeom prst="rect">
            <a:avLst/>
          </a:prstGeom>
        </p:spPr>
      </p:pic>
      <p:grpSp>
        <p:nvGrpSpPr>
          <p:cNvPr id="10" name="Group 9">
            <a:extLst>
              <a:ext uri="{FF2B5EF4-FFF2-40B4-BE49-F238E27FC236}">
                <a16:creationId xmlns:a16="http://schemas.microsoft.com/office/drawing/2014/main" id="{31B235BE-71F1-3CAF-4DC8-773BC641B1A0}"/>
              </a:ext>
            </a:extLst>
          </p:cNvPr>
          <p:cNvGrpSpPr/>
          <p:nvPr/>
        </p:nvGrpSpPr>
        <p:grpSpPr>
          <a:xfrm>
            <a:off x="9849118" y="751934"/>
            <a:ext cx="2052286" cy="2065733"/>
            <a:chOff x="6734456" y="1026165"/>
            <a:chExt cx="2052286" cy="1905000"/>
          </a:xfrm>
        </p:grpSpPr>
        <p:pic>
          <p:nvPicPr>
            <p:cNvPr id="11" name="Picture 10" descr="Youtube PNG Free Images with Transparent Background - (410 Free Downloads)">
              <a:hlinkClick r:id="rId3"/>
              <a:extLst>
                <a:ext uri="{FF2B5EF4-FFF2-40B4-BE49-F238E27FC236}">
                  <a16:creationId xmlns:a16="http://schemas.microsoft.com/office/drawing/2014/main" id="{40B7008B-C644-5999-4817-F0C037A411B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1478610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hlinkClick r:id="rId3"/>
            <a:extLst>
              <a:ext uri="{FF2B5EF4-FFF2-40B4-BE49-F238E27FC236}">
                <a16:creationId xmlns:a16="http://schemas.microsoft.com/office/drawing/2014/main" id="{096DD29D-6878-5E5A-58BE-5271221E9994}"/>
              </a:ext>
            </a:extLst>
          </p:cNvPr>
          <p:cNvPicPr>
            <a:picLocks noChangeAspect="1"/>
          </p:cNvPicPr>
          <p:nvPr/>
        </p:nvPicPr>
        <p:blipFill rotWithShape="1">
          <a:blip r:embed="rId4">
            <a:extLst>
              <a:ext uri="{28A0092B-C50C-407E-A947-70E740481C1C}">
                <a14:useLocalDpi xmlns:a14="http://schemas.microsoft.com/office/drawing/2010/main" val="0"/>
              </a:ext>
            </a:extLst>
          </a:blip>
          <a:srcRect l="25571" t="3303" r="24547"/>
          <a:stretch/>
        </p:blipFill>
        <p:spPr>
          <a:xfrm>
            <a:off x="1225817" y="2619218"/>
            <a:ext cx="3071731" cy="2691901"/>
          </a:xfrm>
          <a:prstGeom prst="rect">
            <a:avLst/>
          </a:prstGeom>
        </p:spPr>
      </p:pic>
      <p:pic>
        <p:nvPicPr>
          <p:cNvPr id="7" name="Picture 6">
            <a:extLst>
              <a:ext uri="{FF2B5EF4-FFF2-40B4-BE49-F238E27FC236}">
                <a16:creationId xmlns:a16="http://schemas.microsoft.com/office/drawing/2014/main" id="{32051856-99B5-2013-523A-61D25A6E44E5}"/>
              </a:ext>
            </a:extLst>
          </p:cNvPr>
          <p:cNvPicPr>
            <a:picLocks noChangeAspect="1"/>
          </p:cNvPicPr>
          <p:nvPr/>
        </p:nvPicPr>
        <p:blipFill rotWithShape="1">
          <a:blip r:embed="rId5">
            <a:extLst>
              <a:ext uri="{28A0092B-C50C-407E-A947-70E740481C1C}">
                <a14:useLocalDpi xmlns:a14="http://schemas.microsoft.com/office/drawing/2010/main" val="0"/>
              </a:ext>
            </a:extLst>
          </a:blip>
          <a:srcRect l="26009" t="1039" r="24108"/>
          <a:stretch/>
        </p:blipFill>
        <p:spPr>
          <a:xfrm>
            <a:off x="7342612" y="2605912"/>
            <a:ext cx="3031098" cy="2718514"/>
          </a:xfrm>
          <a:prstGeom prst="rect">
            <a:avLst/>
          </a:prstGeom>
        </p:spPr>
      </p:pic>
      <p:pic>
        <p:nvPicPr>
          <p:cNvPr id="8" name="Picture 7">
            <a:extLst>
              <a:ext uri="{FF2B5EF4-FFF2-40B4-BE49-F238E27FC236}">
                <a16:creationId xmlns:a16="http://schemas.microsoft.com/office/drawing/2014/main" id="{DCFCC686-22DC-F297-0323-D6A7263F515C}"/>
              </a:ext>
            </a:extLst>
          </p:cNvPr>
          <p:cNvPicPr>
            <a:picLocks noChangeAspect="1"/>
          </p:cNvPicPr>
          <p:nvPr/>
        </p:nvPicPr>
        <p:blipFill rotWithShape="1">
          <a:blip r:embed="rId6">
            <a:extLst>
              <a:ext uri="{28A0092B-C50C-407E-A947-70E740481C1C}">
                <a14:useLocalDpi xmlns:a14="http://schemas.microsoft.com/office/drawing/2010/main" val="0"/>
              </a:ext>
            </a:extLst>
          </a:blip>
          <a:srcRect l="24839" r="25424"/>
          <a:stretch/>
        </p:blipFill>
        <p:spPr>
          <a:xfrm>
            <a:off x="4285954" y="2575992"/>
            <a:ext cx="3056658" cy="2778355"/>
          </a:xfrm>
          <a:prstGeom prst="rect">
            <a:avLst/>
          </a:prstGeom>
        </p:spPr>
      </p:pic>
      <p:sp>
        <p:nvSpPr>
          <p:cNvPr id="9" name="Google Shape;458;p46">
            <a:extLst>
              <a:ext uri="{FF2B5EF4-FFF2-40B4-BE49-F238E27FC236}">
                <a16:creationId xmlns:a16="http://schemas.microsoft.com/office/drawing/2014/main" id="{C9057015-233B-ADC8-AAD4-BF7D80ADD8C9}"/>
              </a:ext>
            </a:extLst>
          </p:cNvPr>
          <p:cNvSpPr/>
          <p:nvPr/>
        </p:nvSpPr>
        <p:spPr>
          <a:xfrm>
            <a:off x="4661280" y="1755683"/>
            <a:ext cx="2208943" cy="971102"/>
          </a:xfrm>
          <a:custGeom>
            <a:avLst/>
            <a:gdLst/>
            <a:ahLst/>
            <a:cxnLst/>
            <a:rect l="l" t="t" r="r" b="b"/>
            <a:pathLst>
              <a:path w="79702" h="20388" extrusionOk="0">
                <a:moveTo>
                  <a:pt x="14326" y="2348"/>
                </a:moveTo>
                <a:lnTo>
                  <a:pt x="14326" y="2348"/>
                </a:lnTo>
                <a:cubicBezTo>
                  <a:pt x="14300" y="2528"/>
                  <a:pt x="14261" y="2722"/>
                  <a:pt x="14197" y="2889"/>
                </a:cubicBezTo>
                <a:cubicBezTo>
                  <a:pt x="14249" y="2722"/>
                  <a:pt x="14300" y="2528"/>
                  <a:pt x="14326" y="2348"/>
                </a:cubicBezTo>
                <a:close/>
                <a:moveTo>
                  <a:pt x="26317" y="3180"/>
                </a:moveTo>
                <a:cubicBezTo>
                  <a:pt x="25734" y="4992"/>
                  <a:pt x="25261" y="6841"/>
                  <a:pt x="24912" y="8718"/>
                </a:cubicBezTo>
                <a:cubicBezTo>
                  <a:pt x="25260" y="6846"/>
                  <a:pt x="25732" y="4996"/>
                  <a:pt x="26317" y="3180"/>
                </a:cubicBezTo>
                <a:close/>
                <a:moveTo>
                  <a:pt x="27117" y="1"/>
                </a:moveTo>
                <a:lnTo>
                  <a:pt x="27117" y="1"/>
                </a:lnTo>
                <a:cubicBezTo>
                  <a:pt x="27659" y="362"/>
                  <a:pt x="28149" y="787"/>
                  <a:pt x="28549" y="1290"/>
                </a:cubicBezTo>
                <a:cubicBezTo>
                  <a:pt x="28046" y="1252"/>
                  <a:pt x="27556" y="1213"/>
                  <a:pt x="27066" y="1187"/>
                </a:cubicBezTo>
                <a:cubicBezTo>
                  <a:pt x="27041" y="1187"/>
                  <a:pt x="27028" y="1199"/>
                  <a:pt x="27005" y="1200"/>
                </a:cubicBezTo>
                <a:lnTo>
                  <a:pt x="27005" y="1200"/>
                </a:lnTo>
                <a:cubicBezTo>
                  <a:pt x="27008" y="1191"/>
                  <a:pt x="27011" y="1183"/>
                  <a:pt x="27014" y="1174"/>
                </a:cubicBezTo>
                <a:cubicBezTo>
                  <a:pt x="26924" y="1170"/>
                  <a:pt x="26828" y="1168"/>
                  <a:pt x="26728" y="1168"/>
                </a:cubicBezTo>
                <a:cubicBezTo>
                  <a:pt x="25265" y="1168"/>
                  <a:pt x="22837" y="1586"/>
                  <a:pt x="22849" y="1754"/>
                </a:cubicBezTo>
                <a:cubicBezTo>
                  <a:pt x="22462" y="1754"/>
                  <a:pt x="21972" y="2438"/>
                  <a:pt x="21508" y="2722"/>
                </a:cubicBezTo>
                <a:cubicBezTo>
                  <a:pt x="21383" y="2804"/>
                  <a:pt x="21259" y="2856"/>
                  <a:pt x="21139" y="2856"/>
                </a:cubicBezTo>
                <a:cubicBezTo>
                  <a:pt x="20865" y="2856"/>
                  <a:pt x="20614" y="2580"/>
                  <a:pt x="20425" y="1754"/>
                </a:cubicBezTo>
                <a:cubicBezTo>
                  <a:pt x="20712" y="1754"/>
                  <a:pt x="20997" y="1884"/>
                  <a:pt x="21279" y="1884"/>
                </a:cubicBezTo>
                <a:cubicBezTo>
                  <a:pt x="21554" y="1884"/>
                  <a:pt x="21828" y="1761"/>
                  <a:pt x="22101" y="1277"/>
                </a:cubicBezTo>
                <a:lnTo>
                  <a:pt x="22101" y="1277"/>
                </a:lnTo>
                <a:cubicBezTo>
                  <a:pt x="19510" y="1484"/>
                  <a:pt x="16918" y="1896"/>
                  <a:pt x="14326" y="2348"/>
                </a:cubicBezTo>
                <a:cubicBezTo>
                  <a:pt x="11541" y="2825"/>
                  <a:pt x="8743" y="3341"/>
                  <a:pt x="5932" y="3676"/>
                </a:cubicBezTo>
                <a:cubicBezTo>
                  <a:pt x="4333" y="3856"/>
                  <a:pt x="2721" y="3972"/>
                  <a:pt x="1109" y="3998"/>
                </a:cubicBezTo>
                <a:cubicBezTo>
                  <a:pt x="890" y="4437"/>
                  <a:pt x="555" y="4694"/>
                  <a:pt x="464" y="5236"/>
                </a:cubicBezTo>
                <a:lnTo>
                  <a:pt x="1019" y="5236"/>
                </a:lnTo>
                <a:cubicBezTo>
                  <a:pt x="1019" y="6047"/>
                  <a:pt x="770" y="6866"/>
                  <a:pt x="475" y="6866"/>
                </a:cubicBezTo>
                <a:cubicBezTo>
                  <a:pt x="408" y="6866"/>
                  <a:pt x="340" y="6824"/>
                  <a:pt x="271" y="6732"/>
                </a:cubicBezTo>
                <a:lnTo>
                  <a:pt x="271" y="6732"/>
                </a:lnTo>
                <a:cubicBezTo>
                  <a:pt x="271" y="7099"/>
                  <a:pt x="322" y="7195"/>
                  <a:pt x="387" y="7195"/>
                </a:cubicBezTo>
                <a:cubicBezTo>
                  <a:pt x="456" y="7195"/>
                  <a:pt x="542" y="7083"/>
                  <a:pt x="595" y="7083"/>
                </a:cubicBezTo>
                <a:cubicBezTo>
                  <a:pt x="625" y="7083"/>
                  <a:pt x="645" y="7119"/>
                  <a:pt x="645" y="7235"/>
                </a:cubicBezTo>
                <a:cubicBezTo>
                  <a:pt x="645" y="8231"/>
                  <a:pt x="526" y="8502"/>
                  <a:pt x="357" y="8502"/>
                </a:cubicBezTo>
                <a:cubicBezTo>
                  <a:pt x="303" y="8502"/>
                  <a:pt x="243" y="8475"/>
                  <a:pt x="181" y="8434"/>
                </a:cubicBezTo>
                <a:lnTo>
                  <a:pt x="181" y="8473"/>
                </a:lnTo>
                <a:cubicBezTo>
                  <a:pt x="155" y="8756"/>
                  <a:pt x="90" y="9053"/>
                  <a:pt x="0" y="9324"/>
                </a:cubicBezTo>
                <a:cubicBezTo>
                  <a:pt x="310" y="9710"/>
                  <a:pt x="671" y="9710"/>
                  <a:pt x="1019" y="9710"/>
                </a:cubicBezTo>
                <a:cubicBezTo>
                  <a:pt x="800" y="10136"/>
                  <a:pt x="503" y="10510"/>
                  <a:pt x="155" y="10845"/>
                </a:cubicBezTo>
                <a:cubicBezTo>
                  <a:pt x="1857" y="11632"/>
                  <a:pt x="3507" y="12457"/>
                  <a:pt x="5197" y="13437"/>
                </a:cubicBezTo>
                <a:cubicBezTo>
                  <a:pt x="6125" y="13966"/>
                  <a:pt x="8343" y="15706"/>
                  <a:pt x="10019" y="15990"/>
                </a:cubicBezTo>
                <a:cubicBezTo>
                  <a:pt x="11077" y="16287"/>
                  <a:pt x="12160" y="16467"/>
                  <a:pt x="13269" y="16519"/>
                </a:cubicBezTo>
                <a:cubicBezTo>
                  <a:pt x="13810" y="16235"/>
                  <a:pt x="14390" y="15951"/>
                  <a:pt x="15022" y="15681"/>
                </a:cubicBezTo>
                <a:cubicBezTo>
                  <a:pt x="15074" y="15636"/>
                  <a:pt x="15120" y="15615"/>
                  <a:pt x="15163" y="15615"/>
                </a:cubicBezTo>
                <a:cubicBezTo>
                  <a:pt x="15379" y="15615"/>
                  <a:pt x="15499" y="16132"/>
                  <a:pt x="15628" y="16648"/>
                </a:cubicBezTo>
                <a:lnTo>
                  <a:pt x="16170" y="16674"/>
                </a:lnTo>
                <a:cubicBezTo>
                  <a:pt x="16418" y="16617"/>
                  <a:pt x="16686" y="16591"/>
                  <a:pt x="16969" y="16591"/>
                </a:cubicBezTo>
                <a:cubicBezTo>
                  <a:pt x="19650" y="16591"/>
                  <a:pt x="23657" y="18893"/>
                  <a:pt x="23984" y="19033"/>
                </a:cubicBezTo>
                <a:cubicBezTo>
                  <a:pt x="24448" y="19240"/>
                  <a:pt x="25635" y="19742"/>
                  <a:pt x="25751" y="19794"/>
                </a:cubicBezTo>
                <a:cubicBezTo>
                  <a:pt x="25609" y="18943"/>
                  <a:pt x="25377" y="18027"/>
                  <a:pt x="25660" y="17666"/>
                </a:cubicBezTo>
                <a:cubicBezTo>
                  <a:pt x="26408" y="17164"/>
                  <a:pt x="27337" y="16674"/>
                  <a:pt x="27891" y="16674"/>
                </a:cubicBezTo>
                <a:cubicBezTo>
                  <a:pt x="28613" y="16944"/>
                  <a:pt x="29387" y="18105"/>
                  <a:pt x="30148" y="18698"/>
                </a:cubicBezTo>
                <a:cubicBezTo>
                  <a:pt x="30779" y="18376"/>
                  <a:pt x="31398" y="18053"/>
                  <a:pt x="32004" y="17666"/>
                </a:cubicBezTo>
                <a:cubicBezTo>
                  <a:pt x="32211" y="17022"/>
                  <a:pt x="32340" y="16351"/>
                  <a:pt x="32378" y="15681"/>
                </a:cubicBezTo>
                <a:cubicBezTo>
                  <a:pt x="32817" y="15681"/>
                  <a:pt x="33204" y="15887"/>
                  <a:pt x="33590" y="16158"/>
                </a:cubicBezTo>
                <a:cubicBezTo>
                  <a:pt x="33552" y="16268"/>
                  <a:pt x="33541" y="16320"/>
                  <a:pt x="33552" y="16320"/>
                </a:cubicBezTo>
                <a:cubicBezTo>
                  <a:pt x="33575" y="16320"/>
                  <a:pt x="33693" y="16108"/>
                  <a:pt x="33874" y="15745"/>
                </a:cubicBezTo>
                <a:lnTo>
                  <a:pt x="33874" y="15745"/>
                </a:lnTo>
                <a:cubicBezTo>
                  <a:pt x="33823" y="15797"/>
                  <a:pt x="33758" y="15848"/>
                  <a:pt x="33719" y="15913"/>
                </a:cubicBezTo>
                <a:cubicBezTo>
                  <a:pt x="33810" y="15758"/>
                  <a:pt x="33939" y="15552"/>
                  <a:pt x="34106" y="15281"/>
                </a:cubicBezTo>
                <a:lnTo>
                  <a:pt x="34106" y="15281"/>
                </a:lnTo>
                <a:cubicBezTo>
                  <a:pt x="34016" y="15461"/>
                  <a:pt x="33939" y="15603"/>
                  <a:pt x="33874" y="15745"/>
                </a:cubicBezTo>
                <a:cubicBezTo>
                  <a:pt x="34134" y="15543"/>
                  <a:pt x="34518" y="15473"/>
                  <a:pt x="34956" y="15473"/>
                </a:cubicBezTo>
                <a:cubicBezTo>
                  <a:pt x="35887" y="15473"/>
                  <a:pt x="37058" y="15792"/>
                  <a:pt x="37768" y="15835"/>
                </a:cubicBezTo>
                <a:cubicBezTo>
                  <a:pt x="37988" y="15547"/>
                  <a:pt x="38236" y="15441"/>
                  <a:pt x="38488" y="15441"/>
                </a:cubicBezTo>
                <a:cubicBezTo>
                  <a:pt x="38989" y="15441"/>
                  <a:pt x="39501" y="15861"/>
                  <a:pt x="39819" y="16093"/>
                </a:cubicBezTo>
                <a:cubicBezTo>
                  <a:pt x="40089" y="16300"/>
                  <a:pt x="40334" y="16519"/>
                  <a:pt x="40579" y="16764"/>
                </a:cubicBezTo>
                <a:cubicBezTo>
                  <a:pt x="40887" y="16764"/>
                  <a:pt x="42132" y="16157"/>
                  <a:pt x="43445" y="16157"/>
                </a:cubicBezTo>
                <a:cubicBezTo>
                  <a:pt x="44056" y="16157"/>
                  <a:pt x="44681" y="16289"/>
                  <a:pt x="45234" y="16674"/>
                </a:cubicBezTo>
                <a:cubicBezTo>
                  <a:pt x="45260" y="16351"/>
                  <a:pt x="45260" y="15939"/>
                  <a:pt x="45260" y="15668"/>
                </a:cubicBezTo>
                <a:cubicBezTo>
                  <a:pt x="45509" y="15668"/>
                  <a:pt x="45759" y="16109"/>
                  <a:pt x="46012" y="16109"/>
                </a:cubicBezTo>
                <a:cubicBezTo>
                  <a:pt x="46138" y="16109"/>
                  <a:pt x="46266" y="15999"/>
                  <a:pt x="46395" y="15668"/>
                </a:cubicBezTo>
                <a:lnTo>
                  <a:pt x="46395" y="14185"/>
                </a:lnTo>
                <a:cubicBezTo>
                  <a:pt x="46588" y="15255"/>
                  <a:pt x="46898" y="16029"/>
                  <a:pt x="47285" y="16596"/>
                </a:cubicBezTo>
                <a:lnTo>
                  <a:pt x="48393" y="16557"/>
                </a:lnTo>
                <a:cubicBezTo>
                  <a:pt x="48558" y="15887"/>
                  <a:pt x="48701" y="15663"/>
                  <a:pt x="48833" y="15663"/>
                </a:cubicBezTo>
                <a:cubicBezTo>
                  <a:pt x="49064" y="15663"/>
                  <a:pt x="49259" y="16347"/>
                  <a:pt x="49464" y="16519"/>
                </a:cubicBezTo>
                <a:lnTo>
                  <a:pt x="50250" y="16480"/>
                </a:lnTo>
                <a:cubicBezTo>
                  <a:pt x="50147" y="16055"/>
                  <a:pt x="50096" y="15616"/>
                  <a:pt x="50121" y="15178"/>
                </a:cubicBezTo>
                <a:lnTo>
                  <a:pt x="50121" y="15178"/>
                </a:lnTo>
                <a:cubicBezTo>
                  <a:pt x="50469" y="15358"/>
                  <a:pt x="50831" y="15513"/>
                  <a:pt x="51217" y="15616"/>
                </a:cubicBezTo>
                <a:cubicBezTo>
                  <a:pt x="52610" y="16003"/>
                  <a:pt x="53861" y="15771"/>
                  <a:pt x="55344" y="16171"/>
                </a:cubicBezTo>
                <a:cubicBezTo>
                  <a:pt x="55485" y="16209"/>
                  <a:pt x="55614" y="16261"/>
                  <a:pt x="55730" y="16325"/>
                </a:cubicBezTo>
                <a:cubicBezTo>
                  <a:pt x="56429" y="16312"/>
                  <a:pt x="57128" y="16304"/>
                  <a:pt x="57827" y="16304"/>
                </a:cubicBezTo>
                <a:cubicBezTo>
                  <a:pt x="59075" y="16304"/>
                  <a:pt x="60323" y="16327"/>
                  <a:pt x="61572" y="16377"/>
                </a:cubicBezTo>
                <a:cubicBezTo>
                  <a:pt x="63261" y="16454"/>
                  <a:pt x="64937" y="16583"/>
                  <a:pt x="66626" y="16790"/>
                </a:cubicBezTo>
                <a:cubicBezTo>
                  <a:pt x="70998" y="17318"/>
                  <a:pt x="75369" y="18401"/>
                  <a:pt x="79701" y="20387"/>
                </a:cubicBezTo>
                <a:cubicBezTo>
                  <a:pt x="79147" y="15178"/>
                  <a:pt x="79701" y="9955"/>
                  <a:pt x="78309" y="5494"/>
                </a:cubicBezTo>
                <a:cubicBezTo>
                  <a:pt x="77393" y="3057"/>
                  <a:pt x="75743" y="3096"/>
                  <a:pt x="74711" y="1187"/>
                </a:cubicBezTo>
                <a:cubicBezTo>
                  <a:pt x="74235" y="1234"/>
                  <a:pt x="73797" y="1446"/>
                  <a:pt x="73428" y="1446"/>
                </a:cubicBezTo>
                <a:cubicBezTo>
                  <a:pt x="73187" y="1446"/>
                  <a:pt x="72976" y="1356"/>
                  <a:pt x="72803" y="1071"/>
                </a:cubicBezTo>
                <a:lnTo>
                  <a:pt x="72390" y="1071"/>
                </a:lnTo>
                <a:cubicBezTo>
                  <a:pt x="71178" y="1123"/>
                  <a:pt x="69979" y="1290"/>
                  <a:pt x="68806" y="1561"/>
                </a:cubicBezTo>
                <a:cubicBezTo>
                  <a:pt x="67993" y="1754"/>
                  <a:pt x="67168" y="1974"/>
                  <a:pt x="66356" y="2244"/>
                </a:cubicBezTo>
                <a:cubicBezTo>
                  <a:pt x="66188" y="2244"/>
                  <a:pt x="65917" y="1226"/>
                  <a:pt x="65711" y="594"/>
                </a:cubicBezTo>
                <a:cubicBezTo>
                  <a:pt x="62797" y="1007"/>
                  <a:pt x="59883" y="1445"/>
                  <a:pt x="56981" y="1819"/>
                </a:cubicBezTo>
                <a:cubicBezTo>
                  <a:pt x="56749" y="1845"/>
                  <a:pt x="56530" y="1883"/>
                  <a:pt x="56298" y="1896"/>
                </a:cubicBezTo>
                <a:cubicBezTo>
                  <a:pt x="55537" y="3236"/>
                  <a:pt x="54684" y="3651"/>
                  <a:pt x="53829" y="3651"/>
                </a:cubicBezTo>
                <a:cubicBezTo>
                  <a:pt x="52511" y="3651"/>
                  <a:pt x="51187" y="2663"/>
                  <a:pt x="50186" y="2554"/>
                </a:cubicBezTo>
                <a:cubicBezTo>
                  <a:pt x="49889" y="2580"/>
                  <a:pt x="49606" y="2606"/>
                  <a:pt x="49309" y="2618"/>
                </a:cubicBezTo>
                <a:cubicBezTo>
                  <a:pt x="49238" y="2645"/>
                  <a:pt x="47989" y="3899"/>
                  <a:pt x="46558" y="3899"/>
                </a:cubicBezTo>
                <a:cubicBezTo>
                  <a:pt x="45904" y="3899"/>
                  <a:pt x="45212" y="3637"/>
                  <a:pt x="44577" y="2876"/>
                </a:cubicBezTo>
                <a:lnTo>
                  <a:pt x="44551" y="2863"/>
                </a:lnTo>
                <a:lnTo>
                  <a:pt x="43790" y="2863"/>
                </a:lnTo>
                <a:cubicBezTo>
                  <a:pt x="43774" y="3123"/>
                  <a:pt x="43344" y="3822"/>
                  <a:pt x="42921" y="3822"/>
                </a:cubicBezTo>
                <a:cubicBezTo>
                  <a:pt x="42672" y="3822"/>
                  <a:pt x="42426" y="3580"/>
                  <a:pt x="42269" y="2863"/>
                </a:cubicBezTo>
                <a:cubicBezTo>
                  <a:pt x="41392" y="2863"/>
                  <a:pt x="39638" y="2786"/>
                  <a:pt x="39638" y="2786"/>
                </a:cubicBezTo>
                <a:cubicBezTo>
                  <a:pt x="39638" y="2786"/>
                  <a:pt x="39212" y="4140"/>
                  <a:pt x="39212" y="4321"/>
                </a:cubicBezTo>
                <a:cubicBezTo>
                  <a:pt x="38968" y="4127"/>
                  <a:pt x="39174" y="2928"/>
                  <a:pt x="38929" y="2799"/>
                </a:cubicBezTo>
                <a:cubicBezTo>
                  <a:pt x="38890" y="2773"/>
                  <a:pt x="36775" y="2567"/>
                  <a:pt x="35770" y="2438"/>
                </a:cubicBezTo>
                <a:lnTo>
                  <a:pt x="35770" y="2438"/>
                </a:lnTo>
                <a:cubicBezTo>
                  <a:pt x="35860" y="2902"/>
                  <a:pt x="36040" y="3341"/>
                  <a:pt x="36298" y="3740"/>
                </a:cubicBezTo>
                <a:cubicBezTo>
                  <a:pt x="36156" y="3740"/>
                  <a:pt x="35151" y="2580"/>
                  <a:pt x="34751" y="2309"/>
                </a:cubicBezTo>
                <a:cubicBezTo>
                  <a:pt x="34341" y="2252"/>
                  <a:pt x="33549" y="2205"/>
                  <a:pt x="32991" y="2205"/>
                </a:cubicBezTo>
                <a:cubicBezTo>
                  <a:pt x="32672" y="2205"/>
                  <a:pt x="32430" y="2220"/>
                  <a:pt x="32378" y="2257"/>
                </a:cubicBezTo>
                <a:cubicBezTo>
                  <a:pt x="32185" y="2257"/>
                  <a:pt x="32559" y="3250"/>
                  <a:pt x="32559" y="4243"/>
                </a:cubicBezTo>
                <a:cubicBezTo>
                  <a:pt x="31772" y="2902"/>
                  <a:pt x="30947" y="1999"/>
                  <a:pt x="30096" y="1497"/>
                </a:cubicBezTo>
                <a:cubicBezTo>
                  <a:pt x="29877" y="1458"/>
                  <a:pt x="29645" y="1445"/>
                  <a:pt x="29413" y="1406"/>
                </a:cubicBezTo>
                <a:cubicBezTo>
                  <a:pt x="29348" y="1032"/>
                  <a:pt x="29297" y="762"/>
                  <a:pt x="29387" y="762"/>
                </a:cubicBezTo>
                <a:cubicBezTo>
                  <a:pt x="29529" y="658"/>
                  <a:pt x="29671" y="581"/>
                  <a:pt x="29825" y="504"/>
                </a:cubicBezTo>
                <a:cubicBezTo>
                  <a:pt x="29400" y="439"/>
                  <a:pt x="27594" y="78"/>
                  <a:pt x="27117" y="1"/>
                </a:cubicBezTo>
                <a:close/>
              </a:path>
            </a:pathLst>
          </a:custGeom>
          <a:solidFill>
            <a:srgbClr val="FFEDA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 name="TextBox 9">
            <a:extLst>
              <a:ext uri="{FF2B5EF4-FFF2-40B4-BE49-F238E27FC236}">
                <a16:creationId xmlns:a16="http://schemas.microsoft.com/office/drawing/2014/main" id="{92A2D4C6-80AE-2E5D-0426-C92E74CBDF73}"/>
              </a:ext>
            </a:extLst>
          </p:cNvPr>
          <p:cNvSpPr txBox="1"/>
          <p:nvPr/>
        </p:nvSpPr>
        <p:spPr>
          <a:xfrm>
            <a:off x="4466071" y="1976772"/>
            <a:ext cx="2794570"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513E6B"/>
                </a:solidFill>
                <a:effectLst/>
                <a:uLnTx/>
                <a:uFillTx/>
                <a:latin typeface="UTM Avo" panose="02040603050506020204" pitchFamily="18" charset="0"/>
              </a:rPr>
              <a:t>Minh </a:t>
            </a:r>
            <a:r>
              <a:rPr kumimoji="0" lang="en-US" sz="2000" b="1" i="0" u="none" strike="noStrike" kern="0" cap="none" spc="0" normalizeH="0" baseline="0" noProof="0" dirty="0" err="1">
                <a:ln>
                  <a:noFill/>
                </a:ln>
                <a:solidFill>
                  <a:srgbClr val="513E6B"/>
                </a:solidFill>
                <a:effectLst/>
                <a:uLnTx/>
                <a:uFillTx/>
                <a:latin typeface="UTM Avo" panose="02040603050506020204" pitchFamily="18" charset="0"/>
              </a:rPr>
              <a:t>họa</a:t>
            </a:r>
            <a:endParaRPr kumimoji="0" lang="en-US" sz="2000" b="1" i="0" u="none" strike="noStrike" kern="0" cap="none" spc="0" normalizeH="0" baseline="0" noProof="0" dirty="0">
              <a:ln>
                <a:noFill/>
              </a:ln>
              <a:solidFill>
                <a:srgbClr val="513E6B"/>
              </a:solidFill>
              <a:effectLst/>
              <a:uLnTx/>
              <a:uFillTx/>
              <a:latin typeface="UTM Avo" panose="02040603050506020204" pitchFamily="18" charset="0"/>
            </a:endParaRPr>
          </a:p>
        </p:txBody>
      </p:sp>
      <p:grpSp>
        <p:nvGrpSpPr>
          <p:cNvPr id="11" name="Group 10">
            <a:extLst>
              <a:ext uri="{FF2B5EF4-FFF2-40B4-BE49-F238E27FC236}">
                <a16:creationId xmlns:a16="http://schemas.microsoft.com/office/drawing/2014/main" id="{31B235BE-71F1-3CAF-4DC8-773BC641B1A0}"/>
              </a:ext>
            </a:extLst>
          </p:cNvPr>
          <p:cNvGrpSpPr/>
          <p:nvPr/>
        </p:nvGrpSpPr>
        <p:grpSpPr>
          <a:xfrm>
            <a:off x="9915287" y="943905"/>
            <a:ext cx="2052286" cy="2065733"/>
            <a:chOff x="6734456" y="1026165"/>
            <a:chExt cx="2052286" cy="1905000"/>
          </a:xfrm>
        </p:grpSpPr>
        <p:pic>
          <p:nvPicPr>
            <p:cNvPr id="12" name="Picture 11" descr="Youtube PNG Free Images with Transparent Background - (410 Free Downloads)">
              <a:hlinkClick r:id="rId3"/>
              <a:extLst>
                <a:ext uri="{FF2B5EF4-FFF2-40B4-BE49-F238E27FC236}">
                  <a16:creationId xmlns:a16="http://schemas.microsoft.com/office/drawing/2014/main" id="{40B7008B-C644-5999-4817-F0C037A411B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25791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heckerboard(across)">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707;p54">
            <a:extLst>
              <a:ext uri="{FF2B5EF4-FFF2-40B4-BE49-F238E27FC236}">
                <a16:creationId xmlns:a16="http://schemas.microsoft.com/office/drawing/2014/main" id="{8BD0C33C-CFC5-EA0E-45D5-DB1D41F7EDEC}"/>
              </a:ext>
            </a:extLst>
          </p:cNvPr>
          <p:cNvGrpSpPr/>
          <p:nvPr/>
        </p:nvGrpSpPr>
        <p:grpSpPr>
          <a:xfrm>
            <a:off x="4242335" y="2597862"/>
            <a:ext cx="3168341" cy="868561"/>
            <a:chOff x="3212321" y="1389172"/>
            <a:chExt cx="3168341" cy="868561"/>
          </a:xfrm>
        </p:grpSpPr>
        <p:cxnSp>
          <p:nvCxnSpPr>
            <p:cNvPr id="3" name="Google Shape;708;p54">
              <a:extLst>
                <a:ext uri="{FF2B5EF4-FFF2-40B4-BE49-F238E27FC236}">
                  <a16:creationId xmlns:a16="http://schemas.microsoft.com/office/drawing/2014/main" id="{9CB63B27-8288-4E71-1BDB-4B3149BD5EE0}"/>
                </a:ext>
              </a:extLst>
            </p:cNvPr>
            <p:cNvCxnSpPr>
              <a:stCxn id="11" idx="3"/>
            </p:cNvCxnSpPr>
            <p:nvPr/>
          </p:nvCxnSpPr>
          <p:spPr>
            <a:xfrm>
              <a:off x="5924063" y="1842825"/>
              <a:ext cx="456600" cy="5100"/>
            </a:xfrm>
            <a:prstGeom prst="straightConnector1">
              <a:avLst/>
            </a:prstGeom>
            <a:noFill/>
            <a:ln w="9525" cap="flat" cmpd="sng">
              <a:solidFill>
                <a:srgbClr val="513E6B"/>
              </a:solidFill>
              <a:prstDash val="solid"/>
              <a:round/>
              <a:headEnd type="none" w="med" len="med"/>
              <a:tailEnd type="none" w="med" len="med"/>
            </a:ln>
          </p:spPr>
        </p:cxnSp>
        <p:sp>
          <p:nvSpPr>
            <p:cNvPr id="10" name="Google Shape;710;p54">
              <a:extLst>
                <a:ext uri="{FF2B5EF4-FFF2-40B4-BE49-F238E27FC236}">
                  <a16:creationId xmlns:a16="http://schemas.microsoft.com/office/drawing/2014/main" id="{9B61278D-CA13-D8ED-4E57-2137B4F045F2}"/>
                </a:ext>
              </a:extLst>
            </p:cNvPr>
            <p:cNvSpPr/>
            <p:nvPr/>
          </p:nvSpPr>
          <p:spPr>
            <a:xfrm rot="-10542838" flipH="1">
              <a:off x="3233683" y="1488252"/>
              <a:ext cx="2676679" cy="670401"/>
            </a:xfrm>
            <a:custGeom>
              <a:avLst/>
              <a:gdLst/>
              <a:ahLst/>
              <a:cxnLst/>
              <a:rect l="l" t="t" r="r" b="b"/>
              <a:pathLst>
                <a:path w="83700" h="31283" extrusionOk="0">
                  <a:moveTo>
                    <a:pt x="35628" y="9929"/>
                  </a:moveTo>
                  <a:lnTo>
                    <a:pt x="35628" y="9929"/>
                  </a:lnTo>
                  <a:cubicBezTo>
                    <a:pt x="35534" y="10031"/>
                    <a:pt x="35445" y="10094"/>
                    <a:pt x="35358" y="10094"/>
                  </a:cubicBezTo>
                  <a:cubicBezTo>
                    <a:pt x="35302" y="10094"/>
                    <a:pt x="35246" y="10067"/>
                    <a:pt x="35190" y="10006"/>
                  </a:cubicBezTo>
                  <a:cubicBezTo>
                    <a:pt x="35332" y="9968"/>
                    <a:pt x="35486" y="9955"/>
                    <a:pt x="35628" y="9929"/>
                  </a:cubicBezTo>
                  <a:close/>
                  <a:moveTo>
                    <a:pt x="36595" y="8580"/>
                  </a:moveTo>
                  <a:cubicBezTo>
                    <a:pt x="36735" y="8580"/>
                    <a:pt x="36837" y="8880"/>
                    <a:pt x="36879" y="9748"/>
                  </a:cubicBezTo>
                  <a:cubicBezTo>
                    <a:pt x="36905" y="10045"/>
                    <a:pt x="36905" y="10393"/>
                    <a:pt x="36905" y="10832"/>
                  </a:cubicBezTo>
                  <a:cubicBezTo>
                    <a:pt x="36673" y="10471"/>
                    <a:pt x="36389" y="10135"/>
                    <a:pt x="36054" y="9864"/>
                  </a:cubicBezTo>
                  <a:cubicBezTo>
                    <a:pt x="35912" y="9877"/>
                    <a:pt x="35770" y="9903"/>
                    <a:pt x="35628" y="9929"/>
                  </a:cubicBezTo>
                  <a:cubicBezTo>
                    <a:pt x="35706" y="9852"/>
                    <a:pt x="35757" y="9761"/>
                    <a:pt x="35809" y="9684"/>
                  </a:cubicBezTo>
                  <a:cubicBezTo>
                    <a:pt x="36101" y="9238"/>
                    <a:pt x="36389" y="8580"/>
                    <a:pt x="36595" y="8580"/>
                  </a:cubicBezTo>
                  <a:close/>
                  <a:moveTo>
                    <a:pt x="11936" y="197"/>
                  </a:moveTo>
                  <a:cubicBezTo>
                    <a:pt x="11753" y="197"/>
                    <a:pt x="11570" y="200"/>
                    <a:pt x="11386" y="206"/>
                  </a:cubicBezTo>
                  <a:cubicBezTo>
                    <a:pt x="11425" y="464"/>
                    <a:pt x="11438" y="722"/>
                    <a:pt x="11412" y="980"/>
                  </a:cubicBezTo>
                  <a:cubicBezTo>
                    <a:pt x="9407" y="2668"/>
                    <a:pt x="7383" y="3848"/>
                    <a:pt x="5303" y="3848"/>
                  </a:cubicBezTo>
                  <a:cubicBezTo>
                    <a:pt x="5015" y="3848"/>
                    <a:pt x="4726" y="3825"/>
                    <a:pt x="4436" y="3778"/>
                  </a:cubicBezTo>
                  <a:cubicBezTo>
                    <a:pt x="3727" y="4281"/>
                    <a:pt x="3044" y="4836"/>
                    <a:pt x="2399" y="5416"/>
                  </a:cubicBezTo>
                  <a:cubicBezTo>
                    <a:pt x="1161" y="6512"/>
                    <a:pt x="632" y="8343"/>
                    <a:pt x="503" y="10380"/>
                  </a:cubicBezTo>
                  <a:cubicBezTo>
                    <a:pt x="748" y="10703"/>
                    <a:pt x="955" y="11038"/>
                    <a:pt x="1135" y="11412"/>
                  </a:cubicBezTo>
                  <a:cubicBezTo>
                    <a:pt x="1264" y="11683"/>
                    <a:pt x="1380" y="11953"/>
                    <a:pt x="1496" y="12237"/>
                  </a:cubicBezTo>
                  <a:cubicBezTo>
                    <a:pt x="2244" y="14287"/>
                    <a:pt x="2566" y="17150"/>
                    <a:pt x="2566" y="20013"/>
                  </a:cubicBezTo>
                  <a:lnTo>
                    <a:pt x="1780" y="20013"/>
                  </a:lnTo>
                  <a:cubicBezTo>
                    <a:pt x="1922" y="20528"/>
                    <a:pt x="2051" y="20967"/>
                    <a:pt x="2154" y="21302"/>
                  </a:cubicBezTo>
                  <a:lnTo>
                    <a:pt x="2244" y="21599"/>
                  </a:lnTo>
                  <a:cubicBezTo>
                    <a:pt x="2038" y="21650"/>
                    <a:pt x="1844" y="21702"/>
                    <a:pt x="1638" y="21766"/>
                  </a:cubicBezTo>
                  <a:cubicBezTo>
                    <a:pt x="1625" y="21495"/>
                    <a:pt x="1483" y="20735"/>
                    <a:pt x="1122" y="19445"/>
                  </a:cubicBezTo>
                  <a:lnTo>
                    <a:pt x="1922" y="19445"/>
                  </a:lnTo>
                  <a:cubicBezTo>
                    <a:pt x="1922" y="16583"/>
                    <a:pt x="1599" y="13720"/>
                    <a:pt x="839" y="11670"/>
                  </a:cubicBezTo>
                  <a:cubicBezTo>
                    <a:pt x="490" y="12340"/>
                    <a:pt x="207" y="13037"/>
                    <a:pt x="0" y="13759"/>
                  </a:cubicBezTo>
                  <a:cubicBezTo>
                    <a:pt x="555" y="18426"/>
                    <a:pt x="1303" y="21263"/>
                    <a:pt x="1548" y="21805"/>
                  </a:cubicBezTo>
                  <a:cubicBezTo>
                    <a:pt x="1109" y="21960"/>
                    <a:pt x="697" y="22153"/>
                    <a:pt x="297" y="22385"/>
                  </a:cubicBezTo>
                  <a:cubicBezTo>
                    <a:pt x="2399" y="22914"/>
                    <a:pt x="4488" y="23417"/>
                    <a:pt x="6551" y="23894"/>
                  </a:cubicBezTo>
                  <a:cubicBezTo>
                    <a:pt x="6886" y="23533"/>
                    <a:pt x="7260" y="23185"/>
                    <a:pt x="7660" y="22888"/>
                  </a:cubicBezTo>
                  <a:cubicBezTo>
                    <a:pt x="6938" y="22334"/>
                    <a:pt x="6112" y="21921"/>
                    <a:pt x="5236" y="21676"/>
                  </a:cubicBezTo>
                  <a:cubicBezTo>
                    <a:pt x="5783" y="21521"/>
                    <a:pt x="6331" y="21446"/>
                    <a:pt x="6877" y="21446"/>
                  </a:cubicBezTo>
                  <a:cubicBezTo>
                    <a:pt x="8285" y="21446"/>
                    <a:pt x="9667" y="21949"/>
                    <a:pt x="10922" y="22888"/>
                  </a:cubicBezTo>
                  <a:cubicBezTo>
                    <a:pt x="11319" y="22605"/>
                    <a:pt x="11696" y="22438"/>
                    <a:pt x="12044" y="22438"/>
                  </a:cubicBezTo>
                  <a:cubicBezTo>
                    <a:pt x="12488" y="22438"/>
                    <a:pt x="12885" y="22709"/>
                    <a:pt x="13217" y="23352"/>
                  </a:cubicBezTo>
                  <a:cubicBezTo>
                    <a:pt x="13359" y="23636"/>
                    <a:pt x="13488" y="23894"/>
                    <a:pt x="13630" y="24152"/>
                  </a:cubicBezTo>
                  <a:cubicBezTo>
                    <a:pt x="12843" y="24139"/>
                    <a:pt x="12096" y="23855"/>
                    <a:pt x="11502" y="23352"/>
                  </a:cubicBezTo>
                  <a:cubicBezTo>
                    <a:pt x="11309" y="23185"/>
                    <a:pt x="11116" y="23030"/>
                    <a:pt x="10922" y="22888"/>
                  </a:cubicBezTo>
                  <a:cubicBezTo>
                    <a:pt x="10626" y="23107"/>
                    <a:pt x="10355" y="23352"/>
                    <a:pt x="10097" y="23623"/>
                  </a:cubicBezTo>
                  <a:cubicBezTo>
                    <a:pt x="10045" y="23533"/>
                    <a:pt x="10007" y="23442"/>
                    <a:pt x="9955" y="23352"/>
                  </a:cubicBezTo>
                  <a:cubicBezTo>
                    <a:pt x="9623" y="22709"/>
                    <a:pt x="9225" y="22438"/>
                    <a:pt x="8784" y="22438"/>
                  </a:cubicBezTo>
                  <a:cubicBezTo>
                    <a:pt x="8437" y="22438"/>
                    <a:pt x="8064" y="22605"/>
                    <a:pt x="7673" y="22888"/>
                  </a:cubicBezTo>
                  <a:cubicBezTo>
                    <a:pt x="7853" y="23030"/>
                    <a:pt x="8047" y="23185"/>
                    <a:pt x="8240" y="23352"/>
                  </a:cubicBezTo>
                  <a:cubicBezTo>
                    <a:pt x="8833" y="23855"/>
                    <a:pt x="9581" y="24139"/>
                    <a:pt x="10368" y="24152"/>
                  </a:cubicBezTo>
                  <a:cubicBezTo>
                    <a:pt x="10342" y="24113"/>
                    <a:pt x="10316" y="24061"/>
                    <a:pt x="10290" y="24010"/>
                  </a:cubicBezTo>
                  <a:lnTo>
                    <a:pt x="10290" y="24010"/>
                  </a:lnTo>
                  <a:cubicBezTo>
                    <a:pt x="11541" y="24294"/>
                    <a:pt x="12792" y="24577"/>
                    <a:pt x="14030" y="24848"/>
                  </a:cubicBezTo>
                  <a:cubicBezTo>
                    <a:pt x="16454" y="25377"/>
                    <a:pt x="18852" y="25854"/>
                    <a:pt x="21238" y="26305"/>
                  </a:cubicBezTo>
                  <a:cubicBezTo>
                    <a:pt x="23007" y="25251"/>
                    <a:pt x="24775" y="23908"/>
                    <a:pt x="26520" y="23908"/>
                  </a:cubicBezTo>
                  <a:cubicBezTo>
                    <a:pt x="27358" y="23908"/>
                    <a:pt x="28190" y="24217"/>
                    <a:pt x="29013" y="25016"/>
                  </a:cubicBezTo>
                  <a:cubicBezTo>
                    <a:pt x="29851" y="25789"/>
                    <a:pt x="30806" y="26950"/>
                    <a:pt x="31773" y="28097"/>
                  </a:cubicBezTo>
                  <a:cubicBezTo>
                    <a:pt x="34545" y="28523"/>
                    <a:pt x="37317" y="28884"/>
                    <a:pt x="40077" y="29219"/>
                  </a:cubicBezTo>
                  <a:cubicBezTo>
                    <a:pt x="40490" y="29068"/>
                    <a:pt x="40901" y="29001"/>
                    <a:pt x="41307" y="29001"/>
                  </a:cubicBezTo>
                  <a:cubicBezTo>
                    <a:pt x="42080" y="29001"/>
                    <a:pt x="42841" y="29243"/>
                    <a:pt x="43584" y="29606"/>
                  </a:cubicBezTo>
                  <a:cubicBezTo>
                    <a:pt x="54532" y="30767"/>
                    <a:pt x="65544" y="31282"/>
                    <a:pt x="77252" y="31282"/>
                  </a:cubicBezTo>
                  <a:cubicBezTo>
                    <a:pt x="77935" y="31282"/>
                    <a:pt x="81546" y="30315"/>
                    <a:pt x="82229" y="28639"/>
                  </a:cubicBezTo>
                  <a:lnTo>
                    <a:pt x="83428" y="27388"/>
                  </a:lnTo>
                  <a:lnTo>
                    <a:pt x="83428" y="23765"/>
                  </a:lnTo>
                  <a:cubicBezTo>
                    <a:pt x="83467" y="23326"/>
                    <a:pt x="83506" y="22875"/>
                    <a:pt x="83532" y="22424"/>
                  </a:cubicBezTo>
                  <a:cubicBezTo>
                    <a:pt x="83570" y="21831"/>
                    <a:pt x="83596" y="21237"/>
                    <a:pt x="83622" y="20657"/>
                  </a:cubicBezTo>
                  <a:cubicBezTo>
                    <a:pt x="83699" y="18826"/>
                    <a:pt x="83699" y="17047"/>
                    <a:pt x="83622" y="15409"/>
                  </a:cubicBezTo>
                  <a:cubicBezTo>
                    <a:pt x="83390" y="10638"/>
                    <a:pt x="82474" y="7079"/>
                    <a:pt x="80682" y="7079"/>
                  </a:cubicBezTo>
                  <a:cubicBezTo>
                    <a:pt x="75807" y="5300"/>
                    <a:pt x="71447" y="4785"/>
                    <a:pt x="67239" y="4785"/>
                  </a:cubicBezTo>
                  <a:cubicBezTo>
                    <a:pt x="65347" y="4785"/>
                    <a:pt x="63487" y="4889"/>
                    <a:pt x="61624" y="5029"/>
                  </a:cubicBezTo>
                  <a:cubicBezTo>
                    <a:pt x="59909" y="5823"/>
                    <a:pt x="58209" y="6318"/>
                    <a:pt x="56530" y="6318"/>
                  </a:cubicBezTo>
                  <a:cubicBezTo>
                    <a:pt x="55999" y="6318"/>
                    <a:pt x="55471" y="6269"/>
                    <a:pt x="54944" y="6164"/>
                  </a:cubicBezTo>
                  <a:cubicBezTo>
                    <a:pt x="56131" y="5932"/>
                    <a:pt x="57278" y="5545"/>
                    <a:pt x="58361" y="5029"/>
                  </a:cubicBezTo>
                  <a:lnTo>
                    <a:pt x="58361" y="5029"/>
                  </a:lnTo>
                  <a:cubicBezTo>
                    <a:pt x="55641" y="5235"/>
                    <a:pt x="52907" y="5519"/>
                    <a:pt x="50070" y="5661"/>
                  </a:cubicBezTo>
                  <a:cubicBezTo>
                    <a:pt x="50147" y="5700"/>
                    <a:pt x="50225" y="5712"/>
                    <a:pt x="50315" y="5751"/>
                  </a:cubicBezTo>
                  <a:cubicBezTo>
                    <a:pt x="49973" y="5758"/>
                    <a:pt x="49632" y="5761"/>
                    <a:pt x="49288" y="5761"/>
                  </a:cubicBezTo>
                  <a:cubicBezTo>
                    <a:pt x="48945" y="5761"/>
                    <a:pt x="48600" y="5758"/>
                    <a:pt x="48252" y="5751"/>
                  </a:cubicBezTo>
                  <a:cubicBezTo>
                    <a:pt x="47752" y="5888"/>
                    <a:pt x="47244" y="5942"/>
                    <a:pt x="46732" y="5942"/>
                  </a:cubicBezTo>
                  <a:cubicBezTo>
                    <a:pt x="46134" y="5942"/>
                    <a:pt x="45529" y="5868"/>
                    <a:pt x="44925" y="5764"/>
                  </a:cubicBezTo>
                  <a:lnTo>
                    <a:pt x="44990" y="5751"/>
                  </a:lnTo>
                  <a:lnTo>
                    <a:pt x="44783" y="5751"/>
                  </a:lnTo>
                  <a:cubicBezTo>
                    <a:pt x="44164" y="5635"/>
                    <a:pt x="43545" y="5493"/>
                    <a:pt x="42926" y="5351"/>
                  </a:cubicBezTo>
                  <a:cubicBezTo>
                    <a:pt x="42308" y="5287"/>
                    <a:pt x="41366" y="5158"/>
                    <a:pt x="40322" y="5016"/>
                  </a:cubicBezTo>
                  <a:cubicBezTo>
                    <a:pt x="40151" y="5043"/>
                    <a:pt x="39243" y="5226"/>
                    <a:pt x="38241" y="5226"/>
                  </a:cubicBezTo>
                  <a:cubicBezTo>
                    <a:pt x="37804" y="5226"/>
                    <a:pt x="37350" y="5191"/>
                    <a:pt x="36930" y="5093"/>
                  </a:cubicBezTo>
                  <a:cubicBezTo>
                    <a:pt x="36956" y="5055"/>
                    <a:pt x="37008" y="5029"/>
                    <a:pt x="37059" y="5016"/>
                  </a:cubicBezTo>
                  <a:lnTo>
                    <a:pt x="36376" y="4913"/>
                  </a:lnTo>
                  <a:cubicBezTo>
                    <a:pt x="36079" y="4797"/>
                    <a:pt x="35822" y="4616"/>
                    <a:pt x="35615" y="4371"/>
                  </a:cubicBezTo>
                  <a:cubicBezTo>
                    <a:pt x="35254" y="4333"/>
                    <a:pt x="35009" y="4307"/>
                    <a:pt x="34906" y="4307"/>
                  </a:cubicBezTo>
                  <a:cubicBezTo>
                    <a:pt x="31773" y="3856"/>
                    <a:pt x="28794" y="3005"/>
                    <a:pt x="25893" y="2192"/>
                  </a:cubicBezTo>
                  <a:cubicBezTo>
                    <a:pt x="25175" y="2360"/>
                    <a:pt x="24453" y="2483"/>
                    <a:pt x="23727" y="2483"/>
                  </a:cubicBezTo>
                  <a:cubicBezTo>
                    <a:pt x="23226" y="2483"/>
                    <a:pt x="22723" y="2425"/>
                    <a:pt x="22218" y="2282"/>
                  </a:cubicBezTo>
                  <a:lnTo>
                    <a:pt x="22643" y="2192"/>
                  </a:lnTo>
                  <a:cubicBezTo>
                    <a:pt x="22024" y="2025"/>
                    <a:pt x="21431" y="1857"/>
                    <a:pt x="20825" y="1702"/>
                  </a:cubicBezTo>
                  <a:lnTo>
                    <a:pt x="20774" y="1663"/>
                  </a:lnTo>
                  <a:cubicBezTo>
                    <a:pt x="18362" y="0"/>
                    <a:pt x="14700" y="606"/>
                    <a:pt x="14649" y="206"/>
                  </a:cubicBezTo>
                  <a:cubicBezTo>
                    <a:pt x="14275" y="206"/>
                    <a:pt x="13888" y="232"/>
                    <a:pt x="13514" y="271"/>
                  </a:cubicBezTo>
                  <a:cubicBezTo>
                    <a:pt x="12988" y="223"/>
                    <a:pt x="12462" y="197"/>
                    <a:pt x="11936" y="197"/>
                  </a:cubicBezTo>
                  <a:close/>
                </a:path>
              </a:pathLst>
            </a:custGeom>
            <a:solidFill>
              <a:srgbClr val="513E6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 name="Google Shape;709;p54">
              <a:extLst>
                <a:ext uri="{FF2B5EF4-FFF2-40B4-BE49-F238E27FC236}">
                  <a16:creationId xmlns:a16="http://schemas.microsoft.com/office/drawing/2014/main" id="{024281A1-63D4-663B-C5C2-922C9617A632}"/>
                </a:ext>
              </a:extLst>
            </p:cNvPr>
            <p:cNvSpPr/>
            <p:nvPr/>
          </p:nvSpPr>
          <p:spPr>
            <a:xfrm>
              <a:off x="3280463" y="1623225"/>
              <a:ext cx="2643600" cy="439200"/>
            </a:xfrm>
            <a:prstGeom prst="roundRect">
              <a:avLst>
                <a:gd name="adj" fmla="val 16667"/>
              </a:avLst>
            </a:prstGeom>
            <a:solidFill>
              <a:srgbClr val="513E6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12" name="Google Shape;711;p54">
            <a:extLst>
              <a:ext uri="{FF2B5EF4-FFF2-40B4-BE49-F238E27FC236}">
                <a16:creationId xmlns:a16="http://schemas.microsoft.com/office/drawing/2014/main" id="{9B908A1A-25DD-CC14-34EB-EAA5237A8946}"/>
              </a:ext>
            </a:extLst>
          </p:cNvPr>
          <p:cNvGrpSpPr/>
          <p:nvPr/>
        </p:nvGrpSpPr>
        <p:grpSpPr>
          <a:xfrm>
            <a:off x="3793126" y="3264622"/>
            <a:ext cx="2927991" cy="687355"/>
            <a:chOff x="2763113" y="2055932"/>
            <a:chExt cx="2927991" cy="687355"/>
          </a:xfrm>
        </p:grpSpPr>
        <p:sp>
          <p:nvSpPr>
            <p:cNvPr id="13" name="Google Shape;712;p54">
              <a:extLst>
                <a:ext uri="{FF2B5EF4-FFF2-40B4-BE49-F238E27FC236}">
                  <a16:creationId xmlns:a16="http://schemas.microsoft.com/office/drawing/2014/main" id="{32D7973A-3C3A-2F3F-27B7-0BC47D79F4E8}"/>
                </a:ext>
              </a:extLst>
            </p:cNvPr>
            <p:cNvSpPr/>
            <p:nvPr/>
          </p:nvSpPr>
          <p:spPr>
            <a:xfrm rot="10620442">
              <a:off x="3489189" y="2112664"/>
              <a:ext cx="2188391" cy="573891"/>
            </a:xfrm>
            <a:custGeom>
              <a:avLst/>
              <a:gdLst/>
              <a:ahLst/>
              <a:cxnLst/>
              <a:rect l="l" t="t" r="r" b="b"/>
              <a:pathLst>
                <a:path w="83700" h="31283" extrusionOk="0">
                  <a:moveTo>
                    <a:pt x="35628" y="9929"/>
                  </a:moveTo>
                  <a:lnTo>
                    <a:pt x="35628" y="9929"/>
                  </a:lnTo>
                  <a:cubicBezTo>
                    <a:pt x="35534" y="10031"/>
                    <a:pt x="35445" y="10094"/>
                    <a:pt x="35358" y="10094"/>
                  </a:cubicBezTo>
                  <a:cubicBezTo>
                    <a:pt x="35302" y="10094"/>
                    <a:pt x="35246" y="10067"/>
                    <a:pt x="35190" y="10006"/>
                  </a:cubicBezTo>
                  <a:cubicBezTo>
                    <a:pt x="35332" y="9968"/>
                    <a:pt x="35486" y="9955"/>
                    <a:pt x="35628" y="9929"/>
                  </a:cubicBezTo>
                  <a:close/>
                  <a:moveTo>
                    <a:pt x="36595" y="8580"/>
                  </a:moveTo>
                  <a:cubicBezTo>
                    <a:pt x="36735" y="8580"/>
                    <a:pt x="36837" y="8880"/>
                    <a:pt x="36879" y="9748"/>
                  </a:cubicBezTo>
                  <a:cubicBezTo>
                    <a:pt x="36905" y="10045"/>
                    <a:pt x="36905" y="10393"/>
                    <a:pt x="36905" y="10832"/>
                  </a:cubicBezTo>
                  <a:cubicBezTo>
                    <a:pt x="36673" y="10471"/>
                    <a:pt x="36389" y="10135"/>
                    <a:pt x="36054" y="9864"/>
                  </a:cubicBezTo>
                  <a:cubicBezTo>
                    <a:pt x="35912" y="9877"/>
                    <a:pt x="35770" y="9903"/>
                    <a:pt x="35628" y="9929"/>
                  </a:cubicBezTo>
                  <a:cubicBezTo>
                    <a:pt x="35706" y="9852"/>
                    <a:pt x="35757" y="9761"/>
                    <a:pt x="35809" y="9684"/>
                  </a:cubicBezTo>
                  <a:cubicBezTo>
                    <a:pt x="36101" y="9238"/>
                    <a:pt x="36389" y="8580"/>
                    <a:pt x="36595" y="8580"/>
                  </a:cubicBezTo>
                  <a:close/>
                  <a:moveTo>
                    <a:pt x="11936" y="197"/>
                  </a:moveTo>
                  <a:cubicBezTo>
                    <a:pt x="11753" y="197"/>
                    <a:pt x="11570" y="200"/>
                    <a:pt x="11386" y="206"/>
                  </a:cubicBezTo>
                  <a:cubicBezTo>
                    <a:pt x="11425" y="464"/>
                    <a:pt x="11438" y="722"/>
                    <a:pt x="11412" y="980"/>
                  </a:cubicBezTo>
                  <a:cubicBezTo>
                    <a:pt x="9407" y="2668"/>
                    <a:pt x="7383" y="3848"/>
                    <a:pt x="5303" y="3848"/>
                  </a:cubicBezTo>
                  <a:cubicBezTo>
                    <a:pt x="5015" y="3848"/>
                    <a:pt x="4726" y="3825"/>
                    <a:pt x="4436" y="3778"/>
                  </a:cubicBezTo>
                  <a:cubicBezTo>
                    <a:pt x="3727" y="4281"/>
                    <a:pt x="3044" y="4836"/>
                    <a:pt x="2399" y="5416"/>
                  </a:cubicBezTo>
                  <a:cubicBezTo>
                    <a:pt x="1161" y="6512"/>
                    <a:pt x="632" y="8343"/>
                    <a:pt x="503" y="10380"/>
                  </a:cubicBezTo>
                  <a:cubicBezTo>
                    <a:pt x="748" y="10703"/>
                    <a:pt x="955" y="11038"/>
                    <a:pt x="1135" y="11412"/>
                  </a:cubicBezTo>
                  <a:cubicBezTo>
                    <a:pt x="1264" y="11683"/>
                    <a:pt x="1380" y="11953"/>
                    <a:pt x="1496" y="12237"/>
                  </a:cubicBezTo>
                  <a:cubicBezTo>
                    <a:pt x="2244" y="14287"/>
                    <a:pt x="2566" y="17150"/>
                    <a:pt x="2566" y="20013"/>
                  </a:cubicBezTo>
                  <a:lnTo>
                    <a:pt x="1780" y="20013"/>
                  </a:lnTo>
                  <a:cubicBezTo>
                    <a:pt x="1922" y="20528"/>
                    <a:pt x="2051" y="20967"/>
                    <a:pt x="2154" y="21302"/>
                  </a:cubicBezTo>
                  <a:lnTo>
                    <a:pt x="2244" y="21599"/>
                  </a:lnTo>
                  <a:cubicBezTo>
                    <a:pt x="2038" y="21650"/>
                    <a:pt x="1844" y="21702"/>
                    <a:pt x="1638" y="21766"/>
                  </a:cubicBezTo>
                  <a:cubicBezTo>
                    <a:pt x="1625" y="21495"/>
                    <a:pt x="1483" y="20735"/>
                    <a:pt x="1122" y="19445"/>
                  </a:cubicBezTo>
                  <a:lnTo>
                    <a:pt x="1922" y="19445"/>
                  </a:lnTo>
                  <a:cubicBezTo>
                    <a:pt x="1922" y="16583"/>
                    <a:pt x="1599" y="13720"/>
                    <a:pt x="839" y="11670"/>
                  </a:cubicBezTo>
                  <a:cubicBezTo>
                    <a:pt x="490" y="12340"/>
                    <a:pt x="207" y="13037"/>
                    <a:pt x="0" y="13759"/>
                  </a:cubicBezTo>
                  <a:cubicBezTo>
                    <a:pt x="555" y="18426"/>
                    <a:pt x="1303" y="21263"/>
                    <a:pt x="1548" y="21805"/>
                  </a:cubicBezTo>
                  <a:cubicBezTo>
                    <a:pt x="1109" y="21960"/>
                    <a:pt x="697" y="22153"/>
                    <a:pt x="297" y="22385"/>
                  </a:cubicBezTo>
                  <a:cubicBezTo>
                    <a:pt x="2399" y="22914"/>
                    <a:pt x="4488" y="23417"/>
                    <a:pt x="6551" y="23894"/>
                  </a:cubicBezTo>
                  <a:cubicBezTo>
                    <a:pt x="6886" y="23533"/>
                    <a:pt x="7260" y="23185"/>
                    <a:pt x="7660" y="22888"/>
                  </a:cubicBezTo>
                  <a:cubicBezTo>
                    <a:pt x="6938" y="22334"/>
                    <a:pt x="6112" y="21921"/>
                    <a:pt x="5236" y="21676"/>
                  </a:cubicBezTo>
                  <a:cubicBezTo>
                    <a:pt x="5783" y="21521"/>
                    <a:pt x="6331" y="21446"/>
                    <a:pt x="6877" y="21446"/>
                  </a:cubicBezTo>
                  <a:cubicBezTo>
                    <a:pt x="8285" y="21446"/>
                    <a:pt x="9667" y="21949"/>
                    <a:pt x="10922" y="22888"/>
                  </a:cubicBezTo>
                  <a:cubicBezTo>
                    <a:pt x="11319" y="22605"/>
                    <a:pt x="11696" y="22438"/>
                    <a:pt x="12044" y="22438"/>
                  </a:cubicBezTo>
                  <a:cubicBezTo>
                    <a:pt x="12488" y="22438"/>
                    <a:pt x="12885" y="22709"/>
                    <a:pt x="13217" y="23352"/>
                  </a:cubicBezTo>
                  <a:cubicBezTo>
                    <a:pt x="13359" y="23636"/>
                    <a:pt x="13488" y="23894"/>
                    <a:pt x="13630" y="24152"/>
                  </a:cubicBezTo>
                  <a:cubicBezTo>
                    <a:pt x="12843" y="24139"/>
                    <a:pt x="12096" y="23855"/>
                    <a:pt x="11502" y="23352"/>
                  </a:cubicBezTo>
                  <a:cubicBezTo>
                    <a:pt x="11309" y="23185"/>
                    <a:pt x="11116" y="23030"/>
                    <a:pt x="10922" y="22888"/>
                  </a:cubicBezTo>
                  <a:cubicBezTo>
                    <a:pt x="10626" y="23107"/>
                    <a:pt x="10355" y="23352"/>
                    <a:pt x="10097" y="23623"/>
                  </a:cubicBezTo>
                  <a:cubicBezTo>
                    <a:pt x="10045" y="23533"/>
                    <a:pt x="10007" y="23442"/>
                    <a:pt x="9955" y="23352"/>
                  </a:cubicBezTo>
                  <a:cubicBezTo>
                    <a:pt x="9623" y="22709"/>
                    <a:pt x="9225" y="22438"/>
                    <a:pt x="8784" y="22438"/>
                  </a:cubicBezTo>
                  <a:cubicBezTo>
                    <a:pt x="8437" y="22438"/>
                    <a:pt x="8064" y="22605"/>
                    <a:pt x="7673" y="22888"/>
                  </a:cubicBezTo>
                  <a:cubicBezTo>
                    <a:pt x="7853" y="23030"/>
                    <a:pt x="8047" y="23185"/>
                    <a:pt x="8240" y="23352"/>
                  </a:cubicBezTo>
                  <a:cubicBezTo>
                    <a:pt x="8833" y="23855"/>
                    <a:pt x="9581" y="24139"/>
                    <a:pt x="10368" y="24152"/>
                  </a:cubicBezTo>
                  <a:cubicBezTo>
                    <a:pt x="10342" y="24113"/>
                    <a:pt x="10316" y="24061"/>
                    <a:pt x="10290" y="24010"/>
                  </a:cubicBezTo>
                  <a:lnTo>
                    <a:pt x="10290" y="24010"/>
                  </a:lnTo>
                  <a:cubicBezTo>
                    <a:pt x="11541" y="24294"/>
                    <a:pt x="12792" y="24577"/>
                    <a:pt x="14030" y="24848"/>
                  </a:cubicBezTo>
                  <a:cubicBezTo>
                    <a:pt x="16454" y="25377"/>
                    <a:pt x="18852" y="25854"/>
                    <a:pt x="21238" y="26305"/>
                  </a:cubicBezTo>
                  <a:cubicBezTo>
                    <a:pt x="23007" y="25251"/>
                    <a:pt x="24775" y="23908"/>
                    <a:pt x="26520" y="23908"/>
                  </a:cubicBezTo>
                  <a:cubicBezTo>
                    <a:pt x="27358" y="23908"/>
                    <a:pt x="28190" y="24217"/>
                    <a:pt x="29013" y="25016"/>
                  </a:cubicBezTo>
                  <a:cubicBezTo>
                    <a:pt x="29851" y="25789"/>
                    <a:pt x="30806" y="26950"/>
                    <a:pt x="31773" y="28097"/>
                  </a:cubicBezTo>
                  <a:cubicBezTo>
                    <a:pt x="34545" y="28523"/>
                    <a:pt x="37317" y="28884"/>
                    <a:pt x="40077" y="29219"/>
                  </a:cubicBezTo>
                  <a:cubicBezTo>
                    <a:pt x="40490" y="29068"/>
                    <a:pt x="40901" y="29001"/>
                    <a:pt x="41307" y="29001"/>
                  </a:cubicBezTo>
                  <a:cubicBezTo>
                    <a:pt x="42080" y="29001"/>
                    <a:pt x="42841" y="29243"/>
                    <a:pt x="43584" y="29606"/>
                  </a:cubicBezTo>
                  <a:cubicBezTo>
                    <a:pt x="54532" y="30767"/>
                    <a:pt x="65544" y="31282"/>
                    <a:pt x="77252" y="31282"/>
                  </a:cubicBezTo>
                  <a:cubicBezTo>
                    <a:pt x="77935" y="31282"/>
                    <a:pt x="81546" y="30315"/>
                    <a:pt x="82229" y="28639"/>
                  </a:cubicBezTo>
                  <a:lnTo>
                    <a:pt x="83428" y="27388"/>
                  </a:lnTo>
                  <a:lnTo>
                    <a:pt x="83428" y="23765"/>
                  </a:lnTo>
                  <a:cubicBezTo>
                    <a:pt x="83467" y="23326"/>
                    <a:pt x="83506" y="22875"/>
                    <a:pt x="83532" y="22424"/>
                  </a:cubicBezTo>
                  <a:cubicBezTo>
                    <a:pt x="83570" y="21831"/>
                    <a:pt x="83596" y="21237"/>
                    <a:pt x="83622" y="20657"/>
                  </a:cubicBezTo>
                  <a:cubicBezTo>
                    <a:pt x="83699" y="18826"/>
                    <a:pt x="83699" y="17047"/>
                    <a:pt x="83622" y="15409"/>
                  </a:cubicBezTo>
                  <a:cubicBezTo>
                    <a:pt x="83390" y="10638"/>
                    <a:pt x="82474" y="7079"/>
                    <a:pt x="80682" y="7079"/>
                  </a:cubicBezTo>
                  <a:cubicBezTo>
                    <a:pt x="75807" y="5300"/>
                    <a:pt x="71447" y="4785"/>
                    <a:pt x="67239" y="4785"/>
                  </a:cubicBezTo>
                  <a:cubicBezTo>
                    <a:pt x="65347" y="4785"/>
                    <a:pt x="63487" y="4889"/>
                    <a:pt x="61624" y="5029"/>
                  </a:cubicBezTo>
                  <a:cubicBezTo>
                    <a:pt x="59909" y="5823"/>
                    <a:pt x="58209" y="6318"/>
                    <a:pt x="56530" y="6318"/>
                  </a:cubicBezTo>
                  <a:cubicBezTo>
                    <a:pt x="55999" y="6318"/>
                    <a:pt x="55471" y="6269"/>
                    <a:pt x="54944" y="6164"/>
                  </a:cubicBezTo>
                  <a:cubicBezTo>
                    <a:pt x="56131" y="5932"/>
                    <a:pt x="57278" y="5545"/>
                    <a:pt x="58361" y="5029"/>
                  </a:cubicBezTo>
                  <a:lnTo>
                    <a:pt x="58361" y="5029"/>
                  </a:lnTo>
                  <a:cubicBezTo>
                    <a:pt x="55641" y="5235"/>
                    <a:pt x="52907" y="5519"/>
                    <a:pt x="50070" y="5661"/>
                  </a:cubicBezTo>
                  <a:cubicBezTo>
                    <a:pt x="50147" y="5700"/>
                    <a:pt x="50225" y="5712"/>
                    <a:pt x="50315" y="5751"/>
                  </a:cubicBezTo>
                  <a:cubicBezTo>
                    <a:pt x="49973" y="5758"/>
                    <a:pt x="49632" y="5761"/>
                    <a:pt x="49288" y="5761"/>
                  </a:cubicBezTo>
                  <a:cubicBezTo>
                    <a:pt x="48945" y="5761"/>
                    <a:pt x="48600" y="5758"/>
                    <a:pt x="48252" y="5751"/>
                  </a:cubicBezTo>
                  <a:cubicBezTo>
                    <a:pt x="47752" y="5888"/>
                    <a:pt x="47244" y="5942"/>
                    <a:pt x="46732" y="5942"/>
                  </a:cubicBezTo>
                  <a:cubicBezTo>
                    <a:pt x="46134" y="5942"/>
                    <a:pt x="45529" y="5868"/>
                    <a:pt x="44925" y="5764"/>
                  </a:cubicBezTo>
                  <a:lnTo>
                    <a:pt x="44990" y="5751"/>
                  </a:lnTo>
                  <a:lnTo>
                    <a:pt x="44783" y="5751"/>
                  </a:lnTo>
                  <a:cubicBezTo>
                    <a:pt x="44164" y="5635"/>
                    <a:pt x="43545" y="5493"/>
                    <a:pt x="42926" y="5351"/>
                  </a:cubicBezTo>
                  <a:cubicBezTo>
                    <a:pt x="42308" y="5287"/>
                    <a:pt x="41366" y="5158"/>
                    <a:pt x="40322" y="5016"/>
                  </a:cubicBezTo>
                  <a:cubicBezTo>
                    <a:pt x="40151" y="5043"/>
                    <a:pt x="39243" y="5226"/>
                    <a:pt x="38241" y="5226"/>
                  </a:cubicBezTo>
                  <a:cubicBezTo>
                    <a:pt x="37804" y="5226"/>
                    <a:pt x="37350" y="5191"/>
                    <a:pt x="36930" y="5093"/>
                  </a:cubicBezTo>
                  <a:cubicBezTo>
                    <a:pt x="36956" y="5055"/>
                    <a:pt x="37008" y="5029"/>
                    <a:pt x="37059" y="5016"/>
                  </a:cubicBezTo>
                  <a:lnTo>
                    <a:pt x="36376" y="4913"/>
                  </a:lnTo>
                  <a:cubicBezTo>
                    <a:pt x="36079" y="4797"/>
                    <a:pt x="35822" y="4616"/>
                    <a:pt x="35615" y="4371"/>
                  </a:cubicBezTo>
                  <a:cubicBezTo>
                    <a:pt x="35254" y="4333"/>
                    <a:pt x="35009" y="4307"/>
                    <a:pt x="34906" y="4307"/>
                  </a:cubicBezTo>
                  <a:cubicBezTo>
                    <a:pt x="31773" y="3856"/>
                    <a:pt x="28794" y="3005"/>
                    <a:pt x="25893" y="2192"/>
                  </a:cubicBezTo>
                  <a:cubicBezTo>
                    <a:pt x="25175" y="2360"/>
                    <a:pt x="24453" y="2483"/>
                    <a:pt x="23727" y="2483"/>
                  </a:cubicBezTo>
                  <a:cubicBezTo>
                    <a:pt x="23226" y="2483"/>
                    <a:pt x="22723" y="2425"/>
                    <a:pt x="22218" y="2282"/>
                  </a:cubicBezTo>
                  <a:lnTo>
                    <a:pt x="22643" y="2192"/>
                  </a:lnTo>
                  <a:cubicBezTo>
                    <a:pt x="22024" y="2025"/>
                    <a:pt x="21431" y="1857"/>
                    <a:pt x="20825" y="1702"/>
                  </a:cubicBezTo>
                  <a:lnTo>
                    <a:pt x="20774" y="1663"/>
                  </a:lnTo>
                  <a:cubicBezTo>
                    <a:pt x="18362" y="0"/>
                    <a:pt x="14700" y="606"/>
                    <a:pt x="14649" y="206"/>
                  </a:cubicBezTo>
                  <a:cubicBezTo>
                    <a:pt x="14275" y="206"/>
                    <a:pt x="13888" y="232"/>
                    <a:pt x="13514" y="271"/>
                  </a:cubicBezTo>
                  <a:cubicBezTo>
                    <a:pt x="12988" y="223"/>
                    <a:pt x="12462" y="197"/>
                    <a:pt x="11936" y="197"/>
                  </a:cubicBezTo>
                  <a:close/>
                </a:path>
              </a:pathLst>
            </a:custGeom>
            <a:solidFill>
              <a:srgbClr val="F7D248"/>
            </a:solidFill>
            <a:ln w="9525" cap="flat" cmpd="sng">
              <a:solidFill>
                <a:srgbClr val="F7D24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4" name="Google Shape;713;p54">
              <a:extLst>
                <a:ext uri="{FF2B5EF4-FFF2-40B4-BE49-F238E27FC236}">
                  <a16:creationId xmlns:a16="http://schemas.microsoft.com/office/drawing/2014/main" id="{800FA3E8-566E-E145-7E8F-21DA3E92E754}"/>
                </a:ext>
              </a:extLst>
            </p:cNvPr>
            <p:cNvSpPr/>
            <p:nvPr/>
          </p:nvSpPr>
          <p:spPr>
            <a:xfrm>
              <a:off x="3549413" y="2154745"/>
              <a:ext cx="2105700" cy="439200"/>
            </a:xfrm>
            <a:prstGeom prst="roundRect">
              <a:avLst>
                <a:gd name="adj" fmla="val 16667"/>
              </a:avLst>
            </a:prstGeom>
            <a:solidFill>
              <a:srgbClr val="F7D248"/>
            </a:solidFill>
            <a:ln w="9525" cap="flat" cmpd="sng">
              <a:solidFill>
                <a:srgbClr val="F7D24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cxnSp>
          <p:nvCxnSpPr>
            <p:cNvPr id="15" name="Google Shape;714;p54">
              <a:extLst>
                <a:ext uri="{FF2B5EF4-FFF2-40B4-BE49-F238E27FC236}">
                  <a16:creationId xmlns:a16="http://schemas.microsoft.com/office/drawing/2014/main" id="{B6608BB7-B40E-443C-9B28-AD3FD5ADCC86}"/>
                </a:ext>
              </a:extLst>
            </p:cNvPr>
            <p:cNvCxnSpPr>
              <a:stCxn id="14" idx="1"/>
            </p:cNvCxnSpPr>
            <p:nvPr/>
          </p:nvCxnSpPr>
          <p:spPr>
            <a:xfrm flipH="1">
              <a:off x="2763113" y="2374345"/>
              <a:ext cx="786300" cy="5100"/>
            </a:xfrm>
            <a:prstGeom prst="straightConnector1">
              <a:avLst/>
            </a:prstGeom>
            <a:noFill/>
            <a:ln w="9525" cap="flat" cmpd="sng">
              <a:solidFill>
                <a:srgbClr val="F7D248">
                  <a:lumMod val="75000"/>
                </a:srgbClr>
              </a:solidFill>
              <a:prstDash val="solid"/>
              <a:round/>
              <a:headEnd type="none" w="med" len="med"/>
              <a:tailEnd type="none" w="med" len="med"/>
            </a:ln>
          </p:spPr>
        </p:cxnSp>
      </p:grpSp>
      <p:grpSp>
        <p:nvGrpSpPr>
          <p:cNvPr id="16" name="Google Shape;715;p54">
            <a:extLst>
              <a:ext uri="{FF2B5EF4-FFF2-40B4-BE49-F238E27FC236}">
                <a16:creationId xmlns:a16="http://schemas.microsoft.com/office/drawing/2014/main" id="{5637B462-DAFD-3940-065C-67067F048D97}"/>
              </a:ext>
            </a:extLst>
          </p:cNvPr>
          <p:cNvGrpSpPr/>
          <p:nvPr/>
        </p:nvGrpSpPr>
        <p:grpSpPr>
          <a:xfrm>
            <a:off x="4772714" y="3772193"/>
            <a:ext cx="2638113" cy="713778"/>
            <a:chOff x="3742700" y="2563503"/>
            <a:chExt cx="2638113" cy="713778"/>
          </a:xfrm>
        </p:grpSpPr>
        <p:sp>
          <p:nvSpPr>
            <p:cNvPr id="17" name="Google Shape;716;p54">
              <a:extLst>
                <a:ext uri="{FF2B5EF4-FFF2-40B4-BE49-F238E27FC236}">
                  <a16:creationId xmlns:a16="http://schemas.microsoft.com/office/drawing/2014/main" id="{827FE1D8-4E6C-BCBA-003D-C5F435A18FC3}"/>
                </a:ext>
              </a:extLst>
            </p:cNvPr>
            <p:cNvSpPr/>
            <p:nvPr/>
          </p:nvSpPr>
          <p:spPr>
            <a:xfrm rot="-10497048" flipH="1">
              <a:off x="3764868" y="2633426"/>
              <a:ext cx="1614351" cy="573932"/>
            </a:xfrm>
            <a:custGeom>
              <a:avLst/>
              <a:gdLst/>
              <a:ahLst/>
              <a:cxnLst/>
              <a:rect l="l" t="t" r="r" b="b"/>
              <a:pathLst>
                <a:path w="83700" h="31283" extrusionOk="0">
                  <a:moveTo>
                    <a:pt x="35628" y="9929"/>
                  </a:moveTo>
                  <a:lnTo>
                    <a:pt x="35628" y="9929"/>
                  </a:lnTo>
                  <a:cubicBezTo>
                    <a:pt x="35534" y="10031"/>
                    <a:pt x="35445" y="10094"/>
                    <a:pt x="35358" y="10094"/>
                  </a:cubicBezTo>
                  <a:cubicBezTo>
                    <a:pt x="35302" y="10094"/>
                    <a:pt x="35246" y="10067"/>
                    <a:pt x="35190" y="10006"/>
                  </a:cubicBezTo>
                  <a:cubicBezTo>
                    <a:pt x="35332" y="9968"/>
                    <a:pt x="35486" y="9955"/>
                    <a:pt x="35628" y="9929"/>
                  </a:cubicBezTo>
                  <a:close/>
                  <a:moveTo>
                    <a:pt x="36595" y="8580"/>
                  </a:moveTo>
                  <a:cubicBezTo>
                    <a:pt x="36735" y="8580"/>
                    <a:pt x="36837" y="8880"/>
                    <a:pt x="36879" y="9748"/>
                  </a:cubicBezTo>
                  <a:cubicBezTo>
                    <a:pt x="36905" y="10045"/>
                    <a:pt x="36905" y="10393"/>
                    <a:pt x="36905" y="10832"/>
                  </a:cubicBezTo>
                  <a:cubicBezTo>
                    <a:pt x="36673" y="10471"/>
                    <a:pt x="36389" y="10135"/>
                    <a:pt x="36054" y="9864"/>
                  </a:cubicBezTo>
                  <a:cubicBezTo>
                    <a:pt x="35912" y="9877"/>
                    <a:pt x="35770" y="9903"/>
                    <a:pt x="35628" y="9929"/>
                  </a:cubicBezTo>
                  <a:cubicBezTo>
                    <a:pt x="35706" y="9852"/>
                    <a:pt x="35757" y="9761"/>
                    <a:pt x="35809" y="9684"/>
                  </a:cubicBezTo>
                  <a:cubicBezTo>
                    <a:pt x="36101" y="9238"/>
                    <a:pt x="36389" y="8580"/>
                    <a:pt x="36595" y="8580"/>
                  </a:cubicBezTo>
                  <a:close/>
                  <a:moveTo>
                    <a:pt x="11936" y="197"/>
                  </a:moveTo>
                  <a:cubicBezTo>
                    <a:pt x="11753" y="197"/>
                    <a:pt x="11570" y="200"/>
                    <a:pt x="11386" y="206"/>
                  </a:cubicBezTo>
                  <a:cubicBezTo>
                    <a:pt x="11425" y="464"/>
                    <a:pt x="11438" y="722"/>
                    <a:pt x="11412" y="980"/>
                  </a:cubicBezTo>
                  <a:cubicBezTo>
                    <a:pt x="9407" y="2668"/>
                    <a:pt x="7383" y="3848"/>
                    <a:pt x="5303" y="3848"/>
                  </a:cubicBezTo>
                  <a:cubicBezTo>
                    <a:pt x="5015" y="3848"/>
                    <a:pt x="4726" y="3825"/>
                    <a:pt x="4436" y="3778"/>
                  </a:cubicBezTo>
                  <a:cubicBezTo>
                    <a:pt x="3727" y="4281"/>
                    <a:pt x="3044" y="4836"/>
                    <a:pt x="2399" y="5416"/>
                  </a:cubicBezTo>
                  <a:cubicBezTo>
                    <a:pt x="1161" y="6512"/>
                    <a:pt x="632" y="8343"/>
                    <a:pt x="503" y="10380"/>
                  </a:cubicBezTo>
                  <a:cubicBezTo>
                    <a:pt x="748" y="10703"/>
                    <a:pt x="955" y="11038"/>
                    <a:pt x="1135" y="11412"/>
                  </a:cubicBezTo>
                  <a:cubicBezTo>
                    <a:pt x="1264" y="11683"/>
                    <a:pt x="1380" y="11953"/>
                    <a:pt x="1496" y="12237"/>
                  </a:cubicBezTo>
                  <a:cubicBezTo>
                    <a:pt x="2244" y="14287"/>
                    <a:pt x="2566" y="17150"/>
                    <a:pt x="2566" y="20013"/>
                  </a:cubicBezTo>
                  <a:lnTo>
                    <a:pt x="1780" y="20013"/>
                  </a:lnTo>
                  <a:cubicBezTo>
                    <a:pt x="1922" y="20528"/>
                    <a:pt x="2051" y="20967"/>
                    <a:pt x="2154" y="21302"/>
                  </a:cubicBezTo>
                  <a:lnTo>
                    <a:pt x="2244" y="21599"/>
                  </a:lnTo>
                  <a:cubicBezTo>
                    <a:pt x="2038" y="21650"/>
                    <a:pt x="1844" y="21702"/>
                    <a:pt x="1638" y="21766"/>
                  </a:cubicBezTo>
                  <a:cubicBezTo>
                    <a:pt x="1625" y="21495"/>
                    <a:pt x="1483" y="20735"/>
                    <a:pt x="1122" y="19445"/>
                  </a:cubicBezTo>
                  <a:lnTo>
                    <a:pt x="1922" y="19445"/>
                  </a:lnTo>
                  <a:cubicBezTo>
                    <a:pt x="1922" y="16583"/>
                    <a:pt x="1599" y="13720"/>
                    <a:pt x="839" y="11670"/>
                  </a:cubicBezTo>
                  <a:cubicBezTo>
                    <a:pt x="490" y="12340"/>
                    <a:pt x="207" y="13037"/>
                    <a:pt x="0" y="13759"/>
                  </a:cubicBezTo>
                  <a:cubicBezTo>
                    <a:pt x="555" y="18426"/>
                    <a:pt x="1303" y="21263"/>
                    <a:pt x="1548" y="21805"/>
                  </a:cubicBezTo>
                  <a:cubicBezTo>
                    <a:pt x="1109" y="21960"/>
                    <a:pt x="697" y="22153"/>
                    <a:pt x="297" y="22385"/>
                  </a:cubicBezTo>
                  <a:cubicBezTo>
                    <a:pt x="2399" y="22914"/>
                    <a:pt x="4488" y="23417"/>
                    <a:pt x="6551" y="23894"/>
                  </a:cubicBezTo>
                  <a:cubicBezTo>
                    <a:pt x="6886" y="23533"/>
                    <a:pt x="7260" y="23185"/>
                    <a:pt x="7660" y="22888"/>
                  </a:cubicBezTo>
                  <a:cubicBezTo>
                    <a:pt x="6938" y="22334"/>
                    <a:pt x="6112" y="21921"/>
                    <a:pt x="5236" y="21676"/>
                  </a:cubicBezTo>
                  <a:cubicBezTo>
                    <a:pt x="5783" y="21521"/>
                    <a:pt x="6331" y="21446"/>
                    <a:pt x="6877" y="21446"/>
                  </a:cubicBezTo>
                  <a:cubicBezTo>
                    <a:pt x="8285" y="21446"/>
                    <a:pt x="9667" y="21949"/>
                    <a:pt x="10922" y="22888"/>
                  </a:cubicBezTo>
                  <a:cubicBezTo>
                    <a:pt x="11319" y="22605"/>
                    <a:pt x="11696" y="22438"/>
                    <a:pt x="12044" y="22438"/>
                  </a:cubicBezTo>
                  <a:cubicBezTo>
                    <a:pt x="12488" y="22438"/>
                    <a:pt x="12885" y="22709"/>
                    <a:pt x="13217" y="23352"/>
                  </a:cubicBezTo>
                  <a:cubicBezTo>
                    <a:pt x="13359" y="23636"/>
                    <a:pt x="13488" y="23894"/>
                    <a:pt x="13630" y="24152"/>
                  </a:cubicBezTo>
                  <a:cubicBezTo>
                    <a:pt x="12843" y="24139"/>
                    <a:pt x="12096" y="23855"/>
                    <a:pt x="11502" y="23352"/>
                  </a:cubicBezTo>
                  <a:cubicBezTo>
                    <a:pt x="11309" y="23185"/>
                    <a:pt x="11116" y="23030"/>
                    <a:pt x="10922" y="22888"/>
                  </a:cubicBezTo>
                  <a:cubicBezTo>
                    <a:pt x="10626" y="23107"/>
                    <a:pt x="10355" y="23352"/>
                    <a:pt x="10097" y="23623"/>
                  </a:cubicBezTo>
                  <a:cubicBezTo>
                    <a:pt x="10045" y="23533"/>
                    <a:pt x="10007" y="23442"/>
                    <a:pt x="9955" y="23352"/>
                  </a:cubicBezTo>
                  <a:cubicBezTo>
                    <a:pt x="9623" y="22709"/>
                    <a:pt x="9225" y="22438"/>
                    <a:pt x="8784" y="22438"/>
                  </a:cubicBezTo>
                  <a:cubicBezTo>
                    <a:pt x="8437" y="22438"/>
                    <a:pt x="8064" y="22605"/>
                    <a:pt x="7673" y="22888"/>
                  </a:cubicBezTo>
                  <a:cubicBezTo>
                    <a:pt x="7853" y="23030"/>
                    <a:pt x="8047" y="23185"/>
                    <a:pt x="8240" y="23352"/>
                  </a:cubicBezTo>
                  <a:cubicBezTo>
                    <a:pt x="8833" y="23855"/>
                    <a:pt x="9581" y="24139"/>
                    <a:pt x="10368" y="24152"/>
                  </a:cubicBezTo>
                  <a:cubicBezTo>
                    <a:pt x="10342" y="24113"/>
                    <a:pt x="10316" y="24061"/>
                    <a:pt x="10290" y="24010"/>
                  </a:cubicBezTo>
                  <a:lnTo>
                    <a:pt x="10290" y="24010"/>
                  </a:lnTo>
                  <a:cubicBezTo>
                    <a:pt x="11541" y="24294"/>
                    <a:pt x="12792" y="24577"/>
                    <a:pt x="14030" y="24848"/>
                  </a:cubicBezTo>
                  <a:cubicBezTo>
                    <a:pt x="16454" y="25377"/>
                    <a:pt x="18852" y="25854"/>
                    <a:pt x="21238" y="26305"/>
                  </a:cubicBezTo>
                  <a:cubicBezTo>
                    <a:pt x="23007" y="25251"/>
                    <a:pt x="24775" y="23908"/>
                    <a:pt x="26520" y="23908"/>
                  </a:cubicBezTo>
                  <a:cubicBezTo>
                    <a:pt x="27358" y="23908"/>
                    <a:pt x="28190" y="24217"/>
                    <a:pt x="29013" y="25016"/>
                  </a:cubicBezTo>
                  <a:cubicBezTo>
                    <a:pt x="29851" y="25789"/>
                    <a:pt x="30806" y="26950"/>
                    <a:pt x="31773" y="28097"/>
                  </a:cubicBezTo>
                  <a:cubicBezTo>
                    <a:pt x="34545" y="28523"/>
                    <a:pt x="37317" y="28884"/>
                    <a:pt x="40077" y="29219"/>
                  </a:cubicBezTo>
                  <a:cubicBezTo>
                    <a:pt x="40490" y="29068"/>
                    <a:pt x="40901" y="29001"/>
                    <a:pt x="41307" y="29001"/>
                  </a:cubicBezTo>
                  <a:cubicBezTo>
                    <a:pt x="42080" y="29001"/>
                    <a:pt x="42841" y="29243"/>
                    <a:pt x="43584" y="29606"/>
                  </a:cubicBezTo>
                  <a:cubicBezTo>
                    <a:pt x="54532" y="30767"/>
                    <a:pt x="65544" y="31282"/>
                    <a:pt x="77252" y="31282"/>
                  </a:cubicBezTo>
                  <a:cubicBezTo>
                    <a:pt x="77935" y="31282"/>
                    <a:pt x="81546" y="30315"/>
                    <a:pt x="82229" y="28639"/>
                  </a:cubicBezTo>
                  <a:lnTo>
                    <a:pt x="83428" y="27388"/>
                  </a:lnTo>
                  <a:lnTo>
                    <a:pt x="83428" y="23765"/>
                  </a:lnTo>
                  <a:cubicBezTo>
                    <a:pt x="83467" y="23326"/>
                    <a:pt x="83506" y="22875"/>
                    <a:pt x="83532" y="22424"/>
                  </a:cubicBezTo>
                  <a:cubicBezTo>
                    <a:pt x="83570" y="21831"/>
                    <a:pt x="83596" y="21237"/>
                    <a:pt x="83622" y="20657"/>
                  </a:cubicBezTo>
                  <a:cubicBezTo>
                    <a:pt x="83699" y="18826"/>
                    <a:pt x="83699" y="17047"/>
                    <a:pt x="83622" y="15409"/>
                  </a:cubicBezTo>
                  <a:cubicBezTo>
                    <a:pt x="83390" y="10638"/>
                    <a:pt x="82474" y="7079"/>
                    <a:pt x="80682" y="7079"/>
                  </a:cubicBezTo>
                  <a:cubicBezTo>
                    <a:pt x="75807" y="5300"/>
                    <a:pt x="71447" y="4785"/>
                    <a:pt x="67239" y="4785"/>
                  </a:cubicBezTo>
                  <a:cubicBezTo>
                    <a:pt x="65347" y="4785"/>
                    <a:pt x="63487" y="4889"/>
                    <a:pt x="61624" y="5029"/>
                  </a:cubicBezTo>
                  <a:cubicBezTo>
                    <a:pt x="59909" y="5823"/>
                    <a:pt x="58209" y="6318"/>
                    <a:pt x="56530" y="6318"/>
                  </a:cubicBezTo>
                  <a:cubicBezTo>
                    <a:pt x="55999" y="6318"/>
                    <a:pt x="55471" y="6269"/>
                    <a:pt x="54944" y="6164"/>
                  </a:cubicBezTo>
                  <a:cubicBezTo>
                    <a:pt x="56131" y="5932"/>
                    <a:pt x="57278" y="5545"/>
                    <a:pt x="58361" y="5029"/>
                  </a:cubicBezTo>
                  <a:lnTo>
                    <a:pt x="58361" y="5029"/>
                  </a:lnTo>
                  <a:cubicBezTo>
                    <a:pt x="55641" y="5235"/>
                    <a:pt x="52907" y="5519"/>
                    <a:pt x="50070" y="5661"/>
                  </a:cubicBezTo>
                  <a:cubicBezTo>
                    <a:pt x="50147" y="5700"/>
                    <a:pt x="50225" y="5712"/>
                    <a:pt x="50315" y="5751"/>
                  </a:cubicBezTo>
                  <a:cubicBezTo>
                    <a:pt x="49973" y="5758"/>
                    <a:pt x="49632" y="5761"/>
                    <a:pt x="49288" y="5761"/>
                  </a:cubicBezTo>
                  <a:cubicBezTo>
                    <a:pt x="48945" y="5761"/>
                    <a:pt x="48600" y="5758"/>
                    <a:pt x="48252" y="5751"/>
                  </a:cubicBezTo>
                  <a:cubicBezTo>
                    <a:pt x="47752" y="5888"/>
                    <a:pt x="47244" y="5942"/>
                    <a:pt x="46732" y="5942"/>
                  </a:cubicBezTo>
                  <a:cubicBezTo>
                    <a:pt x="46134" y="5942"/>
                    <a:pt x="45529" y="5868"/>
                    <a:pt x="44925" y="5764"/>
                  </a:cubicBezTo>
                  <a:lnTo>
                    <a:pt x="44990" y="5751"/>
                  </a:lnTo>
                  <a:lnTo>
                    <a:pt x="44783" y="5751"/>
                  </a:lnTo>
                  <a:cubicBezTo>
                    <a:pt x="44164" y="5635"/>
                    <a:pt x="43545" y="5493"/>
                    <a:pt x="42926" y="5351"/>
                  </a:cubicBezTo>
                  <a:cubicBezTo>
                    <a:pt x="42308" y="5287"/>
                    <a:pt x="41366" y="5158"/>
                    <a:pt x="40322" y="5016"/>
                  </a:cubicBezTo>
                  <a:cubicBezTo>
                    <a:pt x="40151" y="5043"/>
                    <a:pt x="39243" y="5226"/>
                    <a:pt x="38241" y="5226"/>
                  </a:cubicBezTo>
                  <a:cubicBezTo>
                    <a:pt x="37804" y="5226"/>
                    <a:pt x="37350" y="5191"/>
                    <a:pt x="36930" y="5093"/>
                  </a:cubicBezTo>
                  <a:cubicBezTo>
                    <a:pt x="36956" y="5055"/>
                    <a:pt x="37008" y="5029"/>
                    <a:pt x="37059" y="5016"/>
                  </a:cubicBezTo>
                  <a:lnTo>
                    <a:pt x="36376" y="4913"/>
                  </a:lnTo>
                  <a:cubicBezTo>
                    <a:pt x="36079" y="4797"/>
                    <a:pt x="35822" y="4616"/>
                    <a:pt x="35615" y="4371"/>
                  </a:cubicBezTo>
                  <a:cubicBezTo>
                    <a:pt x="35254" y="4333"/>
                    <a:pt x="35009" y="4307"/>
                    <a:pt x="34906" y="4307"/>
                  </a:cubicBezTo>
                  <a:cubicBezTo>
                    <a:pt x="31773" y="3856"/>
                    <a:pt x="28794" y="3005"/>
                    <a:pt x="25893" y="2192"/>
                  </a:cubicBezTo>
                  <a:cubicBezTo>
                    <a:pt x="25175" y="2360"/>
                    <a:pt x="24453" y="2483"/>
                    <a:pt x="23727" y="2483"/>
                  </a:cubicBezTo>
                  <a:cubicBezTo>
                    <a:pt x="23226" y="2483"/>
                    <a:pt x="22723" y="2425"/>
                    <a:pt x="22218" y="2282"/>
                  </a:cubicBezTo>
                  <a:lnTo>
                    <a:pt x="22643" y="2192"/>
                  </a:lnTo>
                  <a:cubicBezTo>
                    <a:pt x="22024" y="2025"/>
                    <a:pt x="21431" y="1857"/>
                    <a:pt x="20825" y="1702"/>
                  </a:cubicBezTo>
                  <a:lnTo>
                    <a:pt x="20774" y="1663"/>
                  </a:lnTo>
                  <a:cubicBezTo>
                    <a:pt x="18362" y="0"/>
                    <a:pt x="14700" y="606"/>
                    <a:pt x="14649" y="206"/>
                  </a:cubicBezTo>
                  <a:cubicBezTo>
                    <a:pt x="14275" y="206"/>
                    <a:pt x="13888" y="232"/>
                    <a:pt x="13514" y="271"/>
                  </a:cubicBezTo>
                  <a:cubicBezTo>
                    <a:pt x="12988" y="223"/>
                    <a:pt x="12462" y="197"/>
                    <a:pt x="11936" y="197"/>
                  </a:cubicBezTo>
                  <a:close/>
                </a:path>
              </a:pathLst>
            </a:custGeom>
            <a:solidFill>
              <a:srgbClr val="E95D6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8" name="Google Shape;717;p54">
              <a:extLst>
                <a:ext uri="{FF2B5EF4-FFF2-40B4-BE49-F238E27FC236}">
                  <a16:creationId xmlns:a16="http://schemas.microsoft.com/office/drawing/2014/main" id="{C3B047FD-DE24-C36F-5727-77E5BB4EFBCF}"/>
                </a:ext>
              </a:extLst>
            </p:cNvPr>
            <p:cNvSpPr/>
            <p:nvPr/>
          </p:nvSpPr>
          <p:spPr>
            <a:xfrm>
              <a:off x="3841013" y="2686266"/>
              <a:ext cx="1522500" cy="439200"/>
            </a:xfrm>
            <a:prstGeom prst="roundRect">
              <a:avLst>
                <a:gd name="adj" fmla="val 16667"/>
              </a:avLst>
            </a:prstGeom>
            <a:solidFill>
              <a:srgbClr val="E95D6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cxnSp>
          <p:nvCxnSpPr>
            <p:cNvPr id="19" name="Google Shape;718;p54">
              <a:extLst>
                <a:ext uri="{FF2B5EF4-FFF2-40B4-BE49-F238E27FC236}">
                  <a16:creationId xmlns:a16="http://schemas.microsoft.com/office/drawing/2014/main" id="{CD058402-652B-901D-81D7-EAEB407EA9EE}"/>
                </a:ext>
              </a:extLst>
            </p:cNvPr>
            <p:cNvCxnSpPr>
              <a:stCxn id="18" idx="3"/>
            </p:cNvCxnSpPr>
            <p:nvPr/>
          </p:nvCxnSpPr>
          <p:spPr>
            <a:xfrm>
              <a:off x="5363513" y="2905866"/>
              <a:ext cx="1017300" cy="5100"/>
            </a:xfrm>
            <a:prstGeom prst="straightConnector1">
              <a:avLst/>
            </a:prstGeom>
            <a:noFill/>
            <a:ln w="9525" cap="flat" cmpd="sng">
              <a:solidFill>
                <a:srgbClr val="E95D68"/>
              </a:solidFill>
              <a:prstDash val="solid"/>
              <a:round/>
              <a:headEnd type="none" w="med" len="med"/>
              <a:tailEnd type="none" w="med" len="med"/>
            </a:ln>
          </p:spPr>
        </p:cxnSp>
      </p:grpSp>
      <p:grpSp>
        <p:nvGrpSpPr>
          <p:cNvPr id="20" name="Google Shape;719;p54">
            <a:extLst>
              <a:ext uri="{FF2B5EF4-FFF2-40B4-BE49-F238E27FC236}">
                <a16:creationId xmlns:a16="http://schemas.microsoft.com/office/drawing/2014/main" id="{A5113ECE-7373-AAF3-8CB2-17F925CA9DCF}"/>
              </a:ext>
            </a:extLst>
          </p:cNvPr>
          <p:cNvGrpSpPr/>
          <p:nvPr/>
        </p:nvGrpSpPr>
        <p:grpSpPr>
          <a:xfrm>
            <a:off x="3793126" y="4327556"/>
            <a:ext cx="2470890" cy="637019"/>
            <a:chOff x="2763113" y="3118866"/>
            <a:chExt cx="2470890" cy="637019"/>
          </a:xfrm>
        </p:grpSpPr>
        <p:sp>
          <p:nvSpPr>
            <p:cNvPr id="21" name="Google Shape;720;p54">
              <a:extLst>
                <a:ext uri="{FF2B5EF4-FFF2-40B4-BE49-F238E27FC236}">
                  <a16:creationId xmlns:a16="http://schemas.microsoft.com/office/drawing/2014/main" id="{F3FB2079-289A-B40B-4875-DE643D9C8E33}"/>
                </a:ext>
              </a:extLst>
            </p:cNvPr>
            <p:cNvSpPr/>
            <p:nvPr/>
          </p:nvSpPr>
          <p:spPr>
            <a:xfrm rot="-303134">
              <a:off x="3991627" y="3171609"/>
              <a:ext cx="1221325" cy="531533"/>
            </a:xfrm>
            <a:custGeom>
              <a:avLst/>
              <a:gdLst/>
              <a:ahLst/>
              <a:cxnLst/>
              <a:rect l="l" t="t" r="r" b="b"/>
              <a:pathLst>
                <a:path w="83700" h="31283" extrusionOk="0">
                  <a:moveTo>
                    <a:pt x="35628" y="9929"/>
                  </a:moveTo>
                  <a:lnTo>
                    <a:pt x="35628" y="9929"/>
                  </a:lnTo>
                  <a:cubicBezTo>
                    <a:pt x="35534" y="10031"/>
                    <a:pt x="35445" y="10094"/>
                    <a:pt x="35358" y="10094"/>
                  </a:cubicBezTo>
                  <a:cubicBezTo>
                    <a:pt x="35302" y="10094"/>
                    <a:pt x="35246" y="10067"/>
                    <a:pt x="35190" y="10006"/>
                  </a:cubicBezTo>
                  <a:cubicBezTo>
                    <a:pt x="35332" y="9968"/>
                    <a:pt x="35486" y="9955"/>
                    <a:pt x="35628" y="9929"/>
                  </a:cubicBezTo>
                  <a:close/>
                  <a:moveTo>
                    <a:pt x="36595" y="8580"/>
                  </a:moveTo>
                  <a:cubicBezTo>
                    <a:pt x="36735" y="8580"/>
                    <a:pt x="36837" y="8880"/>
                    <a:pt x="36879" y="9748"/>
                  </a:cubicBezTo>
                  <a:cubicBezTo>
                    <a:pt x="36905" y="10045"/>
                    <a:pt x="36905" y="10393"/>
                    <a:pt x="36905" y="10832"/>
                  </a:cubicBezTo>
                  <a:cubicBezTo>
                    <a:pt x="36673" y="10471"/>
                    <a:pt x="36389" y="10135"/>
                    <a:pt x="36054" y="9864"/>
                  </a:cubicBezTo>
                  <a:cubicBezTo>
                    <a:pt x="35912" y="9877"/>
                    <a:pt x="35770" y="9903"/>
                    <a:pt x="35628" y="9929"/>
                  </a:cubicBezTo>
                  <a:cubicBezTo>
                    <a:pt x="35706" y="9852"/>
                    <a:pt x="35757" y="9761"/>
                    <a:pt x="35809" y="9684"/>
                  </a:cubicBezTo>
                  <a:cubicBezTo>
                    <a:pt x="36101" y="9238"/>
                    <a:pt x="36389" y="8580"/>
                    <a:pt x="36595" y="8580"/>
                  </a:cubicBezTo>
                  <a:close/>
                  <a:moveTo>
                    <a:pt x="11936" y="197"/>
                  </a:moveTo>
                  <a:cubicBezTo>
                    <a:pt x="11753" y="197"/>
                    <a:pt x="11570" y="200"/>
                    <a:pt x="11386" y="206"/>
                  </a:cubicBezTo>
                  <a:cubicBezTo>
                    <a:pt x="11425" y="464"/>
                    <a:pt x="11438" y="722"/>
                    <a:pt x="11412" y="980"/>
                  </a:cubicBezTo>
                  <a:cubicBezTo>
                    <a:pt x="9407" y="2668"/>
                    <a:pt x="7383" y="3848"/>
                    <a:pt x="5303" y="3848"/>
                  </a:cubicBezTo>
                  <a:cubicBezTo>
                    <a:pt x="5015" y="3848"/>
                    <a:pt x="4726" y="3825"/>
                    <a:pt x="4436" y="3778"/>
                  </a:cubicBezTo>
                  <a:cubicBezTo>
                    <a:pt x="3727" y="4281"/>
                    <a:pt x="3044" y="4836"/>
                    <a:pt x="2399" y="5416"/>
                  </a:cubicBezTo>
                  <a:cubicBezTo>
                    <a:pt x="1161" y="6512"/>
                    <a:pt x="632" y="8343"/>
                    <a:pt x="503" y="10380"/>
                  </a:cubicBezTo>
                  <a:cubicBezTo>
                    <a:pt x="748" y="10703"/>
                    <a:pt x="955" y="11038"/>
                    <a:pt x="1135" y="11412"/>
                  </a:cubicBezTo>
                  <a:cubicBezTo>
                    <a:pt x="1264" y="11683"/>
                    <a:pt x="1380" y="11953"/>
                    <a:pt x="1496" y="12237"/>
                  </a:cubicBezTo>
                  <a:cubicBezTo>
                    <a:pt x="2244" y="14287"/>
                    <a:pt x="2566" y="17150"/>
                    <a:pt x="2566" y="20013"/>
                  </a:cubicBezTo>
                  <a:lnTo>
                    <a:pt x="1780" y="20013"/>
                  </a:lnTo>
                  <a:cubicBezTo>
                    <a:pt x="1922" y="20528"/>
                    <a:pt x="2051" y="20967"/>
                    <a:pt x="2154" y="21302"/>
                  </a:cubicBezTo>
                  <a:lnTo>
                    <a:pt x="2244" y="21599"/>
                  </a:lnTo>
                  <a:cubicBezTo>
                    <a:pt x="2038" y="21650"/>
                    <a:pt x="1844" y="21702"/>
                    <a:pt x="1638" y="21766"/>
                  </a:cubicBezTo>
                  <a:cubicBezTo>
                    <a:pt x="1625" y="21495"/>
                    <a:pt x="1483" y="20735"/>
                    <a:pt x="1122" y="19445"/>
                  </a:cubicBezTo>
                  <a:lnTo>
                    <a:pt x="1922" y="19445"/>
                  </a:lnTo>
                  <a:cubicBezTo>
                    <a:pt x="1922" y="16583"/>
                    <a:pt x="1599" y="13720"/>
                    <a:pt x="839" y="11670"/>
                  </a:cubicBezTo>
                  <a:cubicBezTo>
                    <a:pt x="490" y="12340"/>
                    <a:pt x="207" y="13037"/>
                    <a:pt x="0" y="13759"/>
                  </a:cubicBezTo>
                  <a:cubicBezTo>
                    <a:pt x="555" y="18426"/>
                    <a:pt x="1303" y="21263"/>
                    <a:pt x="1548" y="21805"/>
                  </a:cubicBezTo>
                  <a:cubicBezTo>
                    <a:pt x="1109" y="21960"/>
                    <a:pt x="697" y="22153"/>
                    <a:pt x="297" y="22385"/>
                  </a:cubicBezTo>
                  <a:cubicBezTo>
                    <a:pt x="2399" y="22914"/>
                    <a:pt x="4488" y="23417"/>
                    <a:pt x="6551" y="23894"/>
                  </a:cubicBezTo>
                  <a:cubicBezTo>
                    <a:pt x="6886" y="23533"/>
                    <a:pt x="7260" y="23185"/>
                    <a:pt x="7660" y="22888"/>
                  </a:cubicBezTo>
                  <a:cubicBezTo>
                    <a:pt x="6938" y="22334"/>
                    <a:pt x="6112" y="21921"/>
                    <a:pt x="5236" y="21676"/>
                  </a:cubicBezTo>
                  <a:cubicBezTo>
                    <a:pt x="5783" y="21521"/>
                    <a:pt x="6331" y="21446"/>
                    <a:pt x="6877" y="21446"/>
                  </a:cubicBezTo>
                  <a:cubicBezTo>
                    <a:pt x="8285" y="21446"/>
                    <a:pt x="9667" y="21949"/>
                    <a:pt x="10922" y="22888"/>
                  </a:cubicBezTo>
                  <a:cubicBezTo>
                    <a:pt x="11319" y="22605"/>
                    <a:pt x="11696" y="22438"/>
                    <a:pt x="12044" y="22438"/>
                  </a:cubicBezTo>
                  <a:cubicBezTo>
                    <a:pt x="12488" y="22438"/>
                    <a:pt x="12885" y="22709"/>
                    <a:pt x="13217" y="23352"/>
                  </a:cubicBezTo>
                  <a:cubicBezTo>
                    <a:pt x="13359" y="23636"/>
                    <a:pt x="13488" y="23894"/>
                    <a:pt x="13630" y="24152"/>
                  </a:cubicBezTo>
                  <a:cubicBezTo>
                    <a:pt x="12843" y="24139"/>
                    <a:pt x="12096" y="23855"/>
                    <a:pt x="11502" y="23352"/>
                  </a:cubicBezTo>
                  <a:cubicBezTo>
                    <a:pt x="11309" y="23185"/>
                    <a:pt x="11116" y="23030"/>
                    <a:pt x="10922" y="22888"/>
                  </a:cubicBezTo>
                  <a:cubicBezTo>
                    <a:pt x="10626" y="23107"/>
                    <a:pt x="10355" y="23352"/>
                    <a:pt x="10097" y="23623"/>
                  </a:cubicBezTo>
                  <a:cubicBezTo>
                    <a:pt x="10045" y="23533"/>
                    <a:pt x="10007" y="23442"/>
                    <a:pt x="9955" y="23352"/>
                  </a:cubicBezTo>
                  <a:cubicBezTo>
                    <a:pt x="9623" y="22709"/>
                    <a:pt x="9225" y="22438"/>
                    <a:pt x="8784" y="22438"/>
                  </a:cubicBezTo>
                  <a:cubicBezTo>
                    <a:pt x="8437" y="22438"/>
                    <a:pt x="8064" y="22605"/>
                    <a:pt x="7673" y="22888"/>
                  </a:cubicBezTo>
                  <a:cubicBezTo>
                    <a:pt x="7853" y="23030"/>
                    <a:pt x="8047" y="23185"/>
                    <a:pt x="8240" y="23352"/>
                  </a:cubicBezTo>
                  <a:cubicBezTo>
                    <a:pt x="8833" y="23855"/>
                    <a:pt x="9581" y="24139"/>
                    <a:pt x="10368" y="24152"/>
                  </a:cubicBezTo>
                  <a:cubicBezTo>
                    <a:pt x="10342" y="24113"/>
                    <a:pt x="10316" y="24061"/>
                    <a:pt x="10290" y="24010"/>
                  </a:cubicBezTo>
                  <a:lnTo>
                    <a:pt x="10290" y="24010"/>
                  </a:lnTo>
                  <a:cubicBezTo>
                    <a:pt x="11541" y="24294"/>
                    <a:pt x="12792" y="24577"/>
                    <a:pt x="14030" y="24848"/>
                  </a:cubicBezTo>
                  <a:cubicBezTo>
                    <a:pt x="16454" y="25377"/>
                    <a:pt x="18852" y="25854"/>
                    <a:pt x="21238" y="26305"/>
                  </a:cubicBezTo>
                  <a:cubicBezTo>
                    <a:pt x="23007" y="25251"/>
                    <a:pt x="24775" y="23908"/>
                    <a:pt x="26520" y="23908"/>
                  </a:cubicBezTo>
                  <a:cubicBezTo>
                    <a:pt x="27358" y="23908"/>
                    <a:pt x="28190" y="24217"/>
                    <a:pt x="29013" y="25016"/>
                  </a:cubicBezTo>
                  <a:cubicBezTo>
                    <a:pt x="29851" y="25789"/>
                    <a:pt x="30806" y="26950"/>
                    <a:pt x="31773" y="28097"/>
                  </a:cubicBezTo>
                  <a:cubicBezTo>
                    <a:pt x="34545" y="28523"/>
                    <a:pt x="37317" y="28884"/>
                    <a:pt x="40077" y="29219"/>
                  </a:cubicBezTo>
                  <a:cubicBezTo>
                    <a:pt x="40490" y="29068"/>
                    <a:pt x="40901" y="29001"/>
                    <a:pt x="41307" y="29001"/>
                  </a:cubicBezTo>
                  <a:cubicBezTo>
                    <a:pt x="42080" y="29001"/>
                    <a:pt x="42841" y="29243"/>
                    <a:pt x="43584" y="29606"/>
                  </a:cubicBezTo>
                  <a:cubicBezTo>
                    <a:pt x="54532" y="30767"/>
                    <a:pt x="65544" y="31282"/>
                    <a:pt x="77252" y="31282"/>
                  </a:cubicBezTo>
                  <a:cubicBezTo>
                    <a:pt x="77935" y="31282"/>
                    <a:pt x="81546" y="30315"/>
                    <a:pt x="82229" y="28639"/>
                  </a:cubicBezTo>
                  <a:lnTo>
                    <a:pt x="83428" y="27388"/>
                  </a:lnTo>
                  <a:lnTo>
                    <a:pt x="83428" y="23765"/>
                  </a:lnTo>
                  <a:cubicBezTo>
                    <a:pt x="83467" y="23326"/>
                    <a:pt x="83506" y="22875"/>
                    <a:pt x="83532" y="22424"/>
                  </a:cubicBezTo>
                  <a:cubicBezTo>
                    <a:pt x="83570" y="21831"/>
                    <a:pt x="83596" y="21237"/>
                    <a:pt x="83622" y="20657"/>
                  </a:cubicBezTo>
                  <a:cubicBezTo>
                    <a:pt x="83699" y="18826"/>
                    <a:pt x="83699" y="17047"/>
                    <a:pt x="83622" y="15409"/>
                  </a:cubicBezTo>
                  <a:cubicBezTo>
                    <a:pt x="83390" y="10638"/>
                    <a:pt x="82474" y="7079"/>
                    <a:pt x="80682" y="7079"/>
                  </a:cubicBezTo>
                  <a:cubicBezTo>
                    <a:pt x="75807" y="5300"/>
                    <a:pt x="71447" y="4785"/>
                    <a:pt x="67239" y="4785"/>
                  </a:cubicBezTo>
                  <a:cubicBezTo>
                    <a:pt x="65347" y="4785"/>
                    <a:pt x="63487" y="4889"/>
                    <a:pt x="61624" y="5029"/>
                  </a:cubicBezTo>
                  <a:cubicBezTo>
                    <a:pt x="59909" y="5823"/>
                    <a:pt x="58209" y="6318"/>
                    <a:pt x="56530" y="6318"/>
                  </a:cubicBezTo>
                  <a:cubicBezTo>
                    <a:pt x="55999" y="6318"/>
                    <a:pt x="55471" y="6269"/>
                    <a:pt x="54944" y="6164"/>
                  </a:cubicBezTo>
                  <a:cubicBezTo>
                    <a:pt x="56131" y="5932"/>
                    <a:pt x="57278" y="5545"/>
                    <a:pt x="58361" y="5029"/>
                  </a:cubicBezTo>
                  <a:lnTo>
                    <a:pt x="58361" y="5029"/>
                  </a:lnTo>
                  <a:cubicBezTo>
                    <a:pt x="55641" y="5235"/>
                    <a:pt x="52907" y="5519"/>
                    <a:pt x="50070" y="5661"/>
                  </a:cubicBezTo>
                  <a:cubicBezTo>
                    <a:pt x="50147" y="5700"/>
                    <a:pt x="50225" y="5712"/>
                    <a:pt x="50315" y="5751"/>
                  </a:cubicBezTo>
                  <a:cubicBezTo>
                    <a:pt x="49973" y="5758"/>
                    <a:pt x="49632" y="5761"/>
                    <a:pt x="49288" y="5761"/>
                  </a:cubicBezTo>
                  <a:cubicBezTo>
                    <a:pt x="48945" y="5761"/>
                    <a:pt x="48600" y="5758"/>
                    <a:pt x="48252" y="5751"/>
                  </a:cubicBezTo>
                  <a:cubicBezTo>
                    <a:pt x="47752" y="5888"/>
                    <a:pt x="47244" y="5942"/>
                    <a:pt x="46732" y="5942"/>
                  </a:cubicBezTo>
                  <a:cubicBezTo>
                    <a:pt x="46134" y="5942"/>
                    <a:pt x="45529" y="5868"/>
                    <a:pt x="44925" y="5764"/>
                  </a:cubicBezTo>
                  <a:lnTo>
                    <a:pt x="44990" y="5751"/>
                  </a:lnTo>
                  <a:lnTo>
                    <a:pt x="44783" y="5751"/>
                  </a:lnTo>
                  <a:cubicBezTo>
                    <a:pt x="44164" y="5635"/>
                    <a:pt x="43545" y="5493"/>
                    <a:pt x="42926" y="5351"/>
                  </a:cubicBezTo>
                  <a:cubicBezTo>
                    <a:pt x="42308" y="5287"/>
                    <a:pt x="41366" y="5158"/>
                    <a:pt x="40322" y="5016"/>
                  </a:cubicBezTo>
                  <a:cubicBezTo>
                    <a:pt x="40151" y="5043"/>
                    <a:pt x="39243" y="5226"/>
                    <a:pt x="38241" y="5226"/>
                  </a:cubicBezTo>
                  <a:cubicBezTo>
                    <a:pt x="37804" y="5226"/>
                    <a:pt x="37350" y="5191"/>
                    <a:pt x="36930" y="5093"/>
                  </a:cubicBezTo>
                  <a:cubicBezTo>
                    <a:pt x="36956" y="5055"/>
                    <a:pt x="37008" y="5029"/>
                    <a:pt x="37059" y="5016"/>
                  </a:cubicBezTo>
                  <a:lnTo>
                    <a:pt x="36376" y="4913"/>
                  </a:lnTo>
                  <a:cubicBezTo>
                    <a:pt x="36079" y="4797"/>
                    <a:pt x="35822" y="4616"/>
                    <a:pt x="35615" y="4371"/>
                  </a:cubicBezTo>
                  <a:cubicBezTo>
                    <a:pt x="35254" y="4333"/>
                    <a:pt x="35009" y="4307"/>
                    <a:pt x="34906" y="4307"/>
                  </a:cubicBezTo>
                  <a:cubicBezTo>
                    <a:pt x="31773" y="3856"/>
                    <a:pt x="28794" y="3005"/>
                    <a:pt x="25893" y="2192"/>
                  </a:cubicBezTo>
                  <a:cubicBezTo>
                    <a:pt x="25175" y="2360"/>
                    <a:pt x="24453" y="2483"/>
                    <a:pt x="23727" y="2483"/>
                  </a:cubicBezTo>
                  <a:cubicBezTo>
                    <a:pt x="23226" y="2483"/>
                    <a:pt x="22723" y="2425"/>
                    <a:pt x="22218" y="2282"/>
                  </a:cubicBezTo>
                  <a:lnTo>
                    <a:pt x="22643" y="2192"/>
                  </a:lnTo>
                  <a:cubicBezTo>
                    <a:pt x="22024" y="2025"/>
                    <a:pt x="21431" y="1857"/>
                    <a:pt x="20825" y="1702"/>
                  </a:cubicBezTo>
                  <a:lnTo>
                    <a:pt x="20774" y="1663"/>
                  </a:lnTo>
                  <a:cubicBezTo>
                    <a:pt x="18362" y="0"/>
                    <a:pt x="14700" y="606"/>
                    <a:pt x="14649" y="206"/>
                  </a:cubicBezTo>
                  <a:cubicBezTo>
                    <a:pt x="14275" y="206"/>
                    <a:pt x="13888" y="232"/>
                    <a:pt x="13514" y="271"/>
                  </a:cubicBezTo>
                  <a:cubicBezTo>
                    <a:pt x="12988" y="223"/>
                    <a:pt x="12462" y="197"/>
                    <a:pt x="11936" y="197"/>
                  </a:cubicBezTo>
                  <a:close/>
                </a:path>
              </a:pathLst>
            </a:custGeom>
            <a:solidFill>
              <a:srgbClr val="89C75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2" name="Google Shape;721;p54">
              <a:extLst>
                <a:ext uri="{FF2B5EF4-FFF2-40B4-BE49-F238E27FC236}">
                  <a16:creationId xmlns:a16="http://schemas.microsoft.com/office/drawing/2014/main" id="{10AC5547-0A2E-E0FD-1DD2-CC2A1D223B62}"/>
                </a:ext>
              </a:extLst>
            </p:cNvPr>
            <p:cNvSpPr/>
            <p:nvPr/>
          </p:nvSpPr>
          <p:spPr>
            <a:xfrm>
              <a:off x="4201013" y="3217786"/>
              <a:ext cx="802500" cy="439200"/>
            </a:xfrm>
            <a:prstGeom prst="roundRect">
              <a:avLst>
                <a:gd name="adj" fmla="val 16667"/>
              </a:avLst>
            </a:prstGeom>
            <a:solidFill>
              <a:srgbClr val="89C75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cxnSp>
          <p:nvCxnSpPr>
            <p:cNvPr id="23" name="Google Shape;722;p54">
              <a:extLst>
                <a:ext uri="{FF2B5EF4-FFF2-40B4-BE49-F238E27FC236}">
                  <a16:creationId xmlns:a16="http://schemas.microsoft.com/office/drawing/2014/main" id="{D6F151F8-43D6-AE18-5416-D4430E3FBB78}"/>
                </a:ext>
              </a:extLst>
            </p:cNvPr>
            <p:cNvCxnSpPr>
              <a:stCxn id="22" idx="1"/>
            </p:cNvCxnSpPr>
            <p:nvPr/>
          </p:nvCxnSpPr>
          <p:spPr>
            <a:xfrm flipH="1">
              <a:off x="2763113" y="3437386"/>
              <a:ext cx="1437900" cy="5100"/>
            </a:xfrm>
            <a:prstGeom prst="straightConnector1">
              <a:avLst/>
            </a:prstGeom>
            <a:noFill/>
            <a:ln w="9525" cap="flat" cmpd="sng">
              <a:solidFill>
                <a:srgbClr val="89C75F"/>
              </a:solidFill>
              <a:prstDash val="solid"/>
              <a:round/>
              <a:headEnd type="none" w="med" len="med"/>
              <a:tailEnd type="none" w="med" len="med"/>
            </a:ln>
          </p:spPr>
        </p:cxnSp>
      </p:grpSp>
      <p:sp>
        <p:nvSpPr>
          <p:cNvPr id="24" name="Google Shape;723;p54">
            <a:extLst>
              <a:ext uri="{FF2B5EF4-FFF2-40B4-BE49-F238E27FC236}">
                <a16:creationId xmlns:a16="http://schemas.microsoft.com/office/drawing/2014/main" id="{7DA834B8-1667-6E2D-8FEE-8CF6BA27B8DC}"/>
              </a:ext>
            </a:extLst>
          </p:cNvPr>
          <p:cNvSpPr/>
          <p:nvPr/>
        </p:nvSpPr>
        <p:spPr>
          <a:xfrm>
            <a:off x="5354289" y="4987040"/>
            <a:ext cx="679250" cy="722475"/>
          </a:xfrm>
          <a:custGeom>
            <a:avLst/>
            <a:gdLst/>
            <a:ahLst/>
            <a:cxnLst/>
            <a:rect l="l" t="t" r="r" b="b"/>
            <a:pathLst>
              <a:path w="27170" h="28899" extrusionOk="0">
                <a:moveTo>
                  <a:pt x="13630" y="1"/>
                </a:moveTo>
                <a:cubicBezTo>
                  <a:pt x="13385" y="1"/>
                  <a:pt x="13153" y="27"/>
                  <a:pt x="12908" y="78"/>
                </a:cubicBezTo>
                <a:cubicBezTo>
                  <a:pt x="12689" y="143"/>
                  <a:pt x="12470" y="220"/>
                  <a:pt x="12251" y="284"/>
                </a:cubicBezTo>
                <a:cubicBezTo>
                  <a:pt x="12032" y="362"/>
                  <a:pt x="11825" y="426"/>
                  <a:pt x="11606" y="478"/>
                </a:cubicBezTo>
                <a:cubicBezTo>
                  <a:pt x="11387" y="542"/>
                  <a:pt x="11168" y="581"/>
                  <a:pt x="10936" y="594"/>
                </a:cubicBezTo>
                <a:cubicBezTo>
                  <a:pt x="10755" y="710"/>
                  <a:pt x="10562" y="800"/>
                  <a:pt x="10368" y="878"/>
                </a:cubicBezTo>
                <a:cubicBezTo>
                  <a:pt x="10175" y="955"/>
                  <a:pt x="9968" y="1032"/>
                  <a:pt x="9749" y="1110"/>
                </a:cubicBezTo>
                <a:cubicBezTo>
                  <a:pt x="9530" y="1174"/>
                  <a:pt x="9298" y="1239"/>
                  <a:pt x="9066" y="1303"/>
                </a:cubicBezTo>
                <a:cubicBezTo>
                  <a:pt x="8834" y="1368"/>
                  <a:pt x="8602" y="1458"/>
                  <a:pt x="8370" y="1535"/>
                </a:cubicBezTo>
                <a:cubicBezTo>
                  <a:pt x="8357" y="1742"/>
                  <a:pt x="8331" y="1909"/>
                  <a:pt x="8331" y="2103"/>
                </a:cubicBezTo>
                <a:cubicBezTo>
                  <a:pt x="8176" y="2180"/>
                  <a:pt x="8008" y="2244"/>
                  <a:pt x="7854" y="2335"/>
                </a:cubicBezTo>
                <a:cubicBezTo>
                  <a:pt x="7660" y="2167"/>
                  <a:pt x="7441" y="2232"/>
                  <a:pt x="7441" y="2090"/>
                </a:cubicBezTo>
                <a:cubicBezTo>
                  <a:pt x="7170" y="2257"/>
                  <a:pt x="6900" y="2399"/>
                  <a:pt x="6603" y="2580"/>
                </a:cubicBezTo>
                <a:cubicBezTo>
                  <a:pt x="6203" y="2722"/>
                  <a:pt x="5546" y="2838"/>
                  <a:pt x="5391" y="3224"/>
                </a:cubicBezTo>
                <a:cubicBezTo>
                  <a:pt x="5404" y="3676"/>
                  <a:pt x="4553" y="3921"/>
                  <a:pt x="4643" y="4411"/>
                </a:cubicBezTo>
                <a:lnTo>
                  <a:pt x="4450" y="4617"/>
                </a:lnTo>
                <a:cubicBezTo>
                  <a:pt x="4089" y="4643"/>
                  <a:pt x="3805" y="4952"/>
                  <a:pt x="3521" y="5262"/>
                </a:cubicBezTo>
                <a:cubicBezTo>
                  <a:pt x="3237" y="5558"/>
                  <a:pt x="3005" y="5907"/>
                  <a:pt x="2657" y="5932"/>
                </a:cubicBezTo>
                <a:cubicBezTo>
                  <a:pt x="2454" y="6059"/>
                  <a:pt x="1739" y="6823"/>
                  <a:pt x="2220" y="6823"/>
                </a:cubicBezTo>
                <a:cubicBezTo>
                  <a:pt x="2228" y="6823"/>
                  <a:pt x="2236" y="6822"/>
                  <a:pt x="2245" y="6822"/>
                </a:cubicBezTo>
                <a:lnTo>
                  <a:pt x="2245" y="6822"/>
                </a:lnTo>
                <a:cubicBezTo>
                  <a:pt x="2129" y="7067"/>
                  <a:pt x="2012" y="7286"/>
                  <a:pt x="1922" y="7493"/>
                </a:cubicBezTo>
                <a:cubicBezTo>
                  <a:pt x="1832" y="7712"/>
                  <a:pt x="1716" y="7905"/>
                  <a:pt x="1613" y="8111"/>
                </a:cubicBezTo>
                <a:cubicBezTo>
                  <a:pt x="1510" y="8318"/>
                  <a:pt x="1406" y="8511"/>
                  <a:pt x="1290" y="8730"/>
                </a:cubicBezTo>
                <a:cubicBezTo>
                  <a:pt x="1187" y="8950"/>
                  <a:pt x="1110" y="9195"/>
                  <a:pt x="1007" y="9465"/>
                </a:cubicBezTo>
                <a:cubicBezTo>
                  <a:pt x="1110" y="9569"/>
                  <a:pt x="1071" y="9749"/>
                  <a:pt x="994" y="9943"/>
                </a:cubicBezTo>
                <a:cubicBezTo>
                  <a:pt x="916" y="10149"/>
                  <a:pt x="813" y="10368"/>
                  <a:pt x="736" y="10549"/>
                </a:cubicBezTo>
                <a:cubicBezTo>
                  <a:pt x="697" y="10755"/>
                  <a:pt x="659" y="10987"/>
                  <a:pt x="607" y="11219"/>
                </a:cubicBezTo>
                <a:cubicBezTo>
                  <a:pt x="568" y="11464"/>
                  <a:pt x="542" y="11709"/>
                  <a:pt x="491" y="11967"/>
                </a:cubicBezTo>
                <a:cubicBezTo>
                  <a:pt x="439" y="12225"/>
                  <a:pt x="388" y="12483"/>
                  <a:pt x="336" y="12741"/>
                </a:cubicBezTo>
                <a:cubicBezTo>
                  <a:pt x="285" y="12999"/>
                  <a:pt x="207" y="13256"/>
                  <a:pt x="130" y="13514"/>
                </a:cubicBezTo>
                <a:cubicBezTo>
                  <a:pt x="414" y="13979"/>
                  <a:pt x="426" y="14133"/>
                  <a:pt x="1" y="14198"/>
                </a:cubicBezTo>
                <a:cubicBezTo>
                  <a:pt x="207" y="14842"/>
                  <a:pt x="285" y="14920"/>
                  <a:pt x="194" y="15449"/>
                </a:cubicBezTo>
                <a:cubicBezTo>
                  <a:pt x="336" y="15810"/>
                  <a:pt x="426" y="16467"/>
                  <a:pt x="362" y="16828"/>
                </a:cubicBezTo>
                <a:cubicBezTo>
                  <a:pt x="813" y="16828"/>
                  <a:pt x="594" y="17628"/>
                  <a:pt x="710" y="18053"/>
                </a:cubicBezTo>
                <a:cubicBezTo>
                  <a:pt x="633" y="18247"/>
                  <a:pt x="568" y="18479"/>
                  <a:pt x="517" y="18672"/>
                </a:cubicBezTo>
                <a:cubicBezTo>
                  <a:pt x="646" y="19188"/>
                  <a:pt x="994" y="18646"/>
                  <a:pt x="1071" y="19252"/>
                </a:cubicBezTo>
                <a:cubicBezTo>
                  <a:pt x="1161" y="19459"/>
                  <a:pt x="1265" y="19678"/>
                  <a:pt x="1368" y="19884"/>
                </a:cubicBezTo>
                <a:cubicBezTo>
                  <a:pt x="1561" y="20052"/>
                  <a:pt x="1651" y="20323"/>
                  <a:pt x="1742" y="21071"/>
                </a:cubicBezTo>
                <a:lnTo>
                  <a:pt x="2025" y="21561"/>
                </a:lnTo>
                <a:cubicBezTo>
                  <a:pt x="2180" y="21999"/>
                  <a:pt x="2386" y="22424"/>
                  <a:pt x="2619" y="22837"/>
                </a:cubicBezTo>
                <a:cubicBezTo>
                  <a:pt x="2722" y="22914"/>
                  <a:pt x="2786" y="22979"/>
                  <a:pt x="2864" y="23031"/>
                </a:cubicBezTo>
                <a:cubicBezTo>
                  <a:pt x="3186" y="23533"/>
                  <a:pt x="3547" y="23998"/>
                  <a:pt x="3921" y="24449"/>
                </a:cubicBezTo>
                <a:cubicBezTo>
                  <a:pt x="4114" y="24681"/>
                  <a:pt x="4321" y="24887"/>
                  <a:pt x="4527" y="25107"/>
                </a:cubicBezTo>
                <a:cubicBezTo>
                  <a:pt x="4720" y="25326"/>
                  <a:pt x="4927" y="25558"/>
                  <a:pt x="5159" y="25751"/>
                </a:cubicBezTo>
                <a:lnTo>
                  <a:pt x="5842" y="26293"/>
                </a:lnTo>
                <a:cubicBezTo>
                  <a:pt x="6165" y="26512"/>
                  <a:pt x="6487" y="26822"/>
                  <a:pt x="6835" y="26860"/>
                </a:cubicBezTo>
                <a:cubicBezTo>
                  <a:pt x="7145" y="27015"/>
                  <a:pt x="7467" y="27131"/>
                  <a:pt x="7802" y="27234"/>
                </a:cubicBezTo>
                <a:cubicBezTo>
                  <a:pt x="8008" y="27415"/>
                  <a:pt x="8241" y="27569"/>
                  <a:pt x="8498" y="27685"/>
                </a:cubicBezTo>
                <a:cubicBezTo>
                  <a:pt x="8808" y="27750"/>
                  <a:pt x="9130" y="27763"/>
                  <a:pt x="9401" y="27802"/>
                </a:cubicBezTo>
                <a:lnTo>
                  <a:pt x="10123" y="28111"/>
                </a:lnTo>
                <a:cubicBezTo>
                  <a:pt x="10355" y="28201"/>
                  <a:pt x="10600" y="28279"/>
                  <a:pt x="10858" y="28369"/>
                </a:cubicBezTo>
                <a:cubicBezTo>
                  <a:pt x="11542" y="28601"/>
                  <a:pt x="12238" y="28769"/>
                  <a:pt x="12947" y="28885"/>
                </a:cubicBezTo>
                <a:cubicBezTo>
                  <a:pt x="13024" y="28807"/>
                  <a:pt x="13063" y="28743"/>
                  <a:pt x="13128" y="28665"/>
                </a:cubicBezTo>
                <a:cubicBezTo>
                  <a:pt x="13340" y="28809"/>
                  <a:pt x="13679" y="28898"/>
                  <a:pt x="13997" y="28898"/>
                </a:cubicBezTo>
                <a:cubicBezTo>
                  <a:pt x="14278" y="28898"/>
                  <a:pt x="14543" y="28829"/>
                  <a:pt x="14688" y="28665"/>
                </a:cubicBezTo>
                <a:cubicBezTo>
                  <a:pt x="14920" y="28640"/>
                  <a:pt x="15152" y="28601"/>
                  <a:pt x="15397" y="28562"/>
                </a:cubicBezTo>
                <a:lnTo>
                  <a:pt x="15874" y="28537"/>
                </a:lnTo>
                <a:cubicBezTo>
                  <a:pt x="16042" y="28524"/>
                  <a:pt x="16197" y="28511"/>
                  <a:pt x="16364" y="28485"/>
                </a:cubicBezTo>
                <a:cubicBezTo>
                  <a:pt x="16687" y="28446"/>
                  <a:pt x="17009" y="28408"/>
                  <a:pt x="17344" y="28356"/>
                </a:cubicBezTo>
                <a:cubicBezTo>
                  <a:pt x="17757" y="28266"/>
                  <a:pt x="18169" y="28175"/>
                  <a:pt x="18569" y="28072"/>
                </a:cubicBezTo>
                <a:cubicBezTo>
                  <a:pt x="18982" y="27969"/>
                  <a:pt x="19381" y="27827"/>
                  <a:pt x="19781" y="27685"/>
                </a:cubicBezTo>
                <a:cubicBezTo>
                  <a:pt x="20091" y="27608"/>
                  <a:pt x="20400" y="27466"/>
                  <a:pt x="20658" y="27286"/>
                </a:cubicBezTo>
                <a:cubicBezTo>
                  <a:pt x="20993" y="27079"/>
                  <a:pt x="21303" y="26847"/>
                  <a:pt x="21599" y="26589"/>
                </a:cubicBezTo>
                <a:cubicBezTo>
                  <a:pt x="21793" y="26448"/>
                  <a:pt x="21986" y="26319"/>
                  <a:pt x="22167" y="26164"/>
                </a:cubicBezTo>
                <a:cubicBezTo>
                  <a:pt x="22412" y="26022"/>
                  <a:pt x="22644" y="25880"/>
                  <a:pt x="22863" y="25713"/>
                </a:cubicBezTo>
                <a:lnTo>
                  <a:pt x="23379" y="25236"/>
                </a:lnTo>
                <a:cubicBezTo>
                  <a:pt x="23546" y="25081"/>
                  <a:pt x="23714" y="24900"/>
                  <a:pt x="23856" y="24733"/>
                </a:cubicBezTo>
                <a:cubicBezTo>
                  <a:pt x="24165" y="24462"/>
                  <a:pt x="24488" y="24191"/>
                  <a:pt x="24655" y="23778"/>
                </a:cubicBezTo>
                <a:cubicBezTo>
                  <a:pt x="24810" y="23572"/>
                  <a:pt x="24965" y="23379"/>
                  <a:pt x="25120" y="23172"/>
                </a:cubicBezTo>
                <a:cubicBezTo>
                  <a:pt x="25261" y="22979"/>
                  <a:pt x="25390" y="22760"/>
                  <a:pt x="25519" y="22528"/>
                </a:cubicBezTo>
                <a:cubicBezTo>
                  <a:pt x="25661" y="22308"/>
                  <a:pt x="25829" y="22141"/>
                  <a:pt x="25971" y="21947"/>
                </a:cubicBezTo>
                <a:lnTo>
                  <a:pt x="26383" y="21316"/>
                </a:lnTo>
                <a:cubicBezTo>
                  <a:pt x="26473" y="21161"/>
                  <a:pt x="26615" y="20967"/>
                  <a:pt x="26718" y="20800"/>
                </a:cubicBezTo>
                <a:cubicBezTo>
                  <a:pt x="26822" y="20619"/>
                  <a:pt x="26886" y="20452"/>
                  <a:pt x="26847" y="20348"/>
                </a:cubicBezTo>
                <a:cubicBezTo>
                  <a:pt x="26938" y="20039"/>
                  <a:pt x="27054" y="19730"/>
                  <a:pt x="27131" y="19420"/>
                </a:cubicBezTo>
                <a:cubicBezTo>
                  <a:pt x="27144" y="19252"/>
                  <a:pt x="27170" y="19046"/>
                  <a:pt x="27170" y="18866"/>
                </a:cubicBezTo>
                <a:cubicBezTo>
                  <a:pt x="27015" y="18621"/>
                  <a:pt x="26899" y="18376"/>
                  <a:pt x="26744" y="18143"/>
                </a:cubicBezTo>
                <a:cubicBezTo>
                  <a:pt x="26693" y="18066"/>
                  <a:pt x="26628" y="17989"/>
                  <a:pt x="26551" y="17924"/>
                </a:cubicBezTo>
                <a:cubicBezTo>
                  <a:pt x="26293" y="17770"/>
                  <a:pt x="26009" y="17641"/>
                  <a:pt x="25739" y="17499"/>
                </a:cubicBezTo>
                <a:cubicBezTo>
                  <a:pt x="25777" y="17383"/>
                  <a:pt x="25803" y="17292"/>
                  <a:pt x="25842" y="17176"/>
                </a:cubicBezTo>
                <a:lnTo>
                  <a:pt x="26164" y="16609"/>
                </a:lnTo>
                <a:cubicBezTo>
                  <a:pt x="26267" y="16416"/>
                  <a:pt x="26357" y="16222"/>
                  <a:pt x="26448" y="16016"/>
                </a:cubicBezTo>
                <a:cubicBezTo>
                  <a:pt x="26345" y="15913"/>
                  <a:pt x="26254" y="15810"/>
                  <a:pt x="26164" y="15706"/>
                </a:cubicBezTo>
                <a:cubicBezTo>
                  <a:pt x="26357" y="15500"/>
                  <a:pt x="26486" y="15100"/>
                  <a:pt x="26345" y="14817"/>
                </a:cubicBezTo>
                <a:cubicBezTo>
                  <a:pt x="26276" y="14799"/>
                  <a:pt x="26207" y="14788"/>
                  <a:pt x="26141" y="14788"/>
                </a:cubicBezTo>
                <a:cubicBezTo>
                  <a:pt x="25960" y="14788"/>
                  <a:pt x="25793" y="14876"/>
                  <a:pt x="25661" y="15178"/>
                </a:cubicBezTo>
                <a:cubicBezTo>
                  <a:pt x="25571" y="15023"/>
                  <a:pt x="25455" y="14855"/>
                  <a:pt x="25365" y="14714"/>
                </a:cubicBezTo>
                <a:cubicBezTo>
                  <a:pt x="25349" y="14715"/>
                  <a:pt x="25334" y="14715"/>
                  <a:pt x="25318" y="14715"/>
                </a:cubicBezTo>
                <a:cubicBezTo>
                  <a:pt x="25164" y="14715"/>
                  <a:pt x="24998" y="14659"/>
                  <a:pt x="24840" y="14659"/>
                </a:cubicBezTo>
                <a:cubicBezTo>
                  <a:pt x="24691" y="14659"/>
                  <a:pt x="24550" y="14710"/>
                  <a:pt x="24436" y="14907"/>
                </a:cubicBezTo>
                <a:lnTo>
                  <a:pt x="23804" y="14649"/>
                </a:lnTo>
                <a:cubicBezTo>
                  <a:pt x="23804" y="14494"/>
                  <a:pt x="23817" y="14352"/>
                  <a:pt x="23817" y="14198"/>
                </a:cubicBezTo>
                <a:cubicBezTo>
                  <a:pt x="23817" y="10239"/>
                  <a:pt x="21329" y="6706"/>
                  <a:pt x="17602" y="5365"/>
                </a:cubicBezTo>
                <a:lnTo>
                  <a:pt x="17718" y="5262"/>
                </a:lnTo>
                <a:cubicBezTo>
                  <a:pt x="17731" y="5223"/>
                  <a:pt x="17731" y="5210"/>
                  <a:pt x="17744" y="5172"/>
                </a:cubicBezTo>
                <a:cubicBezTo>
                  <a:pt x="17777" y="5161"/>
                  <a:pt x="17810" y="5157"/>
                  <a:pt x="17841" y="5157"/>
                </a:cubicBezTo>
                <a:cubicBezTo>
                  <a:pt x="17974" y="5157"/>
                  <a:pt x="18086" y="5237"/>
                  <a:pt x="18197" y="5237"/>
                </a:cubicBezTo>
                <a:cubicBezTo>
                  <a:pt x="18247" y="5237"/>
                  <a:pt x="18298" y="5220"/>
                  <a:pt x="18350" y="5172"/>
                </a:cubicBezTo>
                <a:cubicBezTo>
                  <a:pt x="18672" y="4965"/>
                  <a:pt x="18182" y="4630"/>
                  <a:pt x="18724" y="4243"/>
                </a:cubicBezTo>
                <a:cubicBezTo>
                  <a:pt x="18879" y="4385"/>
                  <a:pt x="19046" y="4514"/>
                  <a:pt x="19240" y="4617"/>
                </a:cubicBezTo>
                <a:cubicBezTo>
                  <a:pt x="19407" y="4707"/>
                  <a:pt x="19588" y="4772"/>
                  <a:pt x="19768" y="4875"/>
                </a:cubicBezTo>
                <a:cubicBezTo>
                  <a:pt x="20116" y="5043"/>
                  <a:pt x="20478" y="5197"/>
                  <a:pt x="20761" y="5507"/>
                </a:cubicBezTo>
                <a:cubicBezTo>
                  <a:pt x="20875" y="5507"/>
                  <a:pt x="20980" y="5523"/>
                  <a:pt x="21083" y="5523"/>
                </a:cubicBezTo>
                <a:cubicBezTo>
                  <a:pt x="21109" y="5523"/>
                  <a:pt x="21135" y="5522"/>
                  <a:pt x="21161" y="5520"/>
                </a:cubicBezTo>
                <a:lnTo>
                  <a:pt x="21483" y="5146"/>
                </a:lnTo>
                <a:cubicBezTo>
                  <a:pt x="21535" y="5236"/>
                  <a:pt x="21599" y="5313"/>
                  <a:pt x="21677" y="5391"/>
                </a:cubicBezTo>
                <a:cubicBezTo>
                  <a:pt x="21718" y="5441"/>
                  <a:pt x="21787" y="5469"/>
                  <a:pt x="21854" y="5469"/>
                </a:cubicBezTo>
                <a:cubicBezTo>
                  <a:pt x="21892" y="5469"/>
                  <a:pt x="21928" y="5461"/>
                  <a:pt x="21960" y="5442"/>
                </a:cubicBezTo>
                <a:cubicBezTo>
                  <a:pt x="22089" y="5610"/>
                  <a:pt x="22192" y="5739"/>
                  <a:pt x="22296" y="5894"/>
                </a:cubicBezTo>
                <a:cubicBezTo>
                  <a:pt x="22270" y="6139"/>
                  <a:pt x="22089" y="6280"/>
                  <a:pt x="22180" y="6616"/>
                </a:cubicBezTo>
                <a:cubicBezTo>
                  <a:pt x="22298" y="6876"/>
                  <a:pt x="22404" y="6955"/>
                  <a:pt x="22513" y="6955"/>
                </a:cubicBezTo>
                <a:cubicBezTo>
                  <a:pt x="22687" y="6955"/>
                  <a:pt x="22868" y="6753"/>
                  <a:pt x="23119" y="6753"/>
                </a:cubicBezTo>
                <a:cubicBezTo>
                  <a:pt x="23141" y="6753"/>
                  <a:pt x="23163" y="6754"/>
                  <a:pt x="23185" y="6758"/>
                </a:cubicBezTo>
                <a:cubicBezTo>
                  <a:pt x="23005" y="6925"/>
                  <a:pt x="23443" y="7415"/>
                  <a:pt x="23727" y="7493"/>
                </a:cubicBezTo>
                <a:lnTo>
                  <a:pt x="23843" y="7660"/>
                </a:lnTo>
                <a:cubicBezTo>
                  <a:pt x="23907" y="7892"/>
                  <a:pt x="23920" y="8124"/>
                  <a:pt x="23959" y="8356"/>
                </a:cubicBezTo>
                <a:lnTo>
                  <a:pt x="24230" y="8834"/>
                </a:lnTo>
                <a:cubicBezTo>
                  <a:pt x="24501" y="9143"/>
                  <a:pt x="24346" y="9259"/>
                  <a:pt x="24256" y="9388"/>
                </a:cubicBezTo>
                <a:cubicBezTo>
                  <a:pt x="24178" y="9517"/>
                  <a:pt x="24140" y="9659"/>
                  <a:pt x="24604" y="10084"/>
                </a:cubicBezTo>
                <a:lnTo>
                  <a:pt x="25132" y="10123"/>
                </a:lnTo>
                <a:lnTo>
                  <a:pt x="25249" y="10458"/>
                </a:lnTo>
                <a:cubicBezTo>
                  <a:pt x="25403" y="10716"/>
                  <a:pt x="25558" y="10974"/>
                  <a:pt x="25713" y="11258"/>
                </a:cubicBezTo>
                <a:cubicBezTo>
                  <a:pt x="25816" y="11567"/>
                  <a:pt x="25867" y="11903"/>
                  <a:pt x="25880" y="12225"/>
                </a:cubicBezTo>
                <a:cubicBezTo>
                  <a:pt x="25906" y="12547"/>
                  <a:pt x="26061" y="12844"/>
                  <a:pt x="26306" y="13037"/>
                </a:cubicBezTo>
                <a:cubicBezTo>
                  <a:pt x="26345" y="12354"/>
                  <a:pt x="26332" y="11683"/>
                  <a:pt x="26254" y="11013"/>
                </a:cubicBezTo>
                <a:lnTo>
                  <a:pt x="26151" y="10561"/>
                </a:lnTo>
                <a:cubicBezTo>
                  <a:pt x="25816" y="8872"/>
                  <a:pt x="25145" y="7273"/>
                  <a:pt x="24165" y="5855"/>
                </a:cubicBezTo>
                <a:cubicBezTo>
                  <a:pt x="24539" y="5571"/>
                  <a:pt x="24011" y="5236"/>
                  <a:pt x="23572" y="5055"/>
                </a:cubicBezTo>
                <a:cubicBezTo>
                  <a:pt x="23250" y="4746"/>
                  <a:pt x="22940" y="4437"/>
                  <a:pt x="22618" y="4153"/>
                </a:cubicBezTo>
                <a:cubicBezTo>
                  <a:pt x="22283" y="3856"/>
                  <a:pt x="21935" y="3598"/>
                  <a:pt x="21574" y="3341"/>
                </a:cubicBezTo>
                <a:cubicBezTo>
                  <a:pt x="21651" y="2979"/>
                  <a:pt x="21303" y="2657"/>
                  <a:pt x="21535" y="2515"/>
                </a:cubicBezTo>
                <a:cubicBezTo>
                  <a:pt x="21303" y="2361"/>
                  <a:pt x="21032" y="2270"/>
                  <a:pt x="20761" y="2244"/>
                </a:cubicBezTo>
                <a:cubicBezTo>
                  <a:pt x="20864" y="1703"/>
                  <a:pt x="19936" y="1716"/>
                  <a:pt x="19485" y="1522"/>
                </a:cubicBezTo>
                <a:cubicBezTo>
                  <a:pt x="19227" y="1381"/>
                  <a:pt x="18943" y="1252"/>
                  <a:pt x="18672" y="1110"/>
                </a:cubicBezTo>
                <a:cubicBezTo>
                  <a:pt x="18608" y="1019"/>
                  <a:pt x="18543" y="942"/>
                  <a:pt x="18466" y="865"/>
                </a:cubicBezTo>
                <a:cubicBezTo>
                  <a:pt x="18182" y="710"/>
                  <a:pt x="17899" y="581"/>
                  <a:pt x="17615" y="452"/>
                </a:cubicBezTo>
                <a:cubicBezTo>
                  <a:pt x="17425" y="430"/>
                  <a:pt x="17240" y="424"/>
                  <a:pt x="17056" y="424"/>
                </a:cubicBezTo>
                <a:cubicBezTo>
                  <a:pt x="16883" y="424"/>
                  <a:pt x="16710" y="429"/>
                  <a:pt x="16535" y="429"/>
                </a:cubicBezTo>
                <a:cubicBezTo>
                  <a:pt x="16465" y="429"/>
                  <a:pt x="16396" y="428"/>
                  <a:pt x="16325" y="426"/>
                </a:cubicBezTo>
                <a:cubicBezTo>
                  <a:pt x="16197" y="259"/>
                  <a:pt x="16003" y="143"/>
                  <a:pt x="15784" y="104"/>
                </a:cubicBezTo>
                <a:cubicBezTo>
                  <a:pt x="15714" y="96"/>
                  <a:pt x="15645" y="92"/>
                  <a:pt x="15576" y="92"/>
                </a:cubicBezTo>
                <a:cubicBezTo>
                  <a:pt x="15427" y="92"/>
                  <a:pt x="15280" y="111"/>
                  <a:pt x="15139" y="156"/>
                </a:cubicBezTo>
                <a:lnTo>
                  <a:pt x="14456" y="310"/>
                </a:lnTo>
                <a:cubicBezTo>
                  <a:pt x="14237" y="375"/>
                  <a:pt x="14004" y="413"/>
                  <a:pt x="13772" y="413"/>
                </a:cubicBezTo>
                <a:cubicBezTo>
                  <a:pt x="13540" y="336"/>
                  <a:pt x="13682" y="143"/>
                  <a:pt x="13630" y="1"/>
                </a:cubicBezTo>
                <a:close/>
              </a:path>
            </a:pathLst>
          </a:custGeom>
          <a:solidFill>
            <a:srgbClr val="FFEDA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nvGrpSpPr>
          <p:cNvPr id="25" name="Google Shape;724;p54">
            <a:extLst>
              <a:ext uri="{FF2B5EF4-FFF2-40B4-BE49-F238E27FC236}">
                <a16:creationId xmlns:a16="http://schemas.microsoft.com/office/drawing/2014/main" id="{03A19709-A17C-61ED-69FA-26FF24473FB8}"/>
              </a:ext>
            </a:extLst>
          </p:cNvPr>
          <p:cNvGrpSpPr/>
          <p:nvPr/>
        </p:nvGrpSpPr>
        <p:grpSpPr>
          <a:xfrm>
            <a:off x="5484192" y="5129908"/>
            <a:ext cx="419443" cy="420487"/>
            <a:chOff x="-4327686" y="4667891"/>
            <a:chExt cx="291300" cy="292025"/>
          </a:xfrm>
        </p:grpSpPr>
        <p:sp>
          <p:nvSpPr>
            <p:cNvPr id="26" name="Google Shape;725;p54">
              <a:extLst>
                <a:ext uri="{FF2B5EF4-FFF2-40B4-BE49-F238E27FC236}">
                  <a16:creationId xmlns:a16="http://schemas.microsoft.com/office/drawing/2014/main" id="{00498A29-FD55-7760-4A2B-81B49D695425}"/>
                </a:ext>
              </a:extLst>
            </p:cNvPr>
            <p:cNvSpPr/>
            <p:nvPr/>
          </p:nvSpPr>
          <p:spPr>
            <a:xfrm>
              <a:off x="-4326111" y="4667891"/>
              <a:ext cx="218975" cy="66775"/>
            </a:xfrm>
            <a:custGeom>
              <a:avLst/>
              <a:gdLst/>
              <a:ahLst/>
              <a:cxnLst/>
              <a:rect l="l" t="t" r="r" b="b"/>
              <a:pathLst>
                <a:path w="8759" h="2671" extrusionOk="0">
                  <a:moveTo>
                    <a:pt x="4391" y="0"/>
                  </a:moveTo>
                  <a:cubicBezTo>
                    <a:pt x="2410" y="0"/>
                    <a:pt x="426" y="449"/>
                    <a:pt x="0" y="1347"/>
                  </a:cubicBezTo>
                  <a:cubicBezTo>
                    <a:pt x="426" y="2229"/>
                    <a:pt x="2410" y="2670"/>
                    <a:pt x="4391" y="2670"/>
                  </a:cubicBezTo>
                  <a:cubicBezTo>
                    <a:pt x="6372" y="2670"/>
                    <a:pt x="8349" y="2229"/>
                    <a:pt x="8759" y="1347"/>
                  </a:cubicBezTo>
                  <a:cubicBezTo>
                    <a:pt x="8349" y="449"/>
                    <a:pt x="6372" y="0"/>
                    <a:pt x="4391" y="0"/>
                  </a:cubicBezTo>
                  <a:close/>
                </a:path>
              </a:pathLst>
            </a:custGeom>
            <a:solidFill>
              <a:srgbClr val="E95D6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7" name="Google Shape;726;p54">
              <a:extLst>
                <a:ext uri="{FF2B5EF4-FFF2-40B4-BE49-F238E27FC236}">
                  <a16:creationId xmlns:a16="http://schemas.microsoft.com/office/drawing/2014/main" id="{988EF318-26E8-BB08-4E30-AC68B97229C5}"/>
                </a:ext>
              </a:extLst>
            </p:cNvPr>
            <p:cNvSpPr/>
            <p:nvPr/>
          </p:nvSpPr>
          <p:spPr>
            <a:xfrm>
              <a:off x="-4327686" y="4726766"/>
              <a:ext cx="222125" cy="78000"/>
            </a:xfrm>
            <a:custGeom>
              <a:avLst/>
              <a:gdLst/>
              <a:ahLst/>
              <a:cxnLst/>
              <a:rect l="l" t="t" r="r" b="b"/>
              <a:pathLst>
                <a:path w="8885" h="3120" extrusionOk="0">
                  <a:moveTo>
                    <a:pt x="0" y="0"/>
                  </a:moveTo>
                  <a:lnTo>
                    <a:pt x="0" y="1418"/>
                  </a:lnTo>
                  <a:cubicBezTo>
                    <a:pt x="0" y="2521"/>
                    <a:pt x="2048" y="3088"/>
                    <a:pt x="4127" y="3119"/>
                  </a:cubicBezTo>
                  <a:cubicBezTo>
                    <a:pt x="4915" y="1891"/>
                    <a:pt x="6301" y="1103"/>
                    <a:pt x="7877" y="1103"/>
                  </a:cubicBezTo>
                  <a:cubicBezTo>
                    <a:pt x="8223" y="1103"/>
                    <a:pt x="8570" y="1135"/>
                    <a:pt x="8885" y="1229"/>
                  </a:cubicBezTo>
                  <a:lnTo>
                    <a:pt x="8885" y="0"/>
                  </a:lnTo>
                  <a:cubicBezTo>
                    <a:pt x="7908" y="788"/>
                    <a:pt x="6112" y="1072"/>
                    <a:pt x="4443" y="1072"/>
                  </a:cubicBezTo>
                  <a:cubicBezTo>
                    <a:pt x="2804" y="1072"/>
                    <a:pt x="977" y="757"/>
                    <a:pt x="0" y="0"/>
                  </a:cubicBezTo>
                  <a:close/>
                </a:path>
              </a:pathLst>
            </a:custGeom>
            <a:solidFill>
              <a:srgbClr val="E95D6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8" name="Google Shape;727;p54">
              <a:extLst>
                <a:ext uri="{FF2B5EF4-FFF2-40B4-BE49-F238E27FC236}">
                  <a16:creationId xmlns:a16="http://schemas.microsoft.com/office/drawing/2014/main" id="{F95193EC-6DD0-6B2E-3618-9A23E9ECF18B}"/>
                </a:ext>
              </a:extLst>
            </p:cNvPr>
            <p:cNvSpPr/>
            <p:nvPr/>
          </p:nvSpPr>
          <p:spPr>
            <a:xfrm>
              <a:off x="-4225436" y="4770866"/>
              <a:ext cx="189050" cy="189050"/>
            </a:xfrm>
            <a:custGeom>
              <a:avLst/>
              <a:gdLst/>
              <a:ahLst/>
              <a:cxnLst/>
              <a:rect l="l" t="t" r="r" b="b"/>
              <a:pathLst>
                <a:path w="7562" h="7562" extrusionOk="0">
                  <a:moveTo>
                    <a:pt x="5501" y="2732"/>
                  </a:moveTo>
                  <a:cubicBezTo>
                    <a:pt x="5748" y="2732"/>
                    <a:pt x="6008" y="3067"/>
                    <a:pt x="5766" y="3309"/>
                  </a:cubicBezTo>
                  <a:lnTo>
                    <a:pt x="3718" y="5356"/>
                  </a:lnTo>
                  <a:cubicBezTo>
                    <a:pt x="3655" y="5420"/>
                    <a:pt x="3568" y="5451"/>
                    <a:pt x="3482" y="5451"/>
                  </a:cubicBezTo>
                  <a:cubicBezTo>
                    <a:pt x="3395" y="5451"/>
                    <a:pt x="3308" y="5420"/>
                    <a:pt x="3245" y="5356"/>
                  </a:cubicBezTo>
                  <a:lnTo>
                    <a:pt x="1859" y="4002"/>
                  </a:lnTo>
                  <a:cubicBezTo>
                    <a:pt x="1617" y="3760"/>
                    <a:pt x="1840" y="3425"/>
                    <a:pt x="2099" y="3425"/>
                  </a:cubicBezTo>
                  <a:cubicBezTo>
                    <a:pt x="2177" y="3425"/>
                    <a:pt x="2259" y="3456"/>
                    <a:pt x="2332" y="3529"/>
                  </a:cubicBezTo>
                  <a:lnTo>
                    <a:pt x="3466" y="4663"/>
                  </a:lnTo>
                  <a:lnTo>
                    <a:pt x="5293" y="2836"/>
                  </a:lnTo>
                  <a:cubicBezTo>
                    <a:pt x="5352" y="2763"/>
                    <a:pt x="5426" y="2732"/>
                    <a:pt x="5501" y="2732"/>
                  </a:cubicBezTo>
                  <a:close/>
                  <a:moveTo>
                    <a:pt x="3781" y="1"/>
                  </a:moveTo>
                  <a:cubicBezTo>
                    <a:pt x="1702" y="1"/>
                    <a:pt x="0" y="1702"/>
                    <a:pt x="0" y="3781"/>
                  </a:cubicBezTo>
                  <a:cubicBezTo>
                    <a:pt x="0" y="5892"/>
                    <a:pt x="1702" y="7562"/>
                    <a:pt x="3781" y="7562"/>
                  </a:cubicBezTo>
                  <a:cubicBezTo>
                    <a:pt x="5860" y="7562"/>
                    <a:pt x="7562" y="5892"/>
                    <a:pt x="7562" y="3781"/>
                  </a:cubicBezTo>
                  <a:cubicBezTo>
                    <a:pt x="7562" y="1702"/>
                    <a:pt x="5860" y="1"/>
                    <a:pt x="3781" y="1"/>
                  </a:cubicBezTo>
                  <a:close/>
                </a:path>
              </a:pathLst>
            </a:custGeom>
            <a:solidFill>
              <a:srgbClr val="E95D6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9" name="Google Shape;728;p54">
              <a:extLst>
                <a:ext uri="{FF2B5EF4-FFF2-40B4-BE49-F238E27FC236}">
                  <a16:creationId xmlns:a16="http://schemas.microsoft.com/office/drawing/2014/main" id="{CC02E66B-2EAE-8806-C479-8B8B38C69618}"/>
                </a:ext>
              </a:extLst>
            </p:cNvPr>
            <p:cNvSpPr/>
            <p:nvPr/>
          </p:nvSpPr>
          <p:spPr>
            <a:xfrm>
              <a:off x="-4327686" y="4796066"/>
              <a:ext cx="94525" cy="76425"/>
            </a:xfrm>
            <a:custGeom>
              <a:avLst/>
              <a:gdLst/>
              <a:ahLst/>
              <a:cxnLst/>
              <a:rect l="l" t="t" r="r" b="b"/>
              <a:pathLst>
                <a:path w="3781" h="3057" extrusionOk="0">
                  <a:moveTo>
                    <a:pt x="0" y="1"/>
                  </a:moveTo>
                  <a:lnTo>
                    <a:pt x="0" y="1419"/>
                  </a:lnTo>
                  <a:cubicBezTo>
                    <a:pt x="0" y="2364"/>
                    <a:pt x="1607" y="2899"/>
                    <a:pt x="3434" y="3057"/>
                  </a:cubicBezTo>
                  <a:cubicBezTo>
                    <a:pt x="3371" y="2364"/>
                    <a:pt x="3497" y="1671"/>
                    <a:pt x="3781" y="1040"/>
                  </a:cubicBezTo>
                  <a:cubicBezTo>
                    <a:pt x="2332" y="977"/>
                    <a:pt x="819" y="662"/>
                    <a:pt x="0" y="1"/>
                  </a:cubicBezTo>
                  <a:close/>
                </a:path>
              </a:pathLst>
            </a:custGeom>
            <a:solidFill>
              <a:srgbClr val="E95D6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0" name="Google Shape;729;p54">
              <a:extLst>
                <a:ext uri="{FF2B5EF4-FFF2-40B4-BE49-F238E27FC236}">
                  <a16:creationId xmlns:a16="http://schemas.microsoft.com/office/drawing/2014/main" id="{17428064-62E9-38B7-F8E5-98314A722258}"/>
                </a:ext>
              </a:extLst>
            </p:cNvPr>
            <p:cNvSpPr/>
            <p:nvPr/>
          </p:nvSpPr>
          <p:spPr>
            <a:xfrm>
              <a:off x="-4327686" y="4863816"/>
              <a:ext cx="135500" cy="95325"/>
            </a:xfrm>
            <a:custGeom>
              <a:avLst/>
              <a:gdLst/>
              <a:ahLst/>
              <a:cxnLst/>
              <a:rect l="l" t="t" r="r" b="b"/>
              <a:pathLst>
                <a:path w="5420" h="3813" extrusionOk="0">
                  <a:moveTo>
                    <a:pt x="0" y="0"/>
                  </a:moveTo>
                  <a:lnTo>
                    <a:pt x="0" y="2111"/>
                  </a:lnTo>
                  <a:cubicBezTo>
                    <a:pt x="0" y="3277"/>
                    <a:pt x="2237" y="3812"/>
                    <a:pt x="4443" y="3812"/>
                  </a:cubicBezTo>
                  <a:cubicBezTo>
                    <a:pt x="4789" y="3812"/>
                    <a:pt x="5104" y="3812"/>
                    <a:pt x="5419" y="3781"/>
                  </a:cubicBezTo>
                  <a:cubicBezTo>
                    <a:pt x="4474" y="3151"/>
                    <a:pt x="3781" y="2206"/>
                    <a:pt x="3529" y="1071"/>
                  </a:cubicBezTo>
                  <a:cubicBezTo>
                    <a:pt x="2174" y="977"/>
                    <a:pt x="788" y="662"/>
                    <a:pt x="0" y="0"/>
                  </a:cubicBezTo>
                  <a:close/>
                </a:path>
              </a:pathLst>
            </a:custGeom>
            <a:solidFill>
              <a:srgbClr val="E95D6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
        <p:nvSpPr>
          <p:cNvPr id="31" name="Google Shape;287;p37">
            <a:extLst>
              <a:ext uri="{FF2B5EF4-FFF2-40B4-BE49-F238E27FC236}">
                <a16:creationId xmlns:a16="http://schemas.microsoft.com/office/drawing/2014/main" id="{833BD2FF-199F-D437-7647-01F8083CAA00}"/>
              </a:ext>
            </a:extLst>
          </p:cNvPr>
          <p:cNvSpPr txBox="1">
            <a:spLocks/>
          </p:cNvSpPr>
          <p:nvPr/>
        </p:nvSpPr>
        <p:spPr>
          <a:xfrm>
            <a:off x="1750014" y="1589690"/>
            <a:ext cx="7711200" cy="484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000"/>
              <a:buFont typeface="Chelsea Market"/>
              <a:buNone/>
              <a:defRPr sz="3000" b="0" i="0" u="none" strike="noStrike" cap="none">
                <a:solidFill>
                  <a:schemeClr val="dk2"/>
                </a:solidFill>
                <a:latin typeface="Chelsea Market"/>
                <a:ea typeface="Chelsea Market"/>
                <a:cs typeface="Chelsea Market"/>
                <a:sym typeface="Chelsea Market"/>
              </a:defRPr>
            </a:lvl1pPr>
            <a:lvl2pPr marR="0" lvl="1" algn="l"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2pPr>
            <a:lvl3pPr marR="0" lvl="2" algn="l"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3pPr>
            <a:lvl4pPr marR="0" lvl="3" algn="l"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4pPr>
            <a:lvl5pPr marR="0" lvl="4" algn="l"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5pPr>
            <a:lvl6pPr marR="0" lvl="5" algn="l"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6pPr>
            <a:lvl7pPr marR="0" lvl="6" algn="l"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7pPr>
            <a:lvl8pPr marR="0" lvl="7" algn="l"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8pPr>
            <a:lvl9pPr marR="0" lvl="8" algn="l"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9pPr>
          </a:lstStyle>
          <a:p>
            <a:pPr marL="0" marR="0" lvl="0" indent="0" algn="ctr" defTabSz="914400" rtl="0" eaLnBrk="1" fontAlgn="auto" latinLnBrk="0" hangingPunct="1">
              <a:lnSpc>
                <a:spcPct val="100000"/>
              </a:lnSpc>
              <a:spcBef>
                <a:spcPts val="0"/>
              </a:spcBef>
              <a:spcAft>
                <a:spcPts val="0"/>
              </a:spcAft>
              <a:buClr>
                <a:srgbClr val="E95D68"/>
              </a:buClr>
              <a:buSzPts val="3000"/>
              <a:buFont typeface="Chelsea Market"/>
              <a:buNone/>
              <a:tabLst/>
              <a:defRPr/>
            </a:pPr>
            <a:r>
              <a:rPr kumimoji="0" lang="en-US" sz="2000" b="1" i="0" u="none" strike="noStrike" kern="0" cap="none" spc="0" normalizeH="0" baseline="0" noProof="0" dirty="0" err="1">
                <a:ln>
                  <a:noFill/>
                </a:ln>
                <a:solidFill>
                  <a:srgbClr val="E95D68"/>
                </a:solidFill>
                <a:effectLst/>
                <a:uLnTx/>
                <a:uFillTx/>
                <a:latin typeface="UTM Avo" panose="02040603050506020204" pitchFamily="18" charset="0"/>
                <a:sym typeface="Chelsea Market"/>
              </a:rPr>
              <a:t>Cách</a:t>
            </a:r>
            <a:r>
              <a:rPr kumimoji="0" lang="en-US" sz="2000" b="1" i="0" u="none" strike="noStrike" kern="0" cap="none" spc="0" normalizeH="0" baseline="0" noProof="0" dirty="0">
                <a:ln>
                  <a:noFill/>
                </a:ln>
                <a:solidFill>
                  <a:srgbClr val="E95D68"/>
                </a:solidFill>
                <a:effectLst/>
                <a:uLnTx/>
                <a:uFillTx/>
                <a:latin typeface="UTM Avo" panose="02040603050506020204" pitchFamily="18" charset="0"/>
                <a:sym typeface="Chelsea Market"/>
              </a:rPr>
              <a:t> 2: </a:t>
            </a:r>
            <a:r>
              <a:rPr kumimoji="0" lang="en-US" sz="2000" b="1" i="0" u="none" strike="noStrike" kern="0" cap="none" spc="0" normalizeH="0" baseline="0" noProof="0" dirty="0" err="1">
                <a:ln>
                  <a:noFill/>
                </a:ln>
                <a:solidFill>
                  <a:srgbClr val="E95D68"/>
                </a:solidFill>
                <a:effectLst/>
                <a:uLnTx/>
                <a:uFillTx/>
                <a:latin typeface="UTM Avo" panose="02040603050506020204" pitchFamily="18" charset="0"/>
                <a:sym typeface="Chelsea Market"/>
              </a:rPr>
              <a:t>Vẽ</a:t>
            </a:r>
            <a:r>
              <a:rPr kumimoji="0" lang="en-US" sz="2000" b="1" i="0" u="none" strike="noStrike" kern="0" cap="none" spc="0" normalizeH="0" baseline="0" noProof="0" dirty="0">
                <a:ln>
                  <a:noFill/>
                </a:ln>
                <a:solidFill>
                  <a:srgbClr val="E95D68"/>
                </a:solidFill>
                <a:effectLst/>
                <a:uLnTx/>
                <a:uFillTx/>
                <a:latin typeface="UTM Avo" panose="02040603050506020204" pitchFamily="18" charset="0"/>
                <a:sym typeface="Chelsea Market"/>
              </a:rPr>
              <a:t> </a:t>
            </a:r>
            <a:r>
              <a:rPr kumimoji="0" lang="en-US" sz="2000" b="1" i="0" u="none" strike="noStrike" kern="0" cap="none" spc="0" normalizeH="0" baseline="0" noProof="0" dirty="0" err="1">
                <a:ln>
                  <a:noFill/>
                </a:ln>
                <a:solidFill>
                  <a:srgbClr val="E95D68"/>
                </a:solidFill>
                <a:effectLst/>
                <a:uLnTx/>
                <a:uFillTx/>
                <a:latin typeface="UTM Avo" panose="02040603050506020204" pitchFamily="18" charset="0"/>
                <a:sym typeface="Chelsea Market"/>
              </a:rPr>
              <a:t>theo</a:t>
            </a:r>
            <a:r>
              <a:rPr kumimoji="0" lang="en-US" sz="2000" b="1" i="0" u="none" strike="noStrike" kern="0" cap="none" spc="0" normalizeH="0" baseline="0" noProof="0" dirty="0">
                <a:ln>
                  <a:noFill/>
                </a:ln>
                <a:solidFill>
                  <a:srgbClr val="E95D68"/>
                </a:solidFill>
                <a:effectLst/>
                <a:uLnTx/>
                <a:uFillTx/>
                <a:latin typeface="UTM Avo" panose="02040603050506020204" pitchFamily="18" charset="0"/>
                <a:sym typeface="Chelsea Market"/>
              </a:rPr>
              <a:t> </a:t>
            </a:r>
            <a:r>
              <a:rPr kumimoji="0" lang="en-US" sz="2000" b="1" i="0" u="none" strike="noStrike" kern="0" cap="none" spc="0" normalizeH="0" baseline="0" noProof="0" dirty="0" err="1">
                <a:ln>
                  <a:noFill/>
                </a:ln>
                <a:solidFill>
                  <a:srgbClr val="E95D68"/>
                </a:solidFill>
                <a:effectLst/>
                <a:uLnTx/>
                <a:uFillTx/>
                <a:latin typeface="UTM Avo" panose="02040603050506020204" pitchFamily="18" charset="0"/>
                <a:sym typeface="Chelsea Market"/>
              </a:rPr>
              <a:t>cảm</a:t>
            </a:r>
            <a:r>
              <a:rPr kumimoji="0" lang="en-US" sz="2000" b="1" i="0" u="none" strike="noStrike" kern="0" cap="none" spc="0" normalizeH="0" baseline="0" noProof="0" dirty="0">
                <a:ln>
                  <a:noFill/>
                </a:ln>
                <a:solidFill>
                  <a:srgbClr val="E95D68"/>
                </a:solidFill>
                <a:effectLst/>
                <a:uLnTx/>
                <a:uFillTx/>
                <a:latin typeface="UTM Avo" panose="02040603050506020204" pitchFamily="18" charset="0"/>
                <a:sym typeface="Chelsea Market"/>
              </a:rPr>
              <a:t> </a:t>
            </a:r>
            <a:r>
              <a:rPr kumimoji="0" lang="en-US" sz="2000" b="1" i="0" u="none" strike="noStrike" kern="0" cap="none" spc="0" normalizeH="0" baseline="0" noProof="0" dirty="0" err="1">
                <a:ln>
                  <a:noFill/>
                </a:ln>
                <a:solidFill>
                  <a:srgbClr val="E95D68"/>
                </a:solidFill>
                <a:effectLst/>
                <a:uLnTx/>
                <a:uFillTx/>
                <a:latin typeface="UTM Avo" panose="02040603050506020204" pitchFamily="18" charset="0"/>
                <a:sym typeface="Chelsea Market"/>
              </a:rPr>
              <a:t>nhận</a:t>
            </a:r>
            <a:endParaRPr kumimoji="0" lang="en-US" sz="2000" b="1" i="0" u="none" strike="noStrike" kern="0" cap="none" spc="0" normalizeH="0" baseline="0" noProof="0" dirty="0">
              <a:ln>
                <a:noFill/>
              </a:ln>
              <a:solidFill>
                <a:srgbClr val="E95D68"/>
              </a:solidFill>
              <a:effectLst/>
              <a:uLnTx/>
              <a:uFillTx/>
              <a:latin typeface="UTM Avo" panose="02040603050506020204" pitchFamily="18" charset="0"/>
              <a:sym typeface="Chelsea Market"/>
            </a:endParaRPr>
          </a:p>
        </p:txBody>
      </p:sp>
      <p:sp>
        <p:nvSpPr>
          <p:cNvPr id="32" name="Rectangle 31">
            <a:extLst>
              <a:ext uri="{FF2B5EF4-FFF2-40B4-BE49-F238E27FC236}">
                <a16:creationId xmlns:a16="http://schemas.microsoft.com/office/drawing/2014/main" id="{AD86E6BE-75CB-27B3-C208-DE11D44DD1CA}"/>
              </a:ext>
            </a:extLst>
          </p:cNvPr>
          <p:cNvSpPr/>
          <p:nvPr/>
        </p:nvSpPr>
        <p:spPr>
          <a:xfrm>
            <a:off x="1759023" y="2953925"/>
            <a:ext cx="2041913" cy="958660"/>
          </a:xfrm>
          <a:prstGeom prst="rect">
            <a:avLst/>
          </a:prstGeom>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1.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Quan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sát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kĩ</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đặc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điểm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mẫu</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3" name="Rectangle 32">
            <a:extLst>
              <a:ext uri="{FF2B5EF4-FFF2-40B4-BE49-F238E27FC236}">
                <a16:creationId xmlns:a16="http://schemas.microsoft.com/office/drawing/2014/main" id="{C5A0BD10-1283-1CC4-F8F9-FEB1ACEAD2F0}"/>
              </a:ext>
            </a:extLst>
          </p:cNvPr>
          <p:cNvSpPr/>
          <p:nvPr/>
        </p:nvSpPr>
        <p:spPr>
          <a:xfrm>
            <a:off x="125979" y="4094190"/>
            <a:ext cx="3632751" cy="950325"/>
          </a:xfrm>
          <a:prstGeom prst="rect">
            <a:avLst/>
          </a:prstGeom>
        </p:spPr>
        <p:txBody>
          <a:bodyPr wrap="square">
            <a:spAutoFit/>
          </a:bodyPr>
          <a:lstStyle/>
          <a:p>
            <a:pPr lvl="0" algn="r">
              <a:lnSpc>
                <a:spcPct val="150000"/>
              </a:lnSpc>
              <a:buClrTx/>
            </a:pPr>
            <a:r>
              <a:rPr lang="vi-VN" sz="2000">
                <a:solidFill>
                  <a:sysClr val="windowText" lastClr="000000"/>
                </a:solidFill>
                <a:latin typeface="UTM Avo" panose="02040603050506020204" pitchFamily="18" charset="0"/>
              </a:rPr>
              <a:t>2. Xác định bố cục bằng cách ước lượng, đánh dấu.</a:t>
            </a:r>
            <a:endParaRPr lang="vi-VN" sz="2000" dirty="0">
              <a:solidFill>
                <a:sysClr val="windowText" lastClr="000000"/>
              </a:solidFill>
              <a:latin typeface="UTM Avo" panose="02040603050506020204" pitchFamily="18" charset="0"/>
            </a:endParaRPr>
          </a:p>
        </p:txBody>
      </p:sp>
      <p:sp>
        <p:nvSpPr>
          <p:cNvPr id="34" name="Rectangle 33">
            <a:extLst>
              <a:ext uri="{FF2B5EF4-FFF2-40B4-BE49-F238E27FC236}">
                <a16:creationId xmlns:a16="http://schemas.microsoft.com/office/drawing/2014/main" id="{9DE4D3E2-089C-6E92-B212-6EA0DD1D9341}"/>
              </a:ext>
            </a:extLst>
          </p:cNvPr>
          <p:cNvSpPr/>
          <p:nvPr/>
        </p:nvSpPr>
        <p:spPr>
          <a:xfrm>
            <a:off x="7410677" y="2864510"/>
            <a:ext cx="3425938" cy="4001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3.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Vẽ</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hình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theo</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cảm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nhận</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5" name="Rectangle 34">
            <a:extLst>
              <a:ext uri="{FF2B5EF4-FFF2-40B4-BE49-F238E27FC236}">
                <a16:creationId xmlns:a16="http://schemas.microsoft.com/office/drawing/2014/main" id="{4D7285A3-DACD-13EF-2CF3-41F540454879}"/>
              </a:ext>
            </a:extLst>
          </p:cNvPr>
          <p:cNvSpPr/>
          <p:nvPr/>
        </p:nvSpPr>
        <p:spPr>
          <a:xfrm>
            <a:off x="7532508" y="3894956"/>
            <a:ext cx="3517310" cy="400110"/>
          </a:xfrm>
          <a:prstGeom prst="rect">
            <a:avLst/>
          </a:prstGeom>
          <a:solidFill>
            <a:srgbClr val="FFFAF7"/>
          </a:solid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4. Vẽ các mảng đậm nhạt</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cxnSp>
        <p:nvCxnSpPr>
          <p:cNvPr id="36" name="Straight Connector 35">
            <a:extLst>
              <a:ext uri="{FF2B5EF4-FFF2-40B4-BE49-F238E27FC236}">
                <a16:creationId xmlns:a16="http://schemas.microsoft.com/office/drawing/2014/main" id="{B4BA951F-1FD7-8192-CF50-8C11F2F6C9C1}"/>
              </a:ext>
            </a:extLst>
          </p:cNvPr>
          <p:cNvCxnSpPr/>
          <p:nvPr/>
        </p:nvCxnSpPr>
        <p:spPr>
          <a:xfrm>
            <a:off x="6179947" y="4773209"/>
            <a:ext cx="1002430" cy="0"/>
          </a:xfrm>
          <a:prstGeom prst="line">
            <a:avLst/>
          </a:prstGeom>
          <a:noFill/>
          <a:ln w="9525" cap="flat" cmpd="sng" algn="ctr">
            <a:solidFill>
              <a:srgbClr val="00B050"/>
            </a:solidFill>
            <a:prstDash val="solid"/>
          </a:ln>
          <a:effectLst/>
        </p:spPr>
      </p:cxnSp>
      <p:sp>
        <p:nvSpPr>
          <p:cNvPr id="37" name="Rectangle 36">
            <a:extLst>
              <a:ext uri="{FF2B5EF4-FFF2-40B4-BE49-F238E27FC236}">
                <a16:creationId xmlns:a16="http://schemas.microsoft.com/office/drawing/2014/main" id="{F7312577-5EAB-466C-778C-7D8C7663F2BB}"/>
              </a:ext>
            </a:extLst>
          </p:cNvPr>
          <p:cNvSpPr/>
          <p:nvPr/>
        </p:nvSpPr>
        <p:spPr>
          <a:xfrm>
            <a:off x="7328798" y="4627898"/>
            <a:ext cx="2779928" cy="4001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5. Hoàn thiện bức vẽ</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Tree>
    <p:extLst>
      <p:ext uri="{BB962C8B-B14F-4D97-AF65-F5344CB8AC3E}">
        <p14:creationId xmlns:p14="http://schemas.microsoft.com/office/powerpoint/2010/main" val="1032807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right)">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right)">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left)">
                                      <p:cBhvr>
                                        <p:cTn id="22" dur="500"/>
                                        <p:tgtEl>
                                          <p:spTgt spid="3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animBg="1"/>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458;p46">
            <a:extLst>
              <a:ext uri="{FF2B5EF4-FFF2-40B4-BE49-F238E27FC236}">
                <a16:creationId xmlns:a16="http://schemas.microsoft.com/office/drawing/2014/main" id="{482ED22D-56F0-4726-DED3-D418929A1DF6}"/>
              </a:ext>
            </a:extLst>
          </p:cNvPr>
          <p:cNvSpPr/>
          <p:nvPr/>
        </p:nvSpPr>
        <p:spPr>
          <a:xfrm>
            <a:off x="4198824" y="1398331"/>
            <a:ext cx="2208943" cy="971102"/>
          </a:xfrm>
          <a:custGeom>
            <a:avLst/>
            <a:gdLst/>
            <a:ahLst/>
            <a:cxnLst/>
            <a:rect l="l" t="t" r="r" b="b"/>
            <a:pathLst>
              <a:path w="79702" h="20388" extrusionOk="0">
                <a:moveTo>
                  <a:pt x="14326" y="2348"/>
                </a:moveTo>
                <a:lnTo>
                  <a:pt x="14326" y="2348"/>
                </a:lnTo>
                <a:cubicBezTo>
                  <a:pt x="14300" y="2528"/>
                  <a:pt x="14261" y="2722"/>
                  <a:pt x="14197" y="2889"/>
                </a:cubicBezTo>
                <a:cubicBezTo>
                  <a:pt x="14249" y="2722"/>
                  <a:pt x="14300" y="2528"/>
                  <a:pt x="14326" y="2348"/>
                </a:cubicBezTo>
                <a:close/>
                <a:moveTo>
                  <a:pt x="26317" y="3180"/>
                </a:moveTo>
                <a:cubicBezTo>
                  <a:pt x="25734" y="4992"/>
                  <a:pt x="25261" y="6841"/>
                  <a:pt x="24912" y="8718"/>
                </a:cubicBezTo>
                <a:cubicBezTo>
                  <a:pt x="25260" y="6846"/>
                  <a:pt x="25732" y="4996"/>
                  <a:pt x="26317" y="3180"/>
                </a:cubicBezTo>
                <a:close/>
                <a:moveTo>
                  <a:pt x="27117" y="1"/>
                </a:moveTo>
                <a:lnTo>
                  <a:pt x="27117" y="1"/>
                </a:lnTo>
                <a:cubicBezTo>
                  <a:pt x="27659" y="362"/>
                  <a:pt x="28149" y="787"/>
                  <a:pt x="28549" y="1290"/>
                </a:cubicBezTo>
                <a:cubicBezTo>
                  <a:pt x="28046" y="1252"/>
                  <a:pt x="27556" y="1213"/>
                  <a:pt x="27066" y="1187"/>
                </a:cubicBezTo>
                <a:cubicBezTo>
                  <a:pt x="27041" y="1187"/>
                  <a:pt x="27028" y="1199"/>
                  <a:pt x="27005" y="1200"/>
                </a:cubicBezTo>
                <a:lnTo>
                  <a:pt x="27005" y="1200"/>
                </a:lnTo>
                <a:cubicBezTo>
                  <a:pt x="27008" y="1191"/>
                  <a:pt x="27011" y="1183"/>
                  <a:pt x="27014" y="1174"/>
                </a:cubicBezTo>
                <a:cubicBezTo>
                  <a:pt x="26924" y="1170"/>
                  <a:pt x="26828" y="1168"/>
                  <a:pt x="26728" y="1168"/>
                </a:cubicBezTo>
                <a:cubicBezTo>
                  <a:pt x="25265" y="1168"/>
                  <a:pt x="22837" y="1586"/>
                  <a:pt x="22849" y="1754"/>
                </a:cubicBezTo>
                <a:cubicBezTo>
                  <a:pt x="22462" y="1754"/>
                  <a:pt x="21972" y="2438"/>
                  <a:pt x="21508" y="2722"/>
                </a:cubicBezTo>
                <a:cubicBezTo>
                  <a:pt x="21383" y="2804"/>
                  <a:pt x="21259" y="2856"/>
                  <a:pt x="21139" y="2856"/>
                </a:cubicBezTo>
                <a:cubicBezTo>
                  <a:pt x="20865" y="2856"/>
                  <a:pt x="20614" y="2580"/>
                  <a:pt x="20425" y="1754"/>
                </a:cubicBezTo>
                <a:cubicBezTo>
                  <a:pt x="20712" y="1754"/>
                  <a:pt x="20997" y="1884"/>
                  <a:pt x="21279" y="1884"/>
                </a:cubicBezTo>
                <a:cubicBezTo>
                  <a:pt x="21554" y="1884"/>
                  <a:pt x="21828" y="1761"/>
                  <a:pt x="22101" y="1277"/>
                </a:cubicBezTo>
                <a:lnTo>
                  <a:pt x="22101" y="1277"/>
                </a:lnTo>
                <a:cubicBezTo>
                  <a:pt x="19510" y="1484"/>
                  <a:pt x="16918" y="1896"/>
                  <a:pt x="14326" y="2348"/>
                </a:cubicBezTo>
                <a:cubicBezTo>
                  <a:pt x="11541" y="2825"/>
                  <a:pt x="8743" y="3341"/>
                  <a:pt x="5932" y="3676"/>
                </a:cubicBezTo>
                <a:cubicBezTo>
                  <a:pt x="4333" y="3856"/>
                  <a:pt x="2721" y="3972"/>
                  <a:pt x="1109" y="3998"/>
                </a:cubicBezTo>
                <a:cubicBezTo>
                  <a:pt x="890" y="4437"/>
                  <a:pt x="555" y="4694"/>
                  <a:pt x="464" y="5236"/>
                </a:cubicBezTo>
                <a:lnTo>
                  <a:pt x="1019" y="5236"/>
                </a:lnTo>
                <a:cubicBezTo>
                  <a:pt x="1019" y="6047"/>
                  <a:pt x="770" y="6866"/>
                  <a:pt x="475" y="6866"/>
                </a:cubicBezTo>
                <a:cubicBezTo>
                  <a:pt x="408" y="6866"/>
                  <a:pt x="340" y="6824"/>
                  <a:pt x="271" y="6732"/>
                </a:cubicBezTo>
                <a:lnTo>
                  <a:pt x="271" y="6732"/>
                </a:lnTo>
                <a:cubicBezTo>
                  <a:pt x="271" y="7099"/>
                  <a:pt x="322" y="7195"/>
                  <a:pt x="387" y="7195"/>
                </a:cubicBezTo>
                <a:cubicBezTo>
                  <a:pt x="456" y="7195"/>
                  <a:pt x="542" y="7083"/>
                  <a:pt x="595" y="7083"/>
                </a:cubicBezTo>
                <a:cubicBezTo>
                  <a:pt x="625" y="7083"/>
                  <a:pt x="645" y="7119"/>
                  <a:pt x="645" y="7235"/>
                </a:cubicBezTo>
                <a:cubicBezTo>
                  <a:pt x="645" y="8231"/>
                  <a:pt x="526" y="8502"/>
                  <a:pt x="357" y="8502"/>
                </a:cubicBezTo>
                <a:cubicBezTo>
                  <a:pt x="303" y="8502"/>
                  <a:pt x="243" y="8475"/>
                  <a:pt x="181" y="8434"/>
                </a:cubicBezTo>
                <a:lnTo>
                  <a:pt x="181" y="8473"/>
                </a:lnTo>
                <a:cubicBezTo>
                  <a:pt x="155" y="8756"/>
                  <a:pt x="90" y="9053"/>
                  <a:pt x="0" y="9324"/>
                </a:cubicBezTo>
                <a:cubicBezTo>
                  <a:pt x="310" y="9710"/>
                  <a:pt x="671" y="9710"/>
                  <a:pt x="1019" y="9710"/>
                </a:cubicBezTo>
                <a:cubicBezTo>
                  <a:pt x="800" y="10136"/>
                  <a:pt x="503" y="10510"/>
                  <a:pt x="155" y="10845"/>
                </a:cubicBezTo>
                <a:cubicBezTo>
                  <a:pt x="1857" y="11632"/>
                  <a:pt x="3507" y="12457"/>
                  <a:pt x="5197" y="13437"/>
                </a:cubicBezTo>
                <a:cubicBezTo>
                  <a:pt x="6125" y="13966"/>
                  <a:pt x="8343" y="15706"/>
                  <a:pt x="10019" y="15990"/>
                </a:cubicBezTo>
                <a:cubicBezTo>
                  <a:pt x="11077" y="16287"/>
                  <a:pt x="12160" y="16467"/>
                  <a:pt x="13269" y="16519"/>
                </a:cubicBezTo>
                <a:cubicBezTo>
                  <a:pt x="13810" y="16235"/>
                  <a:pt x="14390" y="15951"/>
                  <a:pt x="15022" y="15681"/>
                </a:cubicBezTo>
                <a:cubicBezTo>
                  <a:pt x="15074" y="15636"/>
                  <a:pt x="15120" y="15615"/>
                  <a:pt x="15163" y="15615"/>
                </a:cubicBezTo>
                <a:cubicBezTo>
                  <a:pt x="15379" y="15615"/>
                  <a:pt x="15499" y="16132"/>
                  <a:pt x="15628" y="16648"/>
                </a:cubicBezTo>
                <a:lnTo>
                  <a:pt x="16170" y="16674"/>
                </a:lnTo>
                <a:cubicBezTo>
                  <a:pt x="16418" y="16617"/>
                  <a:pt x="16686" y="16591"/>
                  <a:pt x="16969" y="16591"/>
                </a:cubicBezTo>
                <a:cubicBezTo>
                  <a:pt x="19650" y="16591"/>
                  <a:pt x="23657" y="18893"/>
                  <a:pt x="23984" y="19033"/>
                </a:cubicBezTo>
                <a:cubicBezTo>
                  <a:pt x="24448" y="19240"/>
                  <a:pt x="25635" y="19742"/>
                  <a:pt x="25751" y="19794"/>
                </a:cubicBezTo>
                <a:cubicBezTo>
                  <a:pt x="25609" y="18943"/>
                  <a:pt x="25377" y="18027"/>
                  <a:pt x="25660" y="17666"/>
                </a:cubicBezTo>
                <a:cubicBezTo>
                  <a:pt x="26408" y="17164"/>
                  <a:pt x="27337" y="16674"/>
                  <a:pt x="27891" y="16674"/>
                </a:cubicBezTo>
                <a:cubicBezTo>
                  <a:pt x="28613" y="16944"/>
                  <a:pt x="29387" y="18105"/>
                  <a:pt x="30148" y="18698"/>
                </a:cubicBezTo>
                <a:cubicBezTo>
                  <a:pt x="30779" y="18376"/>
                  <a:pt x="31398" y="18053"/>
                  <a:pt x="32004" y="17666"/>
                </a:cubicBezTo>
                <a:cubicBezTo>
                  <a:pt x="32211" y="17022"/>
                  <a:pt x="32340" y="16351"/>
                  <a:pt x="32378" y="15681"/>
                </a:cubicBezTo>
                <a:cubicBezTo>
                  <a:pt x="32817" y="15681"/>
                  <a:pt x="33204" y="15887"/>
                  <a:pt x="33590" y="16158"/>
                </a:cubicBezTo>
                <a:cubicBezTo>
                  <a:pt x="33552" y="16268"/>
                  <a:pt x="33541" y="16320"/>
                  <a:pt x="33552" y="16320"/>
                </a:cubicBezTo>
                <a:cubicBezTo>
                  <a:pt x="33575" y="16320"/>
                  <a:pt x="33693" y="16108"/>
                  <a:pt x="33874" y="15745"/>
                </a:cubicBezTo>
                <a:lnTo>
                  <a:pt x="33874" y="15745"/>
                </a:lnTo>
                <a:cubicBezTo>
                  <a:pt x="33823" y="15797"/>
                  <a:pt x="33758" y="15848"/>
                  <a:pt x="33719" y="15913"/>
                </a:cubicBezTo>
                <a:cubicBezTo>
                  <a:pt x="33810" y="15758"/>
                  <a:pt x="33939" y="15552"/>
                  <a:pt x="34106" y="15281"/>
                </a:cubicBezTo>
                <a:lnTo>
                  <a:pt x="34106" y="15281"/>
                </a:lnTo>
                <a:cubicBezTo>
                  <a:pt x="34016" y="15461"/>
                  <a:pt x="33939" y="15603"/>
                  <a:pt x="33874" y="15745"/>
                </a:cubicBezTo>
                <a:cubicBezTo>
                  <a:pt x="34134" y="15543"/>
                  <a:pt x="34518" y="15473"/>
                  <a:pt x="34956" y="15473"/>
                </a:cubicBezTo>
                <a:cubicBezTo>
                  <a:pt x="35887" y="15473"/>
                  <a:pt x="37058" y="15792"/>
                  <a:pt x="37768" y="15835"/>
                </a:cubicBezTo>
                <a:cubicBezTo>
                  <a:pt x="37988" y="15547"/>
                  <a:pt x="38236" y="15441"/>
                  <a:pt x="38488" y="15441"/>
                </a:cubicBezTo>
                <a:cubicBezTo>
                  <a:pt x="38989" y="15441"/>
                  <a:pt x="39501" y="15861"/>
                  <a:pt x="39819" y="16093"/>
                </a:cubicBezTo>
                <a:cubicBezTo>
                  <a:pt x="40089" y="16300"/>
                  <a:pt x="40334" y="16519"/>
                  <a:pt x="40579" y="16764"/>
                </a:cubicBezTo>
                <a:cubicBezTo>
                  <a:pt x="40887" y="16764"/>
                  <a:pt x="42132" y="16157"/>
                  <a:pt x="43445" y="16157"/>
                </a:cubicBezTo>
                <a:cubicBezTo>
                  <a:pt x="44056" y="16157"/>
                  <a:pt x="44681" y="16289"/>
                  <a:pt x="45234" y="16674"/>
                </a:cubicBezTo>
                <a:cubicBezTo>
                  <a:pt x="45260" y="16351"/>
                  <a:pt x="45260" y="15939"/>
                  <a:pt x="45260" y="15668"/>
                </a:cubicBezTo>
                <a:cubicBezTo>
                  <a:pt x="45509" y="15668"/>
                  <a:pt x="45759" y="16109"/>
                  <a:pt x="46012" y="16109"/>
                </a:cubicBezTo>
                <a:cubicBezTo>
                  <a:pt x="46138" y="16109"/>
                  <a:pt x="46266" y="15999"/>
                  <a:pt x="46395" y="15668"/>
                </a:cubicBezTo>
                <a:lnTo>
                  <a:pt x="46395" y="14185"/>
                </a:lnTo>
                <a:cubicBezTo>
                  <a:pt x="46588" y="15255"/>
                  <a:pt x="46898" y="16029"/>
                  <a:pt x="47285" y="16596"/>
                </a:cubicBezTo>
                <a:lnTo>
                  <a:pt x="48393" y="16557"/>
                </a:lnTo>
                <a:cubicBezTo>
                  <a:pt x="48558" y="15887"/>
                  <a:pt x="48701" y="15663"/>
                  <a:pt x="48833" y="15663"/>
                </a:cubicBezTo>
                <a:cubicBezTo>
                  <a:pt x="49064" y="15663"/>
                  <a:pt x="49259" y="16347"/>
                  <a:pt x="49464" y="16519"/>
                </a:cubicBezTo>
                <a:lnTo>
                  <a:pt x="50250" y="16480"/>
                </a:lnTo>
                <a:cubicBezTo>
                  <a:pt x="50147" y="16055"/>
                  <a:pt x="50096" y="15616"/>
                  <a:pt x="50121" y="15178"/>
                </a:cubicBezTo>
                <a:lnTo>
                  <a:pt x="50121" y="15178"/>
                </a:lnTo>
                <a:cubicBezTo>
                  <a:pt x="50469" y="15358"/>
                  <a:pt x="50831" y="15513"/>
                  <a:pt x="51217" y="15616"/>
                </a:cubicBezTo>
                <a:cubicBezTo>
                  <a:pt x="52610" y="16003"/>
                  <a:pt x="53861" y="15771"/>
                  <a:pt x="55344" y="16171"/>
                </a:cubicBezTo>
                <a:cubicBezTo>
                  <a:pt x="55485" y="16209"/>
                  <a:pt x="55614" y="16261"/>
                  <a:pt x="55730" y="16325"/>
                </a:cubicBezTo>
                <a:cubicBezTo>
                  <a:pt x="56429" y="16312"/>
                  <a:pt x="57128" y="16304"/>
                  <a:pt x="57827" y="16304"/>
                </a:cubicBezTo>
                <a:cubicBezTo>
                  <a:pt x="59075" y="16304"/>
                  <a:pt x="60323" y="16327"/>
                  <a:pt x="61572" y="16377"/>
                </a:cubicBezTo>
                <a:cubicBezTo>
                  <a:pt x="63261" y="16454"/>
                  <a:pt x="64937" y="16583"/>
                  <a:pt x="66626" y="16790"/>
                </a:cubicBezTo>
                <a:cubicBezTo>
                  <a:pt x="70998" y="17318"/>
                  <a:pt x="75369" y="18401"/>
                  <a:pt x="79701" y="20387"/>
                </a:cubicBezTo>
                <a:cubicBezTo>
                  <a:pt x="79147" y="15178"/>
                  <a:pt x="79701" y="9955"/>
                  <a:pt x="78309" y="5494"/>
                </a:cubicBezTo>
                <a:cubicBezTo>
                  <a:pt x="77393" y="3057"/>
                  <a:pt x="75743" y="3096"/>
                  <a:pt x="74711" y="1187"/>
                </a:cubicBezTo>
                <a:cubicBezTo>
                  <a:pt x="74235" y="1234"/>
                  <a:pt x="73797" y="1446"/>
                  <a:pt x="73428" y="1446"/>
                </a:cubicBezTo>
                <a:cubicBezTo>
                  <a:pt x="73187" y="1446"/>
                  <a:pt x="72976" y="1356"/>
                  <a:pt x="72803" y="1071"/>
                </a:cubicBezTo>
                <a:lnTo>
                  <a:pt x="72390" y="1071"/>
                </a:lnTo>
                <a:cubicBezTo>
                  <a:pt x="71178" y="1123"/>
                  <a:pt x="69979" y="1290"/>
                  <a:pt x="68806" y="1561"/>
                </a:cubicBezTo>
                <a:cubicBezTo>
                  <a:pt x="67993" y="1754"/>
                  <a:pt x="67168" y="1974"/>
                  <a:pt x="66356" y="2244"/>
                </a:cubicBezTo>
                <a:cubicBezTo>
                  <a:pt x="66188" y="2244"/>
                  <a:pt x="65917" y="1226"/>
                  <a:pt x="65711" y="594"/>
                </a:cubicBezTo>
                <a:cubicBezTo>
                  <a:pt x="62797" y="1007"/>
                  <a:pt x="59883" y="1445"/>
                  <a:pt x="56981" y="1819"/>
                </a:cubicBezTo>
                <a:cubicBezTo>
                  <a:pt x="56749" y="1845"/>
                  <a:pt x="56530" y="1883"/>
                  <a:pt x="56298" y="1896"/>
                </a:cubicBezTo>
                <a:cubicBezTo>
                  <a:pt x="55537" y="3236"/>
                  <a:pt x="54684" y="3651"/>
                  <a:pt x="53829" y="3651"/>
                </a:cubicBezTo>
                <a:cubicBezTo>
                  <a:pt x="52511" y="3651"/>
                  <a:pt x="51187" y="2663"/>
                  <a:pt x="50186" y="2554"/>
                </a:cubicBezTo>
                <a:cubicBezTo>
                  <a:pt x="49889" y="2580"/>
                  <a:pt x="49606" y="2606"/>
                  <a:pt x="49309" y="2618"/>
                </a:cubicBezTo>
                <a:cubicBezTo>
                  <a:pt x="49238" y="2645"/>
                  <a:pt x="47989" y="3899"/>
                  <a:pt x="46558" y="3899"/>
                </a:cubicBezTo>
                <a:cubicBezTo>
                  <a:pt x="45904" y="3899"/>
                  <a:pt x="45212" y="3637"/>
                  <a:pt x="44577" y="2876"/>
                </a:cubicBezTo>
                <a:lnTo>
                  <a:pt x="44551" y="2863"/>
                </a:lnTo>
                <a:lnTo>
                  <a:pt x="43790" y="2863"/>
                </a:lnTo>
                <a:cubicBezTo>
                  <a:pt x="43774" y="3123"/>
                  <a:pt x="43344" y="3822"/>
                  <a:pt x="42921" y="3822"/>
                </a:cubicBezTo>
                <a:cubicBezTo>
                  <a:pt x="42672" y="3822"/>
                  <a:pt x="42426" y="3580"/>
                  <a:pt x="42269" y="2863"/>
                </a:cubicBezTo>
                <a:cubicBezTo>
                  <a:pt x="41392" y="2863"/>
                  <a:pt x="39638" y="2786"/>
                  <a:pt x="39638" y="2786"/>
                </a:cubicBezTo>
                <a:cubicBezTo>
                  <a:pt x="39638" y="2786"/>
                  <a:pt x="39212" y="4140"/>
                  <a:pt x="39212" y="4321"/>
                </a:cubicBezTo>
                <a:cubicBezTo>
                  <a:pt x="38968" y="4127"/>
                  <a:pt x="39174" y="2928"/>
                  <a:pt x="38929" y="2799"/>
                </a:cubicBezTo>
                <a:cubicBezTo>
                  <a:pt x="38890" y="2773"/>
                  <a:pt x="36775" y="2567"/>
                  <a:pt x="35770" y="2438"/>
                </a:cubicBezTo>
                <a:lnTo>
                  <a:pt x="35770" y="2438"/>
                </a:lnTo>
                <a:cubicBezTo>
                  <a:pt x="35860" y="2902"/>
                  <a:pt x="36040" y="3341"/>
                  <a:pt x="36298" y="3740"/>
                </a:cubicBezTo>
                <a:cubicBezTo>
                  <a:pt x="36156" y="3740"/>
                  <a:pt x="35151" y="2580"/>
                  <a:pt x="34751" y="2309"/>
                </a:cubicBezTo>
                <a:cubicBezTo>
                  <a:pt x="34341" y="2252"/>
                  <a:pt x="33549" y="2205"/>
                  <a:pt x="32991" y="2205"/>
                </a:cubicBezTo>
                <a:cubicBezTo>
                  <a:pt x="32672" y="2205"/>
                  <a:pt x="32430" y="2220"/>
                  <a:pt x="32378" y="2257"/>
                </a:cubicBezTo>
                <a:cubicBezTo>
                  <a:pt x="32185" y="2257"/>
                  <a:pt x="32559" y="3250"/>
                  <a:pt x="32559" y="4243"/>
                </a:cubicBezTo>
                <a:cubicBezTo>
                  <a:pt x="31772" y="2902"/>
                  <a:pt x="30947" y="1999"/>
                  <a:pt x="30096" y="1497"/>
                </a:cubicBezTo>
                <a:cubicBezTo>
                  <a:pt x="29877" y="1458"/>
                  <a:pt x="29645" y="1445"/>
                  <a:pt x="29413" y="1406"/>
                </a:cubicBezTo>
                <a:cubicBezTo>
                  <a:pt x="29348" y="1032"/>
                  <a:pt x="29297" y="762"/>
                  <a:pt x="29387" y="762"/>
                </a:cubicBezTo>
                <a:cubicBezTo>
                  <a:pt x="29529" y="658"/>
                  <a:pt x="29671" y="581"/>
                  <a:pt x="29825" y="504"/>
                </a:cubicBezTo>
                <a:cubicBezTo>
                  <a:pt x="29400" y="439"/>
                  <a:pt x="27594" y="78"/>
                  <a:pt x="27117" y="1"/>
                </a:cubicBezTo>
                <a:close/>
              </a:path>
            </a:pathLst>
          </a:custGeom>
          <a:solidFill>
            <a:srgbClr val="FFEDA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TextBox 4">
            <a:extLst>
              <a:ext uri="{FF2B5EF4-FFF2-40B4-BE49-F238E27FC236}">
                <a16:creationId xmlns:a16="http://schemas.microsoft.com/office/drawing/2014/main" id="{B8199CE1-0BA0-7D3C-E180-2DC3B6BB58AD}"/>
              </a:ext>
            </a:extLst>
          </p:cNvPr>
          <p:cNvSpPr txBox="1"/>
          <p:nvPr/>
        </p:nvSpPr>
        <p:spPr>
          <a:xfrm>
            <a:off x="4003615" y="1619420"/>
            <a:ext cx="2794570"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513E6B"/>
                </a:solidFill>
                <a:effectLst/>
                <a:uLnTx/>
                <a:uFillTx/>
                <a:latin typeface="UTM Avo" panose="02040603050506020204" pitchFamily="18" charset="0"/>
              </a:rPr>
              <a:t>Minh </a:t>
            </a:r>
            <a:r>
              <a:rPr kumimoji="0" lang="en-US" sz="2000" b="1" i="0" u="none" strike="noStrike" kern="0" cap="none" spc="0" normalizeH="0" baseline="0" noProof="0" dirty="0" err="1">
                <a:ln>
                  <a:noFill/>
                </a:ln>
                <a:solidFill>
                  <a:srgbClr val="513E6B"/>
                </a:solidFill>
                <a:effectLst/>
                <a:uLnTx/>
                <a:uFillTx/>
                <a:latin typeface="UTM Avo" panose="02040603050506020204" pitchFamily="18" charset="0"/>
              </a:rPr>
              <a:t>họa</a:t>
            </a:r>
            <a:endParaRPr kumimoji="0" lang="en-US" sz="2000" b="1" i="0" u="none" strike="noStrike" kern="0" cap="none" spc="0" normalizeH="0" baseline="0" noProof="0" dirty="0">
              <a:ln>
                <a:noFill/>
              </a:ln>
              <a:solidFill>
                <a:srgbClr val="513E6B"/>
              </a:solidFill>
              <a:effectLst/>
              <a:uLnTx/>
              <a:uFillTx/>
              <a:latin typeface="UTM Avo" panose="02040603050506020204" pitchFamily="18" charset="0"/>
            </a:endParaRPr>
          </a:p>
        </p:txBody>
      </p:sp>
      <p:sp>
        <p:nvSpPr>
          <p:cNvPr id="6" name="TextBox 5">
            <a:extLst>
              <a:ext uri="{FF2B5EF4-FFF2-40B4-BE49-F238E27FC236}">
                <a16:creationId xmlns:a16="http://schemas.microsoft.com/office/drawing/2014/main" id="{BF3510F7-4B70-D15D-C741-18F66344FD78}"/>
              </a:ext>
            </a:extLst>
          </p:cNvPr>
          <p:cNvSpPr txBox="1"/>
          <p:nvPr/>
        </p:nvSpPr>
        <p:spPr>
          <a:xfrm>
            <a:off x="1003420" y="5009891"/>
            <a:ext cx="1818666" cy="86303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pic>
        <p:nvPicPr>
          <p:cNvPr id="7" name="Picture 6">
            <a:hlinkClick r:id="rId3"/>
            <a:extLst>
              <a:ext uri="{FF2B5EF4-FFF2-40B4-BE49-F238E27FC236}">
                <a16:creationId xmlns:a16="http://schemas.microsoft.com/office/drawing/2014/main" id="{EF1A11C5-8CC6-7FFB-7464-ADA0EB8027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1560" y="2240619"/>
            <a:ext cx="8893399" cy="4617381"/>
          </a:xfrm>
          <a:prstGeom prst="rect">
            <a:avLst/>
          </a:prstGeom>
        </p:spPr>
      </p:pic>
      <p:grpSp>
        <p:nvGrpSpPr>
          <p:cNvPr id="8" name="Group 7">
            <a:extLst>
              <a:ext uri="{FF2B5EF4-FFF2-40B4-BE49-F238E27FC236}">
                <a16:creationId xmlns:a16="http://schemas.microsoft.com/office/drawing/2014/main" id="{31B235BE-71F1-3CAF-4DC8-773BC641B1A0}"/>
              </a:ext>
            </a:extLst>
          </p:cNvPr>
          <p:cNvGrpSpPr/>
          <p:nvPr/>
        </p:nvGrpSpPr>
        <p:grpSpPr>
          <a:xfrm>
            <a:off x="9916269" y="851015"/>
            <a:ext cx="2052286" cy="2065733"/>
            <a:chOff x="6734456" y="1026165"/>
            <a:chExt cx="2052286" cy="1905000"/>
          </a:xfrm>
        </p:grpSpPr>
        <p:pic>
          <p:nvPicPr>
            <p:cNvPr id="9" name="Picture 8" descr="Youtube PNG Free Images with Transparent Background - (410 Free Downloads)">
              <a:hlinkClick r:id="rId3"/>
              <a:extLst>
                <a:ext uri="{FF2B5EF4-FFF2-40B4-BE49-F238E27FC236}">
                  <a16:creationId xmlns:a16="http://schemas.microsoft.com/office/drawing/2014/main" id="{40B7008B-C644-5999-4817-F0C037A411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1445652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ppt_w*0.7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027DA2-513B-EA44-AD00-A830BAA31D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9151" y="1807779"/>
            <a:ext cx="8510397" cy="4267200"/>
          </a:xfrm>
          <a:prstGeom prst="rect">
            <a:avLst/>
          </a:prstGeom>
        </p:spPr>
      </p:pic>
      <p:pic>
        <p:nvPicPr>
          <p:cNvPr id="3" name="Google Shape;251;p33">
            <a:extLst>
              <a:ext uri="{FF2B5EF4-FFF2-40B4-BE49-F238E27FC236}">
                <a16:creationId xmlns:a16="http://schemas.microsoft.com/office/drawing/2014/main" id="{54E107E3-0C73-E9DF-2FDB-39560D348717}"/>
              </a:ext>
            </a:extLst>
          </p:cNvPr>
          <p:cNvPicPr preferRelativeResize="0"/>
          <p:nvPr/>
        </p:nvPicPr>
        <p:blipFill rotWithShape="1">
          <a:blip r:embed="rId4">
            <a:alphaModFix/>
          </a:blip>
          <a:srcRect l="25632" t="5248" r="11942" b="9274"/>
          <a:stretch/>
        </p:blipFill>
        <p:spPr>
          <a:xfrm rot="1743882">
            <a:off x="9603736" y="895775"/>
            <a:ext cx="1330966" cy="1772326"/>
          </a:xfrm>
          <a:prstGeom prst="rect">
            <a:avLst/>
          </a:prstGeom>
          <a:noFill/>
          <a:ln>
            <a:noFill/>
          </a:ln>
        </p:spPr>
      </p:pic>
      <p:pic>
        <p:nvPicPr>
          <p:cNvPr id="7" name="Google Shape;252;p33">
            <a:extLst>
              <a:ext uri="{FF2B5EF4-FFF2-40B4-BE49-F238E27FC236}">
                <a16:creationId xmlns:a16="http://schemas.microsoft.com/office/drawing/2014/main" id="{A4EB0F3A-C461-AE9C-A47E-13E1E2121FF3}"/>
              </a:ext>
            </a:extLst>
          </p:cNvPr>
          <p:cNvPicPr preferRelativeResize="0"/>
          <p:nvPr/>
        </p:nvPicPr>
        <p:blipFill>
          <a:blip r:embed="rId5">
            <a:alphaModFix/>
          </a:blip>
          <a:stretch>
            <a:fillRect/>
          </a:stretch>
        </p:blipFill>
        <p:spPr>
          <a:xfrm>
            <a:off x="1529151" y="5450313"/>
            <a:ext cx="1387675" cy="1328625"/>
          </a:xfrm>
          <a:prstGeom prst="rect">
            <a:avLst/>
          </a:prstGeom>
          <a:noFill/>
          <a:ln>
            <a:noFill/>
          </a:ln>
        </p:spPr>
      </p:pic>
      <p:pic>
        <p:nvPicPr>
          <p:cNvPr id="8" name="Google Shape;253;p33">
            <a:extLst>
              <a:ext uri="{FF2B5EF4-FFF2-40B4-BE49-F238E27FC236}">
                <a16:creationId xmlns:a16="http://schemas.microsoft.com/office/drawing/2014/main" id="{A08E0850-3B56-D313-7B9B-42B997190D87}"/>
              </a:ext>
            </a:extLst>
          </p:cNvPr>
          <p:cNvPicPr preferRelativeResize="0"/>
          <p:nvPr/>
        </p:nvPicPr>
        <p:blipFill>
          <a:blip r:embed="rId6">
            <a:alphaModFix/>
          </a:blip>
          <a:stretch>
            <a:fillRect/>
          </a:stretch>
        </p:blipFill>
        <p:spPr>
          <a:xfrm rot="3197853">
            <a:off x="637661" y="4678342"/>
            <a:ext cx="1648196" cy="1576254"/>
          </a:xfrm>
          <a:prstGeom prst="rect">
            <a:avLst/>
          </a:prstGeom>
          <a:noFill/>
          <a:ln>
            <a:noFill/>
          </a:ln>
        </p:spPr>
      </p:pic>
      <p:sp>
        <p:nvSpPr>
          <p:cNvPr id="9" name="TextBox 8">
            <a:extLst>
              <a:ext uri="{FF2B5EF4-FFF2-40B4-BE49-F238E27FC236}">
                <a16:creationId xmlns:a16="http://schemas.microsoft.com/office/drawing/2014/main" id="{87503D89-3E74-79EF-A9F1-043AC6237478}"/>
              </a:ext>
            </a:extLst>
          </p:cNvPr>
          <p:cNvSpPr txBox="1"/>
          <p:nvPr/>
        </p:nvSpPr>
        <p:spPr>
          <a:xfrm>
            <a:off x="4859674" y="1264236"/>
            <a:ext cx="1849349"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charset="0"/>
              </a:rPr>
              <a:t>LUYỆN TẬP</a:t>
            </a:r>
          </a:p>
        </p:txBody>
      </p:sp>
      <p:sp>
        <p:nvSpPr>
          <p:cNvPr id="10" name="Rectangle 9">
            <a:extLst>
              <a:ext uri="{FF2B5EF4-FFF2-40B4-BE49-F238E27FC236}">
                <a16:creationId xmlns:a16="http://schemas.microsoft.com/office/drawing/2014/main" id="{ADCF6CFC-4551-3840-F0C7-B6216D6A20CF}"/>
              </a:ext>
            </a:extLst>
          </p:cNvPr>
          <p:cNvSpPr/>
          <p:nvPr/>
        </p:nvSpPr>
        <p:spPr>
          <a:xfrm>
            <a:off x="2152452" y="1971535"/>
            <a:ext cx="7132153" cy="3643370"/>
          </a:xfrm>
          <a:prstGeom prst="rect">
            <a:avLst/>
          </a:prstGeom>
        </p:spPr>
        <p:txBody>
          <a:bodyPr wrap="square">
            <a:spAutoFit/>
          </a:bodyPr>
          <a:lstStyle/>
          <a:p>
            <a:pPr marL="0" marR="0" lvl="0" indent="0" algn="just" defTabSz="914400" eaLnBrk="1" fontAlgn="auto" latinLnBrk="0" hangingPunct="1">
              <a:lnSpc>
                <a:spcPct val="150000"/>
              </a:lnSpc>
              <a:spcBef>
                <a:spcPts val="600"/>
              </a:spcBef>
              <a:spcAft>
                <a:spcPts val="600"/>
              </a:spcAft>
              <a:buClrTx/>
              <a:buSzTx/>
              <a:buFontTx/>
              <a:buNone/>
              <a:tabLst/>
              <a:defRPr/>
            </a:pPr>
            <a:r>
              <a:rPr kumimoji="0" lang="nl-NL"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Thực hiện bức vẽ theo mẫu bằng một trong hai cách như gợi ý ở trên hoặc sáng tạo cách khác vào giấy vẽ. Yêu cầu:</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endParaRPr>
          </a:p>
          <a:p>
            <a:pPr marL="0" marR="0" lvl="0" indent="0" algn="just" defTabSz="914400" eaLnBrk="1" fontAlgn="auto" latinLnBrk="0" hangingPunct="1">
              <a:lnSpc>
                <a:spcPct val="150000"/>
              </a:lnSpc>
              <a:spcBef>
                <a:spcPts val="600"/>
              </a:spcBef>
              <a:spcAft>
                <a:spcPts val="600"/>
              </a:spcAft>
              <a:buClrTx/>
              <a:buSzTx/>
              <a:buFontTx/>
              <a:buNone/>
              <a:tabLst/>
              <a:defRPr/>
            </a:pPr>
            <a:r>
              <a:rPr kumimoji="0" lang="nl-NL"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Sắp xếp bố cục hình vẽ cân đối trên giấy.</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endParaRPr>
          </a:p>
          <a:p>
            <a:pPr marL="0" marR="0" lvl="0" indent="0" algn="just" defTabSz="914400" eaLnBrk="1" fontAlgn="auto" latinLnBrk="0" hangingPunct="1">
              <a:lnSpc>
                <a:spcPct val="150000"/>
              </a:lnSpc>
              <a:spcBef>
                <a:spcPts val="600"/>
              </a:spcBef>
              <a:spcAft>
                <a:spcPts val="600"/>
              </a:spcAft>
              <a:buClrTx/>
              <a:buSzTx/>
              <a:buFontTx/>
              <a:buNone/>
              <a:tabLst/>
              <a:defRPr/>
            </a:pPr>
            <a:r>
              <a:rPr kumimoji="0" lang="nl-NL"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Vẽ được đặc điểm mẫu ở góc nhìn nhất định. </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endParaRPr>
          </a:p>
          <a:p>
            <a:pPr marL="0" marR="0" lvl="0" indent="0" algn="just" defTabSz="914400" eaLnBrk="1" fontAlgn="auto" latinLnBrk="0" hangingPunct="1">
              <a:lnSpc>
                <a:spcPct val="150000"/>
              </a:lnSpc>
              <a:spcBef>
                <a:spcPts val="0"/>
              </a:spcBef>
              <a:spcAft>
                <a:spcPts val="0"/>
              </a:spcAft>
              <a:buClrTx/>
              <a:buSzTx/>
              <a:buFontTx/>
              <a:buNone/>
              <a:tabLst/>
              <a:defRPr/>
            </a:pPr>
            <a:r>
              <a:rPr kumimoji="0" lang="nl-NL"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Vẽ được ba độ đậm nhạt cơ bản, phân biệt được các mẫu khác nhau.</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pic>
        <p:nvPicPr>
          <p:cNvPr id="11" name="Picture 10">
            <a:extLst>
              <a:ext uri="{FF2B5EF4-FFF2-40B4-BE49-F238E27FC236}">
                <a16:creationId xmlns:a16="http://schemas.microsoft.com/office/drawing/2014/main" id="{638738C4-816C-C7A5-65E7-C438E990E1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371042">
            <a:off x="1387287" y="573915"/>
            <a:ext cx="814531" cy="795239"/>
          </a:xfrm>
          <a:prstGeom prst="rect">
            <a:avLst/>
          </a:prstGeom>
        </p:spPr>
      </p:pic>
    </p:spTree>
    <p:extLst>
      <p:ext uri="{BB962C8B-B14F-4D97-AF65-F5344CB8AC3E}">
        <p14:creationId xmlns:p14="http://schemas.microsoft.com/office/powerpoint/2010/main" val="4092372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455457" y="1416822"/>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79889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oogle Shape;845;p60">
            <a:extLst>
              <a:ext uri="{FF2B5EF4-FFF2-40B4-BE49-F238E27FC236}">
                <a16:creationId xmlns:a16="http://schemas.microsoft.com/office/drawing/2014/main" id="{96FA240B-5A2C-24C9-8323-D8D038CE20FD}"/>
              </a:ext>
            </a:extLst>
          </p:cNvPr>
          <p:cNvGrpSpPr/>
          <p:nvPr/>
        </p:nvGrpSpPr>
        <p:grpSpPr>
          <a:xfrm>
            <a:off x="5821990" y="1873927"/>
            <a:ext cx="4320492" cy="3425454"/>
            <a:chOff x="4301026" y="1088125"/>
            <a:chExt cx="4320492" cy="3425454"/>
          </a:xfrm>
        </p:grpSpPr>
        <p:sp>
          <p:nvSpPr>
            <p:cNvPr id="5" name="Google Shape;846;p60">
              <a:extLst>
                <a:ext uri="{FF2B5EF4-FFF2-40B4-BE49-F238E27FC236}">
                  <a16:creationId xmlns:a16="http://schemas.microsoft.com/office/drawing/2014/main" id="{65FCE6C7-46C0-A3C2-D837-D5B3AE8FB728}"/>
                </a:ext>
              </a:extLst>
            </p:cNvPr>
            <p:cNvSpPr/>
            <p:nvPr/>
          </p:nvSpPr>
          <p:spPr>
            <a:xfrm>
              <a:off x="4301026" y="1088125"/>
              <a:ext cx="4320492" cy="3425454"/>
            </a:xfrm>
            <a:custGeom>
              <a:avLst/>
              <a:gdLst/>
              <a:ahLst/>
              <a:cxnLst/>
              <a:rect l="l" t="t" r="r" b="b"/>
              <a:pathLst>
                <a:path w="149835" h="118795" extrusionOk="0">
                  <a:moveTo>
                    <a:pt x="126807" y="1"/>
                  </a:moveTo>
                  <a:lnTo>
                    <a:pt x="126283" y="25"/>
                  </a:lnTo>
                  <a:lnTo>
                    <a:pt x="126022" y="84"/>
                  </a:lnTo>
                  <a:lnTo>
                    <a:pt x="2001" y="30887"/>
                  </a:lnTo>
                  <a:lnTo>
                    <a:pt x="1739" y="30958"/>
                  </a:lnTo>
                  <a:lnTo>
                    <a:pt x="1263" y="31185"/>
                  </a:lnTo>
                  <a:lnTo>
                    <a:pt x="846" y="31494"/>
                  </a:lnTo>
                  <a:lnTo>
                    <a:pt x="512" y="31875"/>
                  </a:lnTo>
                  <a:lnTo>
                    <a:pt x="251" y="32304"/>
                  </a:lnTo>
                  <a:lnTo>
                    <a:pt x="72" y="32780"/>
                  </a:lnTo>
                  <a:lnTo>
                    <a:pt x="1" y="33292"/>
                  </a:lnTo>
                  <a:lnTo>
                    <a:pt x="24" y="33816"/>
                  </a:lnTo>
                  <a:lnTo>
                    <a:pt x="72" y="34078"/>
                  </a:lnTo>
                  <a:lnTo>
                    <a:pt x="20623" y="116794"/>
                  </a:lnTo>
                  <a:lnTo>
                    <a:pt x="20694" y="117056"/>
                  </a:lnTo>
                  <a:lnTo>
                    <a:pt x="20921" y="117532"/>
                  </a:lnTo>
                  <a:lnTo>
                    <a:pt x="21230" y="117949"/>
                  </a:lnTo>
                  <a:lnTo>
                    <a:pt x="21611" y="118282"/>
                  </a:lnTo>
                  <a:lnTo>
                    <a:pt x="22040" y="118544"/>
                  </a:lnTo>
                  <a:lnTo>
                    <a:pt x="22516" y="118723"/>
                  </a:lnTo>
                  <a:lnTo>
                    <a:pt x="23028" y="118794"/>
                  </a:lnTo>
                  <a:lnTo>
                    <a:pt x="23552" y="118771"/>
                  </a:lnTo>
                  <a:lnTo>
                    <a:pt x="23814" y="118723"/>
                  </a:lnTo>
                  <a:lnTo>
                    <a:pt x="147835" y="87908"/>
                  </a:lnTo>
                  <a:lnTo>
                    <a:pt x="148097" y="87837"/>
                  </a:lnTo>
                  <a:lnTo>
                    <a:pt x="148573" y="87611"/>
                  </a:lnTo>
                  <a:lnTo>
                    <a:pt x="148990" y="87301"/>
                  </a:lnTo>
                  <a:lnTo>
                    <a:pt x="149323" y="86932"/>
                  </a:lnTo>
                  <a:lnTo>
                    <a:pt x="149585" y="86491"/>
                  </a:lnTo>
                  <a:lnTo>
                    <a:pt x="149764" y="86015"/>
                  </a:lnTo>
                  <a:lnTo>
                    <a:pt x="149835" y="85515"/>
                  </a:lnTo>
                  <a:lnTo>
                    <a:pt x="149811" y="84991"/>
                  </a:lnTo>
                  <a:lnTo>
                    <a:pt x="149764" y="84717"/>
                  </a:lnTo>
                  <a:lnTo>
                    <a:pt x="129213" y="2001"/>
                  </a:lnTo>
                  <a:lnTo>
                    <a:pt x="129141" y="1739"/>
                  </a:lnTo>
                  <a:lnTo>
                    <a:pt x="128915" y="1263"/>
                  </a:lnTo>
                  <a:lnTo>
                    <a:pt x="128605" y="858"/>
                  </a:lnTo>
                  <a:lnTo>
                    <a:pt x="128224" y="513"/>
                  </a:lnTo>
                  <a:lnTo>
                    <a:pt x="127796" y="251"/>
                  </a:lnTo>
                  <a:lnTo>
                    <a:pt x="127319" y="84"/>
                  </a:lnTo>
                  <a:lnTo>
                    <a:pt x="126807" y="1"/>
                  </a:lnTo>
                  <a:close/>
                </a:path>
              </a:pathLst>
            </a:custGeom>
            <a:solidFill>
              <a:srgbClr val="513E6B"/>
            </a:solidFill>
            <a:ln w="76200" cap="flat" cmpd="sng">
              <a:solidFill>
                <a:srgbClr val="FFFFFF"/>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45725" tIns="45725" rIns="45725" bIns="457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B1C3F3"/>
                </a:solidFill>
                <a:effectLst/>
                <a:uLnTx/>
                <a:uFillTx/>
                <a:latin typeface="UTM Avo" panose="02040603050506020204" pitchFamily="18" charset="0"/>
              </a:endParaRPr>
            </a:p>
          </p:txBody>
        </p:sp>
        <p:sp>
          <p:nvSpPr>
            <p:cNvPr id="6" name="Google Shape;847;p60">
              <a:extLst>
                <a:ext uri="{FF2B5EF4-FFF2-40B4-BE49-F238E27FC236}">
                  <a16:creationId xmlns:a16="http://schemas.microsoft.com/office/drawing/2014/main" id="{3A03FFCD-7180-1931-C73C-6CD826899D52}"/>
                </a:ext>
              </a:extLst>
            </p:cNvPr>
            <p:cNvSpPr/>
            <p:nvPr/>
          </p:nvSpPr>
          <p:spPr>
            <a:xfrm>
              <a:off x="4737268" y="3141109"/>
              <a:ext cx="196741" cy="196770"/>
            </a:xfrm>
            <a:custGeom>
              <a:avLst/>
              <a:gdLst/>
              <a:ahLst/>
              <a:cxnLst/>
              <a:rect l="l" t="t" r="r" b="b"/>
              <a:pathLst>
                <a:path w="6823" h="6824" extrusionOk="0">
                  <a:moveTo>
                    <a:pt x="3418" y="1"/>
                  </a:moveTo>
                  <a:lnTo>
                    <a:pt x="3060" y="12"/>
                  </a:lnTo>
                  <a:lnTo>
                    <a:pt x="2394" y="143"/>
                  </a:lnTo>
                  <a:lnTo>
                    <a:pt x="1786" y="405"/>
                  </a:lnTo>
                  <a:lnTo>
                    <a:pt x="1239" y="774"/>
                  </a:lnTo>
                  <a:lnTo>
                    <a:pt x="774" y="1239"/>
                  </a:lnTo>
                  <a:lnTo>
                    <a:pt x="405" y="1775"/>
                  </a:lnTo>
                  <a:lnTo>
                    <a:pt x="143" y="2394"/>
                  </a:lnTo>
                  <a:lnTo>
                    <a:pt x="12" y="3061"/>
                  </a:lnTo>
                  <a:lnTo>
                    <a:pt x="0" y="3406"/>
                  </a:lnTo>
                  <a:lnTo>
                    <a:pt x="12" y="3763"/>
                  </a:lnTo>
                  <a:lnTo>
                    <a:pt x="143" y="4430"/>
                  </a:lnTo>
                  <a:lnTo>
                    <a:pt x="405" y="5037"/>
                  </a:lnTo>
                  <a:lnTo>
                    <a:pt x="774" y="5585"/>
                  </a:lnTo>
                  <a:lnTo>
                    <a:pt x="1239" y="6049"/>
                  </a:lnTo>
                  <a:lnTo>
                    <a:pt x="1786" y="6418"/>
                  </a:lnTo>
                  <a:lnTo>
                    <a:pt x="2394" y="6680"/>
                  </a:lnTo>
                  <a:lnTo>
                    <a:pt x="3060" y="6811"/>
                  </a:lnTo>
                  <a:lnTo>
                    <a:pt x="3418" y="6823"/>
                  </a:lnTo>
                  <a:lnTo>
                    <a:pt x="3763" y="6811"/>
                  </a:lnTo>
                  <a:lnTo>
                    <a:pt x="4430" y="6680"/>
                  </a:lnTo>
                  <a:lnTo>
                    <a:pt x="5049" y="6418"/>
                  </a:lnTo>
                  <a:lnTo>
                    <a:pt x="5585" y="6049"/>
                  </a:lnTo>
                  <a:lnTo>
                    <a:pt x="6049" y="5585"/>
                  </a:lnTo>
                  <a:lnTo>
                    <a:pt x="6418" y="5037"/>
                  </a:lnTo>
                  <a:lnTo>
                    <a:pt x="6680" y="4430"/>
                  </a:lnTo>
                  <a:lnTo>
                    <a:pt x="6811" y="3763"/>
                  </a:lnTo>
                  <a:lnTo>
                    <a:pt x="6823" y="3406"/>
                  </a:lnTo>
                  <a:lnTo>
                    <a:pt x="6811" y="3061"/>
                  </a:lnTo>
                  <a:lnTo>
                    <a:pt x="6680" y="2394"/>
                  </a:lnTo>
                  <a:lnTo>
                    <a:pt x="6418" y="1775"/>
                  </a:lnTo>
                  <a:lnTo>
                    <a:pt x="6049" y="1239"/>
                  </a:lnTo>
                  <a:lnTo>
                    <a:pt x="5585" y="774"/>
                  </a:lnTo>
                  <a:lnTo>
                    <a:pt x="5049" y="405"/>
                  </a:lnTo>
                  <a:lnTo>
                    <a:pt x="4430" y="143"/>
                  </a:lnTo>
                  <a:lnTo>
                    <a:pt x="3763" y="12"/>
                  </a:lnTo>
                  <a:lnTo>
                    <a:pt x="3418" y="1"/>
                  </a:lnTo>
                  <a:close/>
                </a:path>
              </a:pathLst>
            </a:custGeom>
            <a:solidFill>
              <a:srgbClr val="E95D68"/>
            </a:solidFill>
            <a:ln>
              <a:noFill/>
            </a:ln>
          </p:spPr>
          <p:txBody>
            <a:bodyPr spcFirstLastPara="1" wrap="square" lIns="45725" tIns="45725" rIns="45725" bIns="457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 name="Google Shape;848;p60">
              <a:extLst>
                <a:ext uri="{FF2B5EF4-FFF2-40B4-BE49-F238E27FC236}">
                  <a16:creationId xmlns:a16="http://schemas.microsoft.com/office/drawing/2014/main" id="{73088A5F-5C5D-63BF-06E3-9A2FB03E4ED9}"/>
                </a:ext>
              </a:extLst>
            </p:cNvPr>
            <p:cNvSpPr/>
            <p:nvPr/>
          </p:nvSpPr>
          <p:spPr>
            <a:xfrm>
              <a:off x="4736695" y="1280738"/>
              <a:ext cx="3627299" cy="2995928"/>
            </a:xfrm>
            <a:custGeom>
              <a:avLst/>
              <a:gdLst/>
              <a:ahLst/>
              <a:cxnLst/>
              <a:rect l="l" t="t" r="r" b="b"/>
              <a:pathLst>
                <a:path w="125795" h="103899" extrusionOk="0">
                  <a:moveTo>
                    <a:pt x="106566" y="1"/>
                  </a:moveTo>
                  <a:lnTo>
                    <a:pt x="0" y="26469"/>
                  </a:lnTo>
                  <a:lnTo>
                    <a:pt x="19241" y="103899"/>
                  </a:lnTo>
                  <a:lnTo>
                    <a:pt x="125795" y="77430"/>
                  </a:lnTo>
                  <a:lnTo>
                    <a:pt x="106566" y="1"/>
                  </a:lnTo>
                  <a:close/>
                </a:path>
              </a:pathLst>
            </a:custGeom>
            <a:solidFill>
              <a:srgbClr val="FFFFFF"/>
            </a:solidFill>
            <a:ln>
              <a:noFill/>
            </a:ln>
          </p:spPr>
          <p:txBody>
            <a:bodyPr spcFirstLastPara="1" wrap="square" lIns="45725" tIns="45725" rIns="45725" bIns="457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pic>
        <p:nvPicPr>
          <p:cNvPr id="8" name="Google Shape;849;p60">
            <a:extLst>
              <a:ext uri="{FF2B5EF4-FFF2-40B4-BE49-F238E27FC236}">
                <a16:creationId xmlns:a16="http://schemas.microsoft.com/office/drawing/2014/main" id="{7E1C59F0-7CFC-2F0D-7C7C-75BA57284285}"/>
              </a:ext>
            </a:extLst>
          </p:cNvPr>
          <p:cNvPicPr preferRelativeResize="0"/>
          <p:nvPr/>
        </p:nvPicPr>
        <p:blipFill>
          <a:blip r:embed="rId3">
            <a:extLst>
              <a:ext uri="{28A0092B-C50C-407E-A947-70E740481C1C}">
                <a14:useLocalDpi xmlns:a14="http://schemas.microsoft.com/office/drawing/2010/main" val="0"/>
              </a:ext>
            </a:extLst>
          </a:blip>
          <a:stretch>
            <a:fillRect/>
          </a:stretch>
        </p:blipFill>
        <p:spPr>
          <a:xfrm rot="-830953">
            <a:off x="6494808" y="2401768"/>
            <a:ext cx="3197268" cy="2369769"/>
          </a:xfrm>
          <a:prstGeom prst="rect">
            <a:avLst/>
          </a:prstGeom>
          <a:noFill/>
          <a:ln>
            <a:noFill/>
          </a:ln>
        </p:spPr>
      </p:pic>
      <p:sp>
        <p:nvSpPr>
          <p:cNvPr id="9" name="Rectangle 8">
            <a:extLst>
              <a:ext uri="{FF2B5EF4-FFF2-40B4-BE49-F238E27FC236}">
                <a16:creationId xmlns:a16="http://schemas.microsoft.com/office/drawing/2014/main" id="{BF243D00-21C8-F0B3-0FC5-48CF41D118B9}"/>
              </a:ext>
            </a:extLst>
          </p:cNvPr>
          <p:cNvSpPr/>
          <p:nvPr/>
        </p:nvSpPr>
        <p:spPr>
          <a:xfrm>
            <a:off x="304800" y="2832429"/>
            <a:ext cx="5791200" cy="1873654"/>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Trưng</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bày</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sản</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phẩm</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và</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chia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sẻ</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0" marR="0" lvl="0" indent="0"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Bố</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cục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bức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tranh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có</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cân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đối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không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p>
          <a:p>
            <a:pPr marL="0" marR="0" lvl="0" indent="0"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Hãy</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so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sánh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hình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trong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bức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vẽ</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với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hình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dáng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và</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đặc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điểm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mẫu</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a:t>
            </a:r>
          </a:p>
        </p:txBody>
      </p:sp>
    </p:spTree>
    <p:extLst>
      <p:ext uri="{BB962C8B-B14F-4D97-AF65-F5344CB8AC3E}">
        <p14:creationId xmlns:p14="http://schemas.microsoft.com/office/powerpoint/2010/main" val="2845946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barn(inVertical)">
                                      <p:cBhvr>
                                        <p:cTn id="15" dur="500"/>
                                        <p:tgtEl>
                                          <p:spTgt spid="9">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nodeType="clickEffect">
                                  <p:stCondLst>
                                    <p:cond delay="0"/>
                                  </p:stCondLst>
                                  <p:childTnLst>
                                    <p:set>
                                      <p:cBhvr>
                                        <p:cTn id="19" dur="1" fill="hold">
                                          <p:stCondLst>
                                            <p:cond delay="0"/>
                                          </p:stCondLst>
                                        </p:cTn>
                                        <p:tgtEl>
                                          <p:spTgt spid="9">
                                            <p:txEl>
                                              <p:pRg st="1" end="1"/>
                                            </p:txEl>
                                          </p:spTgt>
                                        </p:tgtEl>
                                        <p:attrNameLst>
                                          <p:attrName>style.visibility</p:attrName>
                                        </p:attrNameLst>
                                      </p:cBhvr>
                                      <p:to>
                                        <p:strVal val="visible"/>
                                      </p:to>
                                    </p:set>
                                    <p:animEffect transition="in" filter="strips(downRight)">
                                      <p:cBhvr>
                                        <p:cTn id="20" dur="500"/>
                                        <p:tgtEl>
                                          <p:spTgt spid="9">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nodeType="click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animEffect transition="in" filter="strips(downRight)">
                                      <p:cBhvr>
                                        <p:cTn id="25"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oogle Shape;845;p60">
            <a:extLst>
              <a:ext uri="{FF2B5EF4-FFF2-40B4-BE49-F238E27FC236}">
                <a16:creationId xmlns:a16="http://schemas.microsoft.com/office/drawing/2014/main" id="{96FA240B-5A2C-24C9-8323-D8D038CE20FD}"/>
              </a:ext>
            </a:extLst>
          </p:cNvPr>
          <p:cNvGrpSpPr/>
          <p:nvPr/>
        </p:nvGrpSpPr>
        <p:grpSpPr>
          <a:xfrm>
            <a:off x="5821990" y="1873927"/>
            <a:ext cx="4320492" cy="3425454"/>
            <a:chOff x="4301026" y="1088125"/>
            <a:chExt cx="4320492" cy="3425454"/>
          </a:xfrm>
        </p:grpSpPr>
        <p:sp>
          <p:nvSpPr>
            <p:cNvPr id="5" name="Google Shape;846;p60">
              <a:extLst>
                <a:ext uri="{FF2B5EF4-FFF2-40B4-BE49-F238E27FC236}">
                  <a16:creationId xmlns:a16="http://schemas.microsoft.com/office/drawing/2014/main" id="{65FCE6C7-46C0-A3C2-D837-D5B3AE8FB728}"/>
                </a:ext>
              </a:extLst>
            </p:cNvPr>
            <p:cNvSpPr/>
            <p:nvPr/>
          </p:nvSpPr>
          <p:spPr>
            <a:xfrm>
              <a:off x="4301026" y="1088125"/>
              <a:ext cx="4320492" cy="3425454"/>
            </a:xfrm>
            <a:custGeom>
              <a:avLst/>
              <a:gdLst/>
              <a:ahLst/>
              <a:cxnLst/>
              <a:rect l="l" t="t" r="r" b="b"/>
              <a:pathLst>
                <a:path w="149835" h="118795" extrusionOk="0">
                  <a:moveTo>
                    <a:pt x="126807" y="1"/>
                  </a:moveTo>
                  <a:lnTo>
                    <a:pt x="126283" y="25"/>
                  </a:lnTo>
                  <a:lnTo>
                    <a:pt x="126022" y="84"/>
                  </a:lnTo>
                  <a:lnTo>
                    <a:pt x="2001" y="30887"/>
                  </a:lnTo>
                  <a:lnTo>
                    <a:pt x="1739" y="30958"/>
                  </a:lnTo>
                  <a:lnTo>
                    <a:pt x="1263" y="31185"/>
                  </a:lnTo>
                  <a:lnTo>
                    <a:pt x="846" y="31494"/>
                  </a:lnTo>
                  <a:lnTo>
                    <a:pt x="512" y="31875"/>
                  </a:lnTo>
                  <a:lnTo>
                    <a:pt x="251" y="32304"/>
                  </a:lnTo>
                  <a:lnTo>
                    <a:pt x="72" y="32780"/>
                  </a:lnTo>
                  <a:lnTo>
                    <a:pt x="1" y="33292"/>
                  </a:lnTo>
                  <a:lnTo>
                    <a:pt x="24" y="33816"/>
                  </a:lnTo>
                  <a:lnTo>
                    <a:pt x="72" y="34078"/>
                  </a:lnTo>
                  <a:lnTo>
                    <a:pt x="20623" y="116794"/>
                  </a:lnTo>
                  <a:lnTo>
                    <a:pt x="20694" y="117056"/>
                  </a:lnTo>
                  <a:lnTo>
                    <a:pt x="20921" y="117532"/>
                  </a:lnTo>
                  <a:lnTo>
                    <a:pt x="21230" y="117949"/>
                  </a:lnTo>
                  <a:lnTo>
                    <a:pt x="21611" y="118282"/>
                  </a:lnTo>
                  <a:lnTo>
                    <a:pt x="22040" y="118544"/>
                  </a:lnTo>
                  <a:lnTo>
                    <a:pt x="22516" y="118723"/>
                  </a:lnTo>
                  <a:lnTo>
                    <a:pt x="23028" y="118794"/>
                  </a:lnTo>
                  <a:lnTo>
                    <a:pt x="23552" y="118771"/>
                  </a:lnTo>
                  <a:lnTo>
                    <a:pt x="23814" y="118723"/>
                  </a:lnTo>
                  <a:lnTo>
                    <a:pt x="147835" y="87908"/>
                  </a:lnTo>
                  <a:lnTo>
                    <a:pt x="148097" y="87837"/>
                  </a:lnTo>
                  <a:lnTo>
                    <a:pt x="148573" y="87611"/>
                  </a:lnTo>
                  <a:lnTo>
                    <a:pt x="148990" y="87301"/>
                  </a:lnTo>
                  <a:lnTo>
                    <a:pt x="149323" y="86932"/>
                  </a:lnTo>
                  <a:lnTo>
                    <a:pt x="149585" y="86491"/>
                  </a:lnTo>
                  <a:lnTo>
                    <a:pt x="149764" y="86015"/>
                  </a:lnTo>
                  <a:lnTo>
                    <a:pt x="149835" y="85515"/>
                  </a:lnTo>
                  <a:lnTo>
                    <a:pt x="149811" y="84991"/>
                  </a:lnTo>
                  <a:lnTo>
                    <a:pt x="149764" y="84717"/>
                  </a:lnTo>
                  <a:lnTo>
                    <a:pt x="129213" y="2001"/>
                  </a:lnTo>
                  <a:lnTo>
                    <a:pt x="129141" y="1739"/>
                  </a:lnTo>
                  <a:lnTo>
                    <a:pt x="128915" y="1263"/>
                  </a:lnTo>
                  <a:lnTo>
                    <a:pt x="128605" y="858"/>
                  </a:lnTo>
                  <a:lnTo>
                    <a:pt x="128224" y="513"/>
                  </a:lnTo>
                  <a:lnTo>
                    <a:pt x="127796" y="251"/>
                  </a:lnTo>
                  <a:lnTo>
                    <a:pt x="127319" y="84"/>
                  </a:lnTo>
                  <a:lnTo>
                    <a:pt x="126807" y="1"/>
                  </a:lnTo>
                  <a:close/>
                </a:path>
              </a:pathLst>
            </a:custGeom>
            <a:solidFill>
              <a:srgbClr val="513E6B"/>
            </a:solidFill>
            <a:ln w="76200" cap="flat" cmpd="sng">
              <a:solidFill>
                <a:srgbClr val="FFFFFF"/>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45725" tIns="45725" rIns="45725" bIns="457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B1C3F3"/>
                </a:solidFill>
                <a:effectLst/>
                <a:uLnTx/>
                <a:uFillTx/>
                <a:latin typeface="UTM Avo" panose="02040603050506020204" pitchFamily="18" charset="0"/>
              </a:endParaRPr>
            </a:p>
          </p:txBody>
        </p:sp>
        <p:sp>
          <p:nvSpPr>
            <p:cNvPr id="6" name="Google Shape;847;p60">
              <a:extLst>
                <a:ext uri="{FF2B5EF4-FFF2-40B4-BE49-F238E27FC236}">
                  <a16:creationId xmlns:a16="http://schemas.microsoft.com/office/drawing/2014/main" id="{3A03FFCD-7180-1931-C73C-6CD826899D52}"/>
                </a:ext>
              </a:extLst>
            </p:cNvPr>
            <p:cNvSpPr/>
            <p:nvPr/>
          </p:nvSpPr>
          <p:spPr>
            <a:xfrm>
              <a:off x="4737268" y="3141109"/>
              <a:ext cx="196741" cy="196770"/>
            </a:xfrm>
            <a:custGeom>
              <a:avLst/>
              <a:gdLst/>
              <a:ahLst/>
              <a:cxnLst/>
              <a:rect l="l" t="t" r="r" b="b"/>
              <a:pathLst>
                <a:path w="6823" h="6824" extrusionOk="0">
                  <a:moveTo>
                    <a:pt x="3418" y="1"/>
                  </a:moveTo>
                  <a:lnTo>
                    <a:pt x="3060" y="12"/>
                  </a:lnTo>
                  <a:lnTo>
                    <a:pt x="2394" y="143"/>
                  </a:lnTo>
                  <a:lnTo>
                    <a:pt x="1786" y="405"/>
                  </a:lnTo>
                  <a:lnTo>
                    <a:pt x="1239" y="774"/>
                  </a:lnTo>
                  <a:lnTo>
                    <a:pt x="774" y="1239"/>
                  </a:lnTo>
                  <a:lnTo>
                    <a:pt x="405" y="1775"/>
                  </a:lnTo>
                  <a:lnTo>
                    <a:pt x="143" y="2394"/>
                  </a:lnTo>
                  <a:lnTo>
                    <a:pt x="12" y="3061"/>
                  </a:lnTo>
                  <a:lnTo>
                    <a:pt x="0" y="3406"/>
                  </a:lnTo>
                  <a:lnTo>
                    <a:pt x="12" y="3763"/>
                  </a:lnTo>
                  <a:lnTo>
                    <a:pt x="143" y="4430"/>
                  </a:lnTo>
                  <a:lnTo>
                    <a:pt x="405" y="5037"/>
                  </a:lnTo>
                  <a:lnTo>
                    <a:pt x="774" y="5585"/>
                  </a:lnTo>
                  <a:lnTo>
                    <a:pt x="1239" y="6049"/>
                  </a:lnTo>
                  <a:lnTo>
                    <a:pt x="1786" y="6418"/>
                  </a:lnTo>
                  <a:lnTo>
                    <a:pt x="2394" y="6680"/>
                  </a:lnTo>
                  <a:lnTo>
                    <a:pt x="3060" y="6811"/>
                  </a:lnTo>
                  <a:lnTo>
                    <a:pt x="3418" y="6823"/>
                  </a:lnTo>
                  <a:lnTo>
                    <a:pt x="3763" y="6811"/>
                  </a:lnTo>
                  <a:lnTo>
                    <a:pt x="4430" y="6680"/>
                  </a:lnTo>
                  <a:lnTo>
                    <a:pt x="5049" y="6418"/>
                  </a:lnTo>
                  <a:lnTo>
                    <a:pt x="5585" y="6049"/>
                  </a:lnTo>
                  <a:lnTo>
                    <a:pt x="6049" y="5585"/>
                  </a:lnTo>
                  <a:lnTo>
                    <a:pt x="6418" y="5037"/>
                  </a:lnTo>
                  <a:lnTo>
                    <a:pt x="6680" y="4430"/>
                  </a:lnTo>
                  <a:lnTo>
                    <a:pt x="6811" y="3763"/>
                  </a:lnTo>
                  <a:lnTo>
                    <a:pt x="6823" y="3406"/>
                  </a:lnTo>
                  <a:lnTo>
                    <a:pt x="6811" y="3061"/>
                  </a:lnTo>
                  <a:lnTo>
                    <a:pt x="6680" y="2394"/>
                  </a:lnTo>
                  <a:lnTo>
                    <a:pt x="6418" y="1775"/>
                  </a:lnTo>
                  <a:lnTo>
                    <a:pt x="6049" y="1239"/>
                  </a:lnTo>
                  <a:lnTo>
                    <a:pt x="5585" y="774"/>
                  </a:lnTo>
                  <a:lnTo>
                    <a:pt x="5049" y="405"/>
                  </a:lnTo>
                  <a:lnTo>
                    <a:pt x="4430" y="143"/>
                  </a:lnTo>
                  <a:lnTo>
                    <a:pt x="3763" y="12"/>
                  </a:lnTo>
                  <a:lnTo>
                    <a:pt x="3418" y="1"/>
                  </a:lnTo>
                  <a:close/>
                </a:path>
              </a:pathLst>
            </a:custGeom>
            <a:solidFill>
              <a:srgbClr val="E95D68"/>
            </a:solidFill>
            <a:ln>
              <a:noFill/>
            </a:ln>
          </p:spPr>
          <p:txBody>
            <a:bodyPr spcFirstLastPara="1" wrap="square" lIns="45725" tIns="45725" rIns="45725" bIns="457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 name="Google Shape;848;p60">
              <a:extLst>
                <a:ext uri="{FF2B5EF4-FFF2-40B4-BE49-F238E27FC236}">
                  <a16:creationId xmlns:a16="http://schemas.microsoft.com/office/drawing/2014/main" id="{73088A5F-5C5D-63BF-06E3-9A2FB03E4ED9}"/>
                </a:ext>
              </a:extLst>
            </p:cNvPr>
            <p:cNvSpPr/>
            <p:nvPr/>
          </p:nvSpPr>
          <p:spPr>
            <a:xfrm>
              <a:off x="4736695" y="1280738"/>
              <a:ext cx="3627299" cy="2995928"/>
            </a:xfrm>
            <a:custGeom>
              <a:avLst/>
              <a:gdLst/>
              <a:ahLst/>
              <a:cxnLst/>
              <a:rect l="l" t="t" r="r" b="b"/>
              <a:pathLst>
                <a:path w="125795" h="103899" extrusionOk="0">
                  <a:moveTo>
                    <a:pt x="106566" y="1"/>
                  </a:moveTo>
                  <a:lnTo>
                    <a:pt x="0" y="26469"/>
                  </a:lnTo>
                  <a:lnTo>
                    <a:pt x="19241" y="103899"/>
                  </a:lnTo>
                  <a:lnTo>
                    <a:pt x="125795" y="77430"/>
                  </a:lnTo>
                  <a:lnTo>
                    <a:pt x="106566" y="1"/>
                  </a:lnTo>
                  <a:close/>
                </a:path>
              </a:pathLst>
            </a:custGeom>
            <a:solidFill>
              <a:srgbClr val="FFFFFF"/>
            </a:solidFill>
            <a:ln>
              <a:noFill/>
            </a:ln>
          </p:spPr>
          <p:txBody>
            <a:bodyPr spcFirstLastPara="1" wrap="square" lIns="45725" tIns="45725" rIns="45725" bIns="457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pic>
        <p:nvPicPr>
          <p:cNvPr id="8" name="Google Shape;849;p60">
            <a:extLst>
              <a:ext uri="{FF2B5EF4-FFF2-40B4-BE49-F238E27FC236}">
                <a16:creationId xmlns:a16="http://schemas.microsoft.com/office/drawing/2014/main" id="{7E1C59F0-7CFC-2F0D-7C7C-75BA57284285}"/>
              </a:ext>
            </a:extLst>
          </p:cNvPr>
          <p:cNvPicPr preferRelativeResize="0"/>
          <p:nvPr/>
        </p:nvPicPr>
        <p:blipFill>
          <a:blip r:embed="rId3">
            <a:extLst>
              <a:ext uri="{28A0092B-C50C-407E-A947-70E740481C1C}">
                <a14:useLocalDpi xmlns:a14="http://schemas.microsoft.com/office/drawing/2010/main" val="0"/>
              </a:ext>
            </a:extLst>
          </a:blip>
          <a:stretch>
            <a:fillRect/>
          </a:stretch>
        </p:blipFill>
        <p:spPr>
          <a:xfrm rot="-830953">
            <a:off x="6494808" y="2401768"/>
            <a:ext cx="3197268" cy="2369769"/>
          </a:xfrm>
          <a:prstGeom prst="rect">
            <a:avLst/>
          </a:prstGeom>
          <a:noFill/>
          <a:ln>
            <a:noFill/>
          </a:ln>
        </p:spPr>
      </p:pic>
      <p:sp>
        <p:nvSpPr>
          <p:cNvPr id="9" name="Rectangle 8">
            <a:extLst>
              <a:ext uri="{FF2B5EF4-FFF2-40B4-BE49-F238E27FC236}">
                <a16:creationId xmlns:a16="http://schemas.microsoft.com/office/drawing/2014/main" id="{BF243D00-21C8-F0B3-0FC5-48CF41D118B9}"/>
              </a:ext>
            </a:extLst>
          </p:cNvPr>
          <p:cNvSpPr/>
          <p:nvPr/>
        </p:nvSpPr>
        <p:spPr>
          <a:xfrm>
            <a:off x="304800" y="2832429"/>
            <a:ext cx="5791200" cy="2796984"/>
          </a:xfrm>
          <a:prstGeom prst="rect">
            <a:avLst/>
          </a:prstGeom>
        </p:spPr>
        <p:txBody>
          <a:bodyPr wrap="square">
            <a:spAutoFit/>
          </a:bodyPr>
          <a:lstStyle/>
          <a:p>
            <a:pPr lvl="0">
              <a:lnSpc>
                <a:spcPct val="150000"/>
              </a:lnSpc>
              <a:buClrTx/>
              <a:defRPr/>
            </a:pPr>
            <a:r>
              <a:rPr lang="vi-VN" sz="2000" dirty="0">
                <a:solidFill>
                  <a:sysClr val="windowText" lastClr="000000"/>
                </a:solidFill>
                <a:latin typeface="UTM Avo" panose="02040603050506020204" pitchFamily="18" charset="0"/>
              </a:rPr>
              <a:t>+ Bức vẽ đã được thể hiện các độ đậm, nhạt như thế nào?</a:t>
            </a:r>
          </a:p>
          <a:p>
            <a:pPr lvl="0">
              <a:lnSpc>
                <a:spcPct val="150000"/>
              </a:lnSpc>
              <a:buClrTx/>
              <a:defRPr/>
            </a:pPr>
            <a:r>
              <a:rPr lang="vi-VN" sz="2000" dirty="0">
                <a:solidFill>
                  <a:sysClr val="windowText" lastClr="000000"/>
                </a:solidFill>
                <a:latin typeface="UTM Avo" panose="02040603050506020204" pitchFamily="18" charset="0"/>
              </a:rPr>
              <a:t>+ Em hãy lựa chọn điều em thích nhất và chưa thích trong bức vẽ. </a:t>
            </a:r>
          </a:p>
          <a:p>
            <a:pPr lvl="0">
              <a:lnSpc>
                <a:spcPct val="150000"/>
              </a:lnSpc>
              <a:buClrTx/>
              <a:defRPr/>
            </a:pPr>
            <a:r>
              <a:rPr lang="vi-VN" sz="2000" dirty="0">
                <a:solidFill>
                  <a:sysClr val="windowText" lastClr="000000"/>
                </a:solidFill>
                <a:latin typeface="UTM Avo" panose="02040603050506020204" pitchFamily="18" charset="0"/>
              </a:rPr>
              <a:t>+ Hãy chọn một bức vẽ bất kì và chia sẻ cảm xúc của em về bức vẽ đó.</a:t>
            </a:r>
          </a:p>
        </p:txBody>
      </p:sp>
    </p:spTree>
    <p:extLst>
      <p:ext uri="{BB962C8B-B14F-4D97-AF65-F5344CB8AC3E}">
        <p14:creationId xmlns:p14="http://schemas.microsoft.com/office/powerpoint/2010/main" val="2726630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Vertic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barn(inVertical)">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barn(inVertical)">
                                      <p:cBhvr>
                                        <p:cTn id="1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455457" y="1416822"/>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3" name="Rounded Rectangle 4">
            <a:extLst>
              <a:ext uri="{FF2B5EF4-FFF2-40B4-BE49-F238E27FC236}">
                <a16:creationId xmlns:a16="http://schemas.microsoft.com/office/drawing/2014/main" id="{C1AB73FB-BF58-CEA9-CB12-3DC0B4CE8EB0}"/>
              </a:ext>
            </a:extLst>
          </p:cNvPr>
          <p:cNvSpPr/>
          <p:nvPr/>
        </p:nvSpPr>
        <p:spPr>
          <a:xfrm>
            <a:off x="1388193" y="1896231"/>
            <a:ext cx="7661214" cy="4262831"/>
          </a:xfrm>
          <a:prstGeom prst="roundRect">
            <a:avLst/>
          </a:prstGeom>
          <a:solidFill>
            <a:srgbClr val="E95D68">
              <a:lumMod val="20000"/>
              <a:lumOff val="80000"/>
            </a:srgbClr>
          </a:solidFill>
          <a:ln w="25400" cap="flat" cmpd="sng" algn="ctr">
            <a:solidFill>
              <a:srgbClr val="E95D68">
                <a:lumMod val="40000"/>
                <a:lumOff val="60000"/>
              </a:srgbClr>
            </a:solidFill>
            <a:prstDash val="solid"/>
          </a:ln>
          <a:effectLst/>
        </p:spPr>
        <p:txBody>
          <a:bodyPr rtlCol="0" anchor="ctr"/>
          <a:lstStyle/>
          <a:p>
            <a:pPr marL="342900" lvl="0" indent="-342900" algn="just">
              <a:lnSpc>
                <a:spcPts val="3000"/>
              </a:lnSpc>
              <a:spcBef>
                <a:spcPts val="600"/>
              </a:spcBef>
              <a:spcAft>
                <a:spcPts val="600"/>
              </a:spcAft>
              <a:buClrTx/>
              <a:buFont typeface="Arial" panose="020B0604020202020204" pitchFamily="34" charset="0"/>
              <a:buChar char="•"/>
            </a:pPr>
            <a:r>
              <a:rPr lang="vi-VN" sz="2000">
                <a:solidFill>
                  <a:srgbClr val="002060"/>
                </a:solidFill>
                <a:latin typeface="UTM Avo" panose="02040603050506020204" pitchFamily="18" charset="0"/>
                <a:ea typeface="+mn-ea"/>
                <a:cs typeface="+mn-cs"/>
              </a:rPr>
              <a:t>Muốn có sản phẩm là một hình tròn cân đối, người thợ mộc thường bắt đầu đẽo gọt từ hình vuông.</a:t>
            </a:r>
          </a:p>
          <a:p>
            <a:pPr marL="342900" lvl="0" indent="-342900" algn="just">
              <a:lnSpc>
                <a:spcPts val="3000"/>
              </a:lnSpc>
              <a:spcBef>
                <a:spcPts val="600"/>
              </a:spcBef>
              <a:spcAft>
                <a:spcPts val="600"/>
              </a:spcAft>
              <a:buClrTx/>
              <a:buFont typeface="Arial" panose="020B0604020202020204" pitchFamily="34" charset="0"/>
              <a:buChar char="•"/>
            </a:pPr>
            <a:r>
              <a:rPr lang="vi-VN" sz="2000">
                <a:solidFill>
                  <a:srgbClr val="002060"/>
                </a:solidFill>
                <a:latin typeface="UTM Avo" panose="02040603050506020204" pitchFamily="18" charset="0"/>
                <a:ea typeface="+mn-ea"/>
                <a:cs typeface="+mn-cs"/>
              </a:rPr>
              <a:t>Nếu có nhiều vòng tròn khác nhau, ta có thể tạo ra được một khối cầu giống như cách nghệ nhân làm ra những chiếc đèn lồng. </a:t>
            </a:r>
          </a:p>
          <a:p>
            <a:pPr marL="342900" lvl="0" indent="-342900" algn="just">
              <a:lnSpc>
                <a:spcPts val="3000"/>
              </a:lnSpc>
              <a:spcBef>
                <a:spcPts val="600"/>
              </a:spcBef>
              <a:spcAft>
                <a:spcPts val="600"/>
              </a:spcAft>
              <a:buClrTx/>
              <a:buFont typeface="Arial" panose="020B0604020202020204" pitchFamily="34" charset="0"/>
              <a:buChar char="•"/>
            </a:pPr>
            <a:r>
              <a:rPr lang="vi-VN" sz="2000">
                <a:solidFill>
                  <a:srgbClr val="002060"/>
                </a:solidFill>
                <a:latin typeface="UTM Avo" panose="02040603050506020204" pitchFamily="18" charset="0"/>
                <a:ea typeface="+mn-ea"/>
                <a:cs typeface="+mn-cs"/>
              </a:rPr>
              <a:t>Đèn lồng là một ứng dụng ghép khối cầu bằng các múi bao quanh một đường trục thẳng. Ngoài ra còn rất nhiều các sản phẩm như đèn ngủ, đồ trang trí,... </a:t>
            </a:r>
            <a:endParaRPr lang="vi-VN" sz="2000" dirty="0">
              <a:solidFill>
                <a:srgbClr val="002060"/>
              </a:solidFill>
              <a:latin typeface="UTM Avo" panose="02040603050506020204" pitchFamily="18" charset="0"/>
              <a:ea typeface="+mn-ea"/>
              <a:cs typeface="+mn-cs"/>
            </a:endParaRPr>
          </a:p>
        </p:txBody>
      </p:sp>
      <p:pic>
        <p:nvPicPr>
          <p:cNvPr id="4" name="Picture 3">
            <a:extLst>
              <a:ext uri="{FF2B5EF4-FFF2-40B4-BE49-F238E27FC236}">
                <a16:creationId xmlns:a16="http://schemas.microsoft.com/office/drawing/2014/main" id="{E683D07D-4827-0D80-8EDD-6518981BFC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2028" y="5092616"/>
            <a:ext cx="652329" cy="129856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4" name="Picture 3">
            <a:extLst>
              <a:ext uri="{FF2B5EF4-FFF2-40B4-BE49-F238E27FC236}">
                <a16:creationId xmlns:a16="http://schemas.microsoft.com/office/drawing/2014/main" id="{4AFCFE22-CF94-278D-1702-5BBA3A4DDD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3089" y="2293882"/>
            <a:ext cx="8113987" cy="4564118"/>
          </a:xfrm>
          <a:prstGeom prst="rect">
            <a:avLst/>
          </a:prstGeom>
        </p:spPr>
      </p:pic>
      <p:sp>
        <p:nvSpPr>
          <p:cNvPr id="5" name="TextBox 4">
            <a:extLst>
              <a:ext uri="{FF2B5EF4-FFF2-40B4-BE49-F238E27FC236}">
                <a16:creationId xmlns:a16="http://schemas.microsoft.com/office/drawing/2014/main" id="{3CF52839-9831-A4D5-ED5A-29C79A9C9700}"/>
              </a:ext>
            </a:extLst>
          </p:cNvPr>
          <p:cNvSpPr txBox="1"/>
          <p:nvPr/>
        </p:nvSpPr>
        <p:spPr>
          <a:xfrm>
            <a:off x="5328745" y="4331177"/>
            <a:ext cx="1696796" cy="453907"/>
          </a:xfrm>
          <a:prstGeom prst="rect">
            <a:avLst/>
          </a:prstGeom>
          <a:solidFill>
            <a:srgbClr val="E95D68">
              <a:lumMod val="20000"/>
              <a:lumOff val="80000"/>
            </a:srgbClr>
          </a:solid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UTM Avo" panose="02040603050506020204" pitchFamily="18" charset="0"/>
              </a:rPr>
              <a:t>ĐÈN LỒNG</a:t>
            </a:r>
          </a:p>
        </p:txBody>
      </p:sp>
    </p:spTree>
    <p:extLst>
      <p:ext uri="{BB962C8B-B14F-4D97-AF65-F5344CB8AC3E}">
        <p14:creationId xmlns:p14="http://schemas.microsoft.com/office/powerpoint/2010/main" val="1633421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5" name="Picture 4">
            <a:extLst>
              <a:ext uri="{FF2B5EF4-FFF2-40B4-BE49-F238E27FC236}">
                <a16:creationId xmlns:a16="http://schemas.microsoft.com/office/drawing/2014/main" id="{A2A5EA6E-D16A-D02D-73D0-688C2F4CD84F}"/>
              </a:ext>
            </a:extLst>
          </p:cNvPr>
          <p:cNvPicPr>
            <a:picLocks noChangeAspect="1"/>
          </p:cNvPicPr>
          <p:nvPr/>
        </p:nvPicPr>
        <p:blipFill rotWithShape="1">
          <a:blip r:embed="rId4">
            <a:extLst>
              <a:ext uri="{28A0092B-C50C-407E-A947-70E740481C1C}">
                <a14:useLocalDpi xmlns:a14="http://schemas.microsoft.com/office/drawing/2010/main" val="0"/>
              </a:ext>
            </a:extLst>
          </a:blip>
          <a:srcRect t="9987" b="6916"/>
          <a:stretch/>
        </p:blipFill>
        <p:spPr>
          <a:xfrm>
            <a:off x="1412548" y="2497956"/>
            <a:ext cx="4757057" cy="3876568"/>
          </a:xfrm>
          <a:prstGeom prst="rect">
            <a:avLst/>
          </a:prstGeom>
        </p:spPr>
      </p:pic>
      <p:pic>
        <p:nvPicPr>
          <p:cNvPr id="6" name="Picture 5">
            <a:extLst>
              <a:ext uri="{FF2B5EF4-FFF2-40B4-BE49-F238E27FC236}">
                <a16:creationId xmlns:a16="http://schemas.microsoft.com/office/drawing/2014/main" id="{8C00DA6E-B883-298F-D298-ABF934F6C7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50561" y="2497956"/>
            <a:ext cx="3876568" cy="3876568"/>
          </a:xfrm>
          <a:prstGeom prst="rect">
            <a:avLst/>
          </a:prstGeom>
        </p:spPr>
      </p:pic>
      <p:sp>
        <p:nvSpPr>
          <p:cNvPr id="7" name="TextBox 6">
            <a:extLst>
              <a:ext uri="{FF2B5EF4-FFF2-40B4-BE49-F238E27FC236}">
                <a16:creationId xmlns:a16="http://schemas.microsoft.com/office/drawing/2014/main" id="{79242CE8-A639-E1EF-BD41-4730685F480D}"/>
              </a:ext>
            </a:extLst>
          </p:cNvPr>
          <p:cNvSpPr txBox="1"/>
          <p:nvPr/>
        </p:nvSpPr>
        <p:spPr>
          <a:xfrm>
            <a:off x="4846214" y="1806376"/>
            <a:ext cx="1993186" cy="410966"/>
          </a:xfrm>
          <a:prstGeom prst="rect">
            <a:avLst/>
          </a:prstGeom>
          <a:solidFill>
            <a:srgbClr val="E95D68">
              <a:lumMod val="20000"/>
              <a:lumOff val="8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err="1">
                <a:ln>
                  <a:noFill/>
                </a:ln>
                <a:solidFill>
                  <a:sysClr val="windowText" lastClr="000000"/>
                </a:solidFill>
                <a:effectLst/>
                <a:uLnTx/>
                <a:uFillTx/>
                <a:latin typeface="UTM Avo" panose="02040603050506020204" pitchFamily="18" charset="0"/>
              </a:rPr>
              <a:t>Đèn</a:t>
            </a:r>
            <a:r>
              <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0" u="none" strike="noStrike" kern="0" cap="none" spc="0" normalizeH="0" baseline="0" noProof="0" dirty="0" err="1">
                <a:ln>
                  <a:noFill/>
                </a:ln>
                <a:solidFill>
                  <a:sysClr val="windowText" lastClr="000000"/>
                </a:solidFill>
                <a:effectLst/>
                <a:uLnTx/>
                <a:uFillTx/>
                <a:latin typeface="UTM Avo" panose="02040603050506020204" pitchFamily="18" charset="0"/>
              </a:rPr>
              <a:t>trang</a:t>
            </a:r>
            <a:r>
              <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0" u="none" strike="noStrike" kern="0" cap="none" spc="0" normalizeH="0" baseline="0" noProof="0" dirty="0" err="1">
                <a:ln>
                  <a:noFill/>
                </a:ln>
                <a:solidFill>
                  <a:sysClr val="windowText" lastClr="000000"/>
                </a:solidFill>
                <a:effectLst/>
                <a:uLnTx/>
                <a:uFillTx/>
                <a:latin typeface="UTM Avo" panose="02040603050506020204" pitchFamily="18" charset="0"/>
              </a:rPr>
              <a:t>trí</a:t>
            </a:r>
            <a:endPar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Tree>
    <p:extLst>
      <p:ext uri="{BB962C8B-B14F-4D97-AF65-F5344CB8AC3E}">
        <p14:creationId xmlns:p14="http://schemas.microsoft.com/office/powerpoint/2010/main" val="3380639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par>
                                <p:cTn id="16" presetID="2" presetClass="entr" presetSubtype="1"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Google Shape;409;p43">
            <a:extLst>
              <a:ext uri="{FF2B5EF4-FFF2-40B4-BE49-F238E27FC236}">
                <a16:creationId xmlns:a16="http://schemas.microsoft.com/office/drawing/2014/main" id="{09864D97-88A0-6BFB-A9E2-22DD0FB90667}"/>
              </a:ext>
            </a:extLst>
          </p:cNvPr>
          <p:cNvSpPr/>
          <p:nvPr/>
        </p:nvSpPr>
        <p:spPr>
          <a:xfrm>
            <a:off x="3100111" y="2811378"/>
            <a:ext cx="1069819" cy="1142161"/>
          </a:xfrm>
          <a:custGeom>
            <a:avLst/>
            <a:gdLst/>
            <a:ahLst/>
            <a:cxnLst/>
            <a:rect l="l" t="t" r="r" b="b"/>
            <a:pathLst>
              <a:path w="27170" h="28899" extrusionOk="0">
                <a:moveTo>
                  <a:pt x="13630" y="1"/>
                </a:moveTo>
                <a:cubicBezTo>
                  <a:pt x="13385" y="1"/>
                  <a:pt x="13153" y="27"/>
                  <a:pt x="12908" y="78"/>
                </a:cubicBezTo>
                <a:cubicBezTo>
                  <a:pt x="12689" y="143"/>
                  <a:pt x="12470" y="220"/>
                  <a:pt x="12251" y="284"/>
                </a:cubicBezTo>
                <a:cubicBezTo>
                  <a:pt x="12032" y="362"/>
                  <a:pt x="11825" y="426"/>
                  <a:pt x="11606" y="478"/>
                </a:cubicBezTo>
                <a:cubicBezTo>
                  <a:pt x="11387" y="542"/>
                  <a:pt x="11168" y="581"/>
                  <a:pt x="10936" y="594"/>
                </a:cubicBezTo>
                <a:cubicBezTo>
                  <a:pt x="10755" y="710"/>
                  <a:pt x="10562" y="800"/>
                  <a:pt x="10368" y="878"/>
                </a:cubicBezTo>
                <a:cubicBezTo>
                  <a:pt x="10175" y="955"/>
                  <a:pt x="9968" y="1032"/>
                  <a:pt x="9749" y="1110"/>
                </a:cubicBezTo>
                <a:cubicBezTo>
                  <a:pt x="9530" y="1174"/>
                  <a:pt x="9298" y="1239"/>
                  <a:pt x="9066" y="1303"/>
                </a:cubicBezTo>
                <a:cubicBezTo>
                  <a:pt x="8834" y="1368"/>
                  <a:pt x="8602" y="1458"/>
                  <a:pt x="8370" y="1535"/>
                </a:cubicBezTo>
                <a:cubicBezTo>
                  <a:pt x="8357" y="1742"/>
                  <a:pt x="8331" y="1909"/>
                  <a:pt x="8331" y="2103"/>
                </a:cubicBezTo>
                <a:cubicBezTo>
                  <a:pt x="8176" y="2180"/>
                  <a:pt x="8008" y="2244"/>
                  <a:pt x="7854" y="2335"/>
                </a:cubicBezTo>
                <a:cubicBezTo>
                  <a:pt x="7660" y="2167"/>
                  <a:pt x="7441" y="2232"/>
                  <a:pt x="7441" y="2090"/>
                </a:cubicBezTo>
                <a:cubicBezTo>
                  <a:pt x="7170" y="2257"/>
                  <a:pt x="6900" y="2399"/>
                  <a:pt x="6603" y="2580"/>
                </a:cubicBezTo>
                <a:cubicBezTo>
                  <a:pt x="6203" y="2722"/>
                  <a:pt x="5546" y="2838"/>
                  <a:pt x="5391" y="3224"/>
                </a:cubicBezTo>
                <a:cubicBezTo>
                  <a:pt x="5404" y="3676"/>
                  <a:pt x="4553" y="3921"/>
                  <a:pt x="4643" y="4411"/>
                </a:cubicBezTo>
                <a:lnTo>
                  <a:pt x="4450" y="4617"/>
                </a:lnTo>
                <a:cubicBezTo>
                  <a:pt x="4089" y="4643"/>
                  <a:pt x="3805" y="4952"/>
                  <a:pt x="3521" y="5262"/>
                </a:cubicBezTo>
                <a:cubicBezTo>
                  <a:pt x="3237" y="5558"/>
                  <a:pt x="3005" y="5907"/>
                  <a:pt x="2657" y="5932"/>
                </a:cubicBezTo>
                <a:cubicBezTo>
                  <a:pt x="2454" y="6059"/>
                  <a:pt x="1739" y="6823"/>
                  <a:pt x="2220" y="6823"/>
                </a:cubicBezTo>
                <a:cubicBezTo>
                  <a:pt x="2228" y="6823"/>
                  <a:pt x="2236" y="6822"/>
                  <a:pt x="2245" y="6822"/>
                </a:cubicBezTo>
                <a:lnTo>
                  <a:pt x="2245" y="6822"/>
                </a:lnTo>
                <a:cubicBezTo>
                  <a:pt x="2129" y="7067"/>
                  <a:pt x="2012" y="7286"/>
                  <a:pt x="1922" y="7493"/>
                </a:cubicBezTo>
                <a:cubicBezTo>
                  <a:pt x="1832" y="7712"/>
                  <a:pt x="1716" y="7905"/>
                  <a:pt x="1613" y="8111"/>
                </a:cubicBezTo>
                <a:cubicBezTo>
                  <a:pt x="1510" y="8318"/>
                  <a:pt x="1406" y="8511"/>
                  <a:pt x="1290" y="8730"/>
                </a:cubicBezTo>
                <a:cubicBezTo>
                  <a:pt x="1187" y="8950"/>
                  <a:pt x="1110" y="9195"/>
                  <a:pt x="1007" y="9465"/>
                </a:cubicBezTo>
                <a:cubicBezTo>
                  <a:pt x="1110" y="9569"/>
                  <a:pt x="1071" y="9749"/>
                  <a:pt x="994" y="9943"/>
                </a:cubicBezTo>
                <a:cubicBezTo>
                  <a:pt x="916" y="10149"/>
                  <a:pt x="813" y="10368"/>
                  <a:pt x="736" y="10549"/>
                </a:cubicBezTo>
                <a:cubicBezTo>
                  <a:pt x="697" y="10755"/>
                  <a:pt x="659" y="10987"/>
                  <a:pt x="607" y="11219"/>
                </a:cubicBezTo>
                <a:cubicBezTo>
                  <a:pt x="568" y="11464"/>
                  <a:pt x="542" y="11709"/>
                  <a:pt x="491" y="11967"/>
                </a:cubicBezTo>
                <a:cubicBezTo>
                  <a:pt x="439" y="12225"/>
                  <a:pt x="388" y="12483"/>
                  <a:pt x="336" y="12741"/>
                </a:cubicBezTo>
                <a:cubicBezTo>
                  <a:pt x="285" y="12999"/>
                  <a:pt x="207" y="13256"/>
                  <a:pt x="130" y="13514"/>
                </a:cubicBezTo>
                <a:cubicBezTo>
                  <a:pt x="414" y="13979"/>
                  <a:pt x="426" y="14133"/>
                  <a:pt x="1" y="14198"/>
                </a:cubicBezTo>
                <a:cubicBezTo>
                  <a:pt x="207" y="14842"/>
                  <a:pt x="285" y="14920"/>
                  <a:pt x="194" y="15449"/>
                </a:cubicBezTo>
                <a:cubicBezTo>
                  <a:pt x="336" y="15810"/>
                  <a:pt x="426" y="16467"/>
                  <a:pt x="362" y="16828"/>
                </a:cubicBezTo>
                <a:cubicBezTo>
                  <a:pt x="813" y="16828"/>
                  <a:pt x="594" y="17628"/>
                  <a:pt x="710" y="18053"/>
                </a:cubicBezTo>
                <a:cubicBezTo>
                  <a:pt x="633" y="18247"/>
                  <a:pt x="568" y="18479"/>
                  <a:pt x="517" y="18672"/>
                </a:cubicBezTo>
                <a:cubicBezTo>
                  <a:pt x="646" y="19188"/>
                  <a:pt x="994" y="18646"/>
                  <a:pt x="1071" y="19252"/>
                </a:cubicBezTo>
                <a:cubicBezTo>
                  <a:pt x="1161" y="19459"/>
                  <a:pt x="1265" y="19678"/>
                  <a:pt x="1368" y="19884"/>
                </a:cubicBezTo>
                <a:cubicBezTo>
                  <a:pt x="1561" y="20052"/>
                  <a:pt x="1651" y="20323"/>
                  <a:pt x="1742" y="21071"/>
                </a:cubicBezTo>
                <a:lnTo>
                  <a:pt x="2025" y="21561"/>
                </a:lnTo>
                <a:cubicBezTo>
                  <a:pt x="2180" y="21999"/>
                  <a:pt x="2386" y="22424"/>
                  <a:pt x="2619" y="22837"/>
                </a:cubicBezTo>
                <a:cubicBezTo>
                  <a:pt x="2722" y="22914"/>
                  <a:pt x="2786" y="22979"/>
                  <a:pt x="2864" y="23031"/>
                </a:cubicBezTo>
                <a:cubicBezTo>
                  <a:pt x="3186" y="23533"/>
                  <a:pt x="3547" y="23998"/>
                  <a:pt x="3921" y="24449"/>
                </a:cubicBezTo>
                <a:cubicBezTo>
                  <a:pt x="4114" y="24681"/>
                  <a:pt x="4321" y="24887"/>
                  <a:pt x="4527" y="25107"/>
                </a:cubicBezTo>
                <a:cubicBezTo>
                  <a:pt x="4720" y="25326"/>
                  <a:pt x="4927" y="25558"/>
                  <a:pt x="5159" y="25751"/>
                </a:cubicBezTo>
                <a:lnTo>
                  <a:pt x="5842" y="26293"/>
                </a:lnTo>
                <a:cubicBezTo>
                  <a:pt x="6165" y="26512"/>
                  <a:pt x="6487" y="26822"/>
                  <a:pt x="6835" y="26860"/>
                </a:cubicBezTo>
                <a:cubicBezTo>
                  <a:pt x="7145" y="27015"/>
                  <a:pt x="7467" y="27131"/>
                  <a:pt x="7802" y="27234"/>
                </a:cubicBezTo>
                <a:cubicBezTo>
                  <a:pt x="8008" y="27415"/>
                  <a:pt x="8241" y="27569"/>
                  <a:pt x="8498" y="27685"/>
                </a:cubicBezTo>
                <a:cubicBezTo>
                  <a:pt x="8808" y="27750"/>
                  <a:pt x="9130" y="27763"/>
                  <a:pt x="9401" y="27802"/>
                </a:cubicBezTo>
                <a:lnTo>
                  <a:pt x="10123" y="28111"/>
                </a:lnTo>
                <a:cubicBezTo>
                  <a:pt x="10355" y="28201"/>
                  <a:pt x="10600" y="28279"/>
                  <a:pt x="10858" y="28369"/>
                </a:cubicBezTo>
                <a:cubicBezTo>
                  <a:pt x="11542" y="28601"/>
                  <a:pt x="12238" y="28769"/>
                  <a:pt x="12947" y="28885"/>
                </a:cubicBezTo>
                <a:cubicBezTo>
                  <a:pt x="13024" y="28807"/>
                  <a:pt x="13063" y="28743"/>
                  <a:pt x="13128" y="28665"/>
                </a:cubicBezTo>
                <a:cubicBezTo>
                  <a:pt x="13340" y="28809"/>
                  <a:pt x="13679" y="28898"/>
                  <a:pt x="13997" y="28898"/>
                </a:cubicBezTo>
                <a:cubicBezTo>
                  <a:pt x="14278" y="28898"/>
                  <a:pt x="14543" y="28829"/>
                  <a:pt x="14688" y="28665"/>
                </a:cubicBezTo>
                <a:cubicBezTo>
                  <a:pt x="14920" y="28640"/>
                  <a:pt x="15152" y="28601"/>
                  <a:pt x="15397" y="28562"/>
                </a:cubicBezTo>
                <a:lnTo>
                  <a:pt x="15874" y="28537"/>
                </a:lnTo>
                <a:cubicBezTo>
                  <a:pt x="16042" y="28524"/>
                  <a:pt x="16197" y="28511"/>
                  <a:pt x="16364" y="28485"/>
                </a:cubicBezTo>
                <a:cubicBezTo>
                  <a:pt x="16687" y="28446"/>
                  <a:pt x="17009" y="28408"/>
                  <a:pt x="17344" y="28356"/>
                </a:cubicBezTo>
                <a:cubicBezTo>
                  <a:pt x="17757" y="28266"/>
                  <a:pt x="18169" y="28175"/>
                  <a:pt x="18569" y="28072"/>
                </a:cubicBezTo>
                <a:cubicBezTo>
                  <a:pt x="18982" y="27969"/>
                  <a:pt x="19381" y="27827"/>
                  <a:pt x="19781" y="27685"/>
                </a:cubicBezTo>
                <a:cubicBezTo>
                  <a:pt x="20091" y="27608"/>
                  <a:pt x="20400" y="27466"/>
                  <a:pt x="20658" y="27286"/>
                </a:cubicBezTo>
                <a:cubicBezTo>
                  <a:pt x="20993" y="27079"/>
                  <a:pt x="21303" y="26847"/>
                  <a:pt x="21599" y="26589"/>
                </a:cubicBezTo>
                <a:cubicBezTo>
                  <a:pt x="21793" y="26448"/>
                  <a:pt x="21986" y="26319"/>
                  <a:pt x="22167" y="26164"/>
                </a:cubicBezTo>
                <a:cubicBezTo>
                  <a:pt x="22412" y="26022"/>
                  <a:pt x="22644" y="25880"/>
                  <a:pt x="22863" y="25713"/>
                </a:cubicBezTo>
                <a:lnTo>
                  <a:pt x="23379" y="25236"/>
                </a:lnTo>
                <a:cubicBezTo>
                  <a:pt x="23546" y="25081"/>
                  <a:pt x="23714" y="24900"/>
                  <a:pt x="23856" y="24733"/>
                </a:cubicBezTo>
                <a:cubicBezTo>
                  <a:pt x="24165" y="24462"/>
                  <a:pt x="24488" y="24191"/>
                  <a:pt x="24655" y="23778"/>
                </a:cubicBezTo>
                <a:cubicBezTo>
                  <a:pt x="24810" y="23572"/>
                  <a:pt x="24965" y="23379"/>
                  <a:pt x="25120" y="23172"/>
                </a:cubicBezTo>
                <a:cubicBezTo>
                  <a:pt x="25261" y="22979"/>
                  <a:pt x="25390" y="22760"/>
                  <a:pt x="25519" y="22528"/>
                </a:cubicBezTo>
                <a:cubicBezTo>
                  <a:pt x="25661" y="22308"/>
                  <a:pt x="25829" y="22141"/>
                  <a:pt x="25971" y="21947"/>
                </a:cubicBezTo>
                <a:lnTo>
                  <a:pt x="26383" y="21316"/>
                </a:lnTo>
                <a:cubicBezTo>
                  <a:pt x="26473" y="21161"/>
                  <a:pt x="26615" y="20967"/>
                  <a:pt x="26718" y="20800"/>
                </a:cubicBezTo>
                <a:cubicBezTo>
                  <a:pt x="26822" y="20619"/>
                  <a:pt x="26886" y="20452"/>
                  <a:pt x="26847" y="20348"/>
                </a:cubicBezTo>
                <a:cubicBezTo>
                  <a:pt x="26938" y="20039"/>
                  <a:pt x="27054" y="19730"/>
                  <a:pt x="27131" y="19420"/>
                </a:cubicBezTo>
                <a:cubicBezTo>
                  <a:pt x="27144" y="19252"/>
                  <a:pt x="27170" y="19046"/>
                  <a:pt x="27170" y="18866"/>
                </a:cubicBezTo>
                <a:cubicBezTo>
                  <a:pt x="27015" y="18621"/>
                  <a:pt x="26899" y="18376"/>
                  <a:pt x="26744" y="18143"/>
                </a:cubicBezTo>
                <a:cubicBezTo>
                  <a:pt x="26693" y="18066"/>
                  <a:pt x="26628" y="17989"/>
                  <a:pt x="26551" y="17924"/>
                </a:cubicBezTo>
                <a:cubicBezTo>
                  <a:pt x="26293" y="17770"/>
                  <a:pt x="26009" y="17641"/>
                  <a:pt x="25739" y="17499"/>
                </a:cubicBezTo>
                <a:cubicBezTo>
                  <a:pt x="25777" y="17383"/>
                  <a:pt x="25803" y="17292"/>
                  <a:pt x="25842" y="17176"/>
                </a:cubicBezTo>
                <a:lnTo>
                  <a:pt x="26164" y="16609"/>
                </a:lnTo>
                <a:cubicBezTo>
                  <a:pt x="26267" y="16416"/>
                  <a:pt x="26357" y="16222"/>
                  <a:pt x="26448" y="16016"/>
                </a:cubicBezTo>
                <a:cubicBezTo>
                  <a:pt x="26345" y="15913"/>
                  <a:pt x="26254" y="15810"/>
                  <a:pt x="26164" y="15706"/>
                </a:cubicBezTo>
                <a:cubicBezTo>
                  <a:pt x="26357" y="15500"/>
                  <a:pt x="26486" y="15100"/>
                  <a:pt x="26345" y="14817"/>
                </a:cubicBezTo>
                <a:cubicBezTo>
                  <a:pt x="26276" y="14799"/>
                  <a:pt x="26207" y="14788"/>
                  <a:pt x="26141" y="14788"/>
                </a:cubicBezTo>
                <a:cubicBezTo>
                  <a:pt x="25960" y="14788"/>
                  <a:pt x="25793" y="14876"/>
                  <a:pt x="25661" y="15178"/>
                </a:cubicBezTo>
                <a:cubicBezTo>
                  <a:pt x="25571" y="15023"/>
                  <a:pt x="25455" y="14855"/>
                  <a:pt x="25365" y="14714"/>
                </a:cubicBezTo>
                <a:cubicBezTo>
                  <a:pt x="25349" y="14715"/>
                  <a:pt x="25334" y="14715"/>
                  <a:pt x="25318" y="14715"/>
                </a:cubicBezTo>
                <a:cubicBezTo>
                  <a:pt x="25164" y="14715"/>
                  <a:pt x="24998" y="14659"/>
                  <a:pt x="24840" y="14659"/>
                </a:cubicBezTo>
                <a:cubicBezTo>
                  <a:pt x="24691" y="14659"/>
                  <a:pt x="24550" y="14710"/>
                  <a:pt x="24436" y="14907"/>
                </a:cubicBezTo>
                <a:lnTo>
                  <a:pt x="23804" y="14649"/>
                </a:lnTo>
                <a:cubicBezTo>
                  <a:pt x="23804" y="14494"/>
                  <a:pt x="23817" y="14352"/>
                  <a:pt x="23817" y="14198"/>
                </a:cubicBezTo>
                <a:cubicBezTo>
                  <a:pt x="23817" y="10239"/>
                  <a:pt x="21329" y="6706"/>
                  <a:pt x="17602" y="5365"/>
                </a:cubicBezTo>
                <a:lnTo>
                  <a:pt x="17718" y="5262"/>
                </a:lnTo>
                <a:cubicBezTo>
                  <a:pt x="17731" y="5223"/>
                  <a:pt x="17731" y="5210"/>
                  <a:pt x="17744" y="5172"/>
                </a:cubicBezTo>
                <a:cubicBezTo>
                  <a:pt x="17777" y="5161"/>
                  <a:pt x="17810" y="5157"/>
                  <a:pt x="17841" y="5157"/>
                </a:cubicBezTo>
                <a:cubicBezTo>
                  <a:pt x="17974" y="5157"/>
                  <a:pt x="18086" y="5237"/>
                  <a:pt x="18197" y="5237"/>
                </a:cubicBezTo>
                <a:cubicBezTo>
                  <a:pt x="18247" y="5237"/>
                  <a:pt x="18298" y="5220"/>
                  <a:pt x="18350" y="5172"/>
                </a:cubicBezTo>
                <a:cubicBezTo>
                  <a:pt x="18672" y="4965"/>
                  <a:pt x="18182" y="4630"/>
                  <a:pt x="18724" y="4243"/>
                </a:cubicBezTo>
                <a:cubicBezTo>
                  <a:pt x="18879" y="4385"/>
                  <a:pt x="19046" y="4514"/>
                  <a:pt x="19240" y="4617"/>
                </a:cubicBezTo>
                <a:cubicBezTo>
                  <a:pt x="19407" y="4707"/>
                  <a:pt x="19588" y="4772"/>
                  <a:pt x="19768" y="4875"/>
                </a:cubicBezTo>
                <a:cubicBezTo>
                  <a:pt x="20116" y="5043"/>
                  <a:pt x="20478" y="5197"/>
                  <a:pt x="20761" y="5507"/>
                </a:cubicBezTo>
                <a:cubicBezTo>
                  <a:pt x="20875" y="5507"/>
                  <a:pt x="20980" y="5523"/>
                  <a:pt x="21083" y="5523"/>
                </a:cubicBezTo>
                <a:cubicBezTo>
                  <a:pt x="21109" y="5523"/>
                  <a:pt x="21135" y="5522"/>
                  <a:pt x="21161" y="5520"/>
                </a:cubicBezTo>
                <a:lnTo>
                  <a:pt x="21483" y="5146"/>
                </a:lnTo>
                <a:cubicBezTo>
                  <a:pt x="21535" y="5236"/>
                  <a:pt x="21599" y="5313"/>
                  <a:pt x="21677" y="5391"/>
                </a:cubicBezTo>
                <a:cubicBezTo>
                  <a:pt x="21718" y="5441"/>
                  <a:pt x="21787" y="5469"/>
                  <a:pt x="21854" y="5469"/>
                </a:cubicBezTo>
                <a:cubicBezTo>
                  <a:pt x="21892" y="5469"/>
                  <a:pt x="21928" y="5461"/>
                  <a:pt x="21960" y="5442"/>
                </a:cubicBezTo>
                <a:cubicBezTo>
                  <a:pt x="22089" y="5610"/>
                  <a:pt x="22192" y="5739"/>
                  <a:pt x="22296" y="5894"/>
                </a:cubicBezTo>
                <a:cubicBezTo>
                  <a:pt x="22270" y="6139"/>
                  <a:pt x="22089" y="6280"/>
                  <a:pt x="22180" y="6616"/>
                </a:cubicBezTo>
                <a:cubicBezTo>
                  <a:pt x="22298" y="6876"/>
                  <a:pt x="22404" y="6955"/>
                  <a:pt x="22513" y="6955"/>
                </a:cubicBezTo>
                <a:cubicBezTo>
                  <a:pt x="22687" y="6955"/>
                  <a:pt x="22868" y="6753"/>
                  <a:pt x="23119" y="6753"/>
                </a:cubicBezTo>
                <a:cubicBezTo>
                  <a:pt x="23141" y="6753"/>
                  <a:pt x="23163" y="6754"/>
                  <a:pt x="23185" y="6758"/>
                </a:cubicBezTo>
                <a:cubicBezTo>
                  <a:pt x="23005" y="6925"/>
                  <a:pt x="23443" y="7415"/>
                  <a:pt x="23727" y="7493"/>
                </a:cubicBezTo>
                <a:lnTo>
                  <a:pt x="23843" y="7660"/>
                </a:lnTo>
                <a:cubicBezTo>
                  <a:pt x="23907" y="7892"/>
                  <a:pt x="23920" y="8124"/>
                  <a:pt x="23959" y="8356"/>
                </a:cubicBezTo>
                <a:lnTo>
                  <a:pt x="24230" y="8834"/>
                </a:lnTo>
                <a:cubicBezTo>
                  <a:pt x="24501" y="9143"/>
                  <a:pt x="24346" y="9259"/>
                  <a:pt x="24256" y="9388"/>
                </a:cubicBezTo>
                <a:cubicBezTo>
                  <a:pt x="24178" y="9517"/>
                  <a:pt x="24140" y="9659"/>
                  <a:pt x="24604" y="10084"/>
                </a:cubicBezTo>
                <a:lnTo>
                  <a:pt x="25132" y="10123"/>
                </a:lnTo>
                <a:lnTo>
                  <a:pt x="25249" y="10458"/>
                </a:lnTo>
                <a:cubicBezTo>
                  <a:pt x="25403" y="10716"/>
                  <a:pt x="25558" y="10974"/>
                  <a:pt x="25713" y="11258"/>
                </a:cubicBezTo>
                <a:cubicBezTo>
                  <a:pt x="25816" y="11567"/>
                  <a:pt x="25867" y="11903"/>
                  <a:pt x="25880" y="12225"/>
                </a:cubicBezTo>
                <a:cubicBezTo>
                  <a:pt x="25906" y="12547"/>
                  <a:pt x="26061" y="12844"/>
                  <a:pt x="26306" y="13037"/>
                </a:cubicBezTo>
                <a:cubicBezTo>
                  <a:pt x="26345" y="12354"/>
                  <a:pt x="26332" y="11683"/>
                  <a:pt x="26254" y="11013"/>
                </a:cubicBezTo>
                <a:lnTo>
                  <a:pt x="26151" y="10561"/>
                </a:lnTo>
                <a:cubicBezTo>
                  <a:pt x="25816" y="8872"/>
                  <a:pt x="25145" y="7273"/>
                  <a:pt x="24165" y="5855"/>
                </a:cubicBezTo>
                <a:cubicBezTo>
                  <a:pt x="24539" y="5571"/>
                  <a:pt x="24011" y="5236"/>
                  <a:pt x="23572" y="5055"/>
                </a:cubicBezTo>
                <a:cubicBezTo>
                  <a:pt x="23250" y="4746"/>
                  <a:pt x="22940" y="4437"/>
                  <a:pt x="22618" y="4153"/>
                </a:cubicBezTo>
                <a:cubicBezTo>
                  <a:pt x="22283" y="3856"/>
                  <a:pt x="21935" y="3598"/>
                  <a:pt x="21574" y="3341"/>
                </a:cubicBezTo>
                <a:cubicBezTo>
                  <a:pt x="21651" y="2979"/>
                  <a:pt x="21303" y="2657"/>
                  <a:pt x="21535" y="2515"/>
                </a:cubicBezTo>
                <a:cubicBezTo>
                  <a:pt x="21303" y="2361"/>
                  <a:pt x="21032" y="2270"/>
                  <a:pt x="20761" y="2244"/>
                </a:cubicBezTo>
                <a:cubicBezTo>
                  <a:pt x="20864" y="1703"/>
                  <a:pt x="19936" y="1716"/>
                  <a:pt x="19485" y="1522"/>
                </a:cubicBezTo>
                <a:cubicBezTo>
                  <a:pt x="19227" y="1381"/>
                  <a:pt x="18943" y="1252"/>
                  <a:pt x="18672" y="1110"/>
                </a:cubicBezTo>
                <a:cubicBezTo>
                  <a:pt x="18608" y="1019"/>
                  <a:pt x="18543" y="942"/>
                  <a:pt x="18466" y="865"/>
                </a:cubicBezTo>
                <a:cubicBezTo>
                  <a:pt x="18182" y="710"/>
                  <a:pt x="17899" y="581"/>
                  <a:pt x="17615" y="452"/>
                </a:cubicBezTo>
                <a:cubicBezTo>
                  <a:pt x="17425" y="430"/>
                  <a:pt x="17240" y="424"/>
                  <a:pt x="17056" y="424"/>
                </a:cubicBezTo>
                <a:cubicBezTo>
                  <a:pt x="16883" y="424"/>
                  <a:pt x="16710" y="429"/>
                  <a:pt x="16535" y="429"/>
                </a:cubicBezTo>
                <a:cubicBezTo>
                  <a:pt x="16465" y="429"/>
                  <a:pt x="16396" y="428"/>
                  <a:pt x="16325" y="426"/>
                </a:cubicBezTo>
                <a:cubicBezTo>
                  <a:pt x="16197" y="259"/>
                  <a:pt x="16003" y="143"/>
                  <a:pt x="15784" y="104"/>
                </a:cubicBezTo>
                <a:cubicBezTo>
                  <a:pt x="15714" y="96"/>
                  <a:pt x="15645" y="92"/>
                  <a:pt x="15576" y="92"/>
                </a:cubicBezTo>
                <a:cubicBezTo>
                  <a:pt x="15427" y="92"/>
                  <a:pt x="15280" y="111"/>
                  <a:pt x="15139" y="156"/>
                </a:cubicBezTo>
                <a:lnTo>
                  <a:pt x="14456" y="310"/>
                </a:lnTo>
                <a:cubicBezTo>
                  <a:pt x="14237" y="375"/>
                  <a:pt x="14004" y="413"/>
                  <a:pt x="13772" y="413"/>
                </a:cubicBezTo>
                <a:cubicBezTo>
                  <a:pt x="13540" y="336"/>
                  <a:pt x="13682" y="143"/>
                  <a:pt x="13630" y="1"/>
                </a:cubicBezTo>
                <a:close/>
              </a:path>
            </a:pathLst>
          </a:custGeom>
          <a:solidFill>
            <a:srgbClr val="FFEDA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 name="Google Shape;410;p43">
            <a:extLst>
              <a:ext uri="{FF2B5EF4-FFF2-40B4-BE49-F238E27FC236}">
                <a16:creationId xmlns:a16="http://schemas.microsoft.com/office/drawing/2014/main" id="{A4DDA4FD-87E7-3348-01D5-32888F81A0CB}"/>
              </a:ext>
            </a:extLst>
          </p:cNvPr>
          <p:cNvSpPr/>
          <p:nvPr/>
        </p:nvSpPr>
        <p:spPr>
          <a:xfrm rot="-6313924">
            <a:off x="3097248" y="4415021"/>
            <a:ext cx="1066461" cy="1134396"/>
          </a:xfrm>
          <a:custGeom>
            <a:avLst/>
            <a:gdLst/>
            <a:ahLst/>
            <a:cxnLst/>
            <a:rect l="l" t="t" r="r" b="b"/>
            <a:pathLst>
              <a:path w="27170" h="28899" extrusionOk="0">
                <a:moveTo>
                  <a:pt x="13630" y="1"/>
                </a:moveTo>
                <a:cubicBezTo>
                  <a:pt x="13385" y="1"/>
                  <a:pt x="13153" y="27"/>
                  <a:pt x="12908" y="78"/>
                </a:cubicBezTo>
                <a:cubicBezTo>
                  <a:pt x="12689" y="143"/>
                  <a:pt x="12470" y="220"/>
                  <a:pt x="12251" y="284"/>
                </a:cubicBezTo>
                <a:cubicBezTo>
                  <a:pt x="12032" y="362"/>
                  <a:pt x="11825" y="426"/>
                  <a:pt x="11606" y="478"/>
                </a:cubicBezTo>
                <a:cubicBezTo>
                  <a:pt x="11387" y="542"/>
                  <a:pt x="11168" y="581"/>
                  <a:pt x="10936" y="594"/>
                </a:cubicBezTo>
                <a:cubicBezTo>
                  <a:pt x="10755" y="710"/>
                  <a:pt x="10562" y="800"/>
                  <a:pt x="10368" y="878"/>
                </a:cubicBezTo>
                <a:cubicBezTo>
                  <a:pt x="10175" y="955"/>
                  <a:pt x="9968" y="1032"/>
                  <a:pt x="9749" y="1110"/>
                </a:cubicBezTo>
                <a:cubicBezTo>
                  <a:pt x="9530" y="1174"/>
                  <a:pt x="9298" y="1239"/>
                  <a:pt x="9066" y="1303"/>
                </a:cubicBezTo>
                <a:cubicBezTo>
                  <a:pt x="8834" y="1368"/>
                  <a:pt x="8602" y="1458"/>
                  <a:pt x="8370" y="1535"/>
                </a:cubicBezTo>
                <a:cubicBezTo>
                  <a:pt x="8357" y="1742"/>
                  <a:pt x="8331" y="1909"/>
                  <a:pt x="8331" y="2103"/>
                </a:cubicBezTo>
                <a:cubicBezTo>
                  <a:pt x="8176" y="2180"/>
                  <a:pt x="8008" y="2244"/>
                  <a:pt x="7854" y="2335"/>
                </a:cubicBezTo>
                <a:cubicBezTo>
                  <a:pt x="7660" y="2167"/>
                  <a:pt x="7441" y="2232"/>
                  <a:pt x="7441" y="2090"/>
                </a:cubicBezTo>
                <a:cubicBezTo>
                  <a:pt x="7170" y="2257"/>
                  <a:pt x="6900" y="2399"/>
                  <a:pt x="6603" y="2580"/>
                </a:cubicBezTo>
                <a:cubicBezTo>
                  <a:pt x="6203" y="2722"/>
                  <a:pt x="5546" y="2838"/>
                  <a:pt x="5391" y="3224"/>
                </a:cubicBezTo>
                <a:cubicBezTo>
                  <a:pt x="5404" y="3676"/>
                  <a:pt x="4553" y="3921"/>
                  <a:pt x="4643" y="4411"/>
                </a:cubicBezTo>
                <a:lnTo>
                  <a:pt x="4450" y="4617"/>
                </a:lnTo>
                <a:cubicBezTo>
                  <a:pt x="4089" y="4643"/>
                  <a:pt x="3805" y="4952"/>
                  <a:pt x="3521" y="5262"/>
                </a:cubicBezTo>
                <a:cubicBezTo>
                  <a:pt x="3237" y="5558"/>
                  <a:pt x="3005" y="5907"/>
                  <a:pt x="2657" y="5932"/>
                </a:cubicBezTo>
                <a:cubicBezTo>
                  <a:pt x="2454" y="6059"/>
                  <a:pt x="1739" y="6823"/>
                  <a:pt x="2220" y="6823"/>
                </a:cubicBezTo>
                <a:cubicBezTo>
                  <a:pt x="2228" y="6823"/>
                  <a:pt x="2236" y="6822"/>
                  <a:pt x="2245" y="6822"/>
                </a:cubicBezTo>
                <a:lnTo>
                  <a:pt x="2245" y="6822"/>
                </a:lnTo>
                <a:cubicBezTo>
                  <a:pt x="2129" y="7067"/>
                  <a:pt x="2012" y="7286"/>
                  <a:pt x="1922" y="7493"/>
                </a:cubicBezTo>
                <a:cubicBezTo>
                  <a:pt x="1832" y="7712"/>
                  <a:pt x="1716" y="7905"/>
                  <a:pt x="1613" y="8111"/>
                </a:cubicBezTo>
                <a:cubicBezTo>
                  <a:pt x="1510" y="8318"/>
                  <a:pt x="1406" y="8511"/>
                  <a:pt x="1290" y="8730"/>
                </a:cubicBezTo>
                <a:cubicBezTo>
                  <a:pt x="1187" y="8950"/>
                  <a:pt x="1110" y="9195"/>
                  <a:pt x="1007" y="9465"/>
                </a:cubicBezTo>
                <a:cubicBezTo>
                  <a:pt x="1110" y="9569"/>
                  <a:pt x="1071" y="9749"/>
                  <a:pt x="994" y="9943"/>
                </a:cubicBezTo>
                <a:cubicBezTo>
                  <a:pt x="916" y="10149"/>
                  <a:pt x="813" y="10368"/>
                  <a:pt x="736" y="10549"/>
                </a:cubicBezTo>
                <a:cubicBezTo>
                  <a:pt x="697" y="10755"/>
                  <a:pt x="659" y="10987"/>
                  <a:pt x="607" y="11219"/>
                </a:cubicBezTo>
                <a:cubicBezTo>
                  <a:pt x="568" y="11464"/>
                  <a:pt x="542" y="11709"/>
                  <a:pt x="491" y="11967"/>
                </a:cubicBezTo>
                <a:cubicBezTo>
                  <a:pt x="439" y="12225"/>
                  <a:pt x="388" y="12483"/>
                  <a:pt x="336" y="12741"/>
                </a:cubicBezTo>
                <a:cubicBezTo>
                  <a:pt x="285" y="12999"/>
                  <a:pt x="207" y="13256"/>
                  <a:pt x="130" y="13514"/>
                </a:cubicBezTo>
                <a:cubicBezTo>
                  <a:pt x="414" y="13979"/>
                  <a:pt x="426" y="14133"/>
                  <a:pt x="1" y="14198"/>
                </a:cubicBezTo>
                <a:cubicBezTo>
                  <a:pt x="207" y="14842"/>
                  <a:pt x="285" y="14920"/>
                  <a:pt x="194" y="15449"/>
                </a:cubicBezTo>
                <a:cubicBezTo>
                  <a:pt x="336" y="15810"/>
                  <a:pt x="426" y="16467"/>
                  <a:pt x="362" y="16828"/>
                </a:cubicBezTo>
                <a:cubicBezTo>
                  <a:pt x="813" y="16828"/>
                  <a:pt x="594" y="17628"/>
                  <a:pt x="710" y="18053"/>
                </a:cubicBezTo>
                <a:cubicBezTo>
                  <a:pt x="633" y="18247"/>
                  <a:pt x="568" y="18479"/>
                  <a:pt x="517" y="18672"/>
                </a:cubicBezTo>
                <a:cubicBezTo>
                  <a:pt x="646" y="19188"/>
                  <a:pt x="994" y="18646"/>
                  <a:pt x="1071" y="19252"/>
                </a:cubicBezTo>
                <a:cubicBezTo>
                  <a:pt x="1161" y="19459"/>
                  <a:pt x="1265" y="19678"/>
                  <a:pt x="1368" y="19884"/>
                </a:cubicBezTo>
                <a:cubicBezTo>
                  <a:pt x="1561" y="20052"/>
                  <a:pt x="1651" y="20323"/>
                  <a:pt x="1742" y="21071"/>
                </a:cubicBezTo>
                <a:lnTo>
                  <a:pt x="2025" y="21561"/>
                </a:lnTo>
                <a:cubicBezTo>
                  <a:pt x="2180" y="21999"/>
                  <a:pt x="2386" y="22424"/>
                  <a:pt x="2619" y="22837"/>
                </a:cubicBezTo>
                <a:cubicBezTo>
                  <a:pt x="2722" y="22914"/>
                  <a:pt x="2786" y="22979"/>
                  <a:pt x="2864" y="23031"/>
                </a:cubicBezTo>
                <a:cubicBezTo>
                  <a:pt x="3186" y="23533"/>
                  <a:pt x="3547" y="23998"/>
                  <a:pt x="3921" y="24449"/>
                </a:cubicBezTo>
                <a:cubicBezTo>
                  <a:pt x="4114" y="24681"/>
                  <a:pt x="4321" y="24887"/>
                  <a:pt x="4527" y="25107"/>
                </a:cubicBezTo>
                <a:cubicBezTo>
                  <a:pt x="4720" y="25326"/>
                  <a:pt x="4927" y="25558"/>
                  <a:pt x="5159" y="25751"/>
                </a:cubicBezTo>
                <a:lnTo>
                  <a:pt x="5842" y="26293"/>
                </a:lnTo>
                <a:cubicBezTo>
                  <a:pt x="6165" y="26512"/>
                  <a:pt x="6487" y="26822"/>
                  <a:pt x="6835" y="26860"/>
                </a:cubicBezTo>
                <a:cubicBezTo>
                  <a:pt x="7145" y="27015"/>
                  <a:pt x="7467" y="27131"/>
                  <a:pt x="7802" y="27234"/>
                </a:cubicBezTo>
                <a:cubicBezTo>
                  <a:pt x="8008" y="27415"/>
                  <a:pt x="8241" y="27569"/>
                  <a:pt x="8498" y="27685"/>
                </a:cubicBezTo>
                <a:cubicBezTo>
                  <a:pt x="8808" y="27750"/>
                  <a:pt x="9130" y="27763"/>
                  <a:pt x="9401" y="27802"/>
                </a:cubicBezTo>
                <a:lnTo>
                  <a:pt x="10123" y="28111"/>
                </a:lnTo>
                <a:cubicBezTo>
                  <a:pt x="10355" y="28201"/>
                  <a:pt x="10600" y="28279"/>
                  <a:pt x="10858" y="28369"/>
                </a:cubicBezTo>
                <a:cubicBezTo>
                  <a:pt x="11542" y="28601"/>
                  <a:pt x="12238" y="28769"/>
                  <a:pt x="12947" y="28885"/>
                </a:cubicBezTo>
                <a:cubicBezTo>
                  <a:pt x="13024" y="28807"/>
                  <a:pt x="13063" y="28743"/>
                  <a:pt x="13128" y="28665"/>
                </a:cubicBezTo>
                <a:cubicBezTo>
                  <a:pt x="13340" y="28809"/>
                  <a:pt x="13679" y="28898"/>
                  <a:pt x="13997" y="28898"/>
                </a:cubicBezTo>
                <a:cubicBezTo>
                  <a:pt x="14278" y="28898"/>
                  <a:pt x="14543" y="28829"/>
                  <a:pt x="14688" y="28665"/>
                </a:cubicBezTo>
                <a:cubicBezTo>
                  <a:pt x="14920" y="28640"/>
                  <a:pt x="15152" y="28601"/>
                  <a:pt x="15397" y="28562"/>
                </a:cubicBezTo>
                <a:lnTo>
                  <a:pt x="15874" y="28537"/>
                </a:lnTo>
                <a:cubicBezTo>
                  <a:pt x="16042" y="28524"/>
                  <a:pt x="16197" y="28511"/>
                  <a:pt x="16364" y="28485"/>
                </a:cubicBezTo>
                <a:cubicBezTo>
                  <a:pt x="16687" y="28446"/>
                  <a:pt x="17009" y="28408"/>
                  <a:pt x="17344" y="28356"/>
                </a:cubicBezTo>
                <a:cubicBezTo>
                  <a:pt x="17757" y="28266"/>
                  <a:pt x="18169" y="28175"/>
                  <a:pt x="18569" y="28072"/>
                </a:cubicBezTo>
                <a:cubicBezTo>
                  <a:pt x="18982" y="27969"/>
                  <a:pt x="19381" y="27827"/>
                  <a:pt x="19781" y="27685"/>
                </a:cubicBezTo>
                <a:cubicBezTo>
                  <a:pt x="20091" y="27608"/>
                  <a:pt x="20400" y="27466"/>
                  <a:pt x="20658" y="27286"/>
                </a:cubicBezTo>
                <a:cubicBezTo>
                  <a:pt x="20993" y="27079"/>
                  <a:pt x="21303" y="26847"/>
                  <a:pt x="21599" y="26589"/>
                </a:cubicBezTo>
                <a:cubicBezTo>
                  <a:pt x="21793" y="26448"/>
                  <a:pt x="21986" y="26319"/>
                  <a:pt x="22167" y="26164"/>
                </a:cubicBezTo>
                <a:cubicBezTo>
                  <a:pt x="22412" y="26022"/>
                  <a:pt x="22644" y="25880"/>
                  <a:pt x="22863" y="25713"/>
                </a:cubicBezTo>
                <a:lnTo>
                  <a:pt x="23379" y="25236"/>
                </a:lnTo>
                <a:cubicBezTo>
                  <a:pt x="23546" y="25081"/>
                  <a:pt x="23714" y="24900"/>
                  <a:pt x="23856" y="24733"/>
                </a:cubicBezTo>
                <a:cubicBezTo>
                  <a:pt x="24165" y="24462"/>
                  <a:pt x="24488" y="24191"/>
                  <a:pt x="24655" y="23778"/>
                </a:cubicBezTo>
                <a:cubicBezTo>
                  <a:pt x="24810" y="23572"/>
                  <a:pt x="24965" y="23379"/>
                  <a:pt x="25120" y="23172"/>
                </a:cubicBezTo>
                <a:cubicBezTo>
                  <a:pt x="25261" y="22979"/>
                  <a:pt x="25390" y="22760"/>
                  <a:pt x="25519" y="22528"/>
                </a:cubicBezTo>
                <a:cubicBezTo>
                  <a:pt x="25661" y="22308"/>
                  <a:pt x="25829" y="22141"/>
                  <a:pt x="25971" y="21947"/>
                </a:cubicBezTo>
                <a:lnTo>
                  <a:pt x="26383" y="21316"/>
                </a:lnTo>
                <a:cubicBezTo>
                  <a:pt x="26473" y="21161"/>
                  <a:pt x="26615" y="20967"/>
                  <a:pt x="26718" y="20800"/>
                </a:cubicBezTo>
                <a:cubicBezTo>
                  <a:pt x="26822" y="20619"/>
                  <a:pt x="26886" y="20452"/>
                  <a:pt x="26847" y="20348"/>
                </a:cubicBezTo>
                <a:cubicBezTo>
                  <a:pt x="26938" y="20039"/>
                  <a:pt x="27054" y="19730"/>
                  <a:pt x="27131" y="19420"/>
                </a:cubicBezTo>
                <a:cubicBezTo>
                  <a:pt x="27144" y="19252"/>
                  <a:pt x="27170" y="19046"/>
                  <a:pt x="27170" y="18866"/>
                </a:cubicBezTo>
                <a:cubicBezTo>
                  <a:pt x="27015" y="18621"/>
                  <a:pt x="26899" y="18376"/>
                  <a:pt x="26744" y="18143"/>
                </a:cubicBezTo>
                <a:cubicBezTo>
                  <a:pt x="26693" y="18066"/>
                  <a:pt x="26628" y="17989"/>
                  <a:pt x="26551" y="17924"/>
                </a:cubicBezTo>
                <a:cubicBezTo>
                  <a:pt x="26293" y="17770"/>
                  <a:pt x="26009" y="17641"/>
                  <a:pt x="25739" y="17499"/>
                </a:cubicBezTo>
                <a:cubicBezTo>
                  <a:pt x="25777" y="17383"/>
                  <a:pt x="25803" y="17292"/>
                  <a:pt x="25842" y="17176"/>
                </a:cubicBezTo>
                <a:lnTo>
                  <a:pt x="26164" y="16609"/>
                </a:lnTo>
                <a:cubicBezTo>
                  <a:pt x="26267" y="16416"/>
                  <a:pt x="26357" y="16222"/>
                  <a:pt x="26448" y="16016"/>
                </a:cubicBezTo>
                <a:cubicBezTo>
                  <a:pt x="26345" y="15913"/>
                  <a:pt x="26254" y="15810"/>
                  <a:pt x="26164" y="15706"/>
                </a:cubicBezTo>
                <a:cubicBezTo>
                  <a:pt x="26357" y="15500"/>
                  <a:pt x="26486" y="15100"/>
                  <a:pt x="26345" y="14817"/>
                </a:cubicBezTo>
                <a:cubicBezTo>
                  <a:pt x="26276" y="14799"/>
                  <a:pt x="26207" y="14788"/>
                  <a:pt x="26141" y="14788"/>
                </a:cubicBezTo>
                <a:cubicBezTo>
                  <a:pt x="25960" y="14788"/>
                  <a:pt x="25793" y="14876"/>
                  <a:pt x="25661" y="15178"/>
                </a:cubicBezTo>
                <a:cubicBezTo>
                  <a:pt x="25571" y="15023"/>
                  <a:pt x="25455" y="14855"/>
                  <a:pt x="25365" y="14714"/>
                </a:cubicBezTo>
                <a:cubicBezTo>
                  <a:pt x="25349" y="14715"/>
                  <a:pt x="25334" y="14715"/>
                  <a:pt x="25318" y="14715"/>
                </a:cubicBezTo>
                <a:cubicBezTo>
                  <a:pt x="25164" y="14715"/>
                  <a:pt x="24998" y="14659"/>
                  <a:pt x="24840" y="14659"/>
                </a:cubicBezTo>
                <a:cubicBezTo>
                  <a:pt x="24691" y="14659"/>
                  <a:pt x="24550" y="14710"/>
                  <a:pt x="24436" y="14907"/>
                </a:cubicBezTo>
                <a:lnTo>
                  <a:pt x="23804" y="14649"/>
                </a:lnTo>
                <a:cubicBezTo>
                  <a:pt x="23804" y="14494"/>
                  <a:pt x="23817" y="14352"/>
                  <a:pt x="23817" y="14198"/>
                </a:cubicBezTo>
                <a:cubicBezTo>
                  <a:pt x="23817" y="10239"/>
                  <a:pt x="21329" y="6706"/>
                  <a:pt x="17602" y="5365"/>
                </a:cubicBezTo>
                <a:lnTo>
                  <a:pt x="17718" y="5262"/>
                </a:lnTo>
                <a:cubicBezTo>
                  <a:pt x="17731" y="5223"/>
                  <a:pt x="17731" y="5210"/>
                  <a:pt x="17744" y="5172"/>
                </a:cubicBezTo>
                <a:cubicBezTo>
                  <a:pt x="17777" y="5161"/>
                  <a:pt x="17810" y="5157"/>
                  <a:pt x="17841" y="5157"/>
                </a:cubicBezTo>
                <a:cubicBezTo>
                  <a:pt x="17974" y="5157"/>
                  <a:pt x="18086" y="5237"/>
                  <a:pt x="18197" y="5237"/>
                </a:cubicBezTo>
                <a:cubicBezTo>
                  <a:pt x="18247" y="5237"/>
                  <a:pt x="18298" y="5220"/>
                  <a:pt x="18350" y="5172"/>
                </a:cubicBezTo>
                <a:cubicBezTo>
                  <a:pt x="18672" y="4965"/>
                  <a:pt x="18182" y="4630"/>
                  <a:pt x="18724" y="4243"/>
                </a:cubicBezTo>
                <a:cubicBezTo>
                  <a:pt x="18879" y="4385"/>
                  <a:pt x="19046" y="4514"/>
                  <a:pt x="19240" y="4617"/>
                </a:cubicBezTo>
                <a:cubicBezTo>
                  <a:pt x="19407" y="4707"/>
                  <a:pt x="19588" y="4772"/>
                  <a:pt x="19768" y="4875"/>
                </a:cubicBezTo>
                <a:cubicBezTo>
                  <a:pt x="20116" y="5043"/>
                  <a:pt x="20478" y="5197"/>
                  <a:pt x="20761" y="5507"/>
                </a:cubicBezTo>
                <a:cubicBezTo>
                  <a:pt x="20875" y="5507"/>
                  <a:pt x="20980" y="5523"/>
                  <a:pt x="21083" y="5523"/>
                </a:cubicBezTo>
                <a:cubicBezTo>
                  <a:pt x="21109" y="5523"/>
                  <a:pt x="21135" y="5522"/>
                  <a:pt x="21161" y="5520"/>
                </a:cubicBezTo>
                <a:lnTo>
                  <a:pt x="21483" y="5146"/>
                </a:lnTo>
                <a:cubicBezTo>
                  <a:pt x="21535" y="5236"/>
                  <a:pt x="21599" y="5313"/>
                  <a:pt x="21677" y="5391"/>
                </a:cubicBezTo>
                <a:cubicBezTo>
                  <a:pt x="21718" y="5441"/>
                  <a:pt x="21787" y="5469"/>
                  <a:pt x="21854" y="5469"/>
                </a:cubicBezTo>
                <a:cubicBezTo>
                  <a:pt x="21892" y="5469"/>
                  <a:pt x="21928" y="5461"/>
                  <a:pt x="21960" y="5442"/>
                </a:cubicBezTo>
                <a:cubicBezTo>
                  <a:pt x="22089" y="5610"/>
                  <a:pt x="22192" y="5739"/>
                  <a:pt x="22296" y="5894"/>
                </a:cubicBezTo>
                <a:cubicBezTo>
                  <a:pt x="22270" y="6139"/>
                  <a:pt x="22089" y="6280"/>
                  <a:pt x="22180" y="6616"/>
                </a:cubicBezTo>
                <a:cubicBezTo>
                  <a:pt x="22298" y="6876"/>
                  <a:pt x="22404" y="6955"/>
                  <a:pt x="22513" y="6955"/>
                </a:cubicBezTo>
                <a:cubicBezTo>
                  <a:pt x="22687" y="6955"/>
                  <a:pt x="22868" y="6753"/>
                  <a:pt x="23119" y="6753"/>
                </a:cubicBezTo>
                <a:cubicBezTo>
                  <a:pt x="23141" y="6753"/>
                  <a:pt x="23163" y="6754"/>
                  <a:pt x="23185" y="6758"/>
                </a:cubicBezTo>
                <a:cubicBezTo>
                  <a:pt x="23005" y="6925"/>
                  <a:pt x="23443" y="7415"/>
                  <a:pt x="23727" y="7493"/>
                </a:cubicBezTo>
                <a:lnTo>
                  <a:pt x="23843" y="7660"/>
                </a:lnTo>
                <a:cubicBezTo>
                  <a:pt x="23907" y="7892"/>
                  <a:pt x="23920" y="8124"/>
                  <a:pt x="23959" y="8356"/>
                </a:cubicBezTo>
                <a:lnTo>
                  <a:pt x="24230" y="8834"/>
                </a:lnTo>
                <a:cubicBezTo>
                  <a:pt x="24501" y="9143"/>
                  <a:pt x="24346" y="9259"/>
                  <a:pt x="24256" y="9388"/>
                </a:cubicBezTo>
                <a:cubicBezTo>
                  <a:pt x="24178" y="9517"/>
                  <a:pt x="24140" y="9659"/>
                  <a:pt x="24604" y="10084"/>
                </a:cubicBezTo>
                <a:lnTo>
                  <a:pt x="25132" y="10123"/>
                </a:lnTo>
                <a:lnTo>
                  <a:pt x="25249" y="10458"/>
                </a:lnTo>
                <a:cubicBezTo>
                  <a:pt x="25403" y="10716"/>
                  <a:pt x="25558" y="10974"/>
                  <a:pt x="25713" y="11258"/>
                </a:cubicBezTo>
                <a:cubicBezTo>
                  <a:pt x="25816" y="11567"/>
                  <a:pt x="25867" y="11903"/>
                  <a:pt x="25880" y="12225"/>
                </a:cubicBezTo>
                <a:cubicBezTo>
                  <a:pt x="25906" y="12547"/>
                  <a:pt x="26061" y="12844"/>
                  <a:pt x="26306" y="13037"/>
                </a:cubicBezTo>
                <a:cubicBezTo>
                  <a:pt x="26345" y="12354"/>
                  <a:pt x="26332" y="11683"/>
                  <a:pt x="26254" y="11013"/>
                </a:cubicBezTo>
                <a:lnTo>
                  <a:pt x="26151" y="10561"/>
                </a:lnTo>
                <a:cubicBezTo>
                  <a:pt x="25816" y="8872"/>
                  <a:pt x="25145" y="7273"/>
                  <a:pt x="24165" y="5855"/>
                </a:cubicBezTo>
                <a:cubicBezTo>
                  <a:pt x="24539" y="5571"/>
                  <a:pt x="24011" y="5236"/>
                  <a:pt x="23572" y="5055"/>
                </a:cubicBezTo>
                <a:cubicBezTo>
                  <a:pt x="23250" y="4746"/>
                  <a:pt x="22940" y="4437"/>
                  <a:pt x="22618" y="4153"/>
                </a:cubicBezTo>
                <a:cubicBezTo>
                  <a:pt x="22283" y="3856"/>
                  <a:pt x="21935" y="3598"/>
                  <a:pt x="21574" y="3341"/>
                </a:cubicBezTo>
                <a:cubicBezTo>
                  <a:pt x="21651" y="2979"/>
                  <a:pt x="21303" y="2657"/>
                  <a:pt x="21535" y="2515"/>
                </a:cubicBezTo>
                <a:cubicBezTo>
                  <a:pt x="21303" y="2361"/>
                  <a:pt x="21032" y="2270"/>
                  <a:pt x="20761" y="2244"/>
                </a:cubicBezTo>
                <a:cubicBezTo>
                  <a:pt x="20864" y="1703"/>
                  <a:pt x="19936" y="1716"/>
                  <a:pt x="19485" y="1522"/>
                </a:cubicBezTo>
                <a:cubicBezTo>
                  <a:pt x="19227" y="1381"/>
                  <a:pt x="18943" y="1252"/>
                  <a:pt x="18672" y="1110"/>
                </a:cubicBezTo>
                <a:cubicBezTo>
                  <a:pt x="18608" y="1019"/>
                  <a:pt x="18543" y="942"/>
                  <a:pt x="18466" y="865"/>
                </a:cubicBezTo>
                <a:cubicBezTo>
                  <a:pt x="18182" y="710"/>
                  <a:pt x="17899" y="581"/>
                  <a:pt x="17615" y="452"/>
                </a:cubicBezTo>
                <a:cubicBezTo>
                  <a:pt x="17425" y="430"/>
                  <a:pt x="17240" y="424"/>
                  <a:pt x="17056" y="424"/>
                </a:cubicBezTo>
                <a:cubicBezTo>
                  <a:pt x="16883" y="424"/>
                  <a:pt x="16710" y="429"/>
                  <a:pt x="16535" y="429"/>
                </a:cubicBezTo>
                <a:cubicBezTo>
                  <a:pt x="16465" y="429"/>
                  <a:pt x="16396" y="428"/>
                  <a:pt x="16325" y="426"/>
                </a:cubicBezTo>
                <a:cubicBezTo>
                  <a:pt x="16197" y="259"/>
                  <a:pt x="16003" y="143"/>
                  <a:pt x="15784" y="104"/>
                </a:cubicBezTo>
                <a:cubicBezTo>
                  <a:pt x="15714" y="96"/>
                  <a:pt x="15645" y="92"/>
                  <a:pt x="15576" y="92"/>
                </a:cubicBezTo>
                <a:cubicBezTo>
                  <a:pt x="15427" y="92"/>
                  <a:pt x="15280" y="111"/>
                  <a:pt x="15139" y="156"/>
                </a:cubicBezTo>
                <a:lnTo>
                  <a:pt x="14456" y="310"/>
                </a:lnTo>
                <a:cubicBezTo>
                  <a:pt x="14237" y="375"/>
                  <a:pt x="14004" y="413"/>
                  <a:pt x="13772" y="413"/>
                </a:cubicBezTo>
                <a:cubicBezTo>
                  <a:pt x="13540" y="336"/>
                  <a:pt x="13682" y="143"/>
                  <a:pt x="13630" y="1"/>
                </a:cubicBezTo>
                <a:close/>
              </a:path>
            </a:pathLst>
          </a:custGeom>
          <a:solidFill>
            <a:srgbClr val="FFEDA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 name="Google Shape;426;p43">
            <a:extLst>
              <a:ext uri="{FF2B5EF4-FFF2-40B4-BE49-F238E27FC236}">
                <a16:creationId xmlns:a16="http://schemas.microsoft.com/office/drawing/2014/main" id="{A3FD41F1-3721-AD5E-B2DA-EC51101296DD}"/>
              </a:ext>
            </a:extLst>
          </p:cNvPr>
          <p:cNvSpPr/>
          <p:nvPr/>
        </p:nvSpPr>
        <p:spPr>
          <a:xfrm>
            <a:off x="3359471" y="4711207"/>
            <a:ext cx="542013" cy="542023"/>
          </a:xfrm>
          <a:custGeom>
            <a:avLst/>
            <a:gdLst/>
            <a:ahLst/>
            <a:cxnLst/>
            <a:rect l="l" t="t" r="r" b="b"/>
            <a:pathLst>
              <a:path w="12760" h="12761" extrusionOk="0">
                <a:moveTo>
                  <a:pt x="6427" y="3592"/>
                </a:moveTo>
                <a:cubicBezTo>
                  <a:pt x="7939" y="3592"/>
                  <a:pt x="9168" y="4821"/>
                  <a:pt x="9168" y="6365"/>
                </a:cubicBezTo>
                <a:cubicBezTo>
                  <a:pt x="9168" y="7846"/>
                  <a:pt x="7908" y="9106"/>
                  <a:pt x="6427" y="9106"/>
                </a:cubicBezTo>
                <a:cubicBezTo>
                  <a:pt x="4883" y="9106"/>
                  <a:pt x="3655" y="7877"/>
                  <a:pt x="3655" y="6365"/>
                </a:cubicBezTo>
                <a:cubicBezTo>
                  <a:pt x="3655" y="4821"/>
                  <a:pt x="4883" y="3592"/>
                  <a:pt x="6427" y="3592"/>
                </a:cubicBezTo>
                <a:close/>
                <a:moveTo>
                  <a:pt x="5829" y="1"/>
                </a:moveTo>
                <a:cubicBezTo>
                  <a:pt x="5356" y="1"/>
                  <a:pt x="5009" y="347"/>
                  <a:pt x="5009" y="852"/>
                </a:cubicBezTo>
                <a:lnTo>
                  <a:pt x="5009" y="1576"/>
                </a:lnTo>
                <a:cubicBezTo>
                  <a:pt x="4631" y="1702"/>
                  <a:pt x="4285" y="1828"/>
                  <a:pt x="3970" y="2017"/>
                </a:cubicBezTo>
                <a:lnTo>
                  <a:pt x="3466" y="1513"/>
                </a:lnTo>
                <a:cubicBezTo>
                  <a:pt x="3308" y="1356"/>
                  <a:pt x="3088" y="1277"/>
                  <a:pt x="2867" y="1277"/>
                </a:cubicBezTo>
                <a:cubicBezTo>
                  <a:pt x="2647" y="1277"/>
                  <a:pt x="2426" y="1356"/>
                  <a:pt x="2269" y="1513"/>
                </a:cubicBezTo>
                <a:lnTo>
                  <a:pt x="1481" y="2301"/>
                </a:lnTo>
                <a:cubicBezTo>
                  <a:pt x="1166" y="2616"/>
                  <a:pt x="1166" y="3151"/>
                  <a:pt x="1481" y="3466"/>
                </a:cubicBezTo>
                <a:lnTo>
                  <a:pt x="2017" y="4002"/>
                </a:lnTo>
                <a:cubicBezTo>
                  <a:pt x="1796" y="4317"/>
                  <a:pt x="1701" y="4664"/>
                  <a:pt x="1575" y="5010"/>
                </a:cubicBezTo>
                <a:lnTo>
                  <a:pt x="819" y="5010"/>
                </a:lnTo>
                <a:cubicBezTo>
                  <a:pt x="347" y="5010"/>
                  <a:pt x="0" y="5357"/>
                  <a:pt x="0" y="5829"/>
                </a:cubicBezTo>
                <a:lnTo>
                  <a:pt x="0" y="6932"/>
                </a:lnTo>
                <a:cubicBezTo>
                  <a:pt x="0" y="7405"/>
                  <a:pt x="347" y="7783"/>
                  <a:pt x="819" y="7783"/>
                </a:cubicBezTo>
                <a:lnTo>
                  <a:pt x="1575" y="7783"/>
                </a:lnTo>
                <a:cubicBezTo>
                  <a:pt x="1701" y="8129"/>
                  <a:pt x="1796" y="8476"/>
                  <a:pt x="2017" y="8791"/>
                </a:cubicBezTo>
                <a:lnTo>
                  <a:pt x="1481" y="9295"/>
                </a:lnTo>
                <a:cubicBezTo>
                  <a:pt x="1166" y="9610"/>
                  <a:pt x="1166" y="10177"/>
                  <a:pt x="1481" y="10492"/>
                </a:cubicBezTo>
                <a:lnTo>
                  <a:pt x="2269" y="11280"/>
                </a:lnTo>
                <a:cubicBezTo>
                  <a:pt x="2426" y="11437"/>
                  <a:pt x="2647" y="11516"/>
                  <a:pt x="2867" y="11516"/>
                </a:cubicBezTo>
                <a:cubicBezTo>
                  <a:pt x="3088" y="11516"/>
                  <a:pt x="3308" y="11437"/>
                  <a:pt x="3466" y="11280"/>
                </a:cubicBezTo>
                <a:lnTo>
                  <a:pt x="3970" y="10776"/>
                </a:lnTo>
                <a:cubicBezTo>
                  <a:pt x="4285" y="10965"/>
                  <a:pt x="4631" y="11091"/>
                  <a:pt x="5009" y="11185"/>
                </a:cubicBezTo>
                <a:lnTo>
                  <a:pt x="5009" y="11941"/>
                </a:lnTo>
                <a:cubicBezTo>
                  <a:pt x="5009" y="12414"/>
                  <a:pt x="5356" y="12760"/>
                  <a:pt x="5829" y="12760"/>
                </a:cubicBezTo>
                <a:lnTo>
                  <a:pt x="6931" y="12760"/>
                </a:lnTo>
                <a:cubicBezTo>
                  <a:pt x="7404" y="12760"/>
                  <a:pt x="7750" y="12414"/>
                  <a:pt x="7750" y="11941"/>
                </a:cubicBezTo>
                <a:lnTo>
                  <a:pt x="7750" y="11185"/>
                </a:lnTo>
                <a:cubicBezTo>
                  <a:pt x="8097" y="11091"/>
                  <a:pt x="8475" y="10965"/>
                  <a:pt x="8790" y="10776"/>
                </a:cubicBezTo>
                <a:lnTo>
                  <a:pt x="9294" y="11280"/>
                </a:lnTo>
                <a:cubicBezTo>
                  <a:pt x="9452" y="11437"/>
                  <a:pt x="9664" y="11516"/>
                  <a:pt x="9877" y="11516"/>
                </a:cubicBezTo>
                <a:cubicBezTo>
                  <a:pt x="10090" y="11516"/>
                  <a:pt x="10302" y="11437"/>
                  <a:pt x="10460" y="11280"/>
                </a:cubicBezTo>
                <a:lnTo>
                  <a:pt x="11247" y="10492"/>
                </a:lnTo>
                <a:cubicBezTo>
                  <a:pt x="11563" y="10177"/>
                  <a:pt x="11563" y="9610"/>
                  <a:pt x="11247" y="9295"/>
                </a:cubicBezTo>
                <a:lnTo>
                  <a:pt x="10743" y="8791"/>
                </a:lnTo>
                <a:cubicBezTo>
                  <a:pt x="10932" y="8476"/>
                  <a:pt x="11058" y="8129"/>
                  <a:pt x="11184" y="7783"/>
                </a:cubicBezTo>
                <a:lnTo>
                  <a:pt x="11941" y="7783"/>
                </a:lnTo>
                <a:cubicBezTo>
                  <a:pt x="12413" y="7783"/>
                  <a:pt x="12760" y="7405"/>
                  <a:pt x="12760" y="6932"/>
                </a:cubicBezTo>
                <a:lnTo>
                  <a:pt x="12760" y="5829"/>
                </a:lnTo>
                <a:cubicBezTo>
                  <a:pt x="12760" y="5325"/>
                  <a:pt x="12350" y="4979"/>
                  <a:pt x="11941" y="4979"/>
                </a:cubicBezTo>
                <a:lnTo>
                  <a:pt x="11184" y="4979"/>
                </a:lnTo>
                <a:cubicBezTo>
                  <a:pt x="11058" y="4632"/>
                  <a:pt x="10932" y="4254"/>
                  <a:pt x="10743" y="3939"/>
                </a:cubicBezTo>
                <a:lnTo>
                  <a:pt x="11247" y="3435"/>
                </a:lnTo>
                <a:cubicBezTo>
                  <a:pt x="11563" y="3120"/>
                  <a:pt x="11563" y="2553"/>
                  <a:pt x="11247" y="2238"/>
                </a:cubicBezTo>
                <a:lnTo>
                  <a:pt x="10460" y="1450"/>
                </a:lnTo>
                <a:cubicBezTo>
                  <a:pt x="10302" y="1293"/>
                  <a:pt x="10090" y="1214"/>
                  <a:pt x="9877" y="1214"/>
                </a:cubicBezTo>
                <a:cubicBezTo>
                  <a:pt x="9664" y="1214"/>
                  <a:pt x="9452" y="1293"/>
                  <a:pt x="9294" y="1450"/>
                </a:cubicBezTo>
                <a:lnTo>
                  <a:pt x="8790" y="1986"/>
                </a:lnTo>
                <a:cubicBezTo>
                  <a:pt x="8475" y="1765"/>
                  <a:pt x="8097" y="1671"/>
                  <a:pt x="7750" y="1545"/>
                </a:cubicBezTo>
                <a:lnTo>
                  <a:pt x="7750" y="852"/>
                </a:lnTo>
                <a:cubicBezTo>
                  <a:pt x="7750" y="379"/>
                  <a:pt x="7404" y="1"/>
                  <a:pt x="6931" y="1"/>
                </a:cubicBezTo>
                <a:close/>
              </a:path>
            </a:pathLst>
          </a:custGeom>
          <a:solidFill>
            <a:srgbClr val="E95D6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nvGrpSpPr>
          <p:cNvPr id="8" name="Google Shape;427;p43">
            <a:extLst>
              <a:ext uri="{FF2B5EF4-FFF2-40B4-BE49-F238E27FC236}">
                <a16:creationId xmlns:a16="http://schemas.microsoft.com/office/drawing/2014/main" id="{FDE144CA-55A0-D934-CE49-1C234DC81953}"/>
              </a:ext>
            </a:extLst>
          </p:cNvPr>
          <p:cNvGrpSpPr/>
          <p:nvPr/>
        </p:nvGrpSpPr>
        <p:grpSpPr>
          <a:xfrm>
            <a:off x="3293431" y="3203179"/>
            <a:ext cx="683178" cy="358557"/>
            <a:chOff x="1013220" y="-186050"/>
            <a:chExt cx="970285" cy="509242"/>
          </a:xfrm>
        </p:grpSpPr>
        <p:sp>
          <p:nvSpPr>
            <p:cNvPr id="9" name="Google Shape;428;p43">
              <a:extLst>
                <a:ext uri="{FF2B5EF4-FFF2-40B4-BE49-F238E27FC236}">
                  <a16:creationId xmlns:a16="http://schemas.microsoft.com/office/drawing/2014/main" id="{A996832A-767D-67C6-971C-34E13AA75C28}"/>
                </a:ext>
              </a:extLst>
            </p:cNvPr>
            <p:cNvSpPr/>
            <p:nvPr/>
          </p:nvSpPr>
          <p:spPr>
            <a:xfrm>
              <a:off x="1013220" y="-186050"/>
              <a:ext cx="970285" cy="509242"/>
            </a:xfrm>
            <a:custGeom>
              <a:avLst/>
              <a:gdLst/>
              <a:ahLst/>
              <a:cxnLst/>
              <a:rect l="l" t="t" r="r" b="b"/>
              <a:pathLst>
                <a:path w="19366" h="10164" extrusionOk="0">
                  <a:moveTo>
                    <a:pt x="9686" y="1128"/>
                  </a:moveTo>
                  <a:cubicBezTo>
                    <a:pt x="10195" y="1128"/>
                    <a:pt x="10707" y="1226"/>
                    <a:pt x="11196" y="1428"/>
                  </a:cubicBezTo>
                  <a:cubicBezTo>
                    <a:pt x="12671" y="2042"/>
                    <a:pt x="13635" y="3482"/>
                    <a:pt x="13635" y="5081"/>
                  </a:cubicBezTo>
                  <a:cubicBezTo>
                    <a:pt x="13632" y="7264"/>
                    <a:pt x="11864" y="9031"/>
                    <a:pt x="9684" y="9034"/>
                  </a:cubicBezTo>
                  <a:cubicBezTo>
                    <a:pt x="8085" y="9034"/>
                    <a:pt x="6643" y="8071"/>
                    <a:pt x="6032" y="6592"/>
                  </a:cubicBezTo>
                  <a:cubicBezTo>
                    <a:pt x="5420" y="5117"/>
                    <a:pt x="5758" y="3415"/>
                    <a:pt x="6887" y="2286"/>
                  </a:cubicBezTo>
                  <a:cubicBezTo>
                    <a:pt x="7645" y="1530"/>
                    <a:pt x="8657" y="1128"/>
                    <a:pt x="9686" y="1128"/>
                  </a:cubicBezTo>
                  <a:close/>
                  <a:moveTo>
                    <a:pt x="9684" y="1"/>
                  </a:moveTo>
                  <a:cubicBezTo>
                    <a:pt x="4502" y="1"/>
                    <a:pt x="361" y="4512"/>
                    <a:pt x="190" y="4704"/>
                  </a:cubicBezTo>
                  <a:cubicBezTo>
                    <a:pt x="0" y="4918"/>
                    <a:pt x="0" y="5243"/>
                    <a:pt x="190" y="5457"/>
                  </a:cubicBezTo>
                  <a:cubicBezTo>
                    <a:pt x="361" y="5650"/>
                    <a:pt x="4502" y="10164"/>
                    <a:pt x="9684" y="10164"/>
                  </a:cubicBezTo>
                  <a:cubicBezTo>
                    <a:pt x="14867" y="10164"/>
                    <a:pt x="19004" y="5650"/>
                    <a:pt x="19176" y="5457"/>
                  </a:cubicBezTo>
                  <a:cubicBezTo>
                    <a:pt x="19365" y="5243"/>
                    <a:pt x="19365" y="4918"/>
                    <a:pt x="19176" y="4704"/>
                  </a:cubicBezTo>
                  <a:cubicBezTo>
                    <a:pt x="19004" y="4512"/>
                    <a:pt x="14867" y="1"/>
                    <a:pt x="9684" y="1"/>
                  </a:cubicBezTo>
                  <a:close/>
                </a:path>
              </a:pathLst>
            </a:custGeom>
            <a:solidFill>
              <a:srgbClr val="E95D6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5D74"/>
                </a:solidFill>
                <a:effectLst/>
                <a:uLnTx/>
                <a:uFillTx/>
                <a:latin typeface="UTM Avo" panose="02040603050506020204" pitchFamily="18" charset="0"/>
              </a:endParaRPr>
            </a:p>
          </p:txBody>
        </p:sp>
        <p:sp>
          <p:nvSpPr>
            <p:cNvPr id="10" name="Google Shape;429;p43">
              <a:extLst>
                <a:ext uri="{FF2B5EF4-FFF2-40B4-BE49-F238E27FC236}">
                  <a16:creationId xmlns:a16="http://schemas.microsoft.com/office/drawing/2014/main" id="{D27C3FA3-01CC-4C67-85B6-B3AF8ED514E7}"/>
                </a:ext>
              </a:extLst>
            </p:cNvPr>
            <p:cNvSpPr/>
            <p:nvPr/>
          </p:nvSpPr>
          <p:spPr>
            <a:xfrm>
              <a:off x="1346445" y="-72873"/>
              <a:ext cx="290945" cy="282829"/>
            </a:xfrm>
            <a:custGeom>
              <a:avLst/>
              <a:gdLst/>
              <a:ahLst/>
              <a:cxnLst/>
              <a:rect l="l" t="t" r="r" b="b"/>
              <a:pathLst>
                <a:path w="5807" h="5645" extrusionOk="0">
                  <a:moveTo>
                    <a:pt x="3018" y="0"/>
                  </a:moveTo>
                  <a:cubicBezTo>
                    <a:pt x="1922" y="0"/>
                    <a:pt x="929" y="634"/>
                    <a:pt x="468" y="1626"/>
                  </a:cubicBezTo>
                  <a:cubicBezTo>
                    <a:pt x="1" y="2623"/>
                    <a:pt x="158" y="3797"/>
                    <a:pt x="862" y="4637"/>
                  </a:cubicBezTo>
                  <a:cubicBezTo>
                    <a:pt x="1407" y="5287"/>
                    <a:pt x="2203" y="5645"/>
                    <a:pt x="3025" y="5645"/>
                  </a:cubicBezTo>
                  <a:cubicBezTo>
                    <a:pt x="3270" y="5645"/>
                    <a:pt x="3518" y="5613"/>
                    <a:pt x="3762" y="5547"/>
                  </a:cubicBezTo>
                  <a:cubicBezTo>
                    <a:pt x="4825" y="5258"/>
                    <a:pt x="5620" y="4382"/>
                    <a:pt x="5807" y="3297"/>
                  </a:cubicBezTo>
                  <a:lnTo>
                    <a:pt x="5807" y="3297"/>
                  </a:lnTo>
                  <a:cubicBezTo>
                    <a:pt x="5625" y="3356"/>
                    <a:pt x="5446" y="3383"/>
                    <a:pt x="5272" y="3383"/>
                  </a:cubicBezTo>
                  <a:cubicBezTo>
                    <a:pt x="4356" y="3383"/>
                    <a:pt x="3596" y="2626"/>
                    <a:pt x="3596" y="1692"/>
                  </a:cubicBezTo>
                  <a:cubicBezTo>
                    <a:pt x="3596" y="1147"/>
                    <a:pt x="3861" y="633"/>
                    <a:pt x="4307" y="316"/>
                  </a:cubicBezTo>
                  <a:cubicBezTo>
                    <a:pt x="3913" y="112"/>
                    <a:pt x="3476" y="3"/>
                    <a:pt x="3033" y="0"/>
                  </a:cubicBezTo>
                  <a:cubicBezTo>
                    <a:pt x="3028" y="0"/>
                    <a:pt x="3023" y="0"/>
                    <a:pt x="3018" y="0"/>
                  </a:cubicBezTo>
                  <a:close/>
                </a:path>
              </a:pathLst>
            </a:custGeom>
            <a:solidFill>
              <a:srgbClr val="E95D6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435D74"/>
                </a:solidFill>
                <a:effectLst/>
                <a:uLnTx/>
                <a:uFillTx/>
                <a:latin typeface="UTM Avo" panose="02040603050506020204" pitchFamily="18" charset="0"/>
              </a:endParaRPr>
            </a:p>
          </p:txBody>
        </p:sp>
      </p:grpSp>
      <p:sp>
        <p:nvSpPr>
          <p:cNvPr id="11" name="Rectangle 10">
            <a:extLst>
              <a:ext uri="{FF2B5EF4-FFF2-40B4-BE49-F238E27FC236}">
                <a16:creationId xmlns:a16="http://schemas.microsoft.com/office/drawing/2014/main" id="{CC6B23E9-30C9-D562-4852-66887BD82739}"/>
              </a:ext>
            </a:extLst>
          </p:cNvPr>
          <p:cNvSpPr/>
          <p:nvPr/>
        </p:nvSpPr>
        <p:spPr>
          <a:xfrm>
            <a:off x="4211233" y="2811378"/>
            <a:ext cx="4848684" cy="1131848"/>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fr-FR"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Khối</a:t>
            </a:r>
            <a:r>
              <a:rPr kumimoji="0" lang="fr-FR" sz="24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cầu</a:t>
            </a:r>
            <a:r>
              <a:rPr kumimoji="0" lang="fr-FR" sz="24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là </a:t>
            </a:r>
            <a:r>
              <a:rPr kumimoji="0" lang="fr-FR"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một</a:t>
            </a:r>
            <a:r>
              <a:rPr kumimoji="0" lang="fr-FR" sz="24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khối</a:t>
            </a:r>
            <a:r>
              <a:rPr kumimoji="0" lang="fr-FR" sz="24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cơ</a:t>
            </a:r>
            <a:r>
              <a:rPr kumimoji="0" lang="fr-FR" sz="24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bản</a:t>
            </a:r>
            <a:r>
              <a:rPr kumimoji="0" lang="fr-FR" sz="24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trong</a:t>
            </a:r>
            <a:r>
              <a:rPr kumimoji="0" lang="fr-FR" sz="24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mĩ</a:t>
            </a:r>
            <a:r>
              <a:rPr kumimoji="0" lang="fr-FR" sz="24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thuật</a:t>
            </a:r>
            <a:endPar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 name="Rectangle 11">
            <a:extLst>
              <a:ext uri="{FF2B5EF4-FFF2-40B4-BE49-F238E27FC236}">
                <a16:creationId xmlns:a16="http://schemas.microsoft.com/office/drawing/2014/main" id="{76E5AABF-7E53-980B-F111-A92E18D4BB1A}"/>
              </a:ext>
            </a:extLst>
          </p:cNvPr>
          <p:cNvSpPr/>
          <p:nvPr/>
        </p:nvSpPr>
        <p:spPr>
          <a:xfrm>
            <a:off x="4211233" y="4318703"/>
            <a:ext cx="4499499" cy="1121846"/>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fr-FR"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Vẽ</a:t>
            </a:r>
            <a:r>
              <a:rPr kumimoji="0" lang="fr-FR" sz="24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khối</a:t>
            </a:r>
            <a:r>
              <a:rPr kumimoji="0" lang="fr-FR" sz="24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cầu</a:t>
            </a:r>
            <a:r>
              <a:rPr kumimoji="0" lang="fr-FR" sz="24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thường</a:t>
            </a:r>
            <a:r>
              <a:rPr kumimoji="0" lang="fr-FR" sz="24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liên</a:t>
            </a:r>
            <a:r>
              <a:rPr kumimoji="0" lang="fr-FR" sz="24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hệ</a:t>
            </a:r>
            <a:r>
              <a:rPr kumimoji="0" lang="fr-FR" sz="24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đến</a:t>
            </a:r>
            <a:r>
              <a:rPr kumimoji="0" lang="fr-FR" sz="24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các</a:t>
            </a:r>
            <a:r>
              <a:rPr kumimoji="0" lang="fr-FR" sz="24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khối</a:t>
            </a:r>
            <a:r>
              <a:rPr kumimoji="0" lang="fr-FR" sz="24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cầu</a:t>
            </a:r>
            <a:r>
              <a:rPr kumimoji="0" lang="fr-FR" sz="24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dạng</a:t>
            </a:r>
            <a:r>
              <a:rPr kumimoji="0" lang="fr-FR" sz="24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núi</a:t>
            </a:r>
            <a:endPar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 name="Rounded Rectangle 17">
            <a:extLst>
              <a:ext uri="{FF2B5EF4-FFF2-40B4-BE49-F238E27FC236}">
                <a16:creationId xmlns:a16="http://schemas.microsoft.com/office/drawing/2014/main" id="{F27F3E0D-C0CB-8582-2E82-129D2469ACD9}"/>
              </a:ext>
            </a:extLst>
          </p:cNvPr>
          <p:cNvSpPr/>
          <p:nvPr/>
        </p:nvSpPr>
        <p:spPr>
          <a:xfrm>
            <a:off x="4586290" y="1767918"/>
            <a:ext cx="2279532" cy="767316"/>
          </a:xfrm>
          <a:prstGeom prst="roundRect">
            <a:avLst/>
          </a:prstGeom>
          <a:solidFill>
            <a:srgbClr val="E95D68">
              <a:lumMod val="40000"/>
              <a:lumOff val="60000"/>
            </a:srgbClr>
          </a:solidFill>
          <a:ln w="25400" cap="flat" cmpd="sng" algn="ctr">
            <a:solidFill>
              <a:srgbClr val="513E6B"/>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UTM Avo" panose="02040603050506020204" pitchFamily="18" charset="0"/>
              <a:ea typeface="+mn-ea"/>
              <a:cs typeface="+mn-cs"/>
            </a:endParaRPr>
          </a:p>
        </p:txBody>
      </p:sp>
      <p:sp>
        <p:nvSpPr>
          <p:cNvPr id="14" name="Google Shape;402;p43">
            <a:extLst>
              <a:ext uri="{FF2B5EF4-FFF2-40B4-BE49-F238E27FC236}">
                <a16:creationId xmlns:a16="http://schemas.microsoft.com/office/drawing/2014/main" id="{3BAAEAD9-278F-87B6-5A79-D981B68F6428}"/>
              </a:ext>
            </a:extLst>
          </p:cNvPr>
          <p:cNvSpPr txBox="1">
            <a:spLocks/>
          </p:cNvSpPr>
          <p:nvPr/>
        </p:nvSpPr>
        <p:spPr>
          <a:xfrm>
            <a:off x="1838925" y="1767918"/>
            <a:ext cx="7711200" cy="484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000"/>
              <a:buFont typeface="Chelsea Market"/>
              <a:buNone/>
              <a:defRPr sz="3000" b="0" i="0" u="none" strike="noStrike" cap="none">
                <a:solidFill>
                  <a:schemeClr val="dk2"/>
                </a:solidFill>
                <a:latin typeface="Chelsea Market"/>
                <a:ea typeface="Chelsea Market"/>
                <a:cs typeface="Chelsea Market"/>
                <a:sym typeface="Chelsea Market"/>
              </a:defRPr>
            </a:lvl1pPr>
            <a:lvl2pPr marR="0" lvl="1" algn="ctr"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2pPr>
            <a:lvl3pPr marR="0" lvl="2" algn="ctr"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3pPr>
            <a:lvl4pPr marR="0" lvl="3" algn="ctr"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4pPr>
            <a:lvl5pPr marR="0" lvl="4" algn="ctr"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5pPr>
            <a:lvl6pPr marR="0" lvl="5" algn="ctr"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6pPr>
            <a:lvl7pPr marR="0" lvl="6" algn="ctr"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7pPr>
            <a:lvl8pPr marR="0" lvl="7" algn="ctr"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8pPr>
            <a:lvl9pPr marR="0" lvl="8" algn="ctr" rtl="0">
              <a:lnSpc>
                <a:spcPct val="100000"/>
              </a:lnSpc>
              <a:spcBef>
                <a:spcPts val="0"/>
              </a:spcBef>
              <a:spcAft>
                <a:spcPts val="0"/>
              </a:spcAft>
              <a:buClr>
                <a:schemeClr val="dk2"/>
              </a:buClr>
              <a:buSzPts val="3000"/>
              <a:buFont typeface="Coiny"/>
              <a:buNone/>
              <a:defRPr sz="3000" b="0" i="0" u="none" strike="noStrike" cap="none">
                <a:solidFill>
                  <a:schemeClr val="dk2"/>
                </a:solidFill>
                <a:latin typeface="Coiny"/>
                <a:ea typeface="Coiny"/>
                <a:cs typeface="Coiny"/>
                <a:sym typeface="Coiny"/>
              </a:defRPr>
            </a:lvl9pPr>
          </a:lstStyle>
          <a:p>
            <a:pPr marL="0" marR="0" lvl="0" indent="0" algn="ctr" defTabSz="914400" rtl="0" eaLnBrk="1" fontAlgn="auto" latinLnBrk="0" hangingPunct="1">
              <a:lnSpc>
                <a:spcPct val="100000"/>
              </a:lnSpc>
              <a:spcBef>
                <a:spcPts val="0"/>
              </a:spcBef>
              <a:spcAft>
                <a:spcPts val="0"/>
              </a:spcAft>
              <a:buClr>
                <a:srgbClr val="513E6B"/>
              </a:buClr>
              <a:buSzPts val="1100"/>
              <a:buFont typeface="Arial"/>
              <a:buNone/>
              <a:tabLst/>
              <a:defRPr/>
            </a:pPr>
            <a:r>
              <a:rPr kumimoji="0" lang="en-US" sz="3000" b="1" i="0" u="none" strike="noStrike" kern="0" cap="none" spc="0" normalizeH="0" baseline="0" noProof="0">
                <a:ln>
                  <a:noFill/>
                </a:ln>
                <a:solidFill>
                  <a:srgbClr val="513E6B"/>
                </a:solidFill>
                <a:effectLst/>
                <a:uLnTx/>
                <a:uFillTx/>
                <a:latin typeface="UTM Avo" panose="02040603050506020204" pitchFamily="18" charset="0"/>
                <a:sym typeface="Chelsea Market"/>
              </a:rPr>
              <a:t>GHI NHỚ</a:t>
            </a:r>
            <a:endParaRPr kumimoji="0" lang="en-US" sz="3000" b="1" i="0" u="none" strike="noStrike" kern="0" cap="none" spc="0" normalizeH="0" baseline="0" noProof="0" dirty="0">
              <a:ln>
                <a:noFill/>
              </a:ln>
              <a:solidFill>
                <a:srgbClr val="513E6B"/>
              </a:solidFill>
              <a:effectLst/>
              <a:uLnTx/>
              <a:uFillTx/>
              <a:latin typeface="UTM Avo" panose="02040603050506020204" pitchFamily="18" charset="0"/>
              <a:sym typeface="Chelsea Market"/>
            </a:endParaRPr>
          </a:p>
        </p:txBody>
      </p:sp>
    </p:spTree>
    <p:extLst>
      <p:ext uri="{BB962C8B-B14F-4D97-AF65-F5344CB8AC3E}">
        <p14:creationId xmlns:p14="http://schemas.microsoft.com/office/powerpoint/2010/main" val="528193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strVal val="#ppt_w*0.70"/>
                                          </p:val>
                                        </p:tav>
                                        <p:tav tm="100000">
                                          <p:val>
                                            <p:strVal val="#ppt_w"/>
                                          </p:val>
                                        </p:tav>
                                      </p:tavLst>
                                    </p:anim>
                                    <p:anim calcmode="lin" valueType="num">
                                      <p:cBhvr>
                                        <p:cTn id="8" dur="500" fill="hold"/>
                                        <p:tgtEl>
                                          <p:spTgt spid="13"/>
                                        </p:tgtEl>
                                        <p:attrNameLst>
                                          <p:attrName>ppt_h</p:attrName>
                                        </p:attrNameLst>
                                      </p:cBhvr>
                                      <p:tavLst>
                                        <p:tav tm="0">
                                          <p:val>
                                            <p:strVal val="#ppt_h"/>
                                          </p:val>
                                        </p:tav>
                                        <p:tav tm="100000">
                                          <p:val>
                                            <p:strVal val="#ppt_h"/>
                                          </p:val>
                                        </p:tav>
                                      </p:tavLst>
                                    </p:anim>
                                    <p:animEffect transition="in" filter="fade">
                                      <p:cBhvr>
                                        <p:cTn id="9" dur="500"/>
                                        <p:tgtEl>
                                          <p:spTgt spid="13"/>
                                        </p:tgtEl>
                                      </p:cBhvr>
                                    </p:animEffect>
                                  </p:childTnLst>
                                </p:cTn>
                              </p:par>
                              <p:par>
                                <p:cTn id="10" presetID="17" presetClass="entr" presetSubtype="1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1" grpId="0"/>
      <p:bldP spid="12" grpId="0"/>
      <p:bldP spid="13" grpId="0" animBg="1"/>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EA6F742-ECB9-2757-EDC1-61DF3192C302}"/>
              </a:ext>
            </a:extLst>
          </p:cNvPr>
          <p:cNvSpPr/>
          <p:nvPr/>
        </p:nvSpPr>
        <p:spPr>
          <a:xfrm>
            <a:off x="2755307" y="1781796"/>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Hướng</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dẫn</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về</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nhà</a:t>
            </a:r>
            <a:endPar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endParaRPr>
          </a:p>
        </p:txBody>
      </p:sp>
      <p:sp>
        <p:nvSpPr>
          <p:cNvPr id="7" name="Google Shape;434;p44">
            <a:extLst>
              <a:ext uri="{FF2B5EF4-FFF2-40B4-BE49-F238E27FC236}">
                <a16:creationId xmlns:a16="http://schemas.microsoft.com/office/drawing/2014/main" id="{4C445491-A796-7396-69A1-7D499E54077C}"/>
              </a:ext>
            </a:extLst>
          </p:cNvPr>
          <p:cNvSpPr/>
          <p:nvPr/>
        </p:nvSpPr>
        <p:spPr>
          <a:xfrm>
            <a:off x="1246218" y="3493934"/>
            <a:ext cx="7582595" cy="940336"/>
          </a:xfrm>
          <a:custGeom>
            <a:avLst/>
            <a:gdLst/>
            <a:ahLst/>
            <a:cxnLst/>
            <a:rect l="l" t="t" r="r" b="b"/>
            <a:pathLst>
              <a:path w="79702" h="20388" extrusionOk="0">
                <a:moveTo>
                  <a:pt x="14326" y="2348"/>
                </a:moveTo>
                <a:lnTo>
                  <a:pt x="14326" y="2348"/>
                </a:lnTo>
                <a:cubicBezTo>
                  <a:pt x="14300" y="2528"/>
                  <a:pt x="14261" y="2722"/>
                  <a:pt x="14197" y="2889"/>
                </a:cubicBezTo>
                <a:cubicBezTo>
                  <a:pt x="14249" y="2722"/>
                  <a:pt x="14300" y="2528"/>
                  <a:pt x="14326" y="2348"/>
                </a:cubicBezTo>
                <a:close/>
                <a:moveTo>
                  <a:pt x="26317" y="3180"/>
                </a:moveTo>
                <a:cubicBezTo>
                  <a:pt x="25734" y="4992"/>
                  <a:pt x="25261" y="6841"/>
                  <a:pt x="24912" y="8718"/>
                </a:cubicBezTo>
                <a:cubicBezTo>
                  <a:pt x="25260" y="6846"/>
                  <a:pt x="25732" y="4996"/>
                  <a:pt x="26317" y="3180"/>
                </a:cubicBezTo>
                <a:close/>
                <a:moveTo>
                  <a:pt x="27117" y="1"/>
                </a:moveTo>
                <a:lnTo>
                  <a:pt x="27117" y="1"/>
                </a:lnTo>
                <a:cubicBezTo>
                  <a:pt x="27659" y="362"/>
                  <a:pt x="28149" y="787"/>
                  <a:pt x="28549" y="1290"/>
                </a:cubicBezTo>
                <a:cubicBezTo>
                  <a:pt x="28046" y="1252"/>
                  <a:pt x="27556" y="1213"/>
                  <a:pt x="27066" y="1187"/>
                </a:cubicBezTo>
                <a:cubicBezTo>
                  <a:pt x="27041" y="1187"/>
                  <a:pt x="27028" y="1199"/>
                  <a:pt x="27005" y="1200"/>
                </a:cubicBezTo>
                <a:lnTo>
                  <a:pt x="27005" y="1200"/>
                </a:lnTo>
                <a:cubicBezTo>
                  <a:pt x="27008" y="1191"/>
                  <a:pt x="27011" y="1183"/>
                  <a:pt x="27014" y="1174"/>
                </a:cubicBezTo>
                <a:cubicBezTo>
                  <a:pt x="26924" y="1170"/>
                  <a:pt x="26828" y="1168"/>
                  <a:pt x="26728" y="1168"/>
                </a:cubicBezTo>
                <a:cubicBezTo>
                  <a:pt x="25265" y="1168"/>
                  <a:pt x="22837" y="1586"/>
                  <a:pt x="22849" y="1754"/>
                </a:cubicBezTo>
                <a:cubicBezTo>
                  <a:pt x="22462" y="1754"/>
                  <a:pt x="21972" y="2438"/>
                  <a:pt x="21508" y="2722"/>
                </a:cubicBezTo>
                <a:cubicBezTo>
                  <a:pt x="21383" y="2804"/>
                  <a:pt x="21259" y="2856"/>
                  <a:pt x="21139" y="2856"/>
                </a:cubicBezTo>
                <a:cubicBezTo>
                  <a:pt x="20865" y="2856"/>
                  <a:pt x="20614" y="2580"/>
                  <a:pt x="20425" y="1754"/>
                </a:cubicBezTo>
                <a:cubicBezTo>
                  <a:pt x="20712" y="1754"/>
                  <a:pt x="20997" y="1884"/>
                  <a:pt x="21279" y="1884"/>
                </a:cubicBezTo>
                <a:cubicBezTo>
                  <a:pt x="21554" y="1884"/>
                  <a:pt x="21828" y="1761"/>
                  <a:pt x="22101" y="1277"/>
                </a:cubicBezTo>
                <a:lnTo>
                  <a:pt x="22101" y="1277"/>
                </a:lnTo>
                <a:cubicBezTo>
                  <a:pt x="19510" y="1484"/>
                  <a:pt x="16918" y="1896"/>
                  <a:pt x="14326" y="2348"/>
                </a:cubicBezTo>
                <a:cubicBezTo>
                  <a:pt x="11541" y="2825"/>
                  <a:pt x="8743" y="3341"/>
                  <a:pt x="5932" y="3676"/>
                </a:cubicBezTo>
                <a:cubicBezTo>
                  <a:pt x="4333" y="3856"/>
                  <a:pt x="2721" y="3972"/>
                  <a:pt x="1109" y="3998"/>
                </a:cubicBezTo>
                <a:cubicBezTo>
                  <a:pt x="890" y="4437"/>
                  <a:pt x="555" y="4694"/>
                  <a:pt x="464" y="5236"/>
                </a:cubicBezTo>
                <a:lnTo>
                  <a:pt x="1019" y="5236"/>
                </a:lnTo>
                <a:cubicBezTo>
                  <a:pt x="1019" y="6047"/>
                  <a:pt x="770" y="6866"/>
                  <a:pt x="475" y="6866"/>
                </a:cubicBezTo>
                <a:cubicBezTo>
                  <a:pt x="408" y="6866"/>
                  <a:pt x="340" y="6824"/>
                  <a:pt x="271" y="6732"/>
                </a:cubicBezTo>
                <a:lnTo>
                  <a:pt x="271" y="6732"/>
                </a:lnTo>
                <a:cubicBezTo>
                  <a:pt x="271" y="7099"/>
                  <a:pt x="322" y="7195"/>
                  <a:pt x="387" y="7195"/>
                </a:cubicBezTo>
                <a:cubicBezTo>
                  <a:pt x="456" y="7195"/>
                  <a:pt x="542" y="7083"/>
                  <a:pt x="595" y="7083"/>
                </a:cubicBezTo>
                <a:cubicBezTo>
                  <a:pt x="625" y="7083"/>
                  <a:pt x="645" y="7119"/>
                  <a:pt x="645" y="7235"/>
                </a:cubicBezTo>
                <a:cubicBezTo>
                  <a:pt x="645" y="8231"/>
                  <a:pt x="526" y="8502"/>
                  <a:pt x="357" y="8502"/>
                </a:cubicBezTo>
                <a:cubicBezTo>
                  <a:pt x="303" y="8502"/>
                  <a:pt x="243" y="8475"/>
                  <a:pt x="181" y="8434"/>
                </a:cubicBezTo>
                <a:lnTo>
                  <a:pt x="181" y="8473"/>
                </a:lnTo>
                <a:cubicBezTo>
                  <a:pt x="155" y="8756"/>
                  <a:pt x="90" y="9053"/>
                  <a:pt x="0" y="9324"/>
                </a:cubicBezTo>
                <a:cubicBezTo>
                  <a:pt x="310" y="9710"/>
                  <a:pt x="671" y="9710"/>
                  <a:pt x="1019" y="9710"/>
                </a:cubicBezTo>
                <a:cubicBezTo>
                  <a:pt x="800" y="10136"/>
                  <a:pt x="503" y="10510"/>
                  <a:pt x="155" y="10845"/>
                </a:cubicBezTo>
                <a:cubicBezTo>
                  <a:pt x="1857" y="11632"/>
                  <a:pt x="3507" y="12457"/>
                  <a:pt x="5197" y="13437"/>
                </a:cubicBezTo>
                <a:cubicBezTo>
                  <a:pt x="6125" y="13966"/>
                  <a:pt x="8343" y="15706"/>
                  <a:pt x="10019" y="15990"/>
                </a:cubicBezTo>
                <a:cubicBezTo>
                  <a:pt x="11077" y="16287"/>
                  <a:pt x="12160" y="16467"/>
                  <a:pt x="13269" y="16519"/>
                </a:cubicBezTo>
                <a:cubicBezTo>
                  <a:pt x="13810" y="16235"/>
                  <a:pt x="14390" y="15951"/>
                  <a:pt x="15022" y="15681"/>
                </a:cubicBezTo>
                <a:cubicBezTo>
                  <a:pt x="15074" y="15636"/>
                  <a:pt x="15120" y="15615"/>
                  <a:pt x="15163" y="15615"/>
                </a:cubicBezTo>
                <a:cubicBezTo>
                  <a:pt x="15379" y="15615"/>
                  <a:pt x="15499" y="16132"/>
                  <a:pt x="15628" y="16648"/>
                </a:cubicBezTo>
                <a:lnTo>
                  <a:pt x="16170" y="16674"/>
                </a:lnTo>
                <a:cubicBezTo>
                  <a:pt x="16418" y="16617"/>
                  <a:pt x="16686" y="16591"/>
                  <a:pt x="16969" y="16591"/>
                </a:cubicBezTo>
                <a:cubicBezTo>
                  <a:pt x="19650" y="16591"/>
                  <a:pt x="23657" y="18893"/>
                  <a:pt x="23984" y="19033"/>
                </a:cubicBezTo>
                <a:cubicBezTo>
                  <a:pt x="24448" y="19240"/>
                  <a:pt x="25635" y="19742"/>
                  <a:pt x="25751" y="19794"/>
                </a:cubicBezTo>
                <a:cubicBezTo>
                  <a:pt x="25609" y="18943"/>
                  <a:pt x="25377" y="18027"/>
                  <a:pt x="25660" y="17666"/>
                </a:cubicBezTo>
                <a:cubicBezTo>
                  <a:pt x="26408" y="17164"/>
                  <a:pt x="27337" y="16674"/>
                  <a:pt x="27891" y="16674"/>
                </a:cubicBezTo>
                <a:cubicBezTo>
                  <a:pt x="28613" y="16944"/>
                  <a:pt x="29387" y="18105"/>
                  <a:pt x="30148" y="18698"/>
                </a:cubicBezTo>
                <a:cubicBezTo>
                  <a:pt x="30779" y="18376"/>
                  <a:pt x="31398" y="18053"/>
                  <a:pt x="32004" y="17666"/>
                </a:cubicBezTo>
                <a:cubicBezTo>
                  <a:pt x="32211" y="17022"/>
                  <a:pt x="32340" y="16351"/>
                  <a:pt x="32378" y="15681"/>
                </a:cubicBezTo>
                <a:cubicBezTo>
                  <a:pt x="32817" y="15681"/>
                  <a:pt x="33204" y="15887"/>
                  <a:pt x="33590" y="16158"/>
                </a:cubicBezTo>
                <a:cubicBezTo>
                  <a:pt x="33552" y="16268"/>
                  <a:pt x="33541" y="16320"/>
                  <a:pt x="33552" y="16320"/>
                </a:cubicBezTo>
                <a:cubicBezTo>
                  <a:pt x="33575" y="16320"/>
                  <a:pt x="33693" y="16108"/>
                  <a:pt x="33874" y="15745"/>
                </a:cubicBezTo>
                <a:lnTo>
                  <a:pt x="33874" y="15745"/>
                </a:lnTo>
                <a:cubicBezTo>
                  <a:pt x="33823" y="15797"/>
                  <a:pt x="33758" y="15848"/>
                  <a:pt x="33719" y="15913"/>
                </a:cubicBezTo>
                <a:cubicBezTo>
                  <a:pt x="33810" y="15758"/>
                  <a:pt x="33939" y="15552"/>
                  <a:pt x="34106" y="15281"/>
                </a:cubicBezTo>
                <a:lnTo>
                  <a:pt x="34106" y="15281"/>
                </a:lnTo>
                <a:cubicBezTo>
                  <a:pt x="34016" y="15461"/>
                  <a:pt x="33939" y="15603"/>
                  <a:pt x="33874" y="15745"/>
                </a:cubicBezTo>
                <a:cubicBezTo>
                  <a:pt x="34134" y="15543"/>
                  <a:pt x="34518" y="15473"/>
                  <a:pt x="34956" y="15473"/>
                </a:cubicBezTo>
                <a:cubicBezTo>
                  <a:pt x="35887" y="15473"/>
                  <a:pt x="37058" y="15792"/>
                  <a:pt x="37768" y="15835"/>
                </a:cubicBezTo>
                <a:cubicBezTo>
                  <a:pt x="37988" y="15547"/>
                  <a:pt x="38236" y="15441"/>
                  <a:pt x="38488" y="15441"/>
                </a:cubicBezTo>
                <a:cubicBezTo>
                  <a:pt x="38989" y="15441"/>
                  <a:pt x="39501" y="15861"/>
                  <a:pt x="39819" y="16093"/>
                </a:cubicBezTo>
                <a:cubicBezTo>
                  <a:pt x="40089" y="16300"/>
                  <a:pt x="40334" y="16519"/>
                  <a:pt x="40579" y="16764"/>
                </a:cubicBezTo>
                <a:cubicBezTo>
                  <a:pt x="40887" y="16764"/>
                  <a:pt x="42132" y="16157"/>
                  <a:pt x="43445" y="16157"/>
                </a:cubicBezTo>
                <a:cubicBezTo>
                  <a:pt x="44056" y="16157"/>
                  <a:pt x="44681" y="16289"/>
                  <a:pt x="45234" y="16674"/>
                </a:cubicBezTo>
                <a:cubicBezTo>
                  <a:pt x="45260" y="16351"/>
                  <a:pt x="45260" y="15939"/>
                  <a:pt x="45260" y="15668"/>
                </a:cubicBezTo>
                <a:cubicBezTo>
                  <a:pt x="45509" y="15668"/>
                  <a:pt x="45759" y="16109"/>
                  <a:pt x="46012" y="16109"/>
                </a:cubicBezTo>
                <a:cubicBezTo>
                  <a:pt x="46138" y="16109"/>
                  <a:pt x="46266" y="15999"/>
                  <a:pt x="46395" y="15668"/>
                </a:cubicBezTo>
                <a:lnTo>
                  <a:pt x="46395" y="14185"/>
                </a:lnTo>
                <a:cubicBezTo>
                  <a:pt x="46588" y="15255"/>
                  <a:pt x="46898" y="16029"/>
                  <a:pt x="47285" y="16596"/>
                </a:cubicBezTo>
                <a:lnTo>
                  <a:pt x="48393" y="16557"/>
                </a:lnTo>
                <a:cubicBezTo>
                  <a:pt x="48558" y="15887"/>
                  <a:pt x="48701" y="15663"/>
                  <a:pt x="48833" y="15663"/>
                </a:cubicBezTo>
                <a:cubicBezTo>
                  <a:pt x="49064" y="15663"/>
                  <a:pt x="49259" y="16347"/>
                  <a:pt x="49464" y="16519"/>
                </a:cubicBezTo>
                <a:lnTo>
                  <a:pt x="50250" y="16480"/>
                </a:lnTo>
                <a:cubicBezTo>
                  <a:pt x="50147" y="16055"/>
                  <a:pt x="50096" y="15616"/>
                  <a:pt x="50121" y="15178"/>
                </a:cubicBezTo>
                <a:lnTo>
                  <a:pt x="50121" y="15178"/>
                </a:lnTo>
                <a:cubicBezTo>
                  <a:pt x="50469" y="15358"/>
                  <a:pt x="50831" y="15513"/>
                  <a:pt x="51217" y="15616"/>
                </a:cubicBezTo>
                <a:cubicBezTo>
                  <a:pt x="52610" y="16003"/>
                  <a:pt x="53861" y="15771"/>
                  <a:pt x="55344" y="16171"/>
                </a:cubicBezTo>
                <a:cubicBezTo>
                  <a:pt x="55485" y="16209"/>
                  <a:pt x="55614" y="16261"/>
                  <a:pt x="55730" y="16325"/>
                </a:cubicBezTo>
                <a:cubicBezTo>
                  <a:pt x="56429" y="16312"/>
                  <a:pt x="57128" y="16304"/>
                  <a:pt x="57827" y="16304"/>
                </a:cubicBezTo>
                <a:cubicBezTo>
                  <a:pt x="59075" y="16304"/>
                  <a:pt x="60323" y="16327"/>
                  <a:pt x="61572" y="16377"/>
                </a:cubicBezTo>
                <a:cubicBezTo>
                  <a:pt x="63261" y="16454"/>
                  <a:pt x="64937" y="16583"/>
                  <a:pt x="66626" y="16790"/>
                </a:cubicBezTo>
                <a:cubicBezTo>
                  <a:pt x="70998" y="17318"/>
                  <a:pt x="75369" y="18401"/>
                  <a:pt x="79701" y="20387"/>
                </a:cubicBezTo>
                <a:cubicBezTo>
                  <a:pt x="79147" y="15178"/>
                  <a:pt x="79701" y="9955"/>
                  <a:pt x="78309" y="5494"/>
                </a:cubicBezTo>
                <a:cubicBezTo>
                  <a:pt x="77393" y="3057"/>
                  <a:pt x="75743" y="3096"/>
                  <a:pt x="74711" y="1187"/>
                </a:cubicBezTo>
                <a:cubicBezTo>
                  <a:pt x="74235" y="1234"/>
                  <a:pt x="73797" y="1446"/>
                  <a:pt x="73428" y="1446"/>
                </a:cubicBezTo>
                <a:cubicBezTo>
                  <a:pt x="73187" y="1446"/>
                  <a:pt x="72976" y="1356"/>
                  <a:pt x="72803" y="1071"/>
                </a:cubicBezTo>
                <a:lnTo>
                  <a:pt x="72390" y="1071"/>
                </a:lnTo>
                <a:cubicBezTo>
                  <a:pt x="71178" y="1123"/>
                  <a:pt x="69979" y="1290"/>
                  <a:pt x="68806" y="1561"/>
                </a:cubicBezTo>
                <a:cubicBezTo>
                  <a:pt x="67993" y="1754"/>
                  <a:pt x="67168" y="1974"/>
                  <a:pt x="66356" y="2244"/>
                </a:cubicBezTo>
                <a:cubicBezTo>
                  <a:pt x="66188" y="2244"/>
                  <a:pt x="65917" y="1226"/>
                  <a:pt x="65711" y="594"/>
                </a:cubicBezTo>
                <a:cubicBezTo>
                  <a:pt x="62797" y="1007"/>
                  <a:pt x="59883" y="1445"/>
                  <a:pt x="56981" y="1819"/>
                </a:cubicBezTo>
                <a:cubicBezTo>
                  <a:pt x="56749" y="1845"/>
                  <a:pt x="56530" y="1883"/>
                  <a:pt x="56298" y="1896"/>
                </a:cubicBezTo>
                <a:cubicBezTo>
                  <a:pt x="55537" y="3236"/>
                  <a:pt x="54684" y="3651"/>
                  <a:pt x="53829" y="3651"/>
                </a:cubicBezTo>
                <a:cubicBezTo>
                  <a:pt x="52511" y="3651"/>
                  <a:pt x="51187" y="2663"/>
                  <a:pt x="50186" y="2554"/>
                </a:cubicBezTo>
                <a:cubicBezTo>
                  <a:pt x="49889" y="2580"/>
                  <a:pt x="49606" y="2606"/>
                  <a:pt x="49309" y="2618"/>
                </a:cubicBezTo>
                <a:cubicBezTo>
                  <a:pt x="49238" y="2645"/>
                  <a:pt x="47989" y="3899"/>
                  <a:pt x="46558" y="3899"/>
                </a:cubicBezTo>
                <a:cubicBezTo>
                  <a:pt x="45904" y="3899"/>
                  <a:pt x="45212" y="3637"/>
                  <a:pt x="44577" y="2876"/>
                </a:cubicBezTo>
                <a:lnTo>
                  <a:pt x="44551" y="2863"/>
                </a:lnTo>
                <a:lnTo>
                  <a:pt x="43790" y="2863"/>
                </a:lnTo>
                <a:cubicBezTo>
                  <a:pt x="43774" y="3123"/>
                  <a:pt x="43344" y="3822"/>
                  <a:pt x="42921" y="3822"/>
                </a:cubicBezTo>
                <a:cubicBezTo>
                  <a:pt x="42672" y="3822"/>
                  <a:pt x="42426" y="3580"/>
                  <a:pt x="42269" y="2863"/>
                </a:cubicBezTo>
                <a:cubicBezTo>
                  <a:pt x="41392" y="2863"/>
                  <a:pt x="39638" y="2786"/>
                  <a:pt x="39638" y="2786"/>
                </a:cubicBezTo>
                <a:cubicBezTo>
                  <a:pt x="39638" y="2786"/>
                  <a:pt x="39212" y="4140"/>
                  <a:pt x="39212" y="4321"/>
                </a:cubicBezTo>
                <a:cubicBezTo>
                  <a:pt x="38968" y="4127"/>
                  <a:pt x="39174" y="2928"/>
                  <a:pt x="38929" y="2799"/>
                </a:cubicBezTo>
                <a:cubicBezTo>
                  <a:pt x="38890" y="2773"/>
                  <a:pt x="36775" y="2567"/>
                  <a:pt x="35770" y="2438"/>
                </a:cubicBezTo>
                <a:lnTo>
                  <a:pt x="35770" y="2438"/>
                </a:lnTo>
                <a:cubicBezTo>
                  <a:pt x="35860" y="2902"/>
                  <a:pt x="36040" y="3341"/>
                  <a:pt x="36298" y="3740"/>
                </a:cubicBezTo>
                <a:cubicBezTo>
                  <a:pt x="36156" y="3740"/>
                  <a:pt x="35151" y="2580"/>
                  <a:pt x="34751" y="2309"/>
                </a:cubicBezTo>
                <a:cubicBezTo>
                  <a:pt x="34341" y="2252"/>
                  <a:pt x="33549" y="2205"/>
                  <a:pt x="32991" y="2205"/>
                </a:cubicBezTo>
                <a:cubicBezTo>
                  <a:pt x="32672" y="2205"/>
                  <a:pt x="32430" y="2220"/>
                  <a:pt x="32378" y="2257"/>
                </a:cubicBezTo>
                <a:cubicBezTo>
                  <a:pt x="32185" y="2257"/>
                  <a:pt x="32559" y="3250"/>
                  <a:pt x="32559" y="4243"/>
                </a:cubicBezTo>
                <a:cubicBezTo>
                  <a:pt x="31772" y="2902"/>
                  <a:pt x="30947" y="1999"/>
                  <a:pt x="30096" y="1497"/>
                </a:cubicBezTo>
                <a:cubicBezTo>
                  <a:pt x="29877" y="1458"/>
                  <a:pt x="29645" y="1445"/>
                  <a:pt x="29413" y="1406"/>
                </a:cubicBezTo>
                <a:cubicBezTo>
                  <a:pt x="29348" y="1032"/>
                  <a:pt x="29297" y="762"/>
                  <a:pt x="29387" y="762"/>
                </a:cubicBezTo>
                <a:cubicBezTo>
                  <a:pt x="29529" y="658"/>
                  <a:pt x="29671" y="581"/>
                  <a:pt x="29825" y="504"/>
                </a:cubicBezTo>
                <a:cubicBezTo>
                  <a:pt x="29400" y="439"/>
                  <a:pt x="27594" y="78"/>
                  <a:pt x="27117" y="1"/>
                </a:cubicBezTo>
                <a:close/>
              </a:path>
            </a:pathLst>
          </a:custGeom>
          <a:solidFill>
            <a:srgbClr val="FFEDA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pic>
        <p:nvPicPr>
          <p:cNvPr id="8" name="Google Shape;435;p44">
            <a:extLst>
              <a:ext uri="{FF2B5EF4-FFF2-40B4-BE49-F238E27FC236}">
                <a16:creationId xmlns:a16="http://schemas.microsoft.com/office/drawing/2014/main" id="{9C323EDD-43CC-D35E-5B11-E9F1246EA288}"/>
              </a:ext>
            </a:extLst>
          </p:cNvPr>
          <p:cNvPicPr preferRelativeResize="0"/>
          <p:nvPr/>
        </p:nvPicPr>
        <p:blipFill>
          <a:blip r:embed="rId3">
            <a:alphaModFix/>
          </a:blip>
          <a:stretch>
            <a:fillRect/>
          </a:stretch>
        </p:blipFill>
        <p:spPr>
          <a:xfrm>
            <a:off x="5426776" y="3407933"/>
            <a:ext cx="924020" cy="1026337"/>
          </a:xfrm>
          <a:prstGeom prst="rect">
            <a:avLst/>
          </a:prstGeom>
          <a:noFill/>
          <a:ln>
            <a:noFill/>
          </a:ln>
        </p:spPr>
      </p:pic>
      <p:pic>
        <p:nvPicPr>
          <p:cNvPr id="9" name="Google Shape;436;p44">
            <a:extLst>
              <a:ext uri="{FF2B5EF4-FFF2-40B4-BE49-F238E27FC236}">
                <a16:creationId xmlns:a16="http://schemas.microsoft.com/office/drawing/2014/main" id="{26C97472-2E92-85D0-0FA8-26EE90CB2CA5}"/>
              </a:ext>
            </a:extLst>
          </p:cNvPr>
          <p:cNvPicPr preferRelativeResize="0"/>
          <p:nvPr/>
        </p:nvPicPr>
        <p:blipFill rotWithShape="1">
          <a:blip r:embed="rId4">
            <a:alphaModFix/>
          </a:blip>
          <a:srcRect/>
          <a:stretch/>
        </p:blipFill>
        <p:spPr>
          <a:xfrm>
            <a:off x="1758161" y="3338682"/>
            <a:ext cx="1317176" cy="1222666"/>
          </a:xfrm>
          <a:prstGeom prst="rect">
            <a:avLst/>
          </a:prstGeom>
          <a:noFill/>
          <a:ln>
            <a:noFill/>
          </a:ln>
        </p:spPr>
      </p:pic>
      <p:pic>
        <p:nvPicPr>
          <p:cNvPr id="10" name="Google Shape;437;p44">
            <a:extLst>
              <a:ext uri="{FF2B5EF4-FFF2-40B4-BE49-F238E27FC236}">
                <a16:creationId xmlns:a16="http://schemas.microsoft.com/office/drawing/2014/main" id="{0A4DC48E-9553-96C8-0540-DD2736C7C2FF}"/>
              </a:ext>
            </a:extLst>
          </p:cNvPr>
          <p:cNvPicPr preferRelativeResize="0"/>
          <p:nvPr/>
        </p:nvPicPr>
        <p:blipFill>
          <a:blip r:embed="rId5">
            <a:alphaModFix/>
          </a:blip>
          <a:stretch>
            <a:fillRect/>
          </a:stretch>
        </p:blipFill>
        <p:spPr>
          <a:xfrm>
            <a:off x="7230680" y="3287533"/>
            <a:ext cx="1066505" cy="1146737"/>
          </a:xfrm>
          <a:prstGeom prst="rect">
            <a:avLst/>
          </a:prstGeom>
          <a:noFill/>
          <a:ln>
            <a:noFill/>
          </a:ln>
        </p:spPr>
      </p:pic>
      <p:pic>
        <p:nvPicPr>
          <p:cNvPr id="11" name="Google Shape;438;p44">
            <a:extLst>
              <a:ext uri="{FF2B5EF4-FFF2-40B4-BE49-F238E27FC236}">
                <a16:creationId xmlns:a16="http://schemas.microsoft.com/office/drawing/2014/main" id="{2E685347-F214-1460-F2F6-D10F90B5AA44}"/>
              </a:ext>
            </a:extLst>
          </p:cNvPr>
          <p:cNvPicPr preferRelativeResize="0"/>
          <p:nvPr/>
        </p:nvPicPr>
        <p:blipFill rotWithShape="1">
          <a:blip r:embed="rId6">
            <a:alphaModFix/>
          </a:blip>
          <a:srcRect l="7355" b="5758"/>
          <a:stretch/>
        </p:blipFill>
        <p:spPr>
          <a:xfrm>
            <a:off x="3808077" y="3530214"/>
            <a:ext cx="738816" cy="919392"/>
          </a:xfrm>
          <a:prstGeom prst="rect">
            <a:avLst/>
          </a:prstGeom>
          <a:noFill/>
          <a:ln>
            <a:noFill/>
          </a:ln>
        </p:spPr>
      </p:pic>
      <p:sp>
        <p:nvSpPr>
          <p:cNvPr id="12" name="Rectangle 11">
            <a:extLst>
              <a:ext uri="{FF2B5EF4-FFF2-40B4-BE49-F238E27FC236}">
                <a16:creationId xmlns:a16="http://schemas.microsoft.com/office/drawing/2014/main" id="{44801857-9F12-911A-AFEC-8F62C1754ED7}"/>
              </a:ext>
            </a:extLst>
          </p:cNvPr>
          <p:cNvSpPr/>
          <p:nvPr/>
        </p:nvSpPr>
        <p:spPr>
          <a:xfrm>
            <a:off x="2547527" y="2677482"/>
            <a:ext cx="5226111" cy="567848"/>
          </a:xfrm>
          <a:prstGeom prst="rect">
            <a:avLst/>
          </a:prstGeom>
        </p:spPr>
        <p:txBody>
          <a:bodyPr wrap="none">
            <a:spAutoFit/>
          </a:bodyPr>
          <a:lstStyle/>
          <a:p>
            <a:pPr algn="just">
              <a:lnSpc>
                <a:spcPct val="150000"/>
              </a:lnSpc>
              <a:spcBef>
                <a:spcPts val="600"/>
              </a:spcBef>
              <a:spcAft>
                <a:spcPts val="600"/>
              </a:spcAft>
            </a:pPr>
            <a:r>
              <a:rPr lang="fr-FR" sz="2400" dirty="0">
                <a:latin typeface="UTM Avo" panose="02040603050506020204" pitchFamily="18" charset="0"/>
                <a:ea typeface="Calibri" panose="020F0502020204030204" pitchFamily="34" charset="0"/>
                <a:cs typeface="Times New Roman" panose="02020603050405020304" pitchFamily="18" charset="0"/>
              </a:rPr>
              <a:t>1. </a:t>
            </a:r>
            <a:r>
              <a:rPr lang="fr-FR" sz="2400" dirty="0" err="1">
                <a:latin typeface="UTM Avo" panose="02040603050506020204" pitchFamily="18" charset="0"/>
                <a:ea typeface="Calibri" panose="020F0502020204030204" pitchFamily="34" charset="0"/>
                <a:cs typeface="Times New Roman" panose="02020603050405020304" pitchFamily="18" charset="0"/>
              </a:rPr>
              <a:t>Xem</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trước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bài</a:t>
            </a:r>
            <a:r>
              <a:rPr lang="fr-FR" sz="2400" dirty="0">
                <a:latin typeface="UTM Avo" panose="02040603050506020204" pitchFamily="18" charset="0"/>
                <a:ea typeface="Calibri" panose="020F0502020204030204" pitchFamily="34" charset="0"/>
                <a:cs typeface="Times New Roman" panose="02020603050405020304" pitchFamily="18" charset="0"/>
              </a:rPr>
              <a:t> 9, SGK </a:t>
            </a:r>
            <a:r>
              <a:rPr lang="fr-FR" sz="2400" dirty="0" err="1">
                <a:latin typeface="UTM Avo" panose="02040603050506020204" pitchFamily="18" charset="0"/>
                <a:ea typeface="Calibri" panose="020F0502020204030204" pitchFamily="34" charset="0"/>
                <a:cs typeface="Times New Roman" panose="02020603050405020304" pitchFamily="18" charset="0"/>
              </a:rPr>
              <a:t>Mĩ</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thuật</a:t>
            </a:r>
            <a:r>
              <a:rPr lang="fr-FR" sz="2400" dirty="0">
                <a:latin typeface="UTM Avo" panose="02040603050506020204" pitchFamily="18" charset="0"/>
                <a:ea typeface="Calibri" panose="020F0502020204030204" pitchFamily="34" charset="0"/>
                <a:cs typeface="Times New Roman" panose="02020603050405020304" pitchFamily="18" charset="0"/>
              </a:rPr>
              <a:t> 6</a:t>
            </a:r>
            <a:endParaRPr lang="en-US" sz="2400" dirty="0">
              <a:latin typeface="UTM Avo" panose="02040603050506020204" pitchFamily="18" charset="0"/>
              <a:ea typeface="Calibri" panose="020F050202020403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820D3812-61F8-736D-8860-6CC0C7722609}"/>
              </a:ext>
            </a:extLst>
          </p:cNvPr>
          <p:cNvSpPr/>
          <p:nvPr/>
        </p:nvSpPr>
        <p:spPr>
          <a:xfrm>
            <a:off x="2400146" y="4753211"/>
            <a:ext cx="6053260"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2.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Chuẩn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bị</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đồ</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dùng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học</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tập</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cho</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bài</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9</a:t>
            </a:r>
          </a:p>
        </p:txBody>
      </p:sp>
    </p:spTree>
    <p:extLst>
      <p:ext uri="{BB962C8B-B14F-4D97-AF65-F5344CB8AC3E}">
        <p14:creationId xmlns:p14="http://schemas.microsoft.com/office/powerpoint/2010/main" val="1475661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anim calcmode="lin" valueType="num">
                                      <p:cBhvr>
                                        <p:cTn id="13" dur="500" fill="hold"/>
                                        <p:tgtEl>
                                          <p:spTgt spid="13"/>
                                        </p:tgtEl>
                                        <p:attrNameLst>
                                          <p:attrName>ppt_x</p:attrName>
                                        </p:attrNameLst>
                                      </p:cBhvr>
                                      <p:tavLst>
                                        <p:tav tm="0">
                                          <p:val>
                                            <p:strVal val="#ppt_x"/>
                                          </p:val>
                                        </p:tav>
                                        <p:tav tm="100000">
                                          <p:val>
                                            <p:strVal val="#ppt_x"/>
                                          </p:val>
                                        </p:tav>
                                      </p:tavLst>
                                    </p:anim>
                                    <p:anim calcmode="lin" valueType="num">
                                      <p:cBhvr>
                                        <p:cTn id="14"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Bài 7-Thời trang cho vật nuôi_1</Template>
  <TotalTime>39</TotalTime>
  <Words>983</Words>
  <Application>Microsoft Office PowerPoint</Application>
  <PresentationFormat>Widescreen</PresentationFormat>
  <Paragraphs>104</Paragraphs>
  <Slides>31</Slides>
  <Notes>18</Notes>
  <HiddenSlides>0</HiddenSlides>
  <MMClips>2</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Arial</vt:lpstr>
      <vt:lpstr>Calibri</vt:lpstr>
      <vt:lpstr>Chelsea Market</vt:lpstr>
      <vt:lpstr>UTM Avo</vt:lpstr>
      <vt:lpstr>Wingdings</vt:lpstr>
      <vt:lpstr>Work Sans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Administrator</cp:lastModifiedBy>
  <cp:revision>13</cp:revision>
  <dcterms:created xsi:type="dcterms:W3CDTF">2023-07-06T04:12:13Z</dcterms:created>
  <dcterms:modified xsi:type="dcterms:W3CDTF">2023-08-18T03:13:13Z</dcterms:modified>
</cp:coreProperties>
</file>