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327" r:id="rId5"/>
    <p:sldId id="259" r:id="rId6"/>
    <p:sldId id="284" r:id="rId7"/>
    <p:sldId id="323" r:id="rId8"/>
    <p:sldId id="261" r:id="rId9"/>
    <p:sldId id="302" r:id="rId10"/>
    <p:sldId id="303" r:id="rId11"/>
    <p:sldId id="304" r:id="rId12"/>
    <p:sldId id="305" r:id="rId13"/>
    <p:sldId id="306" r:id="rId14"/>
    <p:sldId id="260" r:id="rId15"/>
    <p:sldId id="265" r:id="rId16"/>
    <p:sldId id="266" r:id="rId17"/>
    <p:sldId id="328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Sau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  <a:p>
            <a:r>
              <a:rPr lang="en-US" baseline="0" dirty="0"/>
              <a:t>GV </a:t>
            </a:r>
            <a:r>
              <a:rPr lang="en-US" baseline="0" dirty="0" err="1"/>
              <a:t>nhấn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xanh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sang </a:t>
            </a:r>
            <a:r>
              <a:rPr lang="en-US" baseline="0" dirty="0" err="1"/>
              <a:t>nội</a:t>
            </a:r>
            <a:r>
              <a:rPr lang="en-US" baseline="0" dirty="0"/>
              <a:t> dung </a:t>
            </a:r>
            <a:r>
              <a:rPr lang="en-US" baseline="0" dirty="0" err="1"/>
              <a:t>học</a:t>
            </a:r>
            <a:r>
              <a:rPr lang="en-US" baseline="0" dirty="0"/>
              <a:t> </a:t>
            </a:r>
            <a:r>
              <a:rPr lang="en-US" baseline="0" dirty="0" err="1"/>
              <a:t>sau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057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765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242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35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3910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901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0345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8470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3955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696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12991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3955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4863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2772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88480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34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slide" Target="slide14.xml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slide" Target="slide10.xml"/><Relationship Id="rId17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6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slide" Target="slide12.xml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0.png"/><Relationship Id="rId12" Type="http://schemas.openxmlformats.org/officeDocument/2006/relationships/slide" Target="slide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audio" Target="../media/audio3.wav"/><Relationship Id="rId10" Type="http://schemas.openxmlformats.org/officeDocument/2006/relationships/image" Target="../media/image43.png"/><Relationship Id="rId4" Type="http://schemas.openxmlformats.org/officeDocument/2006/relationships/audio" Target="../media/audio2.wav"/><Relationship Id="rId9" Type="http://schemas.openxmlformats.org/officeDocument/2006/relationships/image" Target="../media/image42.png"/><Relationship Id="rId1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slide" Target="slide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2.png"/><Relationship Id="rId5" Type="http://schemas.openxmlformats.org/officeDocument/2006/relationships/audio" Target="../media/audio3.wav"/><Relationship Id="rId10" Type="http://schemas.openxmlformats.org/officeDocument/2006/relationships/image" Target="../media/image44.png"/><Relationship Id="rId4" Type="http://schemas.openxmlformats.org/officeDocument/2006/relationships/audio" Target="../media/audio2.wav"/><Relationship Id="rId9" Type="http://schemas.openxmlformats.org/officeDocument/2006/relationships/image" Target="../media/image43.png"/><Relationship Id="rId1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audio" Target="../media/audio3.wav"/><Relationship Id="rId10" Type="http://schemas.openxmlformats.org/officeDocument/2006/relationships/image" Target="../media/image43.png"/><Relationship Id="rId4" Type="http://schemas.openxmlformats.org/officeDocument/2006/relationships/audio" Target="../media/audio2.wav"/><Relationship Id="rId9" Type="http://schemas.openxmlformats.org/officeDocument/2006/relationships/image" Target="../media/image42.png"/><Relationship Id="rId1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slide" Target="slide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audio" Target="../media/audio3.wav"/><Relationship Id="rId10" Type="http://schemas.openxmlformats.org/officeDocument/2006/relationships/image" Target="../media/image43.png"/><Relationship Id="rId4" Type="http://schemas.openxmlformats.org/officeDocument/2006/relationships/audio" Target="../media/audio2.wav"/><Relationship Id="rId9" Type="http://schemas.openxmlformats.org/officeDocument/2006/relationships/image" Target="../media/image42.png"/><Relationship Id="rId1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407203" y="931820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4000" y="2977603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Bài</a:t>
            </a:r>
            <a:r>
              <a:rPr lang="en-US" sz="4800" b="1" i="0" u="none" strike="noStrike" cap="none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6</a:t>
            </a:r>
            <a:endParaRPr sz="4800" dirty="0">
              <a:latin typeface="+mn-lt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Giữ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vệ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sinh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trường</a:t>
            </a:r>
            <a:r>
              <a:rPr lang="en-US" sz="4800" b="1" i="0" u="none" strike="noStrike" cap="none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học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FF0000"/>
                </a:solidFill>
                <a:latin typeface="+mn-lt"/>
              </a:rPr>
              <a:t>(</a:t>
            </a:r>
            <a:r>
              <a:rPr lang="en-US" sz="4800" b="1" i="0" u="none" strike="noStrike" cap="none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Tiết 2)</a:t>
            </a:r>
            <a:endParaRPr sz="4800" b="1" i="0" u="none" strike="noStrike" cap="none" dirty="0">
              <a:solidFill>
                <a:srgbClr val="FF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9FF63B-D94A-66E3-0200-03E883B1A798}"/>
              </a:ext>
            </a:extLst>
          </p:cNvPr>
          <p:cNvGrpSpPr/>
          <p:nvPr/>
        </p:nvGrpSpPr>
        <p:grpSpPr>
          <a:xfrm>
            <a:off x="492057" y="1390088"/>
            <a:ext cx="2736543" cy="1563624"/>
            <a:chOff x="309542" y="967667"/>
            <a:chExt cx="2878585" cy="1558939"/>
          </a:xfrm>
        </p:grpSpPr>
        <p:pic>
          <p:nvPicPr>
            <p:cNvPr id="5" name="Picture 4">
              <a:hlinkClick r:id="rId4"/>
              <a:extLst>
                <a:ext uri="{FF2B5EF4-FFF2-40B4-BE49-F238E27FC236}">
                  <a16:creationId xmlns:a16="http://schemas.microsoft.com/office/drawing/2014/main" id="{216FC6C8-99B8-004F-FEEE-CF43EC29A8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DC6F477-2986-0813-F8CD-1CA3A5481794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3954" y="1535884"/>
            <a:ext cx="986871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  <a:cs typeface="Arial" pitchFamily="34" charset="0"/>
              </a:rPr>
              <a:t>Theo </a:t>
            </a:r>
            <a:r>
              <a:rPr lang="en-US" sz="2400" dirty="0" err="1">
                <a:latin typeface="+mn-lt"/>
                <a:cs typeface="Arial" pitchFamily="34" charset="0"/>
              </a:rPr>
              <a:t>em</a:t>
            </a:r>
            <a:r>
              <a:rPr lang="en-US" sz="2400" dirty="0">
                <a:latin typeface="+mn-lt"/>
                <a:cs typeface="Arial" pitchFamily="34" charset="0"/>
              </a:rPr>
              <a:t>, </a:t>
            </a:r>
            <a:r>
              <a:rPr lang="en-US" sz="2400" dirty="0" err="1">
                <a:latin typeface="+mn-lt"/>
                <a:cs typeface="Arial" pitchFamily="34" charset="0"/>
              </a:rPr>
              <a:t>các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bạn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dưới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đây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đã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trang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bị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đủ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dụng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cụ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khi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tham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gia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n-lt"/>
                <a:cs typeface="Arial" pitchFamily="34" charset="0"/>
              </a:rPr>
              <a:t>vệ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sinh</a:t>
            </a:r>
            <a:r>
              <a:rPr lang="en-US" sz="2400" dirty="0">
                <a:latin typeface="+mn-lt"/>
                <a:cs typeface="Arial" pitchFamily="34" charset="0"/>
              </a:rPr>
              <a:t>, </a:t>
            </a:r>
            <a:r>
              <a:rPr lang="en-US" sz="2400" dirty="0" err="1">
                <a:latin typeface="+mn-lt"/>
                <a:cs typeface="Arial" pitchFamily="34" charset="0"/>
              </a:rPr>
              <a:t>thu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gom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rác</a:t>
            </a:r>
            <a:r>
              <a:rPr lang="en-US" sz="2400" dirty="0">
                <a:latin typeface="+mn-lt"/>
                <a:cs typeface="Arial" pitchFamily="34" charset="0"/>
              </a:rPr>
              <a:t> hay </a:t>
            </a:r>
            <a:r>
              <a:rPr lang="en-US" sz="2400" dirty="0" err="1">
                <a:latin typeface="+mn-lt"/>
                <a:cs typeface="Arial" pitchFamily="34" charset="0"/>
              </a:rPr>
              <a:t>chưa</a:t>
            </a:r>
            <a:r>
              <a:rPr lang="en-US" sz="2400" dirty="0">
                <a:latin typeface="+mn-lt"/>
                <a:cs typeface="Arial" pitchFamily="34" charset="0"/>
              </a:rPr>
              <a:t>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63688" y="3211727"/>
            <a:ext cx="2424309" cy="274921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989713" y="3853518"/>
            <a:ext cx="2701028" cy="20871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308467" y="2628458"/>
            <a:ext cx="1806664" cy="331221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115131" y="3707251"/>
            <a:ext cx="1815612" cy="219953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850398" y="3315237"/>
            <a:ext cx="2365373" cy="259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9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-17756" y="5621717"/>
            <a:ext cx="6040628" cy="1289552"/>
            <a:chOff x="-758239" y="2576513"/>
            <a:chExt cx="6473825" cy="1692275"/>
          </a:xfrm>
        </p:grpSpPr>
        <p:sp>
          <p:nvSpPr>
            <p:cNvPr id="5" name="Freeform 5"/>
            <p:cNvSpPr/>
            <p:nvPr/>
          </p:nvSpPr>
          <p:spPr bwMode="auto">
            <a:xfrm>
              <a:off x="3997911" y="3297238"/>
              <a:ext cx="1717675" cy="950913"/>
            </a:xfrm>
            <a:custGeom>
              <a:avLst/>
              <a:gdLst>
                <a:gd name="T0" fmla="*/ 0 w 405"/>
                <a:gd name="T1" fmla="*/ 221 h 223"/>
                <a:gd name="T2" fmla="*/ 166 w 405"/>
                <a:gd name="T3" fmla="*/ 25 h 223"/>
                <a:gd name="T4" fmla="*/ 405 w 405"/>
                <a:gd name="T5" fmla="*/ 223 h 223"/>
                <a:gd name="T6" fmla="*/ 0 w 405"/>
                <a:gd name="T7" fmla="*/ 22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5" h="223">
                  <a:moveTo>
                    <a:pt x="0" y="221"/>
                  </a:moveTo>
                  <a:cubicBezTo>
                    <a:pt x="0" y="221"/>
                    <a:pt x="28" y="49"/>
                    <a:pt x="166" y="25"/>
                  </a:cubicBezTo>
                  <a:cubicBezTo>
                    <a:pt x="304" y="0"/>
                    <a:pt x="405" y="223"/>
                    <a:pt x="405" y="223"/>
                  </a:cubicBezTo>
                  <a:lnTo>
                    <a:pt x="0" y="221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899111" y="2865438"/>
              <a:ext cx="3260725" cy="1377950"/>
            </a:xfrm>
            <a:custGeom>
              <a:avLst/>
              <a:gdLst>
                <a:gd name="T0" fmla="*/ 0 w 769"/>
                <a:gd name="T1" fmla="*/ 323 h 323"/>
                <a:gd name="T2" fmla="*/ 363 w 769"/>
                <a:gd name="T3" fmla="*/ 18 h 323"/>
                <a:gd name="T4" fmla="*/ 769 w 769"/>
                <a:gd name="T5" fmla="*/ 323 h 323"/>
                <a:gd name="T6" fmla="*/ 0 w 769"/>
                <a:gd name="T7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9" h="323">
                  <a:moveTo>
                    <a:pt x="0" y="323"/>
                  </a:moveTo>
                  <a:cubicBezTo>
                    <a:pt x="0" y="323"/>
                    <a:pt x="127" y="0"/>
                    <a:pt x="363" y="18"/>
                  </a:cubicBezTo>
                  <a:cubicBezTo>
                    <a:pt x="600" y="37"/>
                    <a:pt x="734" y="222"/>
                    <a:pt x="769" y="323"/>
                  </a:cubicBezTo>
                  <a:lnTo>
                    <a:pt x="0" y="323"/>
                  </a:lnTo>
                  <a:close/>
                </a:path>
              </a:pathLst>
            </a:custGeom>
            <a:solidFill>
              <a:srgbClr val="B895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1373773" y="3259138"/>
              <a:ext cx="2335213" cy="984250"/>
            </a:xfrm>
            <a:custGeom>
              <a:avLst/>
              <a:gdLst>
                <a:gd name="T0" fmla="*/ 0 w 551"/>
                <a:gd name="T1" fmla="*/ 231 h 231"/>
                <a:gd name="T2" fmla="*/ 261 w 551"/>
                <a:gd name="T3" fmla="*/ 13 h 231"/>
                <a:gd name="T4" fmla="*/ 551 w 551"/>
                <a:gd name="T5" fmla="*/ 231 h 231"/>
                <a:gd name="T6" fmla="*/ 0 w 551"/>
                <a:gd name="T7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1" h="231">
                  <a:moveTo>
                    <a:pt x="0" y="231"/>
                  </a:moveTo>
                  <a:cubicBezTo>
                    <a:pt x="0" y="231"/>
                    <a:pt x="91" y="0"/>
                    <a:pt x="261" y="13"/>
                  </a:cubicBezTo>
                  <a:cubicBezTo>
                    <a:pt x="430" y="27"/>
                    <a:pt x="526" y="159"/>
                    <a:pt x="551" y="231"/>
                  </a:cubicBezTo>
                  <a:lnTo>
                    <a:pt x="0" y="231"/>
                  </a:lnTo>
                  <a:close/>
                </a:path>
              </a:pathLst>
            </a:cu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1607136" y="3846513"/>
              <a:ext cx="546100" cy="388938"/>
            </a:xfrm>
            <a:custGeom>
              <a:avLst/>
              <a:gdLst>
                <a:gd name="T0" fmla="*/ 0 w 129"/>
                <a:gd name="T1" fmla="*/ 91 h 91"/>
                <a:gd name="T2" fmla="*/ 129 w 129"/>
                <a:gd name="T3" fmla="*/ 91 h 91"/>
                <a:gd name="T4" fmla="*/ 52 w 129"/>
                <a:gd name="T5" fmla="*/ 0 h 91"/>
                <a:gd name="T6" fmla="*/ 0 w 129"/>
                <a:gd name="T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91">
                  <a:moveTo>
                    <a:pt x="0" y="91"/>
                  </a:moveTo>
                  <a:cubicBezTo>
                    <a:pt x="129" y="91"/>
                    <a:pt x="129" y="91"/>
                    <a:pt x="129" y="9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8" y="46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2437398" y="3454400"/>
              <a:ext cx="377825" cy="781050"/>
            </a:xfrm>
            <a:custGeom>
              <a:avLst/>
              <a:gdLst>
                <a:gd name="T0" fmla="*/ 21 w 89"/>
                <a:gd name="T1" fmla="*/ 1 h 183"/>
                <a:gd name="T2" fmla="*/ 0 w 89"/>
                <a:gd name="T3" fmla="*/ 1 h 183"/>
                <a:gd name="T4" fmla="*/ 25 w 89"/>
                <a:gd name="T5" fmla="*/ 183 h 183"/>
                <a:gd name="T6" fmla="*/ 60 w 89"/>
                <a:gd name="T7" fmla="*/ 183 h 183"/>
                <a:gd name="T8" fmla="*/ 89 w 89"/>
                <a:gd name="T9" fmla="*/ 15 h 183"/>
                <a:gd name="T10" fmla="*/ 21 w 89"/>
                <a:gd name="T11" fmla="*/ 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83">
                  <a:moveTo>
                    <a:pt x="21" y="1"/>
                  </a:moveTo>
                  <a:cubicBezTo>
                    <a:pt x="14" y="0"/>
                    <a:pt x="7" y="0"/>
                    <a:pt x="0" y="1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60" y="183"/>
                    <a:pt x="60" y="183"/>
                    <a:pt x="60" y="183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68" y="8"/>
                    <a:pt x="46" y="3"/>
                    <a:pt x="21" y="1"/>
                  </a:cubicBezTo>
                  <a:close/>
                </a:path>
              </a:pathLst>
            </a:custGeom>
            <a:solidFill>
              <a:srgbClr val="81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2692986" y="3517900"/>
              <a:ext cx="431800" cy="717550"/>
            </a:xfrm>
            <a:custGeom>
              <a:avLst/>
              <a:gdLst>
                <a:gd name="T0" fmla="*/ 29 w 102"/>
                <a:gd name="T1" fmla="*/ 0 h 168"/>
                <a:gd name="T2" fmla="*/ 0 w 102"/>
                <a:gd name="T3" fmla="*/ 168 h 168"/>
                <a:gd name="T4" fmla="*/ 48 w 102"/>
                <a:gd name="T5" fmla="*/ 168 h 168"/>
                <a:gd name="T6" fmla="*/ 102 w 102"/>
                <a:gd name="T7" fmla="*/ 38 h 168"/>
                <a:gd name="T8" fmla="*/ 29 w 102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68">
                  <a:moveTo>
                    <a:pt x="29" y="0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81" y="22"/>
                    <a:pt x="57" y="9"/>
                    <a:pt x="29" y="0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2896186" y="3681413"/>
              <a:ext cx="482600" cy="554038"/>
            </a:xfrm>
            <a:custGeom>
              <a:avLst/>
              <a:gdLst>
                <a:gd name="T0" fmla="*/ 54 w 114"/>
                <a:gd name="T1" fmla="*/ 0 h 130"/>
                <a:gd name="T2" fmla="*/ 0 w 114"/>
                <a:gd name="T3" fmla="*/ 130 h 130"/>
                <a:gd name="T4" fmla="*/ 57 w 114"/>
                <a:gd name="T5" fmla="*/ 130 h 130"/>
                <a:gd name="T6" fmla="*/ 114 w 114"/>
                <a:gd name="T7" fmla="*/ 57 h 130"/>
                <a:gd name="T8" fmla="*/ 54 w 114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30">
                  <a:moveTo>
                    <a:pt x="54" y="0"/>
                  </a:moveTo>
                  <a:cubicBezTo>
                    <a:pt x="0" y="130"/>
                    <a:pt x="0" y="130"/>
                    <a:pt x="0" y="130"/>
                  </a:cubicBezTo>
                  <a:cubicBezTo>
                    <a:pt x="57" y="130"/>
                    <a:pt x="57" y="130"/>
                    <a:pt x="57" y="130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98" y="37"/>
                    <a:pt x="78" y="17"/>
                    <a:pt x="54" y="0"/>
                  </a:cubicBezTo>
                  <a:close/>
                </a:path>
              </a:pathLst>
            </a:custGeom>
            <a:solidFill>
              <a:srgbClr val="81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37486" y="3924300"/>
              <a:ext cx="419100" cy="311150"/>
            </a:xfrm>
            <a:custGeom>
              <a:avLst/>
              <a:gdLst>
                <a:gd name="T0" fmla="*/ 57 w 99"/>
                <a:gd name="T1" fmla="*/ 0 h 73"/>
                <a:gd name="T2" fmla="*/ 0 w 99"/>
                <a:gd name="T3" fmla="*/ 73 h 73"/>
                <a:gd name="T4" fmla="*/ 99 w 99"/>
                <a:gd name="T5" fmla="*/ 73 h 73"/>
                <a:gd name="T6" fmla="*/ 57 w 99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73">
                  <a:moveTo>
                    <a:pt x="57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2" y="52"/>
                    <a:pt x="78" y="26"/>
                    <a:pt x="57" y="0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064336" y="3459163"/>
              <a:ext cx="479425" cy="776288"/>
            </a:xfrm>
            <a:custGeom>
              <a:avLst/>
              <a:gdLst>
                <a:gd name="T0" fmla="*/ 0 w 113"/>
                <a:gd name="T1" fmla="*/ 34 h 182"/>
                <a:gd name="T2" fmla="*/ 81 w 113"/>
                <a:gd name="T3" fmla="*/ 182 h 182"/>
                <a:gd name="T4" fmla="*/ 113 w 113"/>
                <a:gd name="T5" fmla="*/ 182 h 182"/>
                <a:gd name="T6" fmla="*/ 88 w 113"/>
                <a:gd name="T7" fmla="*/ 0 h 182"/>
                <a:gd name="T8" fmla="*/ 0 w 113"/>
                <a:gd name="T9" fmla="*/ 3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82">
                  <a:moveTo>
                    <a:pt x="0" y="34"/>
                  </a:moveTo>
                  <a:cubicBezTo>
                    <a:pt x="81" y="182"/>
                    <a:pt x="81" y="182"/>
                    <a:pt x="81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55" y="2"/>
                    <a:pt x="25" y="15"/>
                    <a:pt x="0" y="34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1827798" y="3603625"/>
              <a:ext cx="581025" cy="631825"/>
            </a:xfrm>
            <a:custGeom>
              <a:avLst/>
              <a:gdLst>
                <a:gd name="T0" fmla="*/ 0 w 137"/>
                <a:gd name="T1" fmla="*/ 57 h 148"/>
                <a:gd name="T2" fmla="*/ 77 w 137"/>
                <a:gd name="T3" fmla="*/ 148 h 148"/>
                <a:gd name="T4" fmla="*/ 137 w 137"/>
                <a:gd name="T5" fmla="*/ 148 h 148"/>
                <a:gd name="T6" fmla="*/ 56 w 137"/>
                <a:gd name="T7" fmla="*/ 0 h 148"/>
                <a:gd name="T8" fmla="*/ 0 w 137"/>
                <a:gd name="T9" fmla="*/ 5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48">
                  <a:moveTo>
                    <a:pt x="0" y="57"/>
                  </a:moveTo>
                  <a:cubicBezTo>
                    <a:pt x="77" y="148"/>
                    <a:pt x="77" y="148"/>
                    <a:pt x="77" y="148"/>
                  </a:cubicBezTo>
                  <a:cubicBezTo>
                    <a:pt x="137" y="148"/>
                    <a:pt x="137" y="148"/>
                    <a:pt x="137" y="148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4" y="17"/>
                    <a:pt x="16" y="37"/>
                    <a:pt x="0" y="57"/>
                  </a:cubicBezTo>
                  <a:close/>
                </a:path>
              </a:pathLst>
            </a:custGeom>
            <a:solidFill>
              <a:srgbClr val="81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972261" y="3706813"/>
              <a:ext cx="1279525" cy="541338"/>
            </a:xfrm>
            <a:custGeom>
              <a:avLst/>
              <a:gdLst>
                <a:gd name="T0" fmla="*/ 0 w 302"/>
                <a:gd name="T1" fmla="*/ 127 h 127"/>
                <a:gd name="T2" fmla="*/ 142 w 302"/>
                <a:gd name="T3" fmla="*/ 7 h 127"/>
                <a:gd name="T4" fmla="*/ 302 w 302"/>
                <a:gd name="T5" fmla="*/ 127 h 127"/>
                <a:gd name="T6" fmla="*/ 0 w 302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2" h="127">
                  <a:moveTo>
                    <a:pt x="0" y="127"/>
                  </a:moveTo>
                  <a:cubicBezTo>
                    <a:pt x="0" y="127"/>
                    <a:pt x="49" y="0"/>
                    <a:pt x="142" y="7"/>
                  </a:cubicBezTo>
                  <a:cubicBezTo>
                    <a:pt x="235" y="15"/>
                    <a:pt x="288" y="87"/>
                    <a:pt x="302" y="127"/>
                  </a:cubicBezTo>
                  <a:lnTo>
                    <a:pt x="0" y="127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-750302" y="3143250"/>
              <a:ext cx="2581275" cy="1087438"/>
            </a:xfrm>
            <a:custGeom>
              <a:avLst/>
              <a:gdLst>
                <a:gd name="T0" fmla="*/ 0 w 609"/>
                <a:gd name="T1" fmla="*/ 69 h 255"/>
                <a:gd name="T2" fmla="*/ 609 w 609"/>
                <a:gd name="T3" fmla="*/ 255 h 255"/>
                <a:gd name="T4" fmla="*/ 0 w 609"/>
                <a:gd name="T5" fmla="*/ 255 h 255"/>
                <a:gd name="T6" fmla="*/ 0 w 609"/>
                <a:gd name="T7" fmla="*/ 69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9" h="255">
                  <a:moveTo>
                    <a:pt x="0" y="69"/>
                  </a:moveTo>
                  <a:cubicBezTo>
                    <a:pt x="0" y="69"/>
                    <a:pt x="374" y="0"/>
                    <a:pt x="609" y="255"/>
                  </a:cubicBezTo>
                  <a:cubicBezTo>
                    <a:pt x="0" y="255"/>
                    <a:pt x="0" y="255"/>
                    <a:pt x="0" y="255"/>
                  </a:cubicBezTo>
                  <a:lnTo>
                    <a:pt x="0" y="69"/>
                  </a:lnTo>
                  <a:close/>
                </a:path>
              </a:pathLst>
            </a:custGeom>
            <a:solidFill>
              <a:srgbClr val="6F9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-758239" y="3540125"/>
              <a:ext cx="2157413" cy="708025"/>
            </a:xfrm>
            <a:custGeom>
              <a:avLst/>
              <a:gdLst>
                <a:gd name="T0" fmla="*/ 0 w 509"/>
                <a:gd name="T1" fmla="*/ 45 h 166"/>
                <a:gd name="T2" fmla="*/ 509 w 509"/>
                <a:gd name="T3" fmla="*/ 166 h 166"/>
                <a:gd name="T4" fmla="*/ 2 w 509"/>
                <a:gd name="T5" fmla="*/ 166 h 166"/>
                <a:gd name="T6" fmla="*/ 0 w 509"/>
                <a:gd name="T7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9" h="166">
                  <a:moveTo>
                    <a:pt x="0" y="45"/>
                  </a:moveTo>
                  <a:cubicBezTo>
                    <a:pt x="0" y="45"/>
                    <a:pt x="266" y="0"/>
                    <a:pt x="509" y="166"/>
                  </a:cubicBezTo>
                  <a:cubicBezTo>
                    <a:pt x="2" y="166"/>
                    <a:pt x="2" y="166"/>
                    <a:pt x="2" y="166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-742364" y="3859213"/>
              <a:ext cx="1679575" cy="401638"/>
            </a:xfrm>
            <a:custGeom>
              <a:avLst/>
              <a:gdLst>
                <a:gd name="T0" fmla="*/ 0 w 396"/>
                <a:gd name="T1" fmla="*/ 25 h 94"/>
                <a:gd name="T2" fmla="*/ 396 w 396"/>
                <a:gd name="T3" fmla="*/ 94 h 94"/>
                <a:gd name="T4" fmla="*/ 1 w 396"/>
                <a:gd name="T5" fmla="*/ 94 h 94"/>
                <a:gd name="T6" fmla="*/ 0 w 396"/>
                <a:gd name="T7" fmla="*/ 2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" h="94">
                  <a:moveTo>
                    <a:pt x="0" y="25"/>
                  </a:moveTo>
                  <a:cubicBezTo>
                    <a:pt x="0" y="25"/>
                    <a:pt x="206" y="0"/>
                    <a:pt x="396" y="94"/>
                  </a:cubicBezTo>
                  <a:cubicBezTo>
                    <a:pt x="1" y="94"/>
                    <a:pt x="1" y="94"/>
                    <a:pt x="1" y="94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-758239" y="3411538"/>
              <a:ext cx="2365375" cy="828675"/>
            </a:xfrm>
            <a:custGeom>
              <a:avLst/>
              <a:gdLst>
                <a:gd name="T0" fmla="*/ 2 w 558"/>
                <a:gd name="T1" fmla="*/ 6 h 194"/>
                <a:gd name="T2" fmla="*/ 65 w 558"/>
                <a:gd name="T3" fmla="*/ 71 h 194"/>
                <a:gd name="T4" fmla="*/ 100 w 558"/>
                <a:gd name="T5" fmla="*/ 2 h 194"/>
                <a:gd name="T6" fmla="*/ 130 w 558"/>
                <a:gd name="T7" fmla="*/ 67 h 194"/>
                <a:gd name="T8" fmla="*/ 175 w 558"/>
                <a:gd name="T9" fmla="*/ 0 h 194"/>
                <a:gd name="T10" fmla="*/ 205 w 558"/>
                <a:gd name="T11" fmla="*/ 77 h 194"/>
                <a:gd name="T12" fmla="*/ 254 w 558"/>
                <a:gd name="T13" fmla="*/ 10 h 194"/>
                <a:gd name="T14" fmla="*/ 280 w 558"/>
                <a:gd name="T15" fmla="*/ 95 h 194"/>
                <a:gd name="T16" fmla="*/ 347 w 558"/>
                <a:gd name="T17" fmla="*/ 32 h 194"/>
                <a:gd name="T18" fmla="*/ 355 w 558"/>
                <a:gd name="T19" fmla="*/ 115 h 194"/>
                <a:gd name="T20" fmla="*/ 424 w 558"/>
                <a:gd name="T21" fmla="*/ 65 h 194"/>
                <a:gd name="T22" fmla="*/ 414 w 558"/>
                <a:gd name="T23" fmla="*/ 140 h 194"/>
                <a:gd name="T24" fmla="*/ 491 w 558"/>
                <a:gd name="T25" fmla="*/ 93 h 194"/>
                <a:gd name="T26" fmla="*/ 483 w 558"/>
                <a:gd name="T27" fmla="*/ 172 h 194"/>
                <a:gd name="T28" fmla="*/ 558 w 558"/>
                <a:gd name="T29" fmla="*/ 144 h 194"/>
                <a:gd name="T30" fmla="*/ 554 w 558"/>
                <a:gd name="T31" fmla="*/ 194 h 194"/>
                <a:gd name="T32" fmla="*/ 509 w 558"/>
                <a:gd name="T33" fmla="*/ 194 h 194"/>
                <a:gd name="T34" fmla="*/ 0 w 558"/>
                <a:gd name="T35" fmla="*/ 75 h 194"/>
                <a:gd name="T36" fmla="*/ 2 w 558"/>
                <a:gd name="T37" fmla="*/ 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8" h="194">
                  <a:moveTo>
                    <a:pt x="2" y="6"/>
                  </a:moveTo>
                  <a:cubicBezTo>
                    <a:pt x="65" y="71"/>
                    <a:pt x="65" y="71"/>
                    <a:pt x="65" y="71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54" y="10"/>
                    <a:pt x="254" y="10"/>
                    <a:pt x="254" y="10"/>
                  </a:cubicBezTo>
                  <a:cubicBezTo>
                    <a:pt x="280" y="95"/>
                    <a:pt x="280" y="95"/>
                    <a:pt x="280" y="95"/>
                  </a:cubicBezTo>
                  <a:cubicBezTo>
                    <a:pt x="347" y="32"/>
                    <a:pt x="347" y="32"/>
                    <a:pt x="347" y="32"/>
                  </a:cubicBezTo>
                  <a:cubicBezTo>
                    <a:pt x="355" y="115"/>
                    <a:pt x="355" y="115"/>
                    <a:pt x="355" y="115"/>
                  </a:cubicBezTo>
                  <a:cubicBezTo>
                    <a:pt x="424" y="65"/>
                    <a:pt x="424" y="65"/>
                    <a:pt x="424" y="65"/>
                  </a:cubicBezTo>
                  <a:cubicBezTo>
                    <a:pt x="414" y="140"/>
                    <a:pt x="414" y="140"/>
                    <a:pt x="414" y="140"/>
                  </a:cubicBezTo>
                  <a:cubicBezTo>
                    <a:pt x="491" y="93"/>
                    <a:pt x="491" y="93"/>
                    <a:pt x="491" y="93"/>
                  </a:cubicBezTo>
                  <a:cubicBezTo>
                    <a:pt x="483" y="172"/>
                    <a:pt x="483" y="172"/>
                    <a:pt x="483" y="172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4" y="194"/>
                    <a:pt x="554" y="194"/>
                    <a:pt x="554" y="194"/>
                  </a:cubicBezTo>
                  <a:cubicBezTo>
                    <a:pt x="509" y="194"/>
                    <a:pt x="509" y="194"/>
                    <a:pt x="509" y="194"/>
                  </a:cubicBezTo>
                  <a:cubicBezTo>
                    <a:pt x="509" y="194"/>
                    <a:pt x="292" y="38"/>
                    <a:pt x="0" y="75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F08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-631239" y="3808413"/>
              <a:ext cx="63500" cy="63500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-567739" y="347186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-232777" y="345916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127586" y="349726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462548" y="3560763"/>
              <a:ext cx="68263" cy="68263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810211" y="3681413"/>
              <a:ext cx="68263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1068973" y="379571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1365836" y="3952875"/>
              <a:ext cx="63500" cy="65088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1649998" y="4144963"/>
              <a:ext cx="63500" cy="65088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-296277" y="3808413"/>
              <a:ext cx="63500" cy="63500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25986" y="3846513"/>
              <a:ext cx="63500" cy="65088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360948" y="3898900"/>
              <a:ext cx="63500" cy="68263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670511" y="4005263"/>
              <a:ext cx="63500" cy="63500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967373" y="4132263"/>
              <a:ext cx="63500" cy="65088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1386473" y="3671888"/>
              <a:ext cx="76200" cy="77788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632536" y="3411538"/>
              <a:ext cx="76200" cy="80963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1911936" y="3219450"/>
              <a:ext cx="80963" cy="77788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2289761" y="3087688"/>
              <a:ext cx="76200" cy="80963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2751723" y="3155950"/>
              <a:ext cx="76200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3137486" y="3335338"/>
              <a:ext cx="80963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3485148" y="3608388"/>
              <a:ext cx="80963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3756611" y="3932238"/>
              <a:ext cx="80963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1013411" y="3292475"/>
              <a:ext cx="190500" cy="490538"/>
            </a:xfrm>
            <a:custGeom>
              <a:avLst/>
              <a:gdLst>
                <a:gd name="T0" fmla="*/ 18 w 45"/>
                <a:gd name="T1" fmla="*/ 95 h 115"/>
                <a:gd name="T2" fmla="*/ 2 w 45"/>
                <a:gd name="T3" fmla="*/ 0 h 115"/>
                <a:gd name="T4" fmla="*/ 8 w 45"/>
                <a:gd name="T5" fmla="*/ 0 h 115"/>
                <a:gd name="T6" fmla="*/ 45 w 45"/>
                <a:gd name="T7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15">
                  <a:moveTo>
                    <a:pt x="18" y="95"/>
                  </a:moveTo>
                  <a:cubicBezTo>
                    <a:pt x="12" y="65"/>
                    <a:pt x="0" y="32"/>
                    <a:pt x="2" y="0"/>
                  </a:cubicBezTo>
                  <a:cubicBezTo>
                    <a:pt x="4" y="0"/>
                    <a:pt x="6" y="0"/>
                    <a:pt x="8" y="0"/>
                  </a:cubicBezTo>
                  <a:cubicBezTo>
                    <a:pt x="12" y="38"/>
                    <a:pt x="31" y="84"/>
                    <a:pt x="45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1089611" y="3330575"/>
              <a:ext cx="119063" cy="227013"/>
            </a:xfrm>
            <a:custGeom>
              <a:avLst/>
              <a:gdLst>
                <a:gd name="T0" fmla="*/ 0 w 28"/>
                <a:gd name="T1" fmla="*/ 37 h 53"/>
                <a:gd name="T2" fmla="*/ 23 w 28"/>
                <a:gd name="T3" fmla="*/ 0 h 53"/>
                <a:gd name="T4" fmla="*/ 0 w 28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53">
                  <a:moveTo>
                    <a:pt x="0" y="37"/>
                  </a:moveTo>
                  <a:cubicBezTo>
                    <a:pt x="8" y="25"/>
                    <a:pt x="15" y="11"/>
                    <a:pt x="23" y="0"/>
                  </a:cubicBezTo>
                  <a:cubicBezTo>
                    <a:pt x="28" y="10"/>
                    <a:pt x="10" y="45"/>
                    <a:pt x="0" y="53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767348" y="2852738"/>
              <a:ext cx="398463" cy="563563"/>
            </a:xfrm>
            <a:custGeom>
              <a:avLst/>
              <a:gdLst>
                <a:gd name="T0" fmla="*/ 72 w 94"/>
                <a:gd name="T1" fmla="*/ 33 h 132"/>
                <a:gd name="T2" fmla="*/ 35 w 94"/>
                <a:gd name="T3" fmla="*/ 111 h 132"/>
                <a:gd name="T4" fmla="*/ 91 w 94"/>
                <a:gd name="T5" fmla="*/ 86 h 132"/>
                <a:gd name="T6" fmla="*/ 72 w 94"/>
                <a:gd name="T7" fmla="*/ 3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32">
                  <a:moveTo>
                    <a:pt x="72" y="33"/>
                  </a:moveTo>
                  <a:cubicBezTo>
                    <a:pt x="20" y="0"/>
                    <a:pt x="0" y="84"/>
                    <a:pt x="35" y="111"/>
                  </a:cubicBezTo>
                  <a:cubicBezTo>
                    <a:pt x="60" y="132"/>
                    <a:pt x="86" y="116"/>
                    <a:pt x="91" y="86"/>
                  </a:cubicBezTo>
                  <a:cubicBezTo>
                    <a:pt x="94" y="65"/>
                    <a:pt x="93" y="46"/>
                    <a:pt x="72" y="33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157873" y="3198813"/>
              <a:ext cx="241300" cy="260350"/>
            </a:xfrm>
            <a:custGeom>
              <a:avLst/>
              <a:gdLst>
                <a:gd name="T0" fmla="*/ 35 w 57"/>
                <a:gd name="T1" fmla="*/ 15 h 61"/>
                <a:gd name="T2" fmla="*/ 1 w 57"/>
                <a:gd name="T3" fmla="*/ 32 h 61"/>
                <a:gd name="T4" fmla="*/ 35 w 57"/>
                <a:gd name="T5" fmla="*/ 1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61">
                  <a:moveTo>
                    <a:pt x="35" y="15"/>
                  </a:moveTo>
                  <a:cubicBezTo>
                    <a:pt x="57" y="44"/>
                    <a:pt x="4" y="61"/>
                    <a:pt x="1" y="32"/>
                  </a:cubicBezTo>
                  <a:cubicBezTo>
                    <a:pt x="0" y="14"/>
                    <a:pt x="23" y="0"/>
                    <a:pt x="35" y="15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995948" y="3044825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56248" y="3113088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957848" y="3130550"/>
              <a:ext cx="42863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1107073" y="3095625"/>
              <a:ext cx="38100" cy="39688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1030873" y="3254375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1251536" y="3271838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175336" y="3330575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891173" y="3244850"/>
              <a:ext cx="38100" cy="39688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68848" y="3054350"/>
              <a:ext cx="639763" cy="392113"/>
            </a:xfrm>
            <a:custGeom>
              <a:avLst/>
              <a:gdLst>
                <a:gd name="T0" fmla="*/ 126 w 151"/>
                <a:gd name="T1" fmla="*/ 18 h 92"/>
                <a:gd name="T2" fmla="*/ 127 w 151"/>
                <a:gd name="T3" fmla="*/ 57 h 92"/>
                <a:gd name="T4" fmla="*/ 140 w 151"/>
                <a:gd name="T5" fmla="*/ 61 h 92"/>
                <a:gd name="T6" fmla="*/ 151 w 151"/>
                <a:gd name="T7" fmla="*/ 66 h 92"/>
                <a:gd name="T8" fmla="*/ 150 w 151"/>
                <a:gd name="T9" fmla="*/ 92 h 92"/>
                <a:gd name="T10" fmla="*/ 136 w 151"/>
                <a:gd name="T11" fmla="*/ 89 h 92"/>
                <a:gd name="T12" fmla="*/ 92 w 151"/>
                <a:gd name="T13" fmla="*/ 83 h 92"/>
                <a:gd name="T14" fmla="*/ 41 w 151"/>
                <a:gd name="T15" fmla="*/ 74 h 92"/>
                <a:gd name="T16" fmla="*/ 2 w 151"/>
                <a:gd name="T17" fmla="*/ 65 h 92"/>
                <a:gd name="T18" fmla="*/ 1 w 151"/>
                <a:gd name="T19" fmla="*/ 54 h 92"/>
                <a:gd name="T20" fmla="*/ 6 w 151"/>
                <a:gd name="T21" fmla="*/ 44 h 92"/>
                <a:gd name="T22" fmla="*/ 21 w 151"/>
                <a:gd name="T23" fmla="*/ 44 h 92"/>
                <a:gd name="T24" fmla="*/ 31 w 151"/>
                <a:gd name="T25" fmla="*/ 42 h 92"/>
                <a:gd name="T26" fmla="*/ 36 w 151"/>
                <a:gd name="T27" fmla="*/ 7 h 92"/>
                <a:gd name="T28" fmla="*/ 47 w 151"/>
                <a:gd name="T29" fmla="*/ 1 h 92"/>
                <a:gd name="T30" fmla="*/ 97 w 151"/>
                <a:gd name="T31" fmla="*/ 9 h 92"/>
                <a:gd name="T32" fmla="*/ 112 w 151"/>
                <a:gd name="T33" fmla="*/ 13 h 92"/>
                <a:gd name="T34" fmla="*/ 126 w 151"/>
                <a:gd name="T3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1" h="92">
                  <a:moveTo>
                    <a:pt x="126" y="18"/>
                  </a:moveTo>
                  <a:cubicBezTo>
                    <a:pt x="140" y="25"/>
                    <a:pt x="128" y="46"/>
                    <a:pt x="127" y="57"/>
                  </a:cubicBezTo>
                  <a:cubicBezTo>
                    <a:pt x="131" y="59"/>
                    <a:pt x="136" y="60"/>
                    <a:pt x="140" y="61"/>
                  </a:cubicBezTo>
                  <a:cubicBezTo>
                    <a:pt x="144" y="63"/>
                    <a:pt x="147" y="66"/>
                    <a:pt x="151" y="66"/>
                  </a:cubicBezTo>
                  <a:cubicBezTo>
                    <a:pt x="151" y="68"/>
                    <a:pt x="149" y="91"/>
                    <a:pt x="150" y="92"/>
                  </a:cubicBezTo>
                  <a:cubicBezTo>
                    <a:pt x="145" y="90"/>
                    <a:pt x="141" y="90"/>
                    <a:pt x="136" y="89"/>
                  </a:cubicBezTo>
                  <a:cubicBezTo>
                    <a:pt x="121" y="86"/>
                    <a:pt x="106" y="85"/>
                    <a:pt x="92" y="83"/>
                  </a:cubicBezTo>
                  <a:cubicBezTo>
                    <a:pt x="75" y="80"/>
                    <a:pt x="58" y="76"/>
                    <a:pt x="41" y="74"/>
                  </a:cubicBezTo>
                  <a:cubicBezTo>
                    <a:pt x="29" y="72"/>
                    <a:pt x="14" y="70"/>
                    <a:pt x="2" y="65"/>
                  </a:cubicBezTo>
                  <a:cubicBezTo>
                    <a:pt x="1" y="62"/>
                    <a:pt x="1" y="57"/>
                    <a:pt x="1" y="54"/>
                  </a:cubicBezTo>
                  <a:cubicBezTo>
                    <a:pt x="1" y="47"/>
                    <a:pt x="0" y="45"/>
                    <a:pt x="6" y="44"/>
                  </a:cubicBezTo>
                  <a:cubicBezTo>
                    <a:pt x="11" y="43"/>
                    <a:pt x="16" y="44"/>
                    <a:pt x="21" y="44"/>
                  </a:cubicBezTo>
                  <a:cubicBezTo>
                    <a:pt x="24" y="43"/>
                    <a:pt x="28" y="42"/>
                    <a:pt x="31" y="42"/>
                  </a:cubicBezTo>
                  <a:cubicBezTo>
                    <a:pt x="30" y="42"/>
                    <a:pt x="35" y="10"/>
                    <a:pt x="36" y="7"/>
                  </a:cubicBezTo>
                  <a:cubicBezTo>
                    <a:pt x="37" y="1"/>
                    <a:pt x="41" y="0"/>
                    <a:pt x="47" y="1"/>
                  </a:cubicBezTo>
                  <a:cubicBezTo>
                    <a:pt x="64" y="2"/>
                    <a:pt x="80" y="6"/>
                    <a:pt x="97" y="9"/>
                  </a:cubicBezTo>
                  <a:cubicBezTo>
                    <a:pt x="102" y="10"/>
                    <a:pt x="107" y="12"/>
                    <a:pt x="112" y="13"/>
                  </a:cubicBezTo>
                  <a:cubicBezTo>
                    <a:pt x="117" y="15"/>
                    <a:pt x="121" y="16"/>
                    <a:pt x="126" y="18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203786" y="3267075"/>
              <a:ext cx="165100" cy="192088"/>
            </a:xfrm>
            <a:custGeom>
              <a:avLst/>
              <a:gdLst>
                <a:gd name="T0" fmla="*/ 29 w 39"/>
                <a:gd name="T1" fmla="*/ 39 h 45"/>
                <a:gd name="T2" fmla="*/ 36 w 39"/>
                <a:gd name="T3" fmla="*/ 29 h 45"/>
                <a:gd name="T4" fmla="*/ 4 w 39"/>
                <a:gd name="T5" fmla="*/ 13 h 45"/>
                <a:gd name="T6" fmla="*/ 1 w 39"/>
                <a:gd name="T7" fmla="*/ 32 h 45"/>
                <a:gd name="T8" fmla="*/ 29 w 39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5">
                  <a:moveTo>
                    <a:pt x="29" y="39"/>
                  </a:moveTo>
                  <a:cubicBezTo>
                    <a:pt x="32" y="37"/>
                    <a:pt x="35" y="33"/>
                    <a:pt x="36" y="29"/>
                  </a:cubicBezTo>
                  <a:cubicBezTo>
                    <a:pt x="39" y="11"/>
                    <a:pt x="17" y="0"/>
                    <a:pt x="4" y="13"/>
                  </a:cubicBezTo>
                  <a:cubicBezTo>
                    <a:pt x="1" y="18"/>
                    <a:pt x="0" y="26"/>
                    <a:pt x="1" y="32"/>
                  </a:cubicBezTo>
                  <a:cubicBezTo>
                    <a:pt x="5" y="43"/>
                    <a:pt x="20" y="45"/>
                    <a:pt x="29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249823" y="3327400"/>
              <a:ext cx="63500" cy="71438"/>
            </a:xfrm>
            <a:custGeom>
              <a:avLst/>
              <a:gdLst>
                <a:gd name="T0" fmla="*/ 11 w 15"/>
                <a:gd name="T1" fmla="*/ 15 h 17"/>
                <a:gd name="T2" fmla="*/ 14 w 15"/>
                <a:gd name="T3" fmla="*/ 11 h 17"/>
                <a:gd name="T4" fmla="*/ 2 w 15"/>
                <a:gd name="T5" fmla="*/ 5 h 17"/>
                <a:gd name="T6" fmla="*/ 1 w 15"/>
                <a:gd name="T7" fmla="*/ 12 h 17"/>
                <a:gd name="T8" fmla="*/ 11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1" y="15"/>
                  </a:moveTo>
                  <a:cubicBezTo>
                    <a:pt x="13" y="14"/>
                    <a:pt x="13" y="13"/>
                    <a:pt x="14" y="11"/>
                  </a:cubicBezTo>
                  <a:cubicBezTo>
                    <a:pt x="15" y="4"/>
                    <a:pt x="7" y="0"/>
                    <a:pt x="2" y="5"/>
                  </a:cubicBezTo>
                  <a:cubicBezTo>
                    <a:pt x="1" y="7"/>
                    <a:pt x="0" y="10"/>
                    <a:pt x="1" y="12"/>
                  </a:cubicBezTo>
                  <a:cubicBezTo>
                    <a:pt x="2" y="17"/>
                    <a:pt x="8" y="17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70486" y="3327400"/>
              <a:ext cx="169863" cy="190500"/>
            </a:xfrm>
            <a:custGeom>
              <a:avLst/>
              <a:gdLst>
                <a:gd name="T0" fmla="*/ 29 w 40"/>
                <a:gd name="T1" fmla="*/ 39 h 45"/>
                <a:gd name="T2" fmla="*/ 36 w 40"/>
                <a:gd name="T3" fmla="*/ 29 h 45"/>
                <a:gd name="T4" fmla="*/ 5 w 40"/>
                <a:gd name="T5" fmla="*/ 14 h 45"/>
                <a:gd name="T6" fmla="*/ 2 w 40"/>
                <a:gd name="T7" fmla="*/ 32 h 45"/>
                <a:gd name="T8" fmla="*/ 29 w 40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29" y="39"/>
                  </a:moveTo>
                  <a:cubicBezTo>
                    <a:pt x="33" y="37"/>
                    <a:pt x="35" y="34"/>
                    <a:pt x="36" y="29"/>
                  </a:cubicBezTo>
                  <a:cubicBezTo>
                    <a:pt x="40" y="11"/>
                    <a:pt x="18" y="0"/>
                    <a:pt x="5" y="14"/>
                  </a:cubicBezTo>
                  <a:cubicBezTo>
                    <a:pt x="1" y="18"/>
                    <a:pt x="0" y="27"/>
                    <a:pt x="2" y="32"/>
                  </a:cubicBezTo>
                  <a:cubicBezTo>
                    <a:pt x="6" y="44"/>
                    <a:pt x="20" y="45"/>
                    <a:pt x="29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521286" y="3386138"/>
              <a:ext cx="63500" cy="77788"/>
            </a:xfrm>
            <a:custGeom>
              <a:avLst/>
              <a:gdLst>
                <a:gd name="T0" fmla="*/ 11 w 15"/>
                <a:gd name="T1" fmla="*/ 15 h 18"/>
                <a:gd name="T2" fmla="*/ 13 w 15"/>
                <a:gd name="T3" fmla="*/ 11 h 18"/>
                <a:gd name="T4" fmla="*/ 2 w 15"/>
                <a:gd name="T5" fmla="*/ 5 h 18"/>
                <a:gd name="T6" fmla="*/ 0 w 15"/>
                <a:gd name="T7" fmla="*/ 12 h 18"/>
                <a:gd name="T8" fmla="*/ 11 w 15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8">
                  <a:moveTo>
                    <a:pt x="11" y="15"/>
                  </a:moveTo>
                  <a:cubicBezTo>
                    <a:pt x="12" y="14"/>
                    <a:pt x="13" y="13"/>
                    <a:pt x="13" y="11"/>
                  </a:cubicBezTo>
                  <a:cubicBezTo>
                    <a:pt x="15" y="4"/>
                    <a:pt x="6" y="0"/>
                    <a:pt x="2" y="5"/>
                  </a:cubicBezTo>
                  <a:cubicBezTo>
                    <a:pt x="0" y="7"/>
                    <a:pt x="0" y="10"/>
                    <a:pt x="0" y="12"/>
                  </a:cubicBezTo>
                  <a:cubicBezTo>
                    <a:pt x="2" y="17"/>
                    <a:pt x="7" y="18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246648" y="3105150"/>
              <a:ext cx="130175" cy="127000"/>
            </a:xfrm>
            <a:custGeom>
              <a:avLst/>
              <a:gdLst>
                <a:gd name="T0" fmla="*/ 4 w 31"/>
                <a:gd name="T1" fmla="*/ 3 h 30"/>
                <a:gd name="T2" fmla="*/ 1 w 31"/>
                <a:gd name="T3" fmla="*/ 26 h 30"/>
                <a:gd name="T4" fmla="*/ 13 w 31"/>
                <a:gd name="T5" fmla="*/ 28 h 30"/>
                <a:gd name="T6" fmla="*/ 25 w 31"/>
                <a:gd name="T7" fmla="*/ 30 h 30"/>
                <a:gd name="T8" fmla="*/ 29 w 31"/>
                <a:gd name="T9" fmla="*/ 17 h 30"/>
                <a:gd name="T10" fmla="*/ 31 w 31"/>
                <a:gd name="T11" fmla="*/ 4 h 30"/>
                <a:gd name="T12" fmla="*/ 4 w 31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4" y="3"/>
                  </a:moveTo>
                  <a:cubicBezTo>
                    <a:pt x="2" y="8"/>
                    <a:pt x="0" y="20"/>
                    <a:pt x="1" y="26"/>
                  </a:cubicBezTo>
                  <a:cubicBezTo>
                    <a:pt x="4" y="27"/>
                    <a:pt x="9" y="28"/>
                    <a:pt x="13" y="28"/>
                  </a:cubicBezTo>
                  <a:cubicBezTo>
                    <a:pt x="16" y="29"/>
                    <a:pt x="22" y="30"/>
                    <a:pt x="25" y="30"/>
                  </a:cubicBezTo>
                  <a:cubicBezTo>
                    <a:pt x="30" y="29"/>
                    <a:pt x="29" y="22"/>
                    <a:pt x="29" y="17"/>
                  </a:cubicBezTo>
                  <a:cubicBezTo>
                    <a:pt x="29" y="13"/>
                    <a:pt x="30" y="8"/>
                    <a:pt x="31" y="4"/>
                  </a:cubicBezTo>
                  <a:cubicBezTo>
                    <a:pt x="23" y="0"/>
                    <a:pt x="12" y="1"/>
                    <a:pt x="4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394286" y="3108325"/>
              <a:ext cx="200025" cy="171450"/>
            </a:xfrm>
            <a:custGeom>
              <a:avLst/>
              <a:gdLst>
                <a:gd name="T0" fmla="*/ 2 w 47"/>
                <a:gd name="T1" fmla="*/ 5 h 40"/>
                <a:gd name="T2" fmla="*/ 1 w 47"/>
                <a:gd name="T3" fmla="*/ 31 h 40"/>
                <a:gd name="T4" fmla="*/ 44 w 47"/>
                <a:gd name="T5" fmla="*/ 40 h 40"/>
                <a:gd name="T6" fmla="*/ 47 w 47"/>
                <a:gd name="T7" fmla="*/ 24 h 40"/>
                <a:gd name="T8" fmla="*/ 39 w 47"/>
                <a:gd name="T9" fmla="*/ 10 h 40"/>
                <a:gd name="T10" fmla="*/ 4 w 47"/>
                <a:gd name="T11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0">
                  <a:moveTo>
                    <a:pt x="2" y="5"/>
                  </a:moveTo>
                  <a:cubicBezTo>
                    <a:pt x="2" y="14"/>
                    <a:pt x="0" y="22"/>
                    <a:pt x="1" y="31"/>
                  </a:cubicBezTo>
                  <a:cubicBezTo>
                    <a:pt x="14" y="34"/>
                    <a:pt x="30" y="40"/>
                    <a:pt x="44" y="40"/>
                  </a:cubicBezTo>
                  <a:cubicBezTo>
                    <a:pt x="45" y="35"/>
                    <a:pt x="47" y="29"/>
                    <a:pt x="47" y="24"/>
                  </a:cubicBezTo>
                  <a:cubicBezTo>
                    <a:pt x="47" y="17"/>
                    <a:pt x="46" y="13"/>
                    <a:pt x="39" y="10"/>
                  </a:cubicBezTo>
                  <a:cubicBezTo>
                    <a:pt x="33" y="8"/>
                    <a:pt x="7" y="0"/>
                    <a:pt x="4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2345323" y="2576513"/>
              <a:ext cx="766763" cy="349250"/>
            </a:xfrm>
            <a:custGeom>
              <a:avLst/>
              <a:gdLst>
                <a:gd name="T0" fmla="*/ 180 w 181"/>
                <a:gd name="T1" fmla="*/ 46 h 82"/>
                <a:gd name="T2" fmla="*/ 179 w 181"/>
                <a:gd name="T3" fmla="*/ 33 h 82"/>
                <a:gd name="T4" fmla="*/ 178 w 181"/>
                <a:gd name="T5" fmla="*/ 25 h 82"/>
                <a:gd name="T6" fmla="*/ 158 w 181"/>
                <a:gd name="T7" fmla="*/ 16 h 82"/>
                <a:gd name="T8" fmla="*/ 140 w 181"/>
                <a:gd name="T9" fmla="*/ 12 h 82"/>
                <a:gd name="T10" fmla="*/ 76 w 181"/>
                <a:gd name="T11" fmla="*/ 4 h 82"/>
                <a:gd name="T12" fmla="*/ 32 w 181"/>
                <a:gd name="T13" fmla="*/ 3 h 82"/>
                <a:gd name="T14" fmla="*/ 3 w 181"/>
                <a:gd name="T15" fmla="*/ 9 h 82"/>
                <a:gd name="T16" fmla="*/ 1 w 181"/>
                <a:gd name="T17" fmla="*/ 17 h 82"/>
                <a:gd name="T18" fmla="*/ 0 w 181"/>
                <a:gd name="T19" fmla="*/ 32 h 82"/>
                <a:gd name="T20" fmla="*/ 1 w 181"/>
                <a:gd name="T21" fmla="*/ 61 h 82"/>
                <a:gd name="T22" fmla="*/ 19 w 181"/>
                <a:gd name="T23" fmla="*/ 64 h 82"/>
                <a:gd name="T24" fmla="*/ 36 w 181"/>
                <a:gd name="T25" fmla="*/ 66 h 82"/>
                <a:gd name="T26" fmla="*/ 71 w 181"/>
                <a:gd name="T27" fmla="*/ 69 h 82"/>
                <a:gd name="T28" fmla="*/ 137 w 181"/>
                <a:gd name="T29" fmla="*/ 76 h 82"/>
                <a:gd name="T30" fmla="*/ 169 w 181"/>
                <a:gd name="T31" fmla="*/ 79 h 82"/>
                <a:gd name="T32" fmla="*/ 178 w 181"/>
                <a:gd name="T33" fmla="*/ 80 h 82"/>
                <a:gd name="T34" fmla="*/ 180 w 181"/>
                <a:gd name="T35" fmla="*/ 67 h 82"/>
                <a:gd name="T36" fmla="*/ 180 w 181"/>
                <a:gd name="T37" fmla="*/ 49 h 82"/>
                <a:gd name="T38" fmla="*/ 180 w 181"/>
                <a:gd name="T39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1" h="82">
                  <a:moveTo>
                    <a:pt x="180" y="46"/>
                  </a:moveTo>
                  <a:cubicBezTo>
                    <a:pt x="180" y="41"/>
                    <a:pt x="179" y="37"/>
                    <a:pt x="179" y="33"/>
                  </a:cubicBezTo>
                  <a:cubicBezTo>
                    <a:pt x="179" y="30"/>
                    <a:pt x="180" y="28"/>
                    <a:pt x="178" y="25"/>
                  </a:cubicBezTo>
                  <a:cubicBezTo>
                    <a:pt x="173" y="19"/>
                    <a:pt x="166" y="18"/>
                    <a:pt x="158" y="16"/>
                  </a:cubicBezTo>
                  <a:cubicBezTo>
                    <a:pt x="152" y="14"/>
                    <a:pt x="146" y="12"/>
                    <a:pt x="140" y="12"/>
                  </a:cubicBezTo>
                  <a:cubicBezTo>
                    <a:pt x="118" y="9"/>
                    <a:pt x="97" y="6"/>
                    <a:pt x="76" y="4"/>
                  </a:cubicBezTo>
                  <a:cubicBezTo>
                    <a:pt x="62" y="3"/>
                    <a:pt x="47" y="2"/>
                    <a:pt x="32" y="3"/>
                  </a:cubicBezTo>
                  <a:cubicBezTo>
                    <a:pt x="23" y="3"/>
                    <a:pt x="9" y="0"/>
                    <a:pt x="3" y="9"/>
                  </a:cubicBezTo>
                  <a:cubicBezTo>
                    <a:pt x="1" y="11"/>
                    <a:pt x="1" y="15"/>
                    <a:pt x="1" y="17"/>
                  </a:cubicBezTo>
                  <a:cubicBezTo>
                    <a:pt x="1" y="22"/>
                    <a:pt x="0" y="27"/>
                    <a:pt x="0" y="32"/>
                  </a:cubicBezTo>
                  <a:cubicBezTo>
                    <a:pt x="0" y="42"/>
                    <a:pt x="0" y="52"/>
                    <a:pt x="1" y="61"/>
                  </a:cubicBezTo>
                  <a:cubicBezTo>
                    <a:pt x="2" y="62"/>
                    <a:pt x="17" y="63"/>
                    <a:pt x="19" y="64"/>
                  </a:cubicBezTo>
                  <a:cubicBezTo>
                    <a:pt x="24" y="64"/>
                    <a:pt x="30" y="65"/>
                    <a:pt x="36" y="66"/>
                  </a:cubicBezTo>
                  <a:cubicBezTo>
                    <a:pt x="47" y="67"/>
                    <a:pt x="59" y="68"/>
                    <a:pt x="71" y="69"/>
                  </a:cubicBezTo>
                  <a:cubicBezTo>
                    <a:pt x="93" y="72"/>
                    <a:pt x="115" y="73"/>
                    <a:pt x="137" y="76"/>
                  </a:cubicBezTo>
                  <a:cubicBezTo>
                    <a:pt x="148" y="77"/>
                    <a:pt x="159" y="78"/>
                    <a:pt x="169" y="79"/>
                  </a:cubicBezTo>
                  <a:cubicBezTo>
                    <a:pt x="172" y="80"/>
                    <a:pt x="176" y="82"/>
                    <a:pt x="178" y="80"/>
                  </a:cubicBezTo>
                  <a:cubicBezTo>
                    <a:pt x="181" y="78"/>
                    <a:pt x="180" y="70"/>
                    <a:pt x="180" y="67"/>
                  </a:cubicBezTo>
                  <a:cubicBezTo>
                    <a:pt x="180" y="61"/>
                    <a:pt x="180" y="55"/>
                    <a:pt x="180" y="49"/>
                  </a:cubicBezTo>
                  <a:cubicBezTo>
                    <a:pt x="180" y="48"/>
                    <a:pt x="180" y="47"/>
                    <a:pt x="180" y="46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2302461" y="2836863"/>
              <a:ext cx="855663" cy="157163"/>
            </a:xfrm>
            <a:custGeom>
              <a:avLst/>
              <a:gdLst>
                <a:gd name="T0" fmla="*/ 191 w 202"/>
                <a:gd name="T1" fmla="*/ 19 h 37"/>
                <a:gd name="T2" fmla="*/ 187 w 202"/>
                <a:gd name="T3" fmla="*/ 19 h 37"/>
                <a:gd name="T4" fmla="*/ 176 w 202"/>
                <a:gd name="T5" fmla="*/ 18 h 37"/>
                <a:gd name="T6" fmla="*/ 159 w 202"/>
                <a:gd name="T7" fmla="*/ 16 h 37"/>
                <a:gd name="T8" fmla="*/ 126 w 202"/>
                <a:gd name="T9" fmla="*/ 13 h 37"/>
                <a:gd name="T10" fmla="*/ 59 w 202"/>
                <a:gd name="T11" fmla="*/ 6 h 37"/>
                <a:gd name="T12" fmla="*/ 33 w 202"/>
                <a:gd name="T13" fmla="*/ 3 h 37"/>
                <a:gd name="T14" fmla="*/ 7 w 202"/>
                <a:gd name="T15" fmla="*/ 0 h 37"/>
                <a:gd name="T16" fmla="*/ 3 w 202"/>
                <a:gd name="T17" fmla="*/ 2 h 37"/>
                <a:gd name="T18" fmla="*/ 3 w 202"/>
                <a:gd name="T19" fmla="*/ 15 h 37"/>
                <a:gd name="T20" fmla="*/ 16 w 202"/>
                <a:gd name="T21" fmla="*/ 17 h 37"/>
                <a:gd name="T22" fmla="*/ 50 w 202"/>
                <a:gd name="T23" fmla="*/ 20 h 37"/>
                <a:gd name="T24" fmla="*/ 100 w 202"/>
                <a:gd name="T25" fmla="*/ 27 h 37"/>
                <a:gd name="T26" fmla="*/ 138 w 202"/>
                <a:gd name="T27" fmla="*/ 32 h 37"/>
                <a:gd name="T28" fmla="*/ 173 w 202"/>
                <a:gd name="T29" fmla="*/ 34 h 37"/>
                <a:gd name="T30" fmla="*/ 190 w 202"/>
                <a:gd name="T31" fmla="*/ 35 h 37"/>
                <a:gd name="T32" fmla="*/ 200 w 202"/>
                <a:gd name="T33" fmla="*/ 36 h 37"/>
                <a:gd name="T34" fmla="*/ 201 w 202"/>
                <a:gd name="T35" fmla="*/ 28 h 37"/>
                <a:gd name="T36" fmla="*/ 199 w 202"/>
                <a:gd name="T37" fmla="*/ 21 h 37"/>
                <a:gd name="T38" fmla="*/ 191 w 202"/>
                <a:gd name="T3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2" h="37">
                  <a:moveTo>
                    <a:pt x="191" y="19"/>
                  </a:moveTo>
                  <a:cubicBezTo>
                    <a:pt x="190" y="19"/>
                    <a:pt x="188" y="19"/>
                    <a:pt x="187" y="19"/>
                  </a:cubicBezTo>
                  <a:cubicBezTo>
                    <a:pt x="183" y="18"/>
                    <a:pt x="180" y="18"/>
                    <a:pt x="176" y="18"/>
                  </a:cubicBezTo>
                  <a:cubicBezTo>
                    <a:pt x="170" y="17"/>
                    <a:pt x="165" y="17"/>
                    <a:pt x="159" y="16"/>
                  </a:cubicBezTo>
                  <a:cubicBezTo>
                    <a:pt x="148" y="15"/>
                    <a:pt x="137" y="14"/>
                    <a:pt x="126" y="13"/>
                  </a:cubicBezTo>
                  <a:cubicBezTo>
                    <a:pt x="104" y="11"/>
                    <a:pt x="81" y="9"/>
                    <a:pt x="59" y="6"/>
                  </a:cubicBezTo>
                  <a:cubicBezTo>
                    <a:pt x="51" y="5"/>
                    <a:pt x="42" y="4"/>
                    <a:pt x="33" y="3"/>
                  </a:cubicBezTo>
                  <a:cubicBezTo>
                    <a:pt x="25" y="2"/>
                    <a:pt x="16" y="0"/>
                    <a:pt x="7" y="0"/>
                  </a:cubicBezTo>
                  <a:cubicBezTo>
                    <a:pt x="5" y="0"/>
                    <a:pt x="4" y="0"/>
                    <a:pt x="3" y="2"/>
                  </a:cubicBezTo>
                  <a:cubicBezTo>
                    <a:pt x="0" y="6"/>
                    <a:pt x="3" y="10"/>
                    <a:pt x="3" y="15"/>
                  </a:cubicBezTo>
                  <a:cubicBezTo>
                    <a:pt x="7" y="16"/>
                    <a:pt x="11" y="17"/>
                    <a:pt x="16" y="17"/>
                  </a:cubicBezTo>
                  <a:cubicBezTo>
                    <a:pt x="27" y="17"/>
                    <a:pt x="38" y="18"/>
                    <a:pt x="50" y="20"/>
                  </a:cubicBezTo>
                  <a:cubicBezTo>
                    <a:pt x="66" y="23"/>
                    <a:pt x="83" y="26"/>
                    <a:pt x="100" y="27"/>
                  </a:cubicBezTo>
                  <a:cubicBezTo>
                    <a:pt x="112" y="28"/>
                    <a:pt x="125" y="30"/>
                    <a:pt x="138" y="32"/>
                  </a:cubicBezTo>
                  <a:cubicBezTo>
                    <a:pt x="150" y="33"/>
                    <a:pt x="161" y="34"/>
                    <a:pt x="173" y="34"/>
                  </a:cubicBezTo>
                  <a:cubicBezTo>
                    <a:pt x="178" y="35"/>
                    <a:pt x="184" y="35"/>
                    <a:pt x="190" y="35"/>
                  </a:cubicBezTo>
                  <a:cubicBezTo>
                    <a:pt x="192" y="35"/>
                    <a:pt x="198" y="37"/>
                    <a:pt x="200" y="36"/>
                  </a:cubicBezTo>
                  <a:cubicBezTo>
                    <a:pt x="202" y="35"/>
                    <a:pt x="201" y="30"/>
                    <a:pt x="201" y="28"/>
                  </a:cubicBezTo>
                  <a:cubicBezTo>
                    <a:pt x="201" y="25"/>
                    <a:pt x="201" y="22"/>
                    <a:pt x="199" y="21"/>
                  </a:cubicBezTo>
                  <a:cubicBezTo>
                    <a:pt x="196" y="19"/>
                    <a:pt x="194" y="19"/>
                    <a:pt x="191" y="19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2353261" y="2844800"/>
              <a:ext cx="7938" cy="1270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2391361" y="2836863"/>
              <a:ext cx="169863" cy="190500"/>
            </a:xfrm>
            <a:custGeom>
              <a:avLst/>
              <a:gdLst>
                <a:gd name="T0" fmla="*/ 30 w 40"/>
                <a:gd name="T1" fmla="*/ 39 h 45"/>
                <a:gd name="T2" fmla="*/ 37 w 40"/>
                <a:gd name="T3" fmla="*/ 29 h 45"/>
                <a:gd name="T4" fmla="*/ 5 w 40"/>
                <a:gd name="T5" fmla="*/ 13 h 45"/>
                <a:gd name="T6" fmla="*/ 2 w 40"/>
                <a:gd name="T7" fmla="*/ 31 h 45"/>
                <a:gd name="T8" fmla="*/ 30 w 40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30" y="39"/>
                  </a:moveTo>
                  <a:cubicBezTo>
                    <a:pt x="33" y="36"/>
                    <a:pt x="36" y="33"/>
                    <a:pt x="37" y="29"/>
                  </a:cubicBezTo>
                  <a:cubicBezTo>
                    <a:pt x="40" y="10"/>
                    <a:pt x="18" y="0"/>
                    <a:pt x="5" y="13"/>
                  </a:cubicBezTo>
                  <a:cubicBezTo>
                    <a:pt x="2" y="17"/>
                    <a:pt x="0" y="26"/>
                    <a:pt x="2" y="31"/>
                  </a:cubicBezTo>
                  <a:cubicBezTo>
                    <a:pt x="6" y="43"/>
                    <a:pt x="21" y="45"/>
                    <a:pt x="30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2442161" y="2895600"/>
              <a:ext cx="63500" cy="73025"/>
            </a:xfrm>
            <a:custGeom>
              <a:avLst/>
              <a:gdLst>
                <a:gd name="T0" fmla="*/ 11 w 15"/>
                <a:gd name="T1" fmla="*/ 15 h 17"/>
                <a:gd name="T2" fmla="*/ 14 w 15"/>
                <a:gd name="T3" fmla="*/ 11 h 17"/>
                <a:gd name="T4" fmla="*/ 2 w 15"/>
                <a:gd name="T5" fmla="*/ 5 h 17"/>
                <a:gd name="T6" fmla="*/ 1 w 15"/>
                <a:gd name="T7" fmla="*/ 12 h 17"/>
                <a:gd name="T8" fmla="*/ 11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1" y="15"/>
                  </a:moveTo>
                  <a:cubicBezTo>
                    <a:pt x="13" y="14"/>
                    <a:pt x="13" y="12"/>
                    <a:pt x="14" y="11"/>
                  </a:cubicBezTo>
                  <a:cubicBezTo>
                    <a:pt x="15" y="4"/>
                    <a:pt x="7" y="0"/>
                    <a:pt x="2" y="5"/>
                  </a:cubicBezTo>
                  <a:cubicBezTo>
                    <a:pt x="1" y="6"/>
                    <a:pt x="0" y="10"/>
                    <a:pt x="1" y="12"/>
                  </a:cubicBezTo>
                  <a:cubicBezTo>
                    <a:pt x="2" y="16"/>
                    <a:pt x="8" y="17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2866023" y="2905125"/>
              <a:ext cx="169863" cy="190500"/>
            </a:xfrm>
            <a:custGeom>
              <a:avLst/>
              <a:gdLst>
                <a:gd name="T0" fmla="*/ 29 w 40"/>
                <a:gd name="T1" fmla="*/ 39 h 45"/>
                <a:gd name="T2" fmla="*/ 36 w 40"/>
                <a:gd name="T3" fmla="*/ 29 h 45"/>
                <a:gd name="T4" fmla="*/ 5 w 40"/>
                <a:gd name="T5" fmla="*/ 13 h 45"/>
                <a:gd name="T6" fmla="*/ 2 w 40"/>
                <a:gd name="T7" fmla="*/ 31 h 45"/>
                <a:gd name="T8" fmla="*/ 29 w 40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29" y="39"/>
                  </a:moveTo>
                  <a:cubicBezTo>
                    <a:pt x="33" y="37"/>
                    <a:pt x="35" y="33"/>
                    <a:pt x="36" y="29"/>
                  </a:cubicBezTo>
                  <a:cubicBezTo>
                    <a:pt x="40" y="11"/>
                    <a:pt x="18" y="0"/>
                    <a:pt x="5" y="13"/>
                  </a:cubicBezTo>
                  <a:cubicBezTo>
                    <a:pt x="1" y="17"/>
                    <a:pt x="0" y="26"/>
                    <a:pt x="2" y="31"/>
                  </a:cubicBezTo>
                  <a:cubicBezTo>
                    <a:pt x="6" y="43"/>
                    <a:pt x="20" y="45"/>
                    <a:pt x="29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2916823" y="2963863"/>
              <a:ext cx="63500" cy="73025"/>
            </a:xfrm>
            <a:custGeom>
              <a:avLst/>
              <a:gdLst>
                <a:gd name="T0" fmla="*/ 11 w 15"/>
                <a:gd name="T1" fmla="*/ 15 h 17"/>
                <a:gd name="T2" fmla="*/ 13 w 15"/>
                <a:gd name="T3" fmla="*/ 11 h 17"/>
                <a:gd name="T4" fmla="*/ 1 w 15"/>
                <a:gd name="T5" fmla="*/ 5 h 17"/>
                <a:gd name="T6" fmla="*/ 0 w 15"/>
                <a:gd name="T7" fmla="*/ 12 h 17"/>
                <a:gd name="T8" fmla="*/ 11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1" y="15"/>
                  </a:moveTo>
                  <a:cubicBezTo>
                    <a:pt x="12" y="14"/>
                    <a:pt x="13" y="13"/>
                    <a:pt x="13" y="11"/>
                  </a:cubicBezTo>
                  <a:cubicBezTo>
                    <a:pt x="15" y="4"/>
                    <a:pt x="6" y="0"/>
                    <a:pt x="1" y="5"/>
                  </a:cubicBezTo>
                  <a:cubicBezTo>
                    <a:pt x="0" y="7"/>
                    <a:pt x="0" y="10"/>
                    <a:pt x="0" y="12"/>
                  </a:cubicBezTo>
                  <a:cubicBezTo>
                    <a:pt x="2" y="16"/>
                    <a:pt x="7" y="17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4066173" y="3390900"/>
              <a:ext cx="1573213" cy="877888"/>
            </a:xfrm>
            <a:custGeom>
              <a:avLst/>
              <a:gdLst>
                <a:gd name="T0" fmla="*/ 193 w 371"/>
                <a:gd name="T1" fmla="*/ 4 h 206"/>
                <a:gd name="T2" fmla="*/ 158 w 371"/>
                <a:gd name="T3" fmla="*/ 65 h 206"/>
                <a:gd name="T4" fmla="*/ 104 w 371"/>
                <a:gd name="T5" fmla="*/ 16 h 206"/>
                <a:gd name="T6" fmla="*/ 97 w 371"/>
                <a:gd name="T7" fmla="*/ 15 h 206"/>
                <a:gd name="T8" fmla="*/ 94 w 371"/>
                <a:gd name="T9" fmla="*/ 20 h 206"/>
                <a:gd name="T10" fmla="*/ 94 w 371"/>
                <a:gd name="T11" fmla="*/ 21 h 206"/>
                <a:gd name="T12" fmla="*/ 100 w 371"/>
                <a:gd name="T13" fmla="*/ 92 h 206"/>
                <a:gd name="T14" fmla="*/ 35 w 371"/>
                <a:gd name="T15" fmla="*/ 75 h 206"/>
                <a:gd name="T16" fmla="*/ 29 w 371"/>
                <a:gd name="T17" fmla="*/ 77 h 206"/>
                <a:gd name="T18" fmla="*/ 28 w 371"/>
                <a:gd name="T19" fmla="*/ 81 h 206"/>
                <a:gd name="T20" fmla="*/ 28 w 371"/>
                <a:gd name="T21" fmla="*/ 84 h 206"/>
                <a:gd name="T22" fmla="*/ 59 w 371"/>
                <a:gd name="T23" fmla="*/ 145 h 206"/>
                <a:gd name="T24" fmla="*/ 2 w 371"/>
                <a:gd name="T25" fmla="*/ 136 h 206"/>
                <a:gd name="T26" fmla="*/ 0 w 371"/>
                <a:gd name="T27" fmla="*/ 148 h 206"/>
                <a:gd name="T28" fmla="*/ 69 w 371"/>
                <a:gd name="T29" fmla="*/ 159 h 206"/>
                <a:gd name="T30" fmla="*/ 75 w 371"/>
                <a:gd name="T31" fmla="*/ 156 h 206"/>
                <a:gd name="T32" fmla="*/ 76 w 371"/>
                <a:gd name="T33" fmla="*/ 153 h 206"/>
                <a:gd name="T34" fmla="*/ 76 w 371"/>
                <a:gd name="T35" fmla="*/ 150 h 206"/>
                <a:gd name="T36" fmla="*/ 45 w 371"/>
                <a:gd name="T37" fmla="*/ 90 h 206"/>
                <a:gd name="T38" fmla="*/ 105 w 371"/>
                <a:gd name="T39" fmla="*/ 106 h 206"/>
                <a:gd name="T40" fmla="*/ 111 w 371"/>
                <a:gd name="T41" fmla="*/ 105 h 206"/>
                <a:gd name="T42" fmla="*/ 113 w 371"/>
                <a:gd name="T43" fmla="*/ 100 h 206"/>
                <a:gd name="T44" fmla="*/ 113 w 371"/>
                <a:gd name="T45" fmla="*/ 100 h 206"/>
                <a:gd name="T46" fmla="*/ 107 w 371"/>
                <a:gd name="T47" fmla="*/ 35 h 206"/>
                <a:gd name="T48" fmla="*/ 155 w 371"/>
                <a:gd name="T49" fmla="*/ 79 h 206"/>
                <a:gd name="T50" fmla="*/ 160 w 371"/>
                <a:gd name="T51" fmla="*/ 81 h 206"/>
                <a:gd name="T52" fmla="*/ 165 w 371"/>
                <a:gd name="T53" fmla="*/ 78 h 206"/>
                <a:gd name="T54" fmla="*/ 195 w 371"/>
                <a:gd name="T55" fmla="*/ 25 h 206"/>
                <a:gd name="T56" fmla="*/ 205 w 371"/>
                <a:gd name="T57" fmla="*/ 83 h 206"/>
                <a:gd name="T58" fmla="*/ 208 w 371"/>
                <a:gd name="T59" fmla="*/ 88 h 206"/>
                <a:gd name="T60" fmla="*/ 214 w 371"/>
                <a:gd name="T61" fmla="*/ 88 h 206"/>
                <a:gd name="T62" fmla="*/ 263 w 371"/>
                <a:gd name="T63" fmla="*/ 55 h 206"/>
                <a:gd name="T64" fmla="*/ 252 w 371"/>
                <a:gd name="T65" fmla="*/ 114 h 206"/>
                <a:gd name="T66" fmla="*/ 252 w 371"/>
                <a:gd name="T67" fmla="*/ 115 h 206"/>
                <a:gd name="T68" fmla="*/ 254 w 371"/>
                <a:gd name="T69" fmla="*/ 119 h 206"/>
                <a:gd name="T70" fmla="*/ 259 w 371"/>
                <a:gd name="T71" fmla="*/ 121 h 206"/>
                <a:gd name="T72" fmla="*/ 313 w 371"/>
                <a:gd name="T73" fmla="*/ 109 h 206"/>
                <a:gd name="T74" fmla="*/ 288 w 371"/>
                <a:gd name="T75" fmla="*/ 161 h 206"/>
                <a:gd name="T76" fmla="*/ 287 w 371"/>
                <a:gd name="T77" fmla="*/ 164 h 206"/>
                <a:gd name="T78" fmla="*/ 288 w 371"/>
                <a:gd name="T79" fmla="*/ 167 h 206"/>
                <a:gd name="T80" fmla="*/ 294 w 371"/>
                <a:gd name="T81" fmla="*/ 170 h 206"/>
                <a:gd name="T82" fmla="*/ 348 w 371"/>
                <a:gd name="T83" fmla="*/ 164 h 206"/>
                <a:gd name="T84" fmla="*/ 315 w 371"/>
                <a:gd name="T85" fmla="*/ 197 h 206"/>
                <a:gd name="T86" fmla="*/ 323 w 371"/>
                <a:gd name="T87" fmla="*/ 206 h 206"/>
                <a:gd name="T88" fmla="*/ 369 w 371"/>
                <a:gd name="T89" fmla="*/ 161 h 206"/>
                <a:gd name="T90" fmla="*/ 370 w 371"/>
                <a:gd name="T91" fmla="*/ 154 h 206"/>
                <a:gd name="T92" fmla="*/ 364 w 371"/>
                <a:gd name="T93" fmla="*/ 151 h 206"/>
                <a:gd name="T94" fmla="*/ 303 w 371"/>
                <a:gd name="T95" fmla="*/ 156 h 206"/>
                <a:gd name="T96" fmla="*/ 330 w 371"/>
                <a:gd name="T97" fmla="*/ 103 h 206"/>
                <a:gd name="T98" fmla="*/ 330 w 371"/>
                <a:gd name="T99" fmla="*/ 100 h 206"/>
                <a:gd name="T100" fmla="*/ 329 w 371"/>
                <a:gd name="T101" fmla="*/ 96 h 206"/>
                <a:gd name="T102" fmla="*/ 323 w 371"/>
                <a:gd name="T103" fmla="*/ 94 h 206"/>
                <a:gd name="T104" fmla="*/ 266 w 371"/>
                <a:gd name="T105" fmla="*/ 107 h 206"/>
                <a:gd name="T106" fmla="*/ 277 w 371"/>
                <a:gd name="T107" fmla="*/ 43 h 206"/>
                <a:gd name="T108" fmla="*/ 278 w 371"/>
                <a:gd name="T109" fmla="*/ 42 h 206"/>
                <a:gd name="T110" fmla="*/ 275 w 371"/>
                <a:gd name="T111" fmla="*/ 37 h 206"/>
                <a:gd name="T112" fmla="*/ 268 w 371"/>
                <a:gd name="T113" fmla="*/ 37 h 206"/>
                <a:gd name="T114" fmla="*/ 215 w 371"/>
                <a:gd name="T115" fmla="*/ 72 h 206"/>
                <a:gd name="T116" fmla="*/ 205 w 371"/>
                <a:gd name="T117" fmla="*/ 6 h 206"/>
                <a:gd name="T118" fmla="*/ 200 w 371"/>
                <a:gd name="T119" fmla="*/ 1 h 206"/>
                <a:gd name="T120" fmla="*/ 193 w 371"/>
                <a:gd name="T121" fmla="*/ 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1" h="206">
                  <a:moveTo>
                    <a:pt x="193" y="4"/>
                  </a:moveTo>
                  <a:cubicBezTo>
                    <a:pt x="193" y="4"/>
                    <a:pt x="164" y="54"/>
                    <a:pt x="158" y="65"/>
                  </a:cubicBezTo>
                  <a:cubicBezTo>
                    <a:pt x="149" y="57"/>
                    <a:pt x="104" y="16"/>
                    <a:pt x="104" y="16"/>
                  </a:cubicBezTo>
                  <a:cubicBezTo>
                    <a:pt x="102" y="14"/>
                    <a:pt x="99" y="14"/>
                    <a:pt x="97" y="15"/>
                  </a:cubicBezTo>
                  <a:cubicBezTo>
                    <a:pt x="95" y="16"/>
                    <a:pt x="94" y="18"/>
                    <a:pt x="94" y="20"/>
                  </a:cubicBezTo>
                  <a:cubicBezTo>
                    <a:pt x="94" y="20"/>
                    <a:pt x="94" y="21"/>
                    <a:pt x="94" y="21"/>
                  </a:cubicBezTo>
                  <a:cubicBezTo>
                    <a:pt x="94" y="21"/>
                    <a:pt x="99" y="78"/>
                    <a:pt x="100" y="92"/>
                  </a:cubicBezTo>
                  <a:cubicBezTo>
                    <a:pt x="87" y="89"/>
                    <a:pt x="35" y="75"/>
                    <a:pt x="35" y="75"/>
                  </a:cubicBezTo>
                  <a:cubicBezTo>
                    <a:pt x="33" y="75"/>
                    <a:pt x="30" y="75"/>
                    <a:pt x="29" y="77"/>
                  </a:cubicBezTo>
                  <a:cubicBezTo>
                    <a:pt x="28" y="78"/>
                    <a:pt x="28" y="80"/>
                    <a:pt x="28" y="81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8" y="84"/>
                    <a:pt x="51" y="129"/>
                    <a:pt x="59" y="145"/>
                  </a:cubicBezTo>
                  <a:cubicBezTo>
                    <a:pt x="43" y="142"/>
                    <a:pt x="2" y="136"/>
                    <a:pt x="2" y="13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69" y="159"/>
                    <a:pt x="69" y="159"/>
                    <a:pt x="69" y="159"/>
                  </a:cubicBezTo>
                  <a:cubicBezTo>
                    <a:pt x="71" y="159"/>
                    <a:pt x="74" y="158"/>
                    <a:pt x="75" y="156"/>
                  </a:cubicBezTo>
                  <a:cubicBezTo>
                    <a:pt x="76" y="155"/>
                    <a:pt x="76" y="154"/>
                    <a:pt x="76" y="153"/>
                  </a:cubicBezTo>
                  <a:cubicBezTo>
                    <a:pt x="76" y="152"/>
                    <a:pt x="76" y="151"/>
                    <a:pt x="76" y="150"/>
                  </a:cubicBezTo>
                  <a:cubicBezTo>
                    <a:pt x="76" y="150"/>
                    <a:pt x="54" y="107"/>
                    <a:pt x="45" y="90"/>
                  </a:cubicBezTo>
                  <a:cubicBezTo>
                    <a:pt x="63" y="95"/>
                    <a:pt x="105" y="106"/>
                    <a:pt x="105" y="106"/>
                  </a:cubicBezTo>
                  <a:cubicBezTo>
                    <a:pt x="107" y="106"/>
                    <a:pt x="109" y="106"/>
                    <a:pt x="111" y="105"/>
                  </a:cubicBezTo>
                  <a:cubicBezTo>
                    <a:pt x="112" y="104"/>
                    <a:pt x="113" y="102"/>
                    <a:pt x="113" y="100"/>
                  </a:cubicBezTo>
                  <a:cubicBezTo>
                    <a:pt x="113" y="100"/>
                    <a:pt x="113" y="100"/>
                    <a:pt x="113" y="100"/>
                  </a:cubicBezTo>
                  <a:cubicBezTo>
                    <a:pt x="113" y="100"/>
                    <a:pt x="109" y="55"/>
                    <a:pt x="107" y="35"/>
                  </a:cubicBezTo>
                  <a:cubicBezTo>
                    <a:pt x="122" y="49"/>
                    <a:pt x="155" y="79"/>
                    <a:pt x="155" y="79"/>
                  </a:cubicBezTo>
                  <a:cubicBezTo>
                    <a:pt x="157" y="80"/>
                    <a:pt x="159" y="81"/>
                    <a:pt x="160" y="81"/>
                  </a:cubicBezTo>
                  <a:cubicBezTo>
                    <a:pt x="162" y="80"/>
                    <a:pt x="164" y="79"/>
                    <a:pt x="165" y="78"/>
                  </a:cubicBezTo>
                  <a:cubicBezTo>
                    <a:pt x="165" y="78"/>
                    <a:pt x="185" y="43"/>
                    <a:pt x="195" y="25"/>
                  </a:cubicBezTo>
                  <a:cubicBezTo>
                    <a:pt x="199" y="45"/>
                    <a:pt x="205" y="83"/>
                    <a:pt x="205" y="83"/>
                  </a:cubicBezTo>
                  <a:cubicBezTo>
                    <a:pt x="205" y="85"/>
                    <a:pt x="206" y="87"/>
                    <a:pt x="208" y="88"/>
                  </a:cubicBezTo>
                  <a:cubicBezTo>
                    <a:pt x="210" y="89"/>
                    <a:pt x="212" y="89"/>
                    <a:pt x="214" y="88"/>
                  </a:cubicBezTo>
                  <a:cubicBezTo>
                    <a:pt x="214" y="88"/>
                    <a:pt x="247" y="65"/>
                    <a:pt x="263" y="55"/>
                  </a:cubicBezTo>
                  <a:cubicBezTo>
                    <a:pt x="259" y="73"/>
                    <a:pt x="252" y="114"/>
                    <a:pt x="252" y="114"/>
                  </a:cubicBezTo>
                  <a:cubicBezTo>
                    <a:pt x="252" y="114"/>
                    <a:pt x="252" y="115"/>
                    <a:pt x="252" y="115"/>
                  </a:cubicBezTo>
                  <a:cubicBezTo>
                    <a:pt x="252" y="117"/>
                    <a:pt x="253" y="118"/>
                    <a:pt x="254" y="119"/>
                  </a:cubicBezTo>
                  <a:cubicBezTo>
                    <a:pt x="255" y="121"/>
                    <a:pt x="257" y="121"/>
                    <a:pt x="259" y="121"/>
                  </a:cubicBezTo>
                  <a:cubicBezTo>
                    <a:pt x="259" y="121"/>
                    <a:pt x="297" y="112"/>
                    <a:pt x="313" y="109"/>
                  </a:cubicBezTo>
                  <a:cubicBezTo>
                    <a:pt x="306" y="124"/>
                    <a:pt x="288" y="161"/>
                    <a:pt x="288" y="161"/>
                  </a:cubicBezTo>
                  <a:cubicBezTo>
                    <a:pt x="287" y="162"/>
                    <a:pt x="287" y="163"/>
                    <a:pt x="287" y="164"/>
                  </a:cubicBezTo>
                  <a:cubicBezTo>
                    <a:pt x="287" y="165"/>
                    <a:pt x="287" y="166"/>
                    <a:pt x="288" y="167"/>
                  </a:cubicBezTo>
                  <a:cubicBezTo>
                    <a:pt x="289" y="169"/>
                    <a:pt x="292" y="170"/>
                    <a:pt x="294" y="170"/>
                  </a:cubicBezTo>
                  <a:cubicBezTo>
                    <a:pt x="294" y="170"/>
                    <a:pt x="328" y="166"/>
                    <a:pt x="348" y="164"/>
                  </a:cubicBezTo>
                  <a:cubicBezTo>
                    <a:pt x="335" y="177"/>
                    <a:pt x="315" y="197"/>
                    <a:pt x="315" y="197"/>
                  </a:cubicBezTo>
                  <a:cubicBezTo>
                    <a:pt x="323" y="206"/>
                    <a:pt x="323" y="206"/>
                    <a:pt x="323" y="206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71" y="159"/>
                    <a:pt x="371" y="157"/>
                    <a:pt x="370" y="154"/>
                  </a:cubicBezTo>
                  <a:cubicBezTo>
                    <a:pt x="369" y="152"/>
                    <a:pt x="367" y="151"/>
                    <a:pt x="364" y="151"/>
                  </a:cubicBezTo>
                  <a:cubicBezTo>
                    <a:pt x="364" y="151"/>
                    <a:pt x="319" y="155"/>
                    <a:pt x="303" y="156"/>
                  </a:cubicBezTo>
                  <a:cubicBezTo>
                    <a:pt x="310" y="143"/>
                    <a:pt x="330" y="103"/>
                    <a:pt x="330" y="103"/>
                  </a:cubicBezTo>
                  <a:cubicBezTo>
                    <a:pt x="330" y="102"/>
                    <a:pt x="330" y="101"/>
                    <a:pt x="330" y="100"/>
                  </a:cubicBezTo>
                  <a:cubicBezTo>
                    <a:pt x="330" y="99"/>
                    <a:pt x="330" y="97"/>
                    <a:pt x="329" y="96"/>
                  </a:cubicBezTo>
                  <a:cubicBezTo>
                    <a:pt x="328" y="94"/>
                    <a:pt x="325" y="94"/>
                    <a:pt x="323" y="94"/>
                  </a:cubicBezTo>
                  <a:cubicBezTo>
                    <a:pt x="323" y="94"/>
                    <a:pt x="279" y="104"/>
                    <a:pt x="266" y="107"/>
                  </a:cubicBezTo>
                  <a:cubicBezTo>
                    <a:pt x="268" y="93"/>
                    <a:pt x="277" y="43"/>
                    <a:pt x="277" y="43"/>
                  </a:cubicBezTo>
                  <a:cubicBezTo>
                    <a:pt x="278" y="43"/>
                    <a:pt x="278" y="42"/>
                    <a:pt x="278" y="42"/>
                  </a:cubicBezTo>
                  <a:cubicBezTo>
                    <a:pt x="278" y="40"/>
                    <a:pt x="277" y="38"/>
                    <a:pt x="275" y="37"/>
                  </a:cubicBezTo>
                  <a:cubicBezTo>
                    <a:pt x="273" y="36"/>
                    <a:pt x="270" y="36"/>
                    <a:pt x="268" y="37"/>
                  </a:cubicBezTo>
                  <a:cubicBezTo>
                    <a:pt x="268" y="37"/>
                    <a:pt x="227" y="64"/>
                    <a:pt x="215" y="72"/>
                  </a:cubicBezTo>
                  <a:cubicBezTo>
                    <a:pt x="213" y="58"/>
                    <a:pt x="205" y="6"/>
                    <a:pt x="205" y="6"/>
                  </a:cubicBezTo>
                  <a:cubicBezTo>
                    <a:pt x="204" y="3"/>
                    <a:pt x="202" y="1"/>
                    <a:pt x="200" y="1"/>
                  </a:cubicBezTo>
                  <a:cubicBezTo>
                    <a:pt x="197" y="0"/>
                    <a:pt x="195" y="2"/>
                    <a:pt x="193" y="4"/>
                  </a:cubicBezTo>
                  <a:close/>
                </a:path>
              </a:pathLst>
            </a:custGeom>
            <a:solidFill>
              <a:srgbClr val="EDE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4294773" y="3641725"/>
              <a:ext cx="1089025" cy="611188"/>
            </a:xfrm>
            <a:custGeom>
              <a:avLst/>
              <a:gdLst>
                <a:gd name="T0" fmla="*/ 0 w 257"/>
                <a:gd name="T1" fmla="*/ 142 h 143"/>
                <a:gd name="T2" fmla="*/ 105 w 257"/>
                <a:gd name="T3" fmla="*/ 16 h 143"/>
                <a:gd name="T4" fmla="*/ 257 w 257"/>
                <a:gd name="T5" fmla="*/ 143 h 143"/>
                <a:gd name="T6" fmla="*/ 0 w 257"/>
                <a:gd name="T7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143">
                  <a:moveTo>
                    <a:pt x="0" y="142"/>
                  </a:moveTo>
                  <a:cubicBezTo>
                    <a:pt x="0" y="142"/>
                    <a:pt x="18" y="31"/>
                    <a:pt x="105" y="16"/>
                  </a:cubicBezTo>
                  <a:cubicBezTo>
                    <a:pt x="193" y="0"/>
                    <a:pt x="257" y="143"/>
                    <a:pt x="257" y="143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4672598" y="3881438"/>
              <a:ext cx="279400" cy="58738"/>
            </a:xfrm>
            <a:custGeom>
              <a:avLst/>
              <a:gdLst>
                <a:gd name="T0" fmla="*/ 23 w 66"/>
                <a:gd name="T1" fmla="*/ 3 h 14"/>
                <a:gd name="T2" fmla="*/ 0 w 66"/>
                <a:gd name="T3" fmla="*/ 12 h 14"/>
                <a:gd name="T4" fmla="*/ 66 w 66"/>
                <a:gd name="T5" fmla="*/ 14 h 14"/>
                <a:gd name="T6" fmla="*/ 23 w 66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4">
                  <a:moveTo>
                    <a:pt x="23" y="3"/>
                  </a:moveTo>
                  <a:cubicBezTo>
                    <a:pt x="14" y="5"/>
                    <a:pt x="7" y="8"/>
                    <a:pt x="0" y="12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53" y="5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4609098" y="3932238"/>
              <a:ext cx="393700" cy="50800"/>
            </a:xfrm>
            <a:custGeom>
              <a:avLst/>
              <a:gdLst>
                <a:gd name="T0" fmla="*/ 15 w 93"/>
                <a:gd name="T1" fmla="*/ 0 h 12"/>
                <a:gd name="T2" fmla="*/ 0 w 93"/>
                <a:gd name="T3" fmla="*/ 11 h 12"/>
                <a:gd name="T4" fmla="*/ 93 w 93"/>
                <a:gd name="T5" fmla="*/ 12 h 12"/>
                <a:gd name="T6" fmla="*/ 81 w 93"/>
                <a:gd name="T7" fmla="*/ 2 h 12"/>
                <a:gd name="T8" fmla="*/ 15 w 9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2">
                  <a:moveTo>
                    <a:pt x="15" y="0"/>
                  </a:moveTo>
                  <a:cubicBezTo>
                    <a:pt x="9" y="3"/>
                    <a:pt x="5" y="7"/>
                    <a:pt x="0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89" y="8"/>
                    <a:pt x="85" y="5"/>
                    <a:pt x="81" y="2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4561473" y="3979863"/>
              <a:ext cx="496888" cy="63500"/>
            </a:xfrm>
            <a:custGeom>
              <a:avLst/>
              <a:gdLst>
                <a:gd name="T0" fmla="*/ 104 w 117"/>
                <a:gd name="T1" fmla="*/ 1 h 15"/>
                <a:gd name="T2" fmla="*/ 11 w 117"/>
                <a:gd name="T3" fmla="*/ 0 h 15"/>
                <a:gd name="T4" fmla="*/ 0 w 117"/>
                <a:gd name="T5" fmla="*/ 14 h 15"/>
                <a:gd name="T6" fmla="*/ 117 w 117"/>
                <a:gd name="T7" fmla="*/ 15 h 15"/>
                <a:gd name="T8" fmla="*/ 104 w 117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">
                  <a:moveTo>
                    <a:pt x="104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4"/>
                    <a:pt x="3" y="9"/>
                    <a:pt x="0" y="14"/>
                  </a:cubicBezTo>
                  <a:cubicBezTo>
                    <a:pt x="117" y="15"/>
                    <a:pt x="117" y="15"/>
                    <a:pt x="117" y="15"/>
                  </a:cubicBezTo>
                  <a:cubicBezTo>
                    <a:pt x="113" y="10"/>
                    <a:pt x="109" y="5"/>
                    <a:pt x="104" y="1"/>
                  </a:cubicBez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4528136" y="4038600"/>
              <a:ext cx="576263" cy="65088"/>
            </a:xfrm>
            <a:custGeom>
              <a:avLst/>
              <a:gdLst>
                <a:gd name="T0" fmla="*/ 125 w 136"/>
                <a:gd name="T1" fmla="*/ 1 h 15"/>
                <a:gd name="T2" fmla="*/ 8 w 136"/>
                <a:gd name="T3" fmla="*/ 0 h 15"/>
                <a:gd name="T4" fmla="*/ 0 w 136"/>
                <a:gd name="T5" fmla="*/ 14 h 15"/>
                <a:gd name="T6" fmla="*/ 136 w 136"/>
                <a:gd name="T7" fmla="*/ 15 h 15"/>
                <a:gd name="T8" fmla="*/ 125 w 136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5">
                  <a:moveTo>
                    <a:pt x="125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5"/>
                    <a:pt x="2" y="9"/>
                    <a:pt x="0" y="14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33" y="10"/>
                    <a:pt x="129" y="5"/>
                    <a:pt x="125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4502736" y="4098925"/>
              <a:ext cx="644525" cy="68263"/>
            </a:xfrm>
            <a:custGeom>
              <a:avLst/>
              <a:gdLst>
                <a:gd name="T0" fmla="*/ 142 w 152"/>
                <a:gd name="T1" fmla="*/ 1 h 16"/>
                <a:gd name="T2" fmla="*/ 6 w 152"/>
                <a:gd name="T3" fmla="*/ 0 h 16"/>
                <a:gd name="T4" fmla="*/ 0 w 152"/>
                <a:gd name="T5" fmla="*/ 12 h 16"/>
                <a:gd name="T6" fmla="*/ 152 w 152"/>
                <a:gd name="T7" fmla="*/ 16 h 16"/>
                <a:gd name="T8" fmla="*/ 142 w 152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6">
                  <a:moveTo>
                    <a:pt x="142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4"/>
                    <a:pt x="2" y="9"/>
                    <a:pt x="0" y="12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49" y="12"/>
                    <a:pt x="146" y="6"/>
                    <a:pt x="142" y="1"/>
                  </a:cubicBez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485273" y="4149725"/>
              <a:ext cx="687388" cy="63500"/>
            </a:xfrm>
            <a:custGeom>
              <a:avLst/>
              <a:gdLst>
                <a:gd name="T0" fmla="*/ 156 w 162"/>
                <a:gd name="T1" fmla="*/ 4 h 15"/>
                <a:gd name="T2" fmla="*/ 4 w 162"/>
                <a:gd name="T3" fmla="*/ 0 h 15"/>
                <a:gd name="T4" fmla="*/ 0 w 162"/>
                <a:gd name="T5" fmla="*/ 13 h 15"/>
                <a:gd name="T6" fmla="*/ 162 w 162"/>
                <a:gd name="T7" fmla="*/ 15 h 15"/>
                <a:gd name="T8" fmla="*/ 156 w 162"/>
                <a:gd name="T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5">
                  <a:moveTo>
                    <a:pt x="156" y="4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5"/>
                    <a:pt x="1" y="10"/>
                    <a:pt x="0" y="13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1" y="12"/>
                    <a:pt x="159" y="8"/>
                    <a:pt x="156" y="4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4477336" y="4205288"/>
              <a:ext cx="711200" cy="42863"/>
            </a:xfrm>
            <a:custGeom>
              <a:avLst/>
              <a:gdLst>
                <a:gd name="T0" fmla="*/ 2 w 168"/>
                <a:gd name="T1" fmla="*/ 0 h 10"/>
                <a:gd name="T2" fmla="*/ 0 w 168"/>
                <a:gd name="T3" fmla="*/ 9 h 10"/>
                <a:gd name="T4" fmla="*/ 168 w 168"/>
                <a:gd name="T5" fmla="*/ 10 h 10"/>
                <a:gd name="T6" fmla="*/ 164 w 168"/>
                <a:gd name="T7" fmla="*/ 2 h 10"/>
                <a:gd name="T8" fmla="*/ 2 w 16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0">
                  <a:moveTo>
                    <a:pt x="2" y="0"/>
                  </a:moveTo>
                  <a:cubicBezTo>
                    <a:pt x="1" y="6"/>
                    <a:pt x="0" y="9"/>
                    <a:pt x="0" y="9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10"/>
                    <a:pt x="167" y="7"/>
                    <a:pt x="164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4401136" y="4137025"/>
              <a:ext cx="33338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4493211" y="3940175"/>
              <a:ext cx="34925" cy="39688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4680536" y="3808413"/>
              <a:ext cx="33338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4863098" y="3808413"/>
              <a:ext cx="33338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5048836" y="3911600"/>
              <a:ext cx="34925" cy="33338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5159961" y="4060825"/>
              <a:ext cx="33338" cy="33338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252036" y="4175125"/>
              <a:ext cx="34925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2373898" y="2619375"/>
              <a:ext cx="80963" cy="134938"/>
            </a:xfrm>
            <a:custGeom>
              <a:avLst/>
              <a:gdLst>
                <a:gd name="T0" fmla="*/ 19 w 19"/>
                <a:gd name="T1" fmla="*/ 0 h 32"/>
                <a:gd name="T2" fmla="*/ 1 w 19"/>
                <a:gd name="T3" fmla="*/ 5 h 32"/>
                <a:gd name="T4" fmla="*/ 0 w 19"/>
                <a:gd name="T5" fmla="*/ 30 h 32"/>
                <a:gd name="T6" fmla="*/ 19 w 19"/>
                <a:gd name="T7" fmla="*/ 32 h 32"/>
                <a:gd name="T8" fmla="*/ 19 w 1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2">
                  <a:moveTo>
                    <a:pt x="19" y="0"/>
                  </a:moveTo>
                  <a:cubicBezTo>
                    <a:pt x="19" y="0"/>
                    <a:pt x="3" y="2"/>
                    <a:pt x="1" y="5"/>
                  </a:cubicBezTo>
                  <a:cubicBezTo>
                    <a:pt x="0" y="9"/>
                    <a:pt x="0" y="30"/>
                    <a:pt x="0" y="30"/>
                  </a:cubicBezTo>
                  <a:cubicBezTo>
                    <a:pt x="0" y="30"/>
                    <a:pt x="17" y="32"/>
                    <a:pt x="19" y="32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2485023" y="2622550"/>
              <a:ext cx="101600" cy="141288"/>
            </a:xfrm>
            <a:custGeom>
              <a:avLst/>
              <a:gdLst>
                <a:gd name="T0" fmla="*/ 1 w 24"/>
                <a:gd name="T1" fmla="*/ 0 h 33"/>
                <a:gd name="T2" fmla="*/ 0 w 24"/>
                <a:gd name="T3" fmla="*/ 31 h 33"/>
                <a:gd name="T4" fmla="*/ 24 w 24"/>
                <a:gd name="T5" fmla="*/ 33 h 33"/>
                <a:gd name="T6" fmla="*/ 24 w 24"/>
                <a:gd name="T7" fmla="*/ 2 h 33"/>
                <a:gd name="T8" fmla="*/ 1 w 2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4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2619961" y="2632075"/>
              <a:ext cx="101600" cy="139700"/>
            </a:xfrm>
            <a:custGeom>
              <a:avLst/>
              <a:gdLst>
                <a:gd name="T0" fmla="*/ 1 w 24"/>
                <a:gd name="T1" fmla="*/ 1 h 33"/>
                <a:gd name="T2" fmla="*/ 0 w 24"/>
                <a:gd name="T3" fmla="*/ 31 h 33"/>
                <a:gd name="T4" fmla="*/ 24 w 24"/>
                <a:gd name="T5" fmla="*/ 33 h 33"/>
                <a:gd name="T6" fmla="*/ 24 w 24"/>
                <a:gd name="T7" fmla="*/ 3 h 33"/>
                <a:gd name="T8" fmla="*/ 1 w 24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" y="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15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2769186" y="2644775"/>
              <a:ext cx="101600" cy="139700"/>
            </a:xfrm>
            <a:custGeom>
              <a:avLst/>
              <a:gdLst>
                <a:gd name="T0" fmla="*/ 1 w 24"/>
                <a:gd name="T1" fmla="*/ 1 h 33"/>
                <a:gd name="T2" fmla="*/ 0 w 24"/>
                <a:gd name="T3" fmla="*/ 31 h 33"/>
                <a:gd name="T4" fmla="*/ 24 w 24"/>
                <a:gd name="T5" fmla="*/ 33 h 33"/>
                <a:gd name="T6" fmla="*/ 24 w 24"/>
                <a:gd name="T7" fmla="*/ 2 h 33"/>
                <a:gd name="T8" fmla="*/ 1 w 24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" y="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5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2908886" y="2660650"/>
              <a:ext cx="177800" cy="141288"/>
            </a:xfrm>
            <a:custGeom>
              <a:avLst/>
              <a:gdLst>
                <a:gd name="T0" fmla="*/ 1 w 42"/>
                <a:gd name="T1" fmla="*/ 0 h 33"/>
                <a:gd name="T2" fmla="*/ 0 w 42"/>
                <a:gd name="T3" fmla="*/ 29 h 33"/>
                <a:gd name="T4" fmla="*/ 40 w 42"/>
                <a:gd name="T5" fmla="*/ 33 h 33"/>
                <a:gd name="T6" fmla="*/ 38 w 42"/>
                <a:gd name="T7" fmla="*/ 8 h 33"/>
                <a:gd name="T8" fmla="*/ 1 w 42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1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2" y="11"/>
                    <a:pt x="38" y="8"/>
                  </a:cubicBezTo>
                  <a:cubicBezTo>
                    <a:pt x="34" y="5"/>
                    <a:pt x="8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2353261" y="2784475"/>
              <a:ext cx="750888" cy="98425"/>
            </a:xfrm>
            <a:custGeom>
              <a:avLst/>
              <a:gdLst>
                <a:gd name="T0" fmla="*/ 5 w 473"/>
                <a:gd name="T1" fmla="*/ 0 h 62"/>
                <a:gd name="T2" fmla="*/ 473 w 473"/>
                <a:gd name="T3" fmla="*/ 38 h 62"/>
                <a:gd name="T4" fmla="*/ 473 w 473"/>
                <a:gd name="T5" fmla="*/ 62 h 62"/>
                <a:gd name="T6" fmla="*/ 0 w 473"/>
                <a:gd name="T7" fmla="*/ 19 h 62"/>
                <a:gd name="T8" fmla="*/ 5 w 47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62">
                  <a:moveTo>
                    <a:pt x="5" y="0"/>
                  </a:moveTo>
                  <a:lnTo>
                    <a:pt x="473" y="38"/>
                  </a:lnTo>
                  <a:lnTo>
                    <a:pt x="473" y="62"/>
                  </a:lnTo>
                  <a:lnTo>
                    <a:pt x="0" y="1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33222" y="1309466"/>
            <a:ext cx="10962733" cy="573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>
                <a:latin typeface="+mn-lt"/>
                <a:cs typeface="Arial" pitchFamily="34" charset="0"/>
              </a:rPr>
              <a:t>3. Thực hiện giữ vệ sinh khi tham gia các hoạt động ở trường</a:t>
            </a:r>
            <a:endParaRPr lang="en-US" sz="2400">
              <a:latin typeface="+mn-lt"/>
              <a:cs typeface="Arial" pitchFamily="34" charset="0"/>
            </a:endParaRPr>
          </a:p>
        </p:txBody>
      </p:sp>
      <p:pic>
        <p:nvPicPr>
          <p:cNvPr id="9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8332" y="2419362"/>
            <a:ext cx="4052553" cy="3202354"/>
          </a:xfrm>
          <a:prstGeom prst="rect">
            <a:avLst/>
          </a:prstGeom>
          <a:solidFill>
            <a:schemeClr val="accent2"/>
          </a:solidFill>
        </p:spPr>
      </p:pic>
      <p:grpSp>
        <p:nvGrpSpPr>
          <p:cNvPr id="98" name="Group 20"/>
          <p:cNvGrpSpPr/>
          <p:nvPr/>
        </p:nvGrpSpPr>
        <p:grpSpPr>
          <a:xfrm>
            <a:off x="595085" y="2138964"/>
            <a:ext cx="927497" cy="901627"/>
            <a:chOff x="0" y="0"/>
            <a:chExt cx="1544282" cy="1677609"/>
          </a:xfrm>
        </p:grpSpPr>
        <p:pic>
          <p:nvPicPr>
            <p:cNvPr id="99" name="Picture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5902287">
              <a:off x="22929" y="168600"/>
              <a:ext cx="1498424" cy="1340409"/>
            </a:xfrm>
            <a:prstGeom prst="rect">
              <a:avLst/>
            </a:prstGeom>
          </p:spPr>
        </p:pic>
        <p:pic>
          <p:nvPicPr>
            <p:cNvPr id="100" name="Pictur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24681" t="19957" r="25654" b="19187"/>
            <a:stretch>
              <a:fillRect/>
            </a:stretch>
          </p:blipFill>
          <p:spPr>
            <a:xfrm rot="489684">
              <a:off x="249959" y="276757"/>
              <a:ext cx="917365" cy="1124095"/>
            </a:xfrm>
            <a:prstGeom prst="rect">
              <a:avLst/>
            </a:prstGeom>
          </p:spPr>
        </p:pic>
      </p:grpSp>
      <p:sp>
        <p:nvSpPr>
          <p:cNvPr id="101" name="Rectangle 100"/>
          <p:cNvSpPr/>
          <p:nvPr/>
        </p:nvSpPr>
        <p:spPr>
          <a:xfrm>
            <a:off x="941266" y="2681711"/>
            <a:ext cx="3464410" cy="218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2400" dirty="0">
                <a:solidFill>
                  <a:schemeClr val="tx1"/>
                </a:solidFill>
                <a:latin typeface="+mn-lt"/>
                <a:cs typeface="Arial" pitchFamily="34" charset="0"/>
              </a:rPr>
              <a:t>Kể những việc em </a:t>
            </a:r>
          </a:p>
          <a:p>
            <a:pPr>
              <a:lnSpc>
                <a:spcPct val="200000"/>
              </a:lnSpc>
            </a:pPr>
            <a:r>
              <a:rPr lang="nl-NL" sz="2400" dirty="0">
                <a:solidFill>
                  <a:schemeClr val="tx1"/>
                </a:solidFill>
                <a:latin typeface="+mn-lt"/>
                <a:cs typeface="Arial" pitchFamily="34" charset="0"/>
              </a:rPr>
              <a:t>đã làm để giữ vệ sinh </a:t>
            </a:r>
          </a:p>
          <a:p>
            <a:pPr>
              <a:lnSpc>
                <a:spcPct val="200000"/>
              </a:lnSpc>
            </a:pPr>
            <a:r>
              <a:rPr lang="nl-NL" sz="2400" dirty="0">
                <a:solidFill>
                  <a:schemeClr val="tx1"/>
                </a:solidFill>
                <a:latin typeface="+mn-lt"/>
                <a:cs typeface="Arial" pitchFamily="34" charset="0"/>
              </a:rPr>
              <a:t>trường học.</a:t>
            </a:r>
            <a:endParaRPr lang="en-US" sz="240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44F5E18F-FB0E-8551-0234-579167D410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040" y="2073835"/>
            <a:ext cx="5175448" cy="43144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6623" y="1484107"/>
            <a:ext cx="85587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+mn-lt"/>
                <a:cs typeface="Arial" pitchFamily="34" charset="0"/>
              </a:rPr>
              <a:t>Hoàn </a:t>
            </a:r>
            <a:r>
              <a:rPr lang="en-US" sz="32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thành</a:t>
            </a:r>
            <a:r>
              <a:rPr lang="en-US" sz="32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phiếu</a:t>
            </a:r>
            <a:r>
              <a:rPr lang="en-US" sz="32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tự</a:t>
            </a:r>
            <a:r>
              <a:rPr lang="en-US" sz="32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đánh</a:t>
            </a:r>
            <a:r>
              <a:rPr lang="en-US" sz="32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giá</a:t>
            </a:r>
            <a:r>
              <a:rPr lang="en-US" sz="32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vào</a:t>
            </a:r>
            <a:r>
              <a:rPr lang="en-US" sz="32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vở</a:t>
            </a:r>
            <a:r>
              <a:rPr lang="en-US" sz="3200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ghi</a:t>
            </a:r>
            <a:r>
              <a:rPr lang="en-US" sz="3200" dirty="0">
                <a:solidFill>
                  <a:schemeClr val="tx1"/>
                </a:solidFill>
                <a:latin typeface="+mn-lt"/>
                <a:cs typeface="Arial" pitchFamily="34" charset="0"/>
              </a:rPr>
              <a:t>:</a:t>
            </a:r>
          </a:p>
        </p:txBody>
      </p:sp>
      <p:grpSp>
        <p:nvGrpSpPr>
          <p:cNvPr id="157" name="组合 317"/>
          <p:cNvGrpSpPr/>
          <p:nvPr/>
        </p:nvGrpSpPr>
        <p:grpSpPr>
          <a:xfrm>
            <a:off x="7764745" y="177813"/>
            <a:ext cx="1222123" cy="837525"/>
            <a:chOff x="2986088" y="1255713"/>
            <a:chExt cx="6232525" cy="4321175"/>
          </a:xfrm>
        </p:grpSpPr>
        <p:grpSp>
          <p:nvGrpSpPr>
            <p:cNvPr id="158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274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5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6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7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8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79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0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1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2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3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4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5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6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7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8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89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0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1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2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3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4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5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6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7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8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299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0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1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2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3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4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5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6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7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8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09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0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1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2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3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4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5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6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7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8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19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0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1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2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3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4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5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6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7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8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29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0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1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2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3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4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5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6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7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8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39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0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1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2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3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4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5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6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7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8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49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0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1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2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3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4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5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6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7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8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59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0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1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2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3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4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5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6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7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8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69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0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1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2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3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4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5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6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7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8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79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0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1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2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3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4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5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6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7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8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89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0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1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2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3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4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5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6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7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8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399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0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1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2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3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4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5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6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7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8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09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0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1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2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3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4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5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6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7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8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19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0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1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2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3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4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5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6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7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8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29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0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1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2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3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4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5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6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7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8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39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0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1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2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3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4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5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6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7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8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49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0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1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2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3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4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5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6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7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8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59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0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1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2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3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4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5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6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7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8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69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0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1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2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  <p:sp>
            <p:nvSpPr>
              <p:cNvPr id="473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Montserrat" panose="00000500000000000000" charset="0"/>
                </a:endParaRPr>
              </a:p>
            </p:txBody>
          </p:sp>
        </p:grpSp>
        <p:sp>
          <p:nvSpPr>
            <p:cNvPr id="159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1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2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3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4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5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6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7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8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69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0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1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2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3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4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5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6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7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8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79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0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1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2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3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4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5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6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7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8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89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0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1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2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3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4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5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6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7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8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199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0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1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2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3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4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5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6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7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8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09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0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1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2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3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4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5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6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7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8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19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0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1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2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3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4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5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6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7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8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29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0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1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2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3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4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5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6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7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8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39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0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1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2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3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4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5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6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7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8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49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0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1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2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3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4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5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6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7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8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59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0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1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2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3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4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5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6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7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8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69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0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1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2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  <p:sp>
          <p:nvSpPr>
            <p:cNvPr id="273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Montserrat" panose="00000500000000000000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625E62F-BA51-4772-71E2-02E8C447A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012" y="2101195"/>
            <a:ext cx="9457516" cy="475680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13" name="Picture 12" descr="4341eebecc67e47aa570993296a5331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20001" y="2514601"/>
            <a:ext cx="839343" cy="1258385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514600" y="0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05200" y="0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772400" y="0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763000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5-Point Star 38">
            <a:hlinkClick r:id="rId18" action="ppaction://hlinksldjump"/>
            <a:extLst>
              <a:ext uri="{FF2B5EF4-FFF2-40B4-BE49-F238E27FC236}">
                <a16:creationId xmlns:a16="http://schemas.microsoft.com/office/drawing/2014/main" id="{B01A5E4C-4D88-4AF6-D381-C5544E970024}"/>
              </a:ext>
            </a:extLst>
          </p:cNvPr>
          <p:cNvSpPr/>
          <p:nvPr/>
        </p:nvSpPr>
        <p:spPr>
          <a:xfrm>
            <a:off x="10972800" y="5883442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600" y="347219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62200" y="339599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600" y="4926934"/>
            <a:ext cx="3513222" cy="575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362200" y="4850734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347219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38400" y="492693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354839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Đúng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52800" y="5003134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Sai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5400" y="-261610"/>
            <a:ext cx="9144000" cy="3581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429000" y="1012784"/>
            <a:ext cx="5638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1:</a:t>
            </a: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Hành động: Cứ đến hôm trực nhật, Ngọc đến trường sớm hơn để làm cùng các bạn, việc làm của Ngọc là đúng hay sai?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58000" y="3319790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58000" y="492693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52600" y="331979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52600" y="4850734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464004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716242"/>
            <a:ext cx="3513222" cy="5754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133600" y="3124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471624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3200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53200" y="4563842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3276600"/>
            <a:ext cx="533400" cy="533400"/>
          </a:xfrm>
          <a:prstGeom prst="rect">
            <a:avLst/>
          </a:prstGeom>
        </p:spPr>
      </p:pic>
      <p:pic>
        <p:nvPicPr>
          <p:cNvPr id="38" name="Picture 37" descr="1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95400" y="-304800"/>
            <a:ext cx="9144000" cy="3352800"/>
          </a:xfrm>
          <a:prstGeom prst="rect">
            <a:avLst/>
          </a:prstGeom>
        </p:spPr>
      </p:pic>
      <p:sp>
        <p:nvSpPr>
          <p:cNvPr id="40" name="5-Point Star 39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3" name="Picture 42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048000"/>
            <a:ext cx="685800" cy="685800"/>
          </a:xfrm>
          <a:prstGeom prst="rect">
            <a:avLst/>
          </a:prstGeom>
        </p:spPr>
      </p:pic>
      <p:pic>
        <p:nvPicPr>
          <p:cNvPr id="44" name="Picture 43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640042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572EE5E-58BB-C0FE-3CAA-DE05573D850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B237D-6806-12A2-F391-A70E65B9B3AC}"/>
              </a:ext>
            </a:extLst>
          </p:cNvPr>
          <p:cNvSpPr txBox="1"/>
          <p:nvPr/>
        </p:nvSpPr>
        <p:spPr>
          <a:xfrm>
            <a:off x="3276600" y="4775073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Đúng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32FB3-A65E-B4BB-23C0-4962DA716630}"/>
              </a:ext>
            </a:extLst>
          </p:cNvPr>
          <p:cNvSpPr txBox="1"/>
          <p:nvPr/>
        </p:nvSpPr>
        <p:spPr>
          <a:xfrm>
            <a:off x="3276600" y="891910"/>
            <a:ext cx="563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2:</a:t>
            </a: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Hành động: Vào thư viện, Nam đi nhẹ, nói khẽ và không vứt rác bừa bãi, Nam làm vậy là đúng hay sai?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EA522C-ABA5-E6CF-C282-BF707AD261AB}"/>
              </a:ext>
            </a:extLst>
          </p:cNvPr>
          <p:cNvSpPr txBox="1"/>
          <p:nvPr/>
        </p:nvSpPr>
        <p:spPr>
          <a:xfrm>
            <a:off x="3238500" y="333079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Sai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14550" y="4596377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28950" y="4596377"/>
            <a:ext cx="3513222" cy="575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90750" y="467257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-228600"/>
            <a:ext cx="9144000" cy="3276600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10350" y="4443977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29400" y="3276600"/>
            <a:ext cx="533400" cy="533400"/>
          </a:xfrm>
          <a:prstGeom prst="rect">
            <a:avLst/>
          </a:prstGeom>
        </p:spPr>
      </p:pic>
      <p:sp>
        <p:nvSpPr>
          <p:cNvPr id="32" name="5-Point Star 31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04950" y="4520177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36B8B28-6A59-0D1B-CD0E-08C1949DA0AA}"/>
              </a:ext>
            </a:extLst>
          </p:cNvPr>
          <p:cNvSpPr txBox="1"/>
          <p:nvPr/>
        </p:nvSpPr>
        <p:spPr>
          <a:xfrm>
            <a:off x="3181350" y="4622487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Sai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3267037" y="3296077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Đúng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442BB-7895-3810-67A2-32FD1853A925}"/>
              </a:ext>
            </a:extLst>
          </p:cNvPr>
          <p:cNvSpPr txBox="1"/>
          <p:nvPr/>
        </p:nvSpPr>
        <p:spPr>
          <a:xfrm>
            <a:off x="3028950" y="919273"/>
            <a:ext cx="563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3 </a:t>
            </a: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Sau buổi liên hoan tết trung thu, trong khi các bạn ở lại dọn vệ sinh, Nam chạy về trước xem hoạt hình?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2149867" y="37338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164564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64267" y="3733800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164564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26067" y="3810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24076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0"/>
            <a:ext cx="9296400" cy="3200400"/>
          </a:xfrm>
          <a:prstGeom prst="rect">
            <a:avLst/>
          </a:prstGeom>
        </p:spPr>
      </p:pic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93267" y="3581400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29400" y="5164564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164564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40267" y="37338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3182578" y="3810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Đúng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3124200" y="5240764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Sai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ED95D4-3958-F60F-9DDA-9ECABE839499}"/>
              </a:ext>
            </a:extLst>
          </p:cNvPr>
          <p:cNvSpPr txBox="1"/>
          <p:nvPr/>
        </p:nvSpPr>
        <p:spPr>
          <a:xfrm>
            <a:off x="3632771" y="938480"/>
            <a:ext cx="4764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4: </a:t>
            </a: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Khi tham gia thu gom rác, chúng ta cần phải mang theo khẩu trang, găng tay và túi đựng rác, đúng hay sai?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FE36773C-8B5E-CF40-BEDB-1D1C39718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923013" y="1458686"/>
            <a:ext cx="8345973" cy="4775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32ACA7-9FB8-06C2-0F02-9D71D62354EC}"/>
              </a:ext>
            </a:extLst>
          </p:cNvPr>
          <p:cNvSpPr txBox="1"/>
          <p:nvPr/>
        </p:nvSpPr>
        <p:spPr>
          <a:xfrm>
            <a:off x="3278051" y="750800"/>
            <a:ext cx="5839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0FC6F0-A543-5D4A-2110-56A079EC5C62}"/>
              </a:ext>
            </a:extLst>
          </p:cNvPr>
          <p:cNvSpPr txBox="1"/>
          <p:nvPr/>
        </p:nvSpPr>
        <p:spPr>
          <a:xfrm>
            <a:off x="2827935" y="2576299"/>
            <a:ext cx="673933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Kể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tốt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trường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Khắc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phục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chưa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tốt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CBA27497-DB79-E14B-AE3E-E5DF1481F8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18362">
            <a:off x="386409" y="344011"/>
            <a:ext cx="1978542" cy="22765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A07F93-46BA-F3EE-F586-6A6EC3A3F3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9014" y="4052927"/>
            <a:ext cx="2732985" cy="28050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515</Words>
  <Application>Microsoft Office PowerPoint</Application>
  <PresentationFormat>Widescreen</PresentationFormat>
  <Paragraphs>57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8</cp:revision>
  <dcterms:created xsi:type="dcterms:W3CDTF">2023-04-10T09:01:57Z</dcterms:created>
  <dcterms:modified xsi:type="dcterms:W3CDTF">2023-08-15T09:44:28Z</dcterms:modified>
</cp:coreProperties>
</file>