
<file path=[Content_Types].xml><?xml version="1.0" encoding="utf-8"?>
<Types xmlns="http://schemas.openxmlformats.org/package/2006/content-types"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9" r:id="rId1"/>
    <p:sldMasterId id="2147483660" r:id="rId2"/>
  </p:sldMasterIdLst>
  <p:notesMasterIdLst>
    <p:notesMasterId r:id="rId23"/>
  </p:notesMasterIdLst>
  <p:sldIdLst>
    <p:sldId id="256" r:id="rId3"/>
    <p:sldId id="257" r:id="rId4"/>
    <p:sldId id="258" r:id="rId5"/>
    <p:sldId id="259" r:id="rId6"/>
    <p:sldId id="260" r:id="rId7"/>
    <p:sldId id="274" r:id="rId8"/>
    <p:sldId id="275" r:id="rId9"/>
    <p:sldId id="296" r:id="rId10"/>
    <p:sldId id="298" r:id="rId11"/>
    <p:sldId id="299" r:id="rId12"/>
    <p:sldId id="300" r:id="rId13"/>
    <p:sldId id="301" r:id="rId14"/>
    <p:sldId id="261" r:id="rId15"/>
    <p:sldId id="262" r:id="rId16"/>
    <p:sldId id="291" r:id="rId17"/>
    <p:sldId id="292" r:id="rId18"/>
    <p:sldId id="297" r:id="rId19"/>
    <p:sldId id="271" r:id="rId20"/>
    <p:sldId id="267" r:id="rId21"/>
    <p:sldId id="302" r:id="rId22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A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7" d="100"/>
          <a:sy n="87" d="100"/>
        </p:scale>
        <p:origin x="61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heme" Target="theme/theme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84850875"/>
      </p:ext>
    </p:extLst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94716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259109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26029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78649962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809824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925226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53135798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3184117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90828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303017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35939365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3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4236247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0" name="Google Shape;20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55965224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9751305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4889463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903859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9887045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29959210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739260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0143062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6536724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5599348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4328013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7/" TargetMode="Externa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png"/><Relationship Id="rId3" Type="http://schemas.openxmlformats.org/officeDocument/2006/relationships/image" Target="../media/image4.pn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Relationship Id="rId9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7/" TargetMode="Externa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mi-thuat-6/1/32/37/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7" Type="http://schemas.openxmlformats.org/officeDocument/2006/relationships/image" Target="../media/image22.png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hyperlink" Target="https://hoc10.vn/doc-sach/mi-thuat-6/1/32/37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8.png"/><Relationship Id="rId5" Type="http://schemas.openxmlformats.org/officeDocument/2006/relationships/image" Target="../media/image37.jpg"/><Relationship Id="rId4" Type="http://schemas.openxmlformats.org/officeDocument/2006/relationships/image" Target="../media/image36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g"/><Relationship Id="rId4" Type="http://schemas.openxmlformats.org/officeDocument/2006/relationships/image" Target="../media/image39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3.png"/><Relationship Id="rId5" Type="http://schemas.openxmlformats.org/officeDocument/2006/relationships/image" Target="../media/image42.png"/><Relationship Id="rId4" Type="http://schemas.openxmlformats.org/officeDocument/2006/relationships/image" Target="../media/image41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8.png"/><Relationship Id="rId5" Type="http://schemas.openxmlformats.org/officeDocument/2006/relationships/hyperlink" Target="https://www.facebook.com/groups/hoc10donghanhcunggiaovientieuhoc" TargetMode="External"/><Relationship Id="rId4" Type="http://schemas.openxmlformats.org/officeDocument/2006/relationships/image" Target="../media/image4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431045" y="209464"/>
            <a:ext cx="268105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Mĩ thuật 6</a:t>
            </a:r>
          </a:p>
        </p:txBody>
      </p:sp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50121D54-0636-A8A0-7723-842661EDF632}"/>
              </a:ext>
            </a:extLst>
          </p:cNvPr>
          <p:cNvSpPr txBox="1">
            <a:spLocks/>
          </p:cNvSpPr>
          <p:nvPr/>
        </p:nvSpPr>
        <p:spPr>
          <a:xfrm>
            <a:off x="-521891" y="2361460"/>
            <a:ext cx="13235781" cy="144844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9: ÔN TẬP </a:t>
            </a:r>
            <a:r>
              <a:rPr lang="en-US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HỌC KỲ 1</a:t>
            </a:r>
            <a:endParaRPr lang="en-US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52572" y="10537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7A40715-CCA1-61AB-C6F5-267FCFCE0BE5}"/>
              </a:ext>
            </a:extLst>
          </p:cNvPr>
          <p:cNvSpPr txBox="1"/>
          <p:nvPr/>
        </p:nvSpPr>
        <p:spPr>
          <a:xfrm>
            <a:off x="4031201" y="1531814"/>
            <a:ext cx="388779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Ai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nhớ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lâu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800" b="1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hơn</a:t>
            </a:r>
            <a:r>
              <a:rPr lang="en-US" sz="2800" b="1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4D53B7F-DB15-71B1-BAD9-A6067C64AF5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42453" y="1223888"/>
            <a:ext cx="1177953" cy="121320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269143CA-DCA1-8100-AF59-AEC117D7285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6242" y="1166939"/>
            <a:ext cx="1233248" cy="127015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E648A2AC-E47C-D6F8-FCEF-7A207E2752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4717" y="2240002"/>
            <a:ext cx="8169793" cy="3935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66DF6830-7776-D544-3D47-54CC3275A552}"/>
              </a:ext>
            </a:extLst>
          </p:cNvPr>
          <p:cNvSpPr/>
          <p:nvPr/>
        </p:nvSpPr>
        <p:spPr>
          <a:xfrm>
            <a:off x="2403359" y="2851433"/>
            <a:ext cx="7143480" cy="27838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Kể tên một số sản phẩm mĩ thuật đã được bản thân hoặc nhóm học tập tạo ra trong học kì vừa qua.</a:t>
            </a:r>
          </a:p>
          <a:p>
            <a:pPr marL="285750" indent="-285750" algn="just">
              <a:lnSpc>
                <a:spcPct val="150000"/>
              </a:lnSpc>
              <a:buClrTx/>
              <a:buFont typeface="Wingdings" panose="05000000000000000000" pitchFamily="2" charset="2"/>
              <a:buChar char="Ø"/>
            </a:pPr>
            <a:r>
              <a:rPr lang="vi-VN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Nêu cách thức thực hành đã tạo nên một sản phẩm (cụ thể) của cá nhân.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5799008-D9C3-6FC2-2288-96805EE81B0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986" y="4996928"/>
            <a:ext cx="2277490" cy="1448566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64D817DE-FC7F-3064-3827-DC1D7AE07F76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490" r="15361"/>
          <a:stretch/>
        </p:blipFill>
        <p:spPr>
          <a:xfrm>
            <a:off x="9039854" y="1802016"/>
            <a:ext cx="2331254" cy="1524119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0383F4A-07CD-42AD-B85C-E4C3EEFE39B3}"/>
              </a:ext>
            </a:extLst>
          </p:cNvPr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6" t="1" r="18155" b="2645"/>
          <a:stretch/>
        </p:blipFill>
        <p:spPr>
          <a:xfrm rot="20777280">
            <a:off x="1224184" y="1934272"/>
            <a:ext cx="1574865" cy="11283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52572" y="10537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" name="Group 25">
            <a:extLst>
              <a:ext uri="{FF2B5EF4-FFF2-40B4-BE49-F238E27FC236}">
                <a16:creationId xmlns:a16="http://schemas.microsoft.com/office/drawing/2014/main" id="{2A0F17E7-40AE-7BD9-1354-42C8A291F86E}"/>
              </a:ext>
            </a:extLst>
          </p:cNvPr>
          <p:cNvGrpSpPr/>
          <p:nvPr/>
        </p:nvGrpSpPr>
        <p:grpSpPr>
          <a:xfrm>
            <a:off x="2462707" y="2610610"/>
            <a:ext cx="7152626" cy="4162659"/>
            <a:chOff x="2462707" y="2610610"/>
            <a:chExt cx="7152626" cy="4162659"/>
          </a:xfrm>
        </p:grpSpPr>
        <p:sp>
          <p:nvSpPr>
            <p:cNvPr id="25" name="Rectangle: Rounded Corners 24">
              <a:extLst>
                <a:ext uri="{FF2B5EF4-FFF2-40B4-BE49-F238E27FC236}">
                  <a16:creationId xmlns:a16="http://schemas.microsoft.com/office/drawing/2014/main" id="{64F87049-CE27-5144-D9A7-3B14B0C3B69F}"/>
                </a:ext>
              </a:extLst>
            </p:cNvPr>
            <p:cNvSpPr/>
            <p:nvPr/>
          </p:nvSpPr>
          <p:spPr>
            <a:xfrm>
              <a:off x="2697543" y="2610610"/>
              <a:ext cx="6917790" cy="4162659"/>
            </a:xfrm>
            <a:prstGeom prst="round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22" name="Picture 21">
              <a:extLst>
                <a:ext uri="{FF2B5EF4-FFF2-40B4-BE49-F238E27FC236}">
                  <a16:creationId xmlns:a16="http://schemas.microsoft.com/office/drawing/2014/main" id="{EA6C9607-CA98-3DB4-D417-2E29F4C7762B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3580431" y="3429000"/>
              <a:ext cx="4859376" cy="2196824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BA2CD212-AFFF-35F1-7D29-FCB2A87534A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738621" y="2610610"/>
              <a:ext cx="6714758" cy="1636779"/>
            </a:xfrm>
            <a:prstGeom prst="rect">
              <a:avLst/>
            </a:prstGeom>
          </p:spPr>
        </p:pic>
        <p:pic>
          <p:nvPicPr>
            <p:cNvPr id="24" name="Picture 23">
              <a:extLst>
                <a:ext uri="{FF2B5EF4-FFF2-40B4-BE49-F238E27FC236}">
                  <a16:creationId xmlns:a16="http://schemas.microsoft.com/office/drawing/2014/main" id="{E630D8AF-B49E-FBA7-882B-D132C98E5A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462707" y="4920626"/>
              <a:ext cx="7031750" cy="1667259"/>
            </a:xfrm>
            <a:prstGeom prst="rect">
              <a:avLst/>
            </a:prstGeom>
          </p:spPr>
        </p:pic>
      </p:grpSp>
      <p:sp>
        <p:nvSpPr>
          <p:cNvPr id="12" name="Rectangle 11">
            <a:extLst>
              <a:ext uri="{FF2B5EF4-FFF2-40B4-BE49-F238E27FC236}">
                <a16:creationId xmlns:a16="http://schemas.microsoft.com/office/drawing/2014/main" id="{3C5AB4F5-6AC1-4BCF-F12D-693A3A0DA42E}"/>
              </a:ext>
            </a:extLst>
          </p:cNvPr>
          <p:cNvSpPr/>
          <p:nvPr/>
        </p:nvSpPr>
        <p:spPr>
          <a:xfrm>
            <a:off x="3580431" y="1462210"/>
            <a:ext cx="4770697" cy="95032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minh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hoạ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trong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SGK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chuẩn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9C039296-BD6B-868A-6CD8-9D430F5031E8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6368" y="2493506"/>
            <a:ext cx="2121592" cy="427976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71EE1E2-7FFD-FDE9-2B8B-CF941D00E85E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6289" y="5483467"/>
            <a:ext cx="652329" cy="129856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52572" y="10537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3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798891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ine Callout 1 (Border and Accent Bar) 1">
            <a:extLst>
              <a:ext uri="{FF2B5EF4-FFF2-40B4-BE49-F238E27FC236}">
                <a16:creationId xmlns:a16="http://schemas.microsoft.com/office/drawing/2014/main" id="{BEF4854F-B75C-ABEF-867E-D650EED1057A}"/>
              </a:ext>
            </a:extLst>
          </p:cNvPr>
          <p:cNvSpPr/>
          <p:nvPr/>
        </p:nvSpPr>
        <p:spPr>
          <a:xfrm>
            <a:off x="1049272" y="2125975"/>
            <a:ext cx="2681902" cy="697592"/>
          </a:xfrm>
          <a:prstGeom prst="accentBorderCallout1">
            <a:avLst>
              <a:gd name="adj1" fmla="val 18750"/>
              <a:gd name="adj2" fmla="val -8333"/>
              <a:gd name="adj3" fmla="val 19079"/>
              <a:gd name="adj4" fmla="val -40821"/>
            </a:avLst>
          </a:prstGeom>
          <a:solidFill>
            <a:srgbClr val="5EB7A8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E908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 NHÓM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5E53EAE-2655-A0F3-AC83-01B1AD20C88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99607" y="2384926"/>
            <a:ext cx="6904383" cy="4316710"/>
          </a:xfrm>
          <a:prstGeom prst="rect">
            <a:avLst/>
          </a:prstGeom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14730FF3-B9D0-5092-6E8E-DB217C86C4BF}"/>
              </a:ext>
            </a:extLst>
          </p:cNvPr>
          <p:cNvSpPr/>
          <p:nvPr/>
        </p:nvSpPr>
        <p:spPr>
          <a:xfrm>
            <a:off x="5519388" y="2913956"/>
            <a:ext cx="5686425" cy="32586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Nội dung cơ bản của </a:t>
            </a: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 đ</a:t>
            </a: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ề</a:t>
            </a: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là gì?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Các yếu tố tạo hình của chủ đề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Cách tạo ra sản phẩm cụ thể (vẽ, in, nặn, uốn, tạo hình, thiết kế hoạ tiết...) </a:t>
            </a:r>
          </a:p>
          <a:p>
            <a:pPr algn="just">
              <a:lnSpc>
                <a:spcPct val="150000"/>
              </a:lnSpc>
              <a:spcBef>
                <a:spcPts val="600"/>
              </a:spcBef>
              <a:spcAft>
                <a:spcPts val="600"/>
              </a:spcAft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+ Ứng dụng kiến thức và kĩ năng đã học của </a:t>
            </a: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 đ</a:t>
            </a:r>
            <a:r>
              <a:rPr lang="en-US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ề</a:t>
            </a:r>
            <a:r>
              <a:rPr lang="vi-VN" sz="20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vào thực tiễn cuộc sống.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ED7EDD83-C867-6675-F99D-6FDED17C50BE}"/>
              </a:ext>
            </a:extLst>
          </p:cNvPr>
          <p:cNvSpPr txBox="1"/>
          <p:nvPr/>
        </p:nvSpPr>
        <p:spPr>
          <a:xfrm>
            <a:off x="504825" y="2874580"/>
            <a:ext cx="370982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Chia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lớp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thành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3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mỗi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chọn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sau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: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82AEF8A2-675F-B71F-C3DB-889DE7A51F2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393453" y="4543281"/>
            <a:ext cx="1549444" cy="2314719"/>
          </a:xfrm>
          <a:prstGeom prst="rect">
            <a:avLst/>
          </a:prstGeom>
        </p:spPr>
      </p:pic>
      <p:pic>
        <p:nvPicPr>
          <p:cNvPr id="13" name="3 Minutes Countdown 4k Giant Clock - Đồng hồ đếm ngược 3 phút">
            <a:hlinkClick r:id="" action="ppaction://media"/>
            <a:extLst>
              <a:ext uri="{FF2B5EF4-FFF2-40B4-BE49-F238E27FC236}">
                <a16:creationId xmlns:a16="http://schemas.microsoft.com/office/drawing/2014/main" id="{114D885A-674D-60FE-03D0-C1DD1E11E9D7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9389632" y="1227012"/>
            <a:ext cx="1816181" cy="10216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59460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8" presetClass="entr" presetSubtype="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33" fill="hold" display="0">
                  <p:stCondLst>
                    <p:cond delay="indefinite"/>
                  </p:stCondLst>
                </p:cTn>
                <p:tgtEl>
                  <p:spTgt spid="13"/>
                </p:tgtEl>
              </p:cMediaNode>
            </p:video>
          </p:childTnLst>
        </p:cTn>
      </p:par>
    </p:tnLst>
    <p:bldLst>
      <p:bldP spid="2" grpId="0" animBg="1"/>
      <p:bldP spid="10" grpId="0"/>
      <p:bldP spid="11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B8FB17EA-CB55-CD39-15CB-099A3C8CCB5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603" y="2251246"/>
            <a:ext cx="5132550" cy="3539792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A02BBBF2-F76B-C6A4-51BC-13EF3AF6EAAA}"/>
              </a:ext>
            </a:extLst>
          </p:cNvPr>
          <p:cNvSpPr/>
          <p:nvPr/>
        </p:nvSpPr>
        <p:spPr>
          <a:xfrm>
            <a:off x="741605" y="3084315"/>
            <a:ext cx="4106545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buClrTx/>
              <a:buFontTx/>
              <a:buNone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Trưng bày sản phẩm của nhóm lên bảng, quan sát và bình chọn những sản phẩm ấn tượng theo các gợi ý sau: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8473DC30-C773-BE30-EADC-ADFE2243354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122117" y="1848791"/>
            <a:ext cx="1345519" cy="1182426"/>
          </a:xfrm>
          <a:prstGeom prst="rect">
            <a:avLst/>
          </a:prstGeom>
        </p:spPr>
      </p:pic>
      <p:sp>
        <p:nvSpPr>
          <p:cNvPr id="20" name="Rectangle 19">
            <a:extLst>
              <a:ext uri="{FF2B5EF4-FFF2-40B4-BE49-F238E27FC236}">
                <a16:creationId xmlns:a16="http://schemas.microsoft.com/office/drawing/2014/main" id="{905B66A7-20B6-319B-FBD6-E510F6141DE6}"/>
              </a:ext>
            </a:extLst>
          </p:cNvPr>
          <p:cNvSpPr/>
          <p:nvPr/>
        </p:nvSpPr>
        <p:spPr>
          <a:xfrm>
            <a:off x="5276193" y="2874502"/>
            <a:ext cx="6926317" cy="233531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Tên sản phẩm, ý tưởng sáng tạo sản phẩm là gì?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Sản phẩm thể hiện những yếu tố tạo hình nào?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Sản phẩm nào em thích nhất, vì sao? </a:t>
            </a:r>
          </a:p>
          <a:p>
            <a:pPr marL="342900" indent="-342900" algn="just">
              <a:lnSpc>
                <a:spcPct val="150000"/>
              </a:lnSpc>
              <a:buClrTx/>
              <a:buFont typeface="Arial" panose="020B0604020202020204" pitchFamily="34" charset="0"/>
              <a:buChar char="•"/>
            </a:pPr>
            <a:r>
              <a:rPr lang="vi-VN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Ứng dụng sáng tạo kiến thức, kĩ năng vào thực tiễn đời sống thế nào?</a:t>
            </a:r>
          </a:p>
        </p:txBody>
      </p:sp>
      <p:sp>
        <p:nvSpPr>
          <p:cNvPr id="21" name="Rounded Rectangle 5">
            <a:extLst>
              <a:ext uri="{FF2B5EF4-FFF2-40B4-BE49-F238E27FC236}">
                <a16:creationId xmlns:a16="http://schemas.microsoft.com/office/drawing/2014/main" id="{3A8FE7B8-4FB4-C832-8EB2-FE4F44D92F09}"/>
              </a:ext>
            </a:extLst>
          </p:cNvPr>
          <p:cNvSpPr/>
          <p:nvPr/>
        </p:nvSpPr>
        <p:spPr>
          <a:xfrm>
            <a:off x="4393102" y="1373454"/>
            <a:ext cx="2270457" cy="593149"/>
          </a:xfrm>
          <a:prstGeom prst="roundRect">
            <a:avLst/>
          </a:prstGeom>
          <a:solidFill>
            <a:srgbClr val="5EB7A8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EE9086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 LUẬN</a:t>
            </a:r>
          </a:p>
        </p:txBody>
      </p:sp>
    </p:spTree>
    <p:extLst>
      <p:ext uri="{BB962C8B-B14F-4D97-AF65-F5344CB8AC3E}">
        <p14:creationId xmlns:p14="http://schemas.microsoft.com/office/powerpoint/2010/main" val="27266308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6">
            <a:extLst>
              <a:ext uri="{FF2B5EF4-FFF2-40B4-BE49-F238E27FC236}">
                <a16:creationId xmlns:a16="http://schemas.microsoft.com/office/drawing/2014/main" id="{65773C08-429A-6176-A091-443D7AE595B5}"/>
              </a:ext>
            </a:extLst>
          </p:cNvPr>
          <p:cNvSpPr/>
          <p:nvPr/>
        </p:nvSpPr>
        <p:spPr>
          <a:xfrm>
            <a:off x="2059028" y="1786042"/>
            <a:ext cx="8073944" cy="708691"/>
          </a:xfrm>
          <a:prstGeom prst="homePlate">
            <a:avLst/>
          </a:prstGeom>
          <a:solidFill>
            <a:srgbClr val="EE9086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DA2EF22-999A-BDEC-16B4-E2D65C8CBED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95" y="2867140"/>
            <a:ext cx="2669984" cy="3940936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EEF1DAC0-6C5E-A8EF-4D35-45617677A95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39" t="8705" r="7939" b="18223"/>
          <a:stretch/>
        </p:blipFill>
        <p:spPr>
          <a:xfrm>
            <a:off x="4373290" y="3699337"/>
            <a:ext cx="7418831" cy="2913332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53F979C-CF78-8E1E-2D0A-F5AC5D628FDD}"/>
              </a:ext>
            </a:extLst>
          </p:cNvPr>
          <p:cNvSpPr txBox="1"/>
          <p:nvPr/>
        </p:nvSpPr>
        <p:spPr>
          <a:xfrm>
            <a:off x="6601635" y="3028890"/>
            <a:ext cx="2962140" cy="400110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nhân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1173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6">
            <a:extLst>
              <a:ext uri="{FF2B5EF4-FFF2-40B4-BE49-F238E27FC236}">
                <a16:creationId xmlns:a16="http://schemas.microsoft.com/office/drawing/2014/main" id="{AD9844CF-66D6-9619-75BB-1BE55A0349A7}"/>
              </a:ext>
            </a:extLst>
          </p:cNvPr>
          <p:cNvSpPr/>
          <p:nvPr/>
        </p:nvSpPr>
        <p:spPr>
          <a:xfrm>
            <a:off x="2004436" y="1789352"/>
            <a:ext cx="8179047" cy="798490"/>
          </a:xfrm>
          <a:prstGeom prst="homePlate">
            <a:avLst/>
          </a:prstGeom>
          <a:solidFill>
            <a:srgbClr val="EE9086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nối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bạn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bè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299053A-36A7-9E3E-BB58-BDA8028E1A9A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1" r="17272"/>
          <a:stretch/>
        </p:blipFill>
        <p:spPr>
          <a:xfrm>
            <a:off x="688059" y="2652679"/>
            <a:ext cx="5280338" cy="367553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6FA12C-8738-0B98-A484-C1E7F3899DA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579" r="13451"/>
          <a:stretch/>
        </p:blipFill>
        <p:spPr>
          <a:xfrm>
            <a:off x="6093960" y="2652679"/>
            <a:ext cx="5932614" cy="3675536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F1D51A9A-FA5F-0713-8AAF-8153B5BE3FA6}"/>
              </a:ext>
            </a:extLst>
          </p:cNvPr>
          <p:cNvSpPr txBox="1"/>
          <p:nvPr/>
        </p:nvSpPr>
        <p:spPr>
          <a:xfrm>
            <a:off x="4047609" y="6457890"/>
            <a:ext cx="4185634" cy="40011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In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kết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hợp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nhiều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khắc</a:t>
            </a:r>
            <a:endParaRPr lang="en-US" sz="20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48108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entagon 6">
            <a:extLst>
              <a:ext uri="{FF2B5EF4-FFF2-40B4-BE49-F238E27FC236}">
                <a16:creationId xmlns:a16="http://schemas.microsoft.com/office/drawing/2014/main" id="{2F930257-C4A0-F458-F4C4-0BB762993573}"/>
              </a:ext>
            </a:extLst>
          </p:cNvPr>
          <p:cNvSpPr/>
          <p:nvPr/>
        </p:nvSpPr>
        <p:spPr>
          <a:xfrm>
            <a:off x="1990711" y="1837688"/>
            <a:ext cx="8210578" cy="798490"/>
          </a:xfrm>
          <a:prstGeom prst="homePlate">
            <a:avLst/>
          </a:prstGeom>
          <a:solidFill>
            <a:srgbClr val="F39839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Di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4228FF0-27B0-48E1-056A-FDABECBC01F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56" t="5831" r="23175" b="12725"/>
          <a:stretch/>
        </p:blipFill>
        <p:spPr>
          <a:xfrm rot="21429730">
            <a:off x="1421565" y="3069611"/>
            <a:ext cx="3962576" cy="279027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927B408-5DB9-A104-046C-34285489FCE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158" r="19270"/>
          <a:stretch/>
        </p:blipFill>
        <p:spPr>
          <a:xfrm>
            <a:off x="7062730" y="3229331"/>
            <a:ext cx="3774348" cy="272693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277DA28-50CF-9E31-1649-2EC603702249}"/>
              </a:ext>
            </a:extLst>
          </p:cNvPr>
          <p:cNvSpPr txBox="1"/>
          <p:nvPr/>
        </p:nvSpPr>
        <p:spPr>
          <a:xfrm>
            <a:off x="7250054" y="5861290"/>
            <a:ext cx="3399699" cy="400110"/>
          </a:xfrm>
          <a:prstGeom prst="rect">
            <a:avLst/>
          </a:prstGeom>
          <a:solidFill>
            <a:srgbClr val="EE9086">
              <a:lumMod val="60000"/>
              <a:lumOff val="4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816DBA9-0B0D-88C3-49C8-E097B2C1EC95}"/>
              </a:ext>
            </a:extLst>
          </p:cNvPr>
          <p:cNvSpPr txBox="1"/>
          <p:nvPr/>
        </p:nvSpPr>
        <p:spPr>
          <a:xfrm rot="21383315">
            <a:off x="1783514" y="5763088"/>
            <a:ext cx="3639045" cy="815673"/>
          </a:xfrm>
          <a:prstGeom prst="rect">
            <a:avLst/>
          </a:prstGeom>
          <a:solidFill>
            <a:srgbClr val="5EB7A8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ts val="3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phong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cách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cổ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42283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5" grpId="0" animBg="1"/>
      <p:bldP spid="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entagon 6">
            <a:extLst>
              <a:ext uri="{FF2B5EF4-FFF2-40B4-BE49-F238E27FC236}">
                <a16:creationId xmlns:a16="http://schemas.microsoft.com/office/drawing/2014/main" id="{E8D8AC08-E0B9-CD39-D19B-49EB7DDD526A}"/>
              </a:ext>
            </a:extLst>
          </p:cNvPr>
          <p:cNvSpPr/>
          <p:nvPr/>
        </p:nvSpPr>
        <p:spPr>
          <a:xfrm>
            <a:off x="1959400" y="1774322"/>
            <a:ext cx="9142668" cy="798490"/>
          </a:xfrm>
          <a:prstGeom prst="homePlate">
            <a:avLst/>
          </a:prstGeom>
          <a:solidFill>
            <a:srgbClr val="5EB7A8">
              <a:lumMod val="40000"/>
              <a:lumOff val="60000"/>
            </a:srgbClr>
          </a:solidFill>
          <a:ln w="12700" cap="flat" cmpd="sng" algn="ctr">
            <a:solidFill>
              <a:srgbClr val="5EB7A8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Gợi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ý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một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chủ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đề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“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Mĩ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thiên</a:t>
            </a: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1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nhiên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E3C0F210-CD87-8A79-D38C-39696702CFA7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9" r="34846"/>
          <a:stretch/>
        </p:blipFill>
        <p:spPr>
          <a:xfrm>
            <a:off x="4952573" y="2734976"/>
            <a:ext cx="2097759" cy="3266255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0B0B8CF-8EEB-F812-879C-5FD33FA8E63E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485" t="6904" r="27874" b="24142"/>
          <a:stretch/>
        </p:blipFill>
        <p:spPr>
          <a:xfrm>
            <a:off x="300299" y="2952149"/>
            <a:ext cx="3628767" cy="259197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07A4E28-9DF7-8F37-1817-A8625B70EAC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900" t="15015" r="23656" b="7917"/>
          <a:stretch/>
        </p:blipFill>
        <p:spPr>
          <a:xfrm>
            <a:off x="7807549" y="3027531"/>
            <a:ext cx="3788136" cy="251659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D8ED87CD-53F7-9FDE-C41B-B8A4AFFB055C}"/>
              </a:ext>
            </a:extLst>
          </p:cNvPr>
          <p:cNvSpPr txBox="1"/>
          <p:nvPr/>
        </p:nvSpPr>
        <p:spPr>
          <a:xfrm>
            <a:off x="1063957" y="5364046"/>
            <a:ext cx="2200105" cy="958660"/>
          </a:xfrm>
          <a:prstGeom prst="rect">
            <a:avLst/>
          </a:prstGeom>
          <a:solidFill>
            <a:srgbClr val="EE908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cá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bằng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lá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68501380-80EC-CF1D-8353-D7B6ABB0642F}"/>
              </a:ext>
            </a:extLst>
          </p:cNvPr>
          <p:cNvSpPr txBox="1"/>
          <p:nvPr/>
        </p:nvSpPr>
        <p:spPr>
          <a:xfrm>
            <a:off x="4908422" y="5810603"/>
            <a:ext cx="2200105" cy="958660"/>
          </a:xfrm>
          <a:prstGeom prst="rect">
            <a:avLst/>
          </a:prstGeom>
          <a:solidFill>
            <a:srgbClr val="44546A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vật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nuôi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C8F53B-332B-E38D-9C78-08C527934D80}"/>
              </a:ext>
            </a:extLst>
          </p:cNvPr>
          <p:cNvSpPr txBox="1"/>
          <p:nvPr/>
        </p:nvSpPr>
        <p:spPr>
          <a:xfrm>
            <a:off x="8984464" y="5331273"/>
            <a:ext cx="2150772" cy="958660"/>
          </a:xfrm>
          <a:prstGeom prst="rect">
            <a:avLst/>
          </a:prstGeom>
          <a:solidFill>
            <a:srgbClr val="F39839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mẫu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có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dạng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khối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cầu</a:t>
            </a: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5622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1" grpId="0" animBg="1"/>
      <p:bldP spid="12" grpId="0" animBg="1"/>
      <p:bldP spid="1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A2FF2E24-D014-6EC9-08AA-4998122B0520}"/>
              </a:ext>
            </a:extLst>
          </p:cNvPr>
          <p:cNvGrpSpPr/>
          <p:nvPr/>
        </p:nvGrpSpPr>
        <p:grpSpPr>
          <a:xfrm>
            <a:off x="9252572" y="10537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8210454-4689-A42D-67DD-7B82837952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7E64F97C-8BDB-D2B3-AE1B-BD7C80542DB5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A0289E52-12C6-62C2-E6CC-C0FEA4F13367}"/>
              </a:ext>
            </a:extLst>
          </p:cNvPr>
          <p:cNvGrpSpPr/>
          <p:nvPr/>
        </p:nvGrpSpPr>
        <p:grpSpPr>
          <a:xfrm>
            <a:off x="4307426" y="2521794"/>
            <a:ext cx="3084226" cy="2779975"/>
            <a:chOff x="4052312" y="2372849"/>
            <a:chExt cx="4087375" cy="3648439"/>
          </a:xfrm>
        </p:grpSpPr>
        <p:sp>
          <p:nvSpPr>
            <p:cNvPr id="5" name="Freeform: Shape 65">
              <a:extLst>
                <a:ext uri="{FF2B5EF4-FFF2-40B4-BE49-F238E27FC236}">
                  <a16:creationId xmlns:a16="http://schemas.microsoft.com/office/drawing/2014/main" id="{2520F08D-10E5-EA78-D599-4201D9BA74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506048" y="3858802"/>
              <a:ext cx="2633639" cy="2162486"/>
            </a:xfrm>
            <a:custGeom>
              <a:avLst/>
              <a:gdLst/>
              <a:ahLst/>
              <a:cxnLst>
                <a:cxn ang="0">
                  <a:pos x="392" y="0"/>
                </a:cxn>
                <a:cxn ang="0">
                  <a:pos x="514" y="321"/>
                </a:cxn>
                <a:cxn ang="0">
                  <a:pos x="0" y="425"/>
                </a:cxn>
                <a:cxn ang="0">
                  <a:pos x="328" y="275"/>
                </a:cxn>
                <a:cxn ang="0">
                  <a:pos x="392" y="0"/>
                </a:cxn>
              </a:cxnLst>
              <a:rect l="0" t="0" r="r" b="b"/>
              <a:pathLst>
                <a:path w="617" h="507">
                  <a:moveTo>
                    <a:pt x="392" y="0"/>
                  </a:moveTo>
                  <a:cubicBezTo>
                    <a:pt x="392" y="0"/>
                    <a:pt x="617" y="168"/>
                    <a:pt x="514" y="321"/>
                  </a:cubicBezTo>
                  <a:cubicBezTo>
                    <a:pt x="388" y="507"/>
                    <a:pt x="0" y="425"/>
                    <a:pt x="0" y="425"/>
                  </a:cubicBezTo>
                  <a:cubicBezTo>
                    <a:pt x="0" y="425"/>
                    <a:pt x="203" y="411"/>
                    <a:pt x="328" y="275"/>
                  </a:cubicBezTo>
                  <a:cubicBezTo>
                    <a:pt x="414" y="180"/>
                    <a:pt x="392" y="0"/>
                    <a:pt x="392" y="0"/>
                  </a:cubicBezTo>
                  <a:close/>
                </a:path>
              </a:pathLst>
            </a:custGeom>
            <a:solidFill>
              <a:srgbClr val="477375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6" name="Freeform: Shape 66">
              <a:extLst>
                <a:ext uri="{FF2B5EF4-FFF2-40B4-BE49-F238E27FC236}">
                  <a16:creationId xmlns:a16="http://schemas.microsoft.com/office/drawing/2014/main" id="{3B55F28F-77DC-E3AB-F5CE-8878FBA2D089}"/>
                </a:ext>
              </a:extLst>
            </p:cNvPr>
            <p:cNvSpPr>
              <a:spLocks/>
            </p:cNvSpPr>
            <p:nvPr/>
          </p:nvSpPr>
          <p:spPr bwMode="auto">
            <a:xfrm>
              <a:off x="4052312" y="3097703"/>
              <a:ext cx="1864489" cy="2822909"/>
            </a:xfrm>
            <a:custGeom>
              <a:avLst/>
              <a:gdLst/>
              <a:ahLst/>
              <a:cxnLst>
                <a:cxn ang="0">
                  <a:pos x="437" y="552"/>
                </a:cxn>
                <a:cxn ang="0">
                  <a:pos x="99" y="497"/>
                </a:cxn>
                <a:cxn ang="0">
                  <a:pos x="265" y="0"/>
                </a:cxn>
                <a:cxn ang="0">
                  <a:pos x="232" y="359"/>
                </a:cxn>
                <a:cxn ang="0">
                  <a:pos x="437" y="552"/>
                </a:cxn>
              </a:cxnLst>
              <a:rect l="0" t="0" r="r" b="b"/>
              <a:pathLst>
                <a:path w="437" h="662">
                  <a:moveTo>
                    <a:pt x="437" y="552"/>
                  </a:moveTo>
                  <a:cubicBezTo>
                    <a:pt x="437" y="552"/>
                    <a:pt x="179" y="662"/>
                    <a:pt x="99" y="497"/>
                  </a:cubicBezTo>
                  <a:cubicBezTo>
                    <a:pt x="0" y="294"/>
                    <a:pt x="265" y="0"/>
                    <a:pt x="265" y="0"/>
                  </a:cubicBezTo>
                  <a:cubicBezTo>
                    <a:pt x="265" y="0"/>
                    <a:pt x="176" y="183"/>
                    <a:pt x="232" y="359"/>
                  </a:cubicBezTo>
                  <a:cubicBezTo>
                    <a:pt x="271" y="481"/>
                    <a:pt x="437" y="552"/>
                    <a:pt x="437" y="552"/>
                  </a:cubicBezTo>
                  <a:close/>
                </a:path>
              </a:pathLst>
            </a:custGeom>
            <a:solidFill>
              <a:srgbClr val="5EB7A8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7" name="Freeform: Shape 67">
              <a:extLst>
                <a:ext uri="{FF2B5EF4-FFF2-40B4-BE49-F238E27FC236}">
                  <a16:creationId xmlns:a16="http://schemas.microsoft.com/office/drawing/2014/main" id="{8F67E409-A1D4-D0DA-AD1F-C9142F73B5B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836" y="2372849"/>
              <a:ext cx="2404104" cy="1731598"/>
            </a:xfrm>
            <a:custGeom>
              <a:avLst/>
              <a:gdLst/>
              <a:ahLst/>
              <a:cxnLst>
                <a:cxn ang="0">
                  <a:pos x="0" y="279"/>
                </a:cxn>
                <a:cxn ang="0">
                  <a:pos x="216" y="14"/>
                </a:cxn>
                <a:cxn ang="0">
                  <a:pos x="564" y="406"/>
                </a:cxn>
                <a:cxn ang="0">
                  <a:pos x="269" y="198"/>
                </a:cxn>
                <a:cxn ang="0">
                  <a:pos x="0" y="279"/>
                </a:cxn>
              </a:cxnLst>
              <a:rect l="0" t="0" r="r" b="b"/>
              <a:pathLst>
                <a:path w="564" h="406">
                  <a:moveTo>
                    <a:pt x="0" y="279"/>
                  </a:moveTo>
                  <a:cubicBezTo>
                    <a:pt x="0" y="279"/>
                    <a:pt x="33" y="0"/>
                    <a:pt x="216" y="14"/>
                  </a:cubicBezTo>
                  <a:cubicBezTo>
                    <a:pt x="441" y="29"/>
                    <a:pt x="564" y="406"/>
                    <a:pt x="564" y="406"/>
                  </a:cubicBezTo>
                  <a:cubicBezTo>
                    <a:pt x="564" y="406"/>
                    <a:pt x="449" y="237"/>
                    <a:pt x="269" y="198"/>
                  </a:cubicBezTo>
                  <a:cubicBezTo>
                    <a:pt x="144" y="170"/>
                    <a:pt x="0" y="279"/>
                    <a:pt x="0" y="279"/>
                  </a:cubicBezTo>
                  <a:close/>
                </a:path>
              </a:pathLst>
            </a:custGeom>
            <a:solidFill>
              <a:srgbClr val="EE9086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1867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grpSp>
          <p:nvGrpSpPr>
            <p:cNvPr id="8" name="Group 68">
              <a:extLst>
                <a:ext uri="{FF2B5EF4-FFF2-40B4-BE49-F238E27FC236}">
                  <a16:creationId xmlns:a16="http://schemas.microsoft.com/office/drawing/2014/main" id="{42F93436-94A3-2C0F-C62E-AE04E0740536}"/>
                </a:ext>
              </a:extLst>
            </p:cNvPr>
            <p:cNvGrpSpPr/>
            <p:nvPr/>
          </p:nvGrpSpPr>
          <p:grpSpPr>
            <a:xfrm>
              <a:off x="4671116" y="4917324"/>
              <a:ext cx="456432" cy="459762"/>
              <a:chOff x="1905000" y="3457575"/>
              <a:chExt cx="217488" cy="219075"/>
            </a:xfrm>
            <a:solidFill>
              <a:sysClr val="window" lastClr="FFFFFF"/>
            </a:solidFill>
          </p:grpSpPr>
          <p:sp>
            <p:nvSpPr>
              <p:cNvPr id="17" name="Freeform: Shape 69">
                <a:extLst>
                  <a:ext uri="{FF2B5EF4-FFF2-40B4-BE49-F238E27FC236}">
                    <a16:creationId xmlns:a16="http://schemas.microsoft.com/office/drawing/2014/main" id="{4099A046-C4E9-1016-BDAA-6D5917EDBF0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05000" y="3457575"/>
                <a:ext cx="217488" cy="219075"/>
              </a:xfrm>
              <a:custGeom>
                <a:avLst/>
                <a:gdLst/>
                <a:ahLst/>
                <a:cxnLst>
                  <a:cxn ang="0">
                    <a:pos x="76" y="9"/>
                  </a:cxn>
                  <a:cxn ang="0">
                    <a:pos x="53" y="0"/>
                  </a:cxn>
                  <a:cxn ang="0">
                    <a:pos x="30" y="9"/>
                  </a:cxn>
                  <a:cxn ang="0">
                    <a:pos x="21" y="32"/>
                  </a:cxn>
                  <a:cxn ang="0">
                    <a:pos x="25" y="48"/>
                  </a:cxn>
                  <a:cxn ang="0">
                    <a:pos x="1" y="73"/>
                  </a:cxn>
                  <a:cxn ang="0">
                    <a:pos x="0" y="75"/>
                  </a:cxn>
                  <a:cxn ang="0">
                    <a:pos x="1" y="77"/>
                  </a:cxn>
                  <a:cxn ang="0">
                    <a:pos x="8" y="85"/>
                  </a:cxn>
                  <a:cxn ang="0">
                    <a:pos x="10" y="85"/>
                  </a:cxn>
                  <a:cxn ang="0">
                    <a:pos x="12" y="85"/>
                  </a:cxn>
                  <a:cxn ang="0">
                    <a:pos x="37" y="60"/>
                  </a:cxn>
                  <a:cxn ang="0">
                    <a:pos x="53" y="64"/>
                  </a:cxn>
                  <a:cxn ang="0">
                    <a:pos x="76" y="55"/>
                  </a:cxn>
                  <a:cxn ang="0">
                    <a:pos x="85" y="32"/>
                  </a:cxn>
                  <a:cxn ang="0">
                    <a:pos x="76" y="9"/>
                  </a:cxn>
                  <a:cxn ang="0">
                    <a:pos x="10" y="79"/>
                  </a:cxn>
                  <a:cxn ang="0">
                    <a:pos x="6" y="75"/>
                  </a:cxn>
                  <a:cxn ang="0">
                    <a:pos x="28" y="53"/>
                  </a:cxn>
                  <a:cxn ang="0">
                    <a:pos x="30" y="55"/>
                  </a:cxn>
                  <a:cxn ang="0">
                    <a:pos x="32" y="57"/>
                  </a:cxn>
                  <a:cxn ang="0">
                    <a:pos x="10" y="79"/>
                  </a:cxn>
                  <a:cxn ang="0">
                    <a:pos x="72" y="51"/>
                  </a:cxn>
                  <a:cxn ang="0">
                    <a:pos x="53" y="59"/>
                  </a:cxn>
                  <a:cxn ang="0">
                    <a:pos x="34" y="51"/>
                  </a:cxn>
                  <a:cxn ang="0">
                    <a:pos x="26" y="32"/>
                  </a:cxn>
                  <a:cxn ang="0">
                    <a:pos x="34" y="13"/>
                  </a:cxn>
                  <a:cxn ang="0">
                    <a:pos x="53" y="5"/>
                  </a:cxn>
                  <a:cxn ang="0">
                    <a:pos x="72" y="13"/>
                  </a:cxn>
                  <a:cxn ang="0">
                    <a:pos x="80" y="32"/>
                  </a:cxn>
                  <a:cxn ang="0">
                    <a:pos x="72" y="51"/>
                  </a:cxn>
                </a:cxnLst>
                <a:rect l="0" t="0" r="r" b="b"/>
                <a:pathLst>
                  <a:path w="85" h="85">
                    <a:moveTo>
                      <a:pt x="76" y="9"/>
                    </a:moveTo>
                    <a:cubicBezTo>
                      <a:pt x="70" y="3"/>
                      <a:pt x="62" y="0"/>
                      <a:pt x="53" y="0"/>
                    </a:cubicBezTo>
                    <a:cubicBezTo>
                      <a:pt x="44" y="0"/>
                      <a:pt x="36" y="3"/>
                      <a:pt x="30" y="9"/>
                    </a:cubicBezTo>
                    <a:cubicBezTo>
                      <a:pt x="24" y="15"/>
                      <a:pt x="21" y="23"/>
                      <a:pt x="21" y="32"/>
                    </a:cubicBezTo>
                    <a:cubicBezTo>
                      <a:pt x="21" y="38"/>
                      <a:pt x="22" y="43"/>
                      <a:pt x="25" y="48"/>
                    </a:cubicBezTo>
                    <a:cubicBezTo>
                      <a:pt x="1" y="73"/>
                      <a:pt x="1" y="73"/>
                      <a:pt x="1" y="73"/>
                    </a:cubicBezTo>
                    <a:cubicBezTo>
                      <a:pt x="0" y="74"/>
                      <a:pt x="0" y="74"/>
                      <a:pt x="0" y="75"/>
                    </a:cubicBezTo>
                    <a:cubicBezTo>
                      <a:pt x="0" y="76"/>
                      <a:pt x="0" y="76"/>
                      <a:pt x="1" y="77"/>
                    </a:cubicBezTo>
                    <a:cubicBezTo>
                      <a:pt x="8" y="85"/>
                      <a:pt x="8" y="85"/>
                      <a:pt x="8" y="85"/>
                    </a:cubicBezTo>
                    <a:cubicBezTo>
                      <a:pt x="9" y="85"/>
                      <a:pt x="9" y="85"/>
                      <a:pt x="10" y="85"/>
                    </a:cubicBezTo>
                    <a:cubicBezTo>
                      <a:pt x="11" y="85"/>
                      <a:pt x="12" y="85"/>
                      <a:pt x="12" y="85"/>
                    </a:cubicBezTo>
                    <a:cubicBezTo>
                      <a:pt x="37" y="60"/>
                      <a:pt x="37" y="60"/>
                      <a:pt x="37" y="60"/>
                    </a:cubicBezTo>
                    <a:cubicBezTo>
                      <a:pt x="42" y="63"/>
                      <a:pt x="47" y="64"/>
                      <a:pt x="53" y="64"/>
                    </a:cubicBezTo>
                    <a:cubicBezTo>
                      <a:pt x="62" y="64"/>
                      <a:pt x="70" y="61"/>
                      <a:pt x="76" y="55"/>
                    </a:cubicBezTo>
                    <a:cubicBezTo>
                      <a:pt x="82" y="49"/>
                      <a:pt x="85" y="41"/>
                      <a:pt x="85" y="32"/>
                    </a:cubicBezTo>
                    <a:cubicBezTo>
                      <a:pt x="85" y="23"/>
                      <a:pt x="82" y="15"/>
                      <a:pt x="76" y="9"/>
                    </a:cubicBezTo>
                    <a:close/>
                    <a:moveTo>
                      <a:pt x="10" y="79"/>
                    </a:moveTo>
                    <a:cubicBezTo>
                      <a:pt x="6" y="75"/>
                      <a:pt x="6" y="75"/>
                      <a:pt x="6" y="75"/>
                    </a:cubicBezTo>
                    <a:cubicBezTo>
                      <a:pt x="28" y="53"/>
                      <a:pt x="28" y="53"/>
                      <a:pt x="28" y="53"/>
                    </a:cubicBezTo>
                    <a:cubicBezTo>
                      <a:pt x="29" y="53"/>
                      <a:pt x="30" y="54"/>
                      <a:pt x="30" y="55"/>
                    </a:cubicBezTo>
                    <a:cubicBezTo>
                      <a:pt x="31" y="56"/>
                      <a:pt x="32" y="56"/>
                      <a:pt x="32" y="57"/>
                    </a:cubicBezTo>
                    <a:lnTo>
                      <a:pt x="10" y="79"/>
                    </a:lnTo>
                    <a:close/>
                    <a:moveTo>
                      <a:pt x="72" y="51"/>
                    </a:moveTo>
                    <a:cubicBezTo>
                      <a:pt x="67" y="56"/>
                      <a:pt x="60" y="59"/>
                      <a:pt x="53" y="59"/>
                    </a:cubicBezTo>
                    <a:cubicBezTo>
                      <a:pt x="46" y="59"/>
                      <a:pt x="39" y="56"/>
                      <a:pt x="34" y="51"/>
                    </a:cubicBezTo>
                    <a:cubicBezTo>
                      <a:pt x="29" y="46"/>
                      <a:pt x="26" y="39"/>
                      <a:pt x="26" y="32"/>
                    </a:cubicBezTo>
                    <a:cubicBezTo>
                      <a:pt x="26" y="25"/>
                      <a:pt x="29" y="18"/>
                      <a:pt x="34" y="13"/>
                    </a:cubicBezTo>
                    <a:cubicBezTo>
                      <a:pt x="39" y="8"/>
                      <a:pt x="46" y="5"/>
                      <a:pt x="53" y="5"/>
                    </a:cubicBezTo>
                    <a:cubicBezTo>
                      <a:pt x="60" y="5"/>
                      <a:pt x="67" y="8"/>
                      <a:pt x="72" y="13"/>
                    </a:cubicBezTo>
                    <a:cubicBezTo>
                      <a:pt x="77" y="18"/>
                      <a:pt x="80" y="25"/>
                      <a:pt x="80" y="32"/>
                    </a:cubicBezTo>
                    <a:cubicBezTo>
                      <a:pt x="80" y="39"/>
                      <a:pt x="77" y="46"/>
                      <a:pt x="72" y="5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8" name="Freeform: Shape 70">
                <a:extLst>
                  <a:ext uri="{FF2B5EF4-FFF2-40B4-BE49-F238E27FC236}">
                    <a16:creationId xmlns:a16="http://schemas.microsoft.com/office/drawing/2014/main" id="{B254B327-F951-83A5-FE4B-1667E10BBC3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92313" y="3548063"/>
                <a:ext cx="107950" cy="50800"/>
              </a:xfrm>
              <a:custGeom>
                <a:avLst/>
                <a:gdLst/>
                <a:ahLst/>
                <a:cxnLst>
                  <a:cxn ang="0">
                    <a:pos x="40" y="0"/>
                  </a:cxn>
                  <a:cxn ang="0">
                    <a:pos x="38" y="2"/>
                  </a:cxn>
                  <a:cxn ang="0">
                    <a:pos x="33" y="11"/>
                  </a:cxn>
                  <a:cxn ang="0">
                    <a:pos x="19" y="17"/>
                  </a:cxn>
                  <a:cxn ang="0">
                    <a:pos x="5" y="11"/>
                  </a:cxn>
                  <a:cxn ang="0">
                    <a:pos x="3" y="9"/>
                  </a:cxn>
                  <a:cxn ang="0">
                    <a:pos x="1" y="8"/>
                  </a:cxn>
                  <a:cxn ang="0">
                    <a:pos x="1" y="11"/>
                  </a:cxn>
                  <a:cxn ang="0">
                    <a:pos x="3" y="13"/>
                  </a:cxn>
                  <a:cxn ang="0">
                    <a:pos x="19" y="20"/>
                  </a:cxn>
                  <a:cxn ang="0">
                    <a:pos x="35" y="13"/>
                  </a:cxn>
                  <a:cxn ang="0">
                    <a:pos x="42" y="2"/>
                  </a:cxn>
                  <a:cxn ang="0">
                    <a:pos x="40" y="0"/>
                  </a:cxn>
                </a:cxnLst>
                <a:rect l="0" t="0" r="r" b="b"/>
                <a:pathLst>
                  <a:path w="42" h="20">
                    <a:moveTo>
                      <a:pt x="40" y="0"/>
                    </a:moveTo>
                    <a:cubicBezTo>
                      <a:pt x="39" y="0"/>
                      <a:pt x="38" y="1"/>
                      <a:pt x="38" y="2"/>
                    </a:cubicBezTo>
                    <a:cubicBezTo>
                      <a:pt x="37" y="5"/>
                      <a:pt x="35" y="8"/>
                      <a:pt x="33" y="11"/>
                    </a:cubicBezTo>
                    <a:cubicBezTo>
                      <a:pt x="29" y="15"/>
                      <a:pt x="24" y="17"/>
                      <a:pt x="19" y="17"/>
                    </a:cubicBezTo>
                    <a:cubicBezTo>
                      <a:pt x="14" y="17"/>
                      <a:pt x="9" y="15"/>
                      <a:pt x="5" y="11"/>
                    </a:cubicBezTo>
                    <a:cubicBezTo>
                      <a:pt x="5" y="10"/>
                      <a:pt x="4" y="9"/>
                      <a:pt x="3" y="9"/>
                    </a:cubicBezTo>
                    <a:cubicBezTo>
                      <a:pt x="3" y="8"/>
                      <a:pt x="2" y="8"/>
                      <a:pt x="1" y="8"/>
                    </a:cubicBezTo>
                    <a:cubicBezTo>
                      <a:pt x="0" y="9"/>
                      <a:pt x="0" y="10"/>
                      <a:pt x="1" y="11"/>
                    </a:cubicBezTo>
                    <a:cubicBezTo>
                      <a:pt x="1" y="12"/>
                      <a:pt x="2" y="13"/>
                      <a:pt x="3" y="13"/>
                    </a:cubicBezTo>
                    <a:cubicBezTo>
                      <a:pt x="7" y="18"/>
                      <a:pt x="13" y="20"/>
                      <a:pt x="19" y="20"/>
                    </a:cubicBezTo>
                    <a:cubicBezTo>
                      <a:pt x="25" y="20"/>
                      <a:pt x="31" y="18"/>
                      <a:pt x="35" y="13"/>
                    </a:cubicBezTo>
                    <a:cubicBezTo>
                      <a:pt x="38" y="10"/>
                      <a:pt x="41" y="7"/>
                      <a:pt x="42" y="2"/>
                    </a:cubicBezTo>
                    <a:cubicBezTo>
                      <a:pt x="42" y="1"/>
                      <a:pt x="41" y="0"/>
                      <a:pt x="40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9" name="Freeform: Shape 71">
                <a:extLst>
                  <a:ext uri="{FF2B5EF4-FFF2-40B4-BE49-F238E27FC236}">
                    <a16:creationId xmlns:a16="http://schemas.microsoft.com/office/drawing/2014/main" id="{F910508A-7555-3F95-7CB1-BF8D304BB3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1976438" y="3481388"/>
                <a:ext cx="123825" cy="79375"/>
              </a:xfrm>
              <a:custGeom>
                <a:avLst/>
                <a:gdLst/>
                <a:ahLst/>
                <a:cxnLst>
                  <a:cxn ang="0">
                    <a:pos x="6" y="29"/>
                  </a:cxn>
                  <a:cxn ang="0">
                    <a:pos x="11" y="9"/>
                  </a:cxn>
                  <a:cxn ang="0">
                    <a:pos x="25" y="3"/>
                  </a:cxn>
                  <a:cxn ang="0">
                    <a:pos x="39" y="9"/>
                  </a:cxn>
                  <a:cxn ang="0">
                    <a:pos x="44" y="18"/>
                  </a:cxn>
                  <a:cxn ang="0">
                    <a:pos x="46" y="19"/>
                  </a:cxn>
                  <a:cxn ang="0">
                    <a:pos x="47" y="17"/>
                  </a:cxn>
                  <a:cxn ang="0">
                    <a:pos x="41" y="7"/>
                  </a:cxn>
                  <a:cxn ang="0">
                    <a:pos x="25" y="0"/>
                  </a:cxn>
                  <a:cxn ang="0">
                    <a:pos x="9" y="7"/>
                  </a:cxn>
                  <a:cxn ang="0">
                    <a:pos x="3" y="30"/>
                  </a:cxn>
                  <a:cxn ang="0">
                    <a:pos x="5" y="31"/>
                  </a:cxn>
                  <a:cxn ang="0">
                    <a:pos x="5" y="31"/>
                  </a:cxn>
                  <a:cxn ang="0">
                    <a:pos x="6" y="29"/>
                  </a:cxn>
                </a:cxnLst>
                <a:rect l="0" t="0" r="r" b="b"/>
                <a:pathLst>
                  <a:path w="48" h="31">
                    <a:moveTo>
                      <a:pt x="6" y="29"/>
                    </a:moveTo>
                    <a:cubicBezTo>
                      <a:pt x="4" y="22"/>
                      <a:pt x="6" y="14"/>
                      <a:pt x="11" y="9"/>
                    </a:cubicBezTo>
                    <a:cubicBezTo>
                      <a:pt x="15" y="6"/>
                      <a:pt x="20" y="3"/>
                      <a:pt x="25" y="3"/>
                    </a:cubicBezTo>
                    <a:cubicBezTo>
                      <a:pt x="30" y="3"/>
                      <a:pt x="35" y="6"/>
                      <a:pt x="39" y="9"/>
                    </a:cubicBezTo>
                    <a:cubicBezTo>
                      <a:pt x="41" y="12"/>
                      <a:pt x="43" y="15"/>
                      <a:pt x="44" y="18"/>
                    </a:cubicBezTo>
                    <a:cubicBezTo>
                      <a:pt x="44" y="19"/>
                      <a:pt x="45" y="20"/>
                      <a:pt x="46" y="19"/>
                    </a:cubicBezTo>
                    <a:cubicBezTo>
                      <a:pt x="47" y="19"/>
                      <a:pt x="48" y="18"/>
                      <a:pt x="47" y="17"/>
                    </a:cubicBezTo>
                    <a:cubicBezTo>
                      <a:pt x="46" y="13"/>
                      <a:pt x="44" y="10"/>
                      <a:pt x="41" y="7"/>
                    </a:cubicBezTo>
                    <a:cubicBezTo>
                      <a:pt x="37" y="2"/>
                      <a:pt x="31" y="0"/>
                      <a:pt x="25" y="0"/>
                    </a:cubicBezTo>
                    <a:cubicBezTo>
                      <a:pt x="19" y="0"/>
                      <a:pt x="13" y="2"/>
                      <a:pt x="9" y="7"/>
                    </a:cubicBezTo>
                    <a:cubicBezTo>
                      <a:pt x="3" y="13"/>
                      <a:pt x="0" y="22"/>
                      <a:pt x="3" y="30"/>
                    </a:cubicBezTo>
                    <a:cubicBezTo>
                      <a:pt x="3" y="31"/>
                      <a:pt x="4" y="31"/>
                      <a:pt x="5" y="31"/>
                    </a:cubicBezTo>
                    <a:cubicBezTo>
                      <a:pt x="5" y="31"/>
                      <a:pt x="5" y="31"/>
                      <a:pt x="5" y="31"/>
                    </a:cubicBezTo>
                    <a:cubicBezTo>
                      <a:pt x="6" y="31"/>
                      <a:pt x="7" y="30"/>
                      <a:pt x="6" y="2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20" name="Freeform: Shape 72">
                <a:extLst>
                  <a:ext uri="{FF2B5EF4-FFF2-40B4-BE49-F238E27FC236}">
                    <a16:creationId xmlns:a16="http://schemas.microsoft.com/office/drawing/2014/main" id="{48B44D13-D25C-184F-2CC1-F257CB29800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43113" y="3498850"/>
                <a:ext cx="28575" cy="20638"/>
              </a:xfrm>
              <a:custGeom>
                <a:avLst/>
                <a:gdLst/>
                <a:ahLst/>
                <a:cxnLst>
                  <a:cxn ang="0">
                    <a:pos x="3" y="1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8" y="7"/>
                  </a:cxn>
                  <a:cxn ang="0">
                    <a:pos x="9" y="8"/>
                  </a:cxn>
                  <a:cxn ang="0">
                    <a:pos x="10" y="7"/>
                  </a:cxn>
                  <a:cxn ang="0">
                    <a:pos x="10" y="5"/>
                  </a:cxn>
                  <a:cxn ang="0">
                    <a:pos x="3" y="1"/>
                  </a:cxn>
                </a:cxnLst>
                <a:rect l="0" t="0" r="r" b="b"/>
                <a:pathLst>
                  <a:path w="11" h="8">
                    <a:moveTo>
                      <a:pt x="3" y="1"/>
                    </a:moveTo>
                    <a:cubicBezTo>
                      <a:pt x="2" y="0"/>
                      <a:pt x="1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4" y="5"/>
                      <a:pt x="6" y="6"/>
                      <a:pt x="8" y="7"/>
                    </a:cubicBezTo>
                    <a:cubicBezTo>
                      <a:pt x="8" y="8"/>
                      <a:pt x="8" y="8"/>
                      <a:pt x="9" y="8"/>
                    </a:cubicBezTo>
                    <a:cubicBezTo>
                      <a:pt x="9" y="8"/>
                      <a:pt x="10" y="8"/>
                      <a:pt x="10" y="7"/>
                    </a:cubicBezTo>
                    <a:cubicBezTo>
                      <a:pt x="11" y="7"/>
                      <a:pt x="11" y="6"/>
                      <a:pt x="10" y="5"/>
                    </a:cubicBezTo>
                    <a:cubicBezTo>
                      <a:pt x="8" y="3"/>
                      <a:pt x="5" y="1"/>
                      <a:pt x="3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21" name="Freeform: Shape 73">
                <a:extLst>
                  <a:ext uri="{FF2B5EF4-FFF2-40B4-BE49-F238E27FC236}">
                    <a16:creationId xmlns:a16="http://schemas.microsoft.com/office/drawing/2014/main" id="{FBB2BAE7-D315-9890-2429-54310B6763D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70100" y="3522663"/>
                <a:ext cx="12700" cy="17463"/>
              </a:xfrm>
              <a:custGeom>
                <a:avLst/>
                <a:gdLst/>
                <a:ahLst/>
                <a:cxnLst>
                  <a:cxn ang="0">
                    <a:pos x="1" y="6"/>
                  </a:cxn>
                  <a:cxn ang="0">
                    <a:pos x="3" y="7"/>
                  </a:cxn>
                  <a:cxn ang="0">
                    <a:pos x="3" y="7"/>
                  </a:cxn>
                  <a:cxn ang="0">
                    <a:pos x="5" y="5"/>
                  </a:cxn>
                  <a:cxn ang="0">
                    <a:pos x="4" y="2"/>
                  </a:cxn>
                  <a:cxn ang="0">
                    <a:pos x="2" y="1"/>
                  </a:cxn>
                  <a:cxn ang="0">
                    <a:pos x="1" y="3"/>
                  </a:cxn>
                  <a:cxn ang="0">
                    <a:pos x="1" y="6"/>
                  </a:cxn>
                </a:cxnLst>
                <a:rect l="0" t="0" r="r" b="b"/>
                <a:pathLst>
                  <a:path w="5" h="7">
                    <a:moveTo>
                      <a:pt x="1" y="6"/>
                    </a:moveTo>
                    <a:cubicBezTo>
                      <a:pt x="1" y="7"/>
                      <a:pt x="2" y="7"/>
                      <a:pt x="3" y="7"/>
                    </a:cubicBezTo>
                    <a:cubicBezTo>
                      <a:pt x="3" y="7"/>
                      <a:pt x="3" y="7"/>
                      <a:pt x="3" y="7"/>
                    </a:cubicBezTo>
                    <a:cubicBezTo>
                      <a:pt x="4" y="7"/>
                      <a:pt x="5" y="6"/>
                      <a:pt x="5" y="5"/>
                    </a:cubicBezTo>
                    <a:cubicBezTo>
                      <a:pt x="5" y="4"/>
                      <a:pt x="4" y="3"/>
                      <a:pt x="4" y="2"/>
                    </a:cubicBezTo>
                    <a:cubicBezTo>
                      <a:pt x="4" y="1"/>
                      <a:pt x="3" y="0"/>
                      <a:pt x="2" y="1"/>
                    </a:cubicBezTo>
                    <a:cubicBezTo>
                      <a:pt x="1" y="1"/>
                      <a:pt x="0" y="2"/>
                      <a:pt x="1" y="3"/>
                    </a:cubicBezTo>
                    <a:cubicBezTo>
                      <a:pt x="1" y="4"/>
                      <a:pt x="1" y="5"/>
                      <a:pt x="1" y="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  <p:grpSp>
          <p:nvGrpSpPr>
            <p:cNvPr id="9" name="Group 74">
              <a:extLst>
                <a:ext uri="{FF2B5EF4-FFF2-40B4-BE49-F238E27FC236}">
                  <a16:creationId xmlns:a16="http://schemas.microsoft.com/office/drawing/2014/main" id="{0E0B796E-75AE-CA51-E3B9-FAE7EF4BE08B}"/>
                </a:ext>
              </a:extLst>
            </p:cNvPr>
            <p:cNvGrpSpPr/>
            <p:nvPr/>
          </p:nvGrpSpPr>
          <p:grpSpPr>
            <a:xfrm>
              <a:off x="5762273" y="2593866"/>
              <a:ext cx="459763" cy="449769"/>
              <a:chOff x="6516688" y="1757363"/>
              <a:chExt cx="219075" cy="214313"/>
            </a:xfrm>
            <a:solidFill>
              <a:sysClr val="window" lastClr="FFFFFF"/>
            </a:solidFill>
          </p:grpSpPr>
          <p:sp>
            <p:nvSpPr>
              <p:cNvPr id="13" name="Freeform: Shape 75">
                <a:extLst>
                  <a:ext uri="{FF2B5EF4-FFF2-40B4-BE49-F238E27FC236}">
                    <a16:creationId xmlns:a16="http://schemas.microsoft.com/office/drawing/2014/main" id="{92C592D6-80E8-C5F5-90C3-1CDFB9F9237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3363" y="1822450"/>
                <a:ext cx="87313" cy="87313"/>
              </a:xfrm>
              <a:custGeom>
                <a:avLst/>
                <a:gdLst/>
                <a:ahLst/>
                <a:cxnLst>
                  <a:cxn ang="0">
                    <a:pos x="0" y="17"/>
                  </a:cxn>
                  <a:cxn ang="0">
                    <a:pos x="17" y="34"/>
                  </a:cxn>
                  <a:cxn ang="0">
                    <a:pos x="34" y="17"/>
                  </a:cxn>
                  <a:cxn ang="0">
                    <a:pos x="17" y="0"/>
                  </a:cxn>
                  <a:cxn ang="0">
                    <a:pos x="0" y="17"/>
                  </a:cxn>
                  <a:cxn ang="0">
                    <a:pos x="29" y="17"/>
                  </a:cxn>
                  <a:cxn ang="0">
                    <a:pos x="17" y="29"/>
                  </a:cxn>
                  <a:cxn ang="0">
                    <a:pos x="5" y="17"/>
                  </a:cxn>
                  <a:cxn ang="0">
                    <a:pos x="17" y="6"/>
                  </a:cxn>
                  <a:cxn ang="0">
                    <a:pos x="29" y="17"/>
                  </a:cxn>
                </a:cxnLst>
                <a:rect l="0" t="0" r="r" b="b"/>
                <a:pathLst>
                  <a:path w="34" h="34">
                    <a:moveTo>
                      <a:pt x="0" y="17"/>
                    </a:moveTo>
                    <a:cubicBezTo>
                      <a:pt x="0" y="27"/>
                      <a:pt x="7" y="34"/>
                      <a:pt x="17" y="34"/>
                    </a:cubicBezTo>
                    <a:cubicBezTo>
                      <a:pt x="26" y="34"/>
                      <a:pt x="34" y="27"/>
                      <a:pt x="34" y="17"/>
                    </a:cubicBezTo>
                    <a:cubicBezTo>
                      <a:pt x="34" y="8"/>
                      <a:pt x="26" y="0"/>
                      <a:pt x="17" y="0"/>
                    </a:cubicBezTo>
                    <a:cubicBezTo>
                      <a:pt x="7" y="0"/>
                      <a:pt x="0" y="8"/>
                      <a:pt x="0" y="17"/>
                    </a:cubicBezTo>
                    <a:close/>
                    <a:moveTo>
                      <a:pt x="29" y="17"/>
                    </a:moveTo>
                    <a:cubicBezTo>
                      <a:pt x="29" y="24"/>
                      <a:pt x="23" y="29"/>
                      <a:pt x="17" y="29"/>
                    </a:cubicBezTo>
                    <a:cubicBezTo>
                      <a:pt x="10" y="29"/>
                      <a:pt x="5" y="24"/>
                      <a:pt x="5" y="17"/>
                    </a:cubicBezTo>
                    <a:cubicBezTo>
                      <a:pt x="5" y="11"/>
                      <a:pt x="10" y="6"/>
                      <a:pt x="17" y="6"/>
                    </a:cubicBezTo>
                    <a:cubicBezTo>
                      <a:pt x="23" y="6"/>
                      <a:pt x="29" y="11"/>
                      <a:pt x="29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4" name="Freeform: Shape 76">
                <a:extLst>
                  <a:ext uri="{FF2B5EF4-FFF2-40B4-BE49-F238E27FC236}">
                    <a16:creationId xmlns:a16="http://schemas.microsoft.com/office/drawing/2014/main" id="{44EE467F-3012-92E0-9431-82FADBBE806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16688" y="1757363"/>
                <a:ext cx="219075" cy="214313"/>
              </a:xfrm>
              <a:custGeom>
                <a:avLst/>
                <a:gdLst/>
                <a:ahLst/>
                <a:cxnLst>
                  <a:cxn ang="0">
                    <a:pos x="77" y="39"/>
                  </a:cxn>
                  <a:cxn ang="0">
                    <a:pos x="79" y="27"/>
                  </a:cxn>
                  <a:cxn ang="0">
                    <a:pos x="73" y="12"/>
                  </a:cxn>
                  <a:cxn ang="0">
                    <a:pos x="67" y="11"/>
                  </a:cxn>
                  <a:cxn ang="0">
                    <a:pos x="54" y="10"/>
                  </a:cxn>
                  <a:cxn ang="0">
                    <a:pos x="48" y="0"/>
                  </a:cxn>
                  <a:cxn ang="0">
                    <a:pos x="38" y="0"/>
                  </a:cxn>
                  <a:cxn ang="0">
                    <a:pos x="32" y="10"/>
                  </a:cxn>
                  <a:cxn ang="0">
                    <a:pos x="18" y="11"/>
                  </a:cxn>
                  <a:cxn ang="0">
                    <a:pos x="12" y="12"/>
                  </a:cxn>
                  <a:cxn ang="0">
                    <a:pos x="6" y="27"/>
                  </a:cxn>
                  <a:cxn ang="0">
                    <a:pos x="8" y="39"/>
                  </a:cxn>
                  <a:cxn ang="0">
                    <a:pos x="0" y="47"/>
                  </a:cxn>
                  <a:cxn ang="0">
                    <a:pos x="8" y="61"/>
                  </a:cxn>
                  <a:cxn ang="0">
                    <a:pos x="19" y="67"/>
                  </a:cxn>
                  <a:cxn ang="0">
                    <a:pos x="20" y="78"/>
                  </a:cxn>
                  <a:cxn ang="0">
                    <a:pos x="31" y="83"/>
                  </a:cxn>
                  <a:cxn ang="0">
                    <a:pos x="39" y="77"/>
                  </a:cxn>
                  <a:cxn ang="0">
                    <a:pos x="46" y="77"/>
                  </a:cxn>
                  <a:cxn ang="0">
                    <a:pos x="54" y="83"/>
                  </a:cxn>
                  <a:cxn ang="0">
                    <a:pos x="66" y="78"/>
                  </a:cxn>
                  <a:cxn ang="0">
                    <a:pos x="67" y="67"/>
                  </a:cxn>
                  <a:cxn ang="0">
                    <a:pos x="78" y="61"/>
                  </a:cxn>
                  <a:cxn ang="0">
                    <a:pos x="85" y="47"/>
                  </a:cxn>
                  <a:cxn ang="0">
                    <a:pos x="61" y="20"/>
                  </a:cxn>
                  <a:cxn ang="0">
                    <a:pos x="75" y="23"/>
                  </a:cxn>
                  <a:cxn ang="0">
                    <a:pos x="71" y="26"/>
                  </a:cxn>
                  <a:cxn ang="0">
                    <a:pos x="68" y="27"/>
                  </a:cxn>
                  <a:cxn ang="0">
                    <a:pos x="46" y="71"/>
                  </a:cxn>
                  <a:cxn ang="0">
                    <a:pos x="14" y="46"/>
                  </a:cxn>
                  <a:cxn ang="0">
                    <a:pos x="25" y="19"/>
                  </a:cxn>
                  <a:cxn ang="0">
                    <a:pos x="26" y="19"/>
                  </a:cxn>
                  <a:cxn ang="0">
                    <a:pos x="36" y="14"/>
                  </a:cxn>
                  <a:cxn ang="0">
                    <a:pos x="49" y="14"/>
                  </a:cxn>
                  <a:cxn ang="0">
                    <a:pos x="61" y="20"/>
                  </a:cxn>
                  <a:cxn ang="0">
                    <a:pos x="43" y="5"/>
                  </a:cxn>
                  <a:cxn ang="0">
                    <a:pos x="48" y="10"/>
                  </a:cxn>
                  <a:cxn ang="0">
                    <a:pos x="37" y="10"/>
                  </a:cxn>
                  <a:cxn ang="0">
                    <a:pos x="16" y="16"/>
                  </a:cxn>
                  <a:cxn ang="0">
                    <a:pos x="17" y="22"/>
                  </a:cxn>
                  <a:cxn ang="0">
                    <a:pos x="11" y="23"/>
                  </a:cxn>
                  <a:cxn ang="0">
                    <a:pos x="6" y="47"/>
                  </a:cxn>
                  <a:cxn ang="0">
                    <a:pos x="11" y="46"/>
                  </a:cxn>
                  <a:cxn ang="0">
                    <a:pos x="8" y="56"/>
                  </a:cxn>
                  <a:cxn ang="0">
                    <a:pos x="23" y="74"/>
                  </a:cxn>
                  <a:cxn ang="0">
                    <a:pos x="35" y="74"/>
                  </a:cxn>
                  <a:cxn ang="0">
                    <a:pos x="23" y="74"/>
                  </a:cxn>
                  <a:cxn ang="0">
                    <a:pos x="51" y="74"/>
                  </a:cxn>
                  <a:cxn ang="0">
                    <a:pos x="63" y="74"/>
                  </a:cxn>
                  <a:cxn ang="0">
                    <a:pos x="78" y="56"/>
                  </a:cxn>
                  <a:cxn ang="0">
                    <a:pos x="75" y="44"/>
                  </a:cxn>
                  <a:cxn ang="0">
                    <a:pos x="78" y="56"/>
                  </a:cxn>
                </a:cxnLst>
                <a:rect l="0" t="0" r="r" b="b"/>
                <a:pathLst>
                  <a:path w="85" h="83">
                    <a:moveTo>
                      <a:pt x="82" y="42"/>
                    </a:moveTo>
                    <a:cubicBezTo>
                      <a:pt x="77" y="39"/>
                      <a:pt x="77" y="39"/>
                      <a:pt x="77" y="39"/>
                    </a:cubicBezTo>
                    <a:cubicBezTo>
                      <a:pt x="77" y="37"/>
                      <a:pt x="76" y="34"/>
                      <a:pt x="75" y="31"/>
                    </a:cubicBezTo>
                    <a:cubicBezTo>
                      <a:pt x="79" y="27"/>
                      <a:pt x="79" y="27"/>
                      <a:pt x="79" y="27"/>
                    </a:cubicBezTo>
                    <a:cubicBezTo>
                      <a:pt x="81" y="25"/>
                      <a:pt x="81" y="23"/>
                      <a:pt x="80" y="21"/>
                    </a:cubicBezTo>
                    <a:cubicBezTo>
                      <a:pt x="78" y="18"/>
                      <a:pt x="76" y="15"/>
                      <a:pt x="73" y="12"/>
                    </a:cubicBezTo>
                    <a:cubicBezTo>
                      <a:pt x="72" y="11"/>
                      <a:pt x="71" y="11"/>
                      <a:pt x="70" y="11"/>
                    </a:cubicBezTo>
                    <a:cubicBezTo>
                      <a:pt x="69" y="11"/>
                      <a:pt x="68" y="11"/>
                      <a:pt x="67" y="11"/>
                    </a:cubicBezTo>
                    <a:cubicBezTo>
                      <a:pt x="62" y="14"/>
                      <a:pt x="62" y="14"/>
                      <a:pt x="62" y="14"/>
                    </a:cubicBezTo>
                    <a:cubicBezTo>
                      <a:pt x="59" y="12"/>
                      <a:pt x="57" y="11"/>
                      <a:pt x="54" y="10"/>
                    </a:cubicBezTo>
                    <a:cubicBezTo>
                      <a:pt x="52" y="4"/>
                      <a:pt x="52" y="4"/>
                      <a:pt x="52" y="4"/>
                    </a:cubicBezTo>
                    <a:cubicBezTo>
                      <a:pt x="52" y="2"/>
                      <a:pt x="50" y="0"/>
                      <a:pt x="48" y="0"/>
                    </a:cubicBezTo>
                    <a:cubicBezTo>
                      <a:pt x="46" y="0"/>
                      <a:pt x="44" y="0"/>
                      <a:pt x="43" y="0"/>
                    </a:cubicBezTo>
                    <a:cubicBezTo>
                      <a:pt x="41" y="0"/>
                      <a:pt x="40" y="0"/>
                      <a:pt x="38" y="0"/>
                    </a:cubicBezTo>
                    <a:cubicBezTo>
                      <a:pt x="36" y="0"/>
                      <a:pt x="34" y="2"/>
                      <a:pt x="33" y="4"/>
                    </a:cubicBezTo>
                    <a:cubicBezTo>
                      <a:pt x="32" y="10"/>
                      <a:pt x="32" y="10"/>
                      <a:pt x="32" y="10"/>
                    </a:cubicBezTo>
                    <a:cubicBezTo>
                      <a:pt x="29" y="11"/>
                      <a:pt x="26" y="12"/>
                      <a:pt x="24" y="14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7" y="11"/>
                      <a:pt x="16" y="11"/>
                    </a:cubicBezTo>
                    <a:cubicBezTo>
                      <a:pt x="15" y="11"/>
                      <a:pt x="13" y="11"/>
                      <a:pt x="12" y="12"/>
                    </a:cubicBezTo>
                    <a:cubicBezTo>
                      <a:pt x="10" y="15"/>
                      <a:pt x="8" y="18"/>
                      <a:pt x="6" y="21"/>
                    </a:cubicBezTo>
                    <a:cubicBezTo>
                      <a:pt x="5" y="23"/>
                      <a:pt x="5" y="25"/>
                      <a:pt x="6" y="27"/>
                    </a:cubicBezTo>
                    <a:cubicBezTo>
                      <a:pt x="10" y="31"/>
                      <a:pt x="10" y="31"/>
                      <a:pt x="10" y="31"/>
                    </a:cubicBezTo>
                    <a:cubicBezTo>
                      <a:pt x="9" y="34"/>
                      <a:pt x="9" y="37"/>
                      <a:pt x="8" y="39"/>
                    </a:cubicBezTo>
                    <a:cubicBezTo>
                      <a:pt x="3" y="42"/>
                      <a:pt x="3" y="42"/>
                      <a:pt x="3" y="42"/>
                    </a:cubicBezTo>
                    <a:cubicBezTo>
                      <a:pt x="1" y="43"/>
                      <a:pt x="0" y="45"/>
                      <a:pt x="0" y="47"/>
                    </a:cubicBezTo>
                    <a:cubicBezTo>
                      <a:pt x="1" y="51"/>
                      <a:pt x="2" y="54"/>
                      <a:pt x="3" y="58"/>
                    </a:cubicBezTo>
                    <a:cubicBezTo>
                      <a:pt x="4" y="60"/>
                      <a:pt x="6" y="61"/>
                      <a:pt x="8" y="61"/>
                    </a:cubicBezTo>
                    <a:cubicBezTo>
                      <a:pt x="14" y="61"/>
                      <a:pt x="14" y="61"/>
                      <a:pt x="14" y="61"/>
                    </a:cubicBezTo>
                    <a:cubicBezTo>
                      <a:pt x="15" y="63"/>
                      <a:pt x="17" y="65"/>
                      <a:pt x="19" y="67"/>
                    </a:cubicBezTo>
                    <a:cubicBezTo>
                      <a:pt x="17" y="73"/>
                      <a:pt x="17" y="73"/>
                      <a:pt x="17" y="73"/>
                    </a:cubicBezTo>
                    <a:cubicBezTo>
                      <a:pt x="17" y="75"/>
                      <a:pt x="18" y="77"/>
                      <a:pt x="20" y="78"/>
                    </a:cubicBezTo>
                    <a:cubicBezTo>
                      <a:pt x="23" y="80"/>
                      <a:pt x="26" y="82"/>
                      <a:pt x="30" y="83"/>
                    </a:cubicBezTo>
                    <a:cubicBezTo>
                      <a:pt x="30" y="83"/>
                      <a:pt x="31" y="83"/>
                      <a:pt x="31" y="83"/>
                    </a:cubicBezTo>
                    <a:cubicBezTo>
                      <a:pt x="33" y="83"/>
                      <a:pt x="34" y="82"/>
                      <a:pt x="35" y="81"/>
                    </a:cubicBezTo>
                    <a:cubicBezTo>
                      <a:pt x="39" y="77"/>
                      <a:pt x="39" y="77"/>
                      <a:pt x="39" y="77"/>
                    </a:cubicBezTo>
                    <a:cubicBezTo>
                      <a:pt x="41" y="77"/>
                      <a:pt x="42" y="77"/>
                      <a:pt x="43" y="77"/>
                    </a:cubicBezTo>
                    <a:cubicBezTo>
                      <a:pt x="44" y="77"/>
                      <a:pt x="45" y="77"/>
                      <a:pt x="46" y="77"/>
                    </a:cubicBezTo>
                    <a:cubicBezTo>
                      <a:pt x="50" y="81"/>
                      <a:pt x="50" y="81"/>
                      <a:pt x="50" y="81"/>
                    </a:cubicBezTo>
                    <a:cubicBezTo>
                      <a:pt x="51" y="82"/>
                      <a:pt x="53" y="83"/>
                      <a:pt x="54" y="83"/>
                    </a:cubicBezTo>
                    <a:cubicBezTo>
                      <a:pt x="55" y="83"/>
                      <a:pt x="55" y="83"/>
                      <a:pt x="56" y="83"/>
                    </a:cubicBezTo>
                    <a:cubicBezTo>
                      <a:pt x="59" y="82"/>
                      <a:pt x="63" y="80"/>
                      <a:pt x="66" y="78"/>
                    </a:cubicBezTo>
                    <a:cubicBezTo>
                      <a:pt x="68" y="77"/>
                      <a:pt x="69" y="75"/>
                      <a:pt x="68" y="73"/>
                    </a:cubicBezTo>
                    <a:cubicBezTo>
                      <a:pt x="67" y="67"/>
                      <a:pt x="67" y="67"/>
                      <a:pt x="67" y="67"/>
                    </a:cubicBezTo>
                    <a:cubicBezTo>
                      <a:pt x="69" y="65"/>
                      <a:pt x="70" y="63"/>
                      <a:pt x="72" y="61"/>
                    </a:cubicBezTo>
                    <a:cubicBezTo>
                      <a:pt x="78" y="61"/>
                      <a:pt x="78" y="61"/>
                      <a:pt x="78" y="61"/>
                    </a:cubicBezTo>
                    <a:cubicBezTo>
                      <a:pt x="80" y="61"/>
                      <a:pt x="82" y="60"/>
                      <a:pt x="83" y="58"/>
                    </a:cubicBezTo>
                    <a:cubicBezTo>
                      <a:pt x="84" y="54"/>
                      <a:pt x="85" y="51"/>
                      <a:pt x="85" y="47"/>
                    </a:cubicBezTo>
                    <a:cubicBezTo>
                      <a:pt x="85" y="45"/>
                      <a:pt x="84" y="43"/>
                      <a:pt x="82" y="42"/>
                    </a:cubicBezTo>
                    <a:close/>
                    <a:moveTo>
                      <a:pt x="61" y="20"/>
                    </a:moveTo>
                    <a:cubicBezTo>
                      <a:pt x="70" y="16"/>
                      <a:pt x="70" y="16"/>
                      <a:pt x="70" y="16"/>
                    </a:cubicBezTo>
                    <a:cubicBezTo>
                      <a:pt x="72" y="18"/>
                      <a:pt x="73" y="21"/>
                      <a:pt x="75" y="23"/>
                    </a:cubicBezTo>
                    <a:cubicBezTo>
                      <a:pt x="72" y="28"/>
                      <a:pt x="72" y="28"/>
                      <a:pt x="72" y="28"/>
                    </a:cubicBezTo>
                    <a:cubicBezTo>
                      <a:pt x="71" y="27"/>
                      <a:pt x="71" y="26"/>
                      <a:pt x="71" y="26"/>
                    </a:cubicBezTo>
                    <a:cubicBezTo>
                      <a:pt x="70" y="25"/>
                      <a:pt x="69" y="24"/>
                      <a:pt x="68" y="25"/>
                    </a:cubicBezTo>
                    <a:cubicBezTo>
                      <a:pt x="67" y="25"/>
                      <a:pt x="67" y="27"/>
                      <a:pt x="68" y="27"/>
                    </a:cubicBezTo>
                    <a:cubicBezTo>
                      <a:pt x="70" y="31"/>
                      <a:pt x="71" y="35"/>
                      <a:pt x="72" y="39"/>
                    </a:cubicBezTo>
                    <a:cubicBezTo>
                      <a:pt x="73" y="55"/>
                      <a:pt x="62" y="69"/>
                      <a:pt x="46" y="71"/>
                    </a:cubicBezTo>
                    <a:cubicBezTo>
                      <a:pt x="38" y="72"/>
                      <a:pt x="31" y="70"/>
                      <a:pt x="25" y="65"/>
                    </a:cubicBezTo>
                    <a:cubicBezTo>
                      <a:pt x="19" y="60"/>
                      <a:pt x="15" y="53"/>
                      <a:pt x="14" y="46"/>
                    </a:cubicBezTo>
                    <a:cubicBezTo>
                      <a:pt x="13" y="38"/>
                      <a:pt x="15" y="30"/>
                      <a:pt x="20" y="24"/>
                    </a:cubicBezTo>
                    <a:cubicBezTo>
                      <a:pt x="22" y="22"/>
                      <a:pt x="23" y="21"/>
                      <a:pt x="25" y="19"/>
                    </a:cubicBezTo>
                    <a:cubicBezTo>
                      <a:pt x="25" y="19"/>
                      <a:pt x="25" y="19"/>
                      <a:pt x="25" y="19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29" y="17"/>
                      <a:pt x="32" y="15"/>
                      <a:pt x="36" y="14"/>
                    </a:cubicBezTo>
                    <a:cubicBezTo>
                      <a:pt x="36" y="14"/>
                      <a:pt x="36" y="14"/>
                      <a:pt x="36" y="14"/>
                    </a:cubicBezTo>
                    <a:cubicBezTo>
                      <a:pt x="37" y="14"/>
                      <a:pt x="38" y="14"/>
                      <a:pt x="40" y="14"/>
                    </a:cubicBezTo>
                    <a:cubicBezTo>
                      <a:pt x="43" y="13"/>
                      <a:pt x="46" y="13"/>
                      <a:pt x="49" y="14"/>
                    </a:cubicBezTo>
                    <a:cubicBezTo>
                      <a:pt x="49" y="14"/>
                      <a:pt x="49" y="14"/>
                      <a:pt x="49" y="14"/>
                    </a:cubicBezTo>
                    <a:cubicBezTo>
                      <a:pt x="54" y="15"/>
                      <a:pt x="58" y="17"/>
                      <a:pt x="61" y="20"/>
                    </a:cubicBezTo>
                    <a:close/>
                    <a:moveTo>
                      <a:pt x="38" y="5"/>
                    </a:moveTo>
                    <a:cubicBezTo>
                      <a:pt x="40" y="5"/>
                      <a:pt x="41" y="5"/>
                      <a:pt x="43" y="5"/>
                    </a:cubicBezTo>
                    <a:cubicBezTo>
                      <a:pt x="44" y="5"/>
                      <a:pt x="46" y="5"/>
                      <a:pt x="47" y="5"/>
                    </a:cubicBezTo>
                    <a:cubicBezTo>
                      <a:pt x="48" y="10"/>
                      <a:pt x="48" y="10"/>
                      <a:pt x="48" y="10"/>
                    </a:cubicBezTo>
                    <a:cubicBezTo>
                      <a:pt x="45" y="10"/>
                      <a:pt x="42" y="10"/>
                      <a:pt x="39" y="10"/>
                    </a:cubicBezTo>
                    <a:cubicBezTo>
                      <a:pt x="39" y="10"/>
                      <a:pt x="38" y="10"/>
                      <a:pt x="37" y="10"/>
                    </a:cubicBezTo>
                    <a:lnTo>
                      <a:pt x="38" y="5"/>
                    </a:lnTo>
                    <a:close/>
                    <a:moveTo>
                      <a:pt x="16" y="16"/>
                    </a:moveTo>
                    <a:cubicBezTo>
                      <a:pt x="21" y="18"/>
                      <a:pt x="21" y="18"/>
                      <a:pt x="21" y="18"/>
                    </a:cubicBezTo>
                    <a:cubicBezTo>
                      <a:pt x="20" y="19"/>
                      <a:pt x="18" y="21"/>
                      <a:pt x="17" y="22"/>
                    </a:cubicBezTo>
                    <a:cubicBezTo>
                      <a:pt x="16" y="24"/>
                      <a:pt x="15" y="26"/>
                      <a:pt x="14" y="28"/>
                    </a:cubicBezTo>
                    <a:cubicBezTo>
                      <a:pt x="11" y="23"/>
                      <a:pt x="11" y="23"/>
                      <a:pt x="11" y="23"/>
                    </a:cubicBezTo>
                    <a:cubicBezTo>
                      <a:pt x="12" y="21"/>
                      <a:pt x="14" y="18"/>
                      <a:pt x="16" y="16"/>
                    </a:cubicBezTo>
                    <a:close/>
                    <a:moveTo>
                      <a:pt x="6" y="47"/>
                    </a:moveTo>
                    <a:cubicBezTo>
                      <a:pt x="10" y="44"/>
                      <a:pt x="10" y="44"/>
                      <a:pt x="10" y="44"/>
                    </a:cubicBezTo>
                    <a:cubicBezTo>
                      <a:pt x="10" y="45"/>
                      <a:pt x="11" y="45"/>
                      <a:pt x="11" y="46"/>
                    </a:cubicBezTo>
                    <a:cubicBezTo>
                      <a:pt x="11" y="49"/>
                      <a:pt x="12" y="53"/>
                      <a:pt x="13" y="56"/>
                    </a:cubicBezTo>
                    <a:cubicBezTo>
                      <a:pt x="8" y="56"/>
                      <a:pt x="8" y="56"/>
                      <a:pt x="8" y="56"/>
                    </a:cubicBezTo>
                    <a:cubicBezTo>
                      <a:pt x="7" y="53"/>
                      <a:pt x="6" y="50"/>
                      <a:pt x="6" y="47"/>
                    </a:cubicBezTo>
                    <a:close/>
                    <a:moveTo>
                      <a:pt x="23" y="74"/>
                    </a:moveTo>
                    <a:cubicBezTo>
                      <a:pt x="24" y="69"/>
                      <a:pt x="24" y="69"/>
                      <a:pt x="24" y="69"/>
                    </a:cubicBezTo>
                    <a:cubicBezTo>
                      <a:pt x="27" y="71"/>
                      <a:pt x="31" y="73"/>
                      <a:pt x="35" y="74"/>
                    </a:cubicBezTo>
                    <a:cubicBezTo>
                      <a:pt x="31" y="78"/>
                      <a:pt x="31" y="78"/>
                      <a:pt x="31" y="78"/>
                    </a:cubicBezTo>
                    <a:cubicBezTo>
                      <a:pt x="28" y="77"/>
                      <a:pt x="25" y="75"/>
                      <a:pt x="23" y="74"/>
                    </a:cubicBezTo>
                    <a:close/>
                    <a:moveTo>
                      <a:pt x="54" y="78"/>
                    </a:moveTo>
                    <a:cubicBezTo>
                      <a:pt x="51" y="74"/>
                      <a:pt x="51" y="74"/>
                      <a:pt x="51" y="74"/>
                    </a:cubicBezTo>
                    <a:cubicBezTo>
                      <a:pt x="55" y="73"/>
                      <a:pt x="59" y="71"/>
                      <a:pt x="62" y="69"/>
                    </a:cubicBezTo>
                    <a:cubicBezTo>
                      <a:pt x="63" y="74"/>
                      <a:pt x="63" y="74"/>
                      <a:pt x="63" y="74"/>
                    </a:cubicBezTo>
                    <a:cubicBezTo>
                      <a:pt x="60" y="75"/>
                      <a:pt x="57" y="77"/>
                      <a:pt x="54" y="78"/>
                    </a:cubicBezTo>
                    <a:close/>
                    <a:moveTo>
                      <a:pt x="78" y="56"/>
                    </a:moveTo>
                    <a:cubicBezTo>
                      <a:pt x="72" y="56"/>
                      <a:pt x="72" y="56"/>
                      <a:pt x="72" y="56"/>
                    </a:cubicBezTo>
                    <a:cubicBezTo>
                      <a:pt x="74" y="52"/>
                      <a:pt x="75" y="48"/>
                      <a:pt x="75" y="44"/>
                    </a:cubicBezTo>
                    <a:cubicBezTo>
                      <a:pt x="80" y="47"/>
                      <a:pt x="80" y="47"/>
                      <a:pt x="80" y="47"/>
                    </a:cubicBezTo>
                    <a:cubicBezTo>
                      <a:pt x="80" y="50"/>
                      <a:pt x="79" y="53"/>
                      <a:pt x="78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5" name="Freeform: Shape 134">
                <a:extLst>
                  <a:ext uri="{FF2B5EF4-FFF2-40B4-BE49-F238E27FC236}">
                    <a16:creationId xmlns:a16="http://schemas.microsoft.com/office/drawing/2014/main" id="{81AD6296-372C-CAB9-AB7E-C7F78DA3B4C3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2725" y="1804988"/>
                <a:ext cx="87313" cy="101600"/>
              </a:xfrm>
              <a:custGeom>
                <a:avLst/>
                <a:gdLst/>
                <a:ahLst/>
                <a:cxnLst>
                  <a:cxn ang="0">
                    <a:pos x="0" y="24"/>
                  </a:cxn>
                  <a:cxn ang="0">
                    <a:pos x="5" y="40"/>
                  </a:cxn>
                  <a:cxn ang="0">
                    <a:pos x="7" y="40"/>
                  </a:cxn>
                  <a:cxn ang="0">
                    <a:pos x="8" y="40"/>
                  </a:cxn>
                  <a:cxn ang="0">
                    <a:pos x="8" y="37"/>
                  </a:cxn>
                  <a:cxn ang="0">
                    <a:pos x="4" y="24"/>
                  </a:cxn>
                  <a:cxn ang="0">
                    <a:pos x="25" y="3"/>
                  </a:cxn>
                  <a:cxn ang="0">
                    <a:pos x="31" y="4"/>
                  </a:cxn>
                  <a:cxn ang="0">
                    <a:pos x="34" y="3"/>
                  </a:cxn>
                  <a:cxn ang="0">
                    <a:pos x="33" y="1"/>
                  </a:cxn>
                  <a:cxn ang="0">
                    <a:pos x="25" y="0"/>
                  </a:cxn>
                  <a:cxn ang="0">
                    <a:pos x="0" y="24"/>
                  </a:cxn>
                </a:cxnLst>
                <a:rect l="0" t="0" r="r" b="b"/>
                <a:pathLst>
                  <a:path w="34" h="40">
                    <a:moveTo>
                      <a:pt x="0" y="24"/>
                    </a:moveTo>
                    <a:cubicBezTo>
                      <a:pt x="0" y="30"/>
                      <a:pt x="2" y="35"/>
                      <a:pt x="5" y="40"/>
                    </a:cubicBezTo>
                    <a:cubicBezTo>
                      <a:pt x="6" y="40"/>
                      <a:pt x="6" y="40"/>
                      <a:pt x="7" y="40"/>
                    </a:cubicBezTo>
                    <a:cubicBezTo>
                      <a:pt x="7" y="40"/>
                      <a:pt x="8" y="40"/>
                      <a:pt x="8" y="40"/>
                    </a:cubicBezTo>
                    <a:cubicBezTo>
                      <a:pt x="9" y="39"/>
                      <a:pt x="9" y="38"/>
                      <a:pt x="8" y="37"/>
                    </a:cubicBezTo>
                    <a:cubicBezTo>
                      <a:pt x="5" y="34"/>
                      <a:pt x="4" y="29"/>
                      <a:pt x="4" y="24"/>
                    </a:cubicBezTo>
                    <a:cubicBezTo>
                      <a:pt x="4" y="13"/>
                      <a:pt x="13" y="3"/>
                      <a:pt x="25" y="3"/>
                    </a:cubicBezTo>
                    <a:cubicBezTo>
                      <a:pt x="27" y="3"/>
                      <a:pt x="29" y="3"/>
                      <a:pt x="31" y="4"/>
                    </a:cubicBezTo>
                    <a:cubicBezTo>
                      <a:pt x="32" y="4"/>
                      <a:pt x="33" y="4"/>
                      <a:pt x="34" y="3"/>
                    </a:cubicBezTo>
                    <a:cubicBezTo>
                      <a:pt x="34" y="2"/>
                      <a:pt x="33" y="1"/>
                      <a:pt x="33" y="1"/>
                    </a:cubicBezTo>
                    <a:cubicBezTo>
                      <a:pt x="30" y="0"/>
                      <a:pt x="27" y="0"/>
                      <a:pt x="25" y="0"/>
                    </a:cubicBezTo>
                    <a:cubicBezTo>
                      <a:pt x="11" y="0"/>
                      <a:pt x="0" y="11"/>
                      <a:pt x="0" y="2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6" name="Freeform: Shape 135">
                <a:extLst>
                  <a:ext uri="{FF2B5EF4-FFF2-40B4-BE49-F238E27FC236}">
                    <a16:creationId xmlns:a16="http://schemas.microsoft.com/office/drawing/2014/main" id="{9C51FF22-D0AB-23F0-442E-2C1624F82FD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94475" y="1822450"/>
                <a:ext cx="96838" cy="107950"/>
              </a:xfrm>
              <a:custGeom>
                <a:avLst/>
                <a:gdLst/>
                <a:ahLst/>
                <a:cxnLst>
                  <a:cxn ang="0">
                    <a:pos x="34" y="17"/>
                  </a:cxn>
                  <a:cxn ang="0">
                    <a:pos x="13" y="38"/>
                  </a:cxn>
                  <a:cxn ang="0">
                    <a:pos x="3" y="36"/>
                  </a:cxn>
                  <a:cxn ang="0">
                    <a:pos x="1" y="37"/>
                  </a:cxn>
                  <a:cxn ang="0">
                    <a:pos x="2" y="39"/>
                  </a:cxn>
                  <a:cxn ang="0">
                    <a:pos x="13" y="42"/>
                  </a:cxn>
                  <a:cxn ang="0">
                    <a:pos x="38" y="17"/>
                  </a:cxn>
                  <a:cxn ang="0">
                    <a:pos x="31" y="1"/>
                  </a:cxn>
                  <a:cxn ang="0">
                    <a:pos x="29" y="1"/>
                  </a:cxn>
                  <a:cxn ang="0">
                    <a:pos x="29" y="3"/>
                  </a:cxn>
                  <a:cxn ang="0">
                    <a:pos x="34" y="17"/>
                  </a:cxn>
                </a:cxnLst>
                <a:rect l="0" t="0" r="r" b="b"/>
                <a:pathLst>
                  <a:path w="38" h="42">
                    <a:moveTo>
                      <a:pt x="34" y="17"/>
                    </a:moveTo>
                    <a:cubicBezTo>
                      <a:pt x="34" y="29"/>
                      <a:pt x="25" y="38"/>
                      <a:pt x="13" y="38"/>
                    </a:cubicBezTo>
                    <a:cubicBezTo>
                      <a:pt x="9" y="38"/>
                      <a:pt x="6" y="38"/>
                      <a:pt x="3" y="36"/>
                    </a:cubicBezTo>
                    <a:cubicBezTo>
                      <a:pt x="2" y="36"/>
                      <a:pt x="1" y="36"/>
                      <a:pt x="1" y="37"/>
                    </a:cubicBezTo>
                    <a:cubicBezTo>
                      <a:pt x="0" y="38"/>
                      <a:pt x="1" y="39"/>
                      <a:pt x="2" y="39"/>
                    </a:cubicBezTo>
                    <a:cubicBezTo>
                      <a:pt x="5" y="41"/>
                      <a:pt x="9" y="42"/>
                      <a:pt x="13" y="42"/>
                    </a:cubicBezTo>
                    <a:cubicBezTo>
                      <a:pt x="26" y="42"/>
                      <a:pt x="38" y="31"/>
                      <a:pt x="38" y="17"/>
                    </a:cubicBezTo>
                    <a:cubicBezTo>
                      <a:pt x="38" y="11"/>
                      <a:pt x="35" y="5"/>
                      <a:pt x="31" y="1"/>
                    </a:cubicBezTo>
                    <a:cubicBezTo>
                      <a:pt x="31" y="0"/>
                      <a:pt x="30" y="0"/>
                      <a:pt x="29" y="1"/>
                    </a:cubicBezTo>
                    <a:cubicBezTo>
                      <a:pt x="28" y="1"/>
                      <a:pt x="28" y="3"/>
                      <a:pt x="29" y="3"/>
                    </a:cubicBezTo>
                    <a:cubicBezTo>
                      <a:pt x="32" y="7"/>
                      <a:pt x="34" y="12"/>
                      <a:pt x="34" y="17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  <p:grpSp>
          <p:nvGrpSpPr>
            <p:cNvPr id="10" name="Group 136">
              <a:extLst>
                <a:ext uri="{FF2B5EF4-FFF2-40B4-BE49-F238E27FC236}">
                  <a16:creationId xmlns:a16="http://schemas.microsoft.com/office/drawing/2014/main" id="{D3690EB3-2A91-45E5-4BE2-0C0C01BB6F3B}"/>
                </a:ext>
              </a:extLst>
            </p:cNvPr>
            <p:cNvGrpSpPr/>
            <p:nvPr/>
          </p:nvGrpSpPr>
          <p:grpSpPr>
            <a:xfrm>
              <a:off x="7264147" y="4776120"/>
              <a:ext cx="333161" cy="453099"/>
              <a:chOff x="6548438" y="2333625"/>
              <a:chExt cx="158750" cy="215900"/>
            </a:xfrm>
            <a:solidFill>
              <a:sysClr val="window" lastClr="FFFFFF"/>
            </a:solidFill>
          </p:grpSpPr>
          <p:sp>
            <p:nvSpPr>
              <p:cNvPr id="11" name="Freeform: Shape 137">
                <a:extLst>
                  <a:ext uri="{FF2B5EF4-FFF2-40B4-BE49-F238E27FC236}">
                    <a16:creationId xmlns:a16="http://schemas.microsoft.com/office/drawing/2014/main" id="{2955559E-D955-4419-1E9F-DC5509A90F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48438" y="2333625"/>
                <a:ext cx="158750" cy="215900"/>
              </a:xfrm>
              <a:custGeom>
                <a:avLst/>
                <a:gdLst/>
                <a:ahLst/>
                <a:cxnLst>
                  <a:cxn ang="0">
                    <a:pos x="57" y="0"/>
                  </a:cxn>
                  <a:cxn ang="0">
                    <a:pos x="5" y="0"/>
                  </a:cxn>
                  <a:cxn ang="0">
                    <a:pos x="0" y="5"/>
                  </a:cxn>
                  <a:cxn ang="0">
                    <a:pos x="0" y="22"/>
                  </a:cxn>
                  <a:cxn ang="0">
                    <a:pos x="2" y="26"/>
                  </a:cxn>
                  <a:cxn ang="0">
                    <a:pos x="19" y="37"/>
                  </a:cxn>
                  <a:cxn ang="0">
                    <a:pos x="6" y="59"/>
                  </a:cxn>
                  <a:cxn ang="0">
                    <a:pos x="31" y="84"/>
                  </a:cxn>
                  <a:cxn ang="0">
                    <a:pos x="56" y="59"/>
                  </a:cxn>
                  <a:cxn ang="0">
                    <a:pos x="43" y="37"/>
                  </a:cxn>
                  <a:cxn ang="0">
                    <a:pos x="59" y="26"/>
                  </a:cxn>
                  <a:cxn ang="0">
                    <a:pos x="62" y="22"/>
                  </a:cxn>
                  <a:cxn ang="0">
                    <a:pos x="62" y="5"/>
                  </a:cxn>
                  <a:cxn ang="0">
                    <a:pos x="57" y="0"/>
                  </a:cxn>
                  <a:cxn ang="0">
                    <a:pos x="50" y="59"/>
                  </a:cxn>
                  <a:cxn ang="0">
                    <a:pos x="31" y="79"/>
                  </a:cxn>
                  <a:cxn ang="0">
                    <a:pos x="11" y="59"/>
                  </a:cxn>
                  <a:cxn ang="0">
                    <a:pos x="31" y="40"/>
                  </a:cxn>
                  <a:cxn ang="0">
                    <a:pos x="50" y="59"/>
                  </a:cxn>
                  <a:cxn ang="0">
                    <a:pos x="57" y="22"/>
                  </a:cxn>
                  <a:cxn ang="0">
                    <a:pos x="46" y="29"/>
                  </a:cxn>
                  <a:cxn ang="0">
                    <a:pos x="46" y="19"/>
                  </a:cxn>
                  <a:cxn ang="0">
                    <a:pos x="45" y="17"/>
                  </a:cxn>
                  <a:cxn ang="0">
                    <a:pos x="43" y="19"/>
                  </a:cxn>
                  <a:cxn ang="0">
                    <a:pos x="43" y="31"/>
                  </a:cxn>
                  <a:cxn ang="0">
                    <a:pos x="37" y="35"/>
                  </a:cxn>
                  <a:cxn ang="0">
                    <a:pos x="31" y="35"/>
                  </a:cxn>
                  <a:cxn ang="0">
                    <a:pos x="25" y="35"/>
                  </a:cxn>
                  <a:cxn ang="0">
                    <a:pos x="19" y="31"/>
                  </a:cxn>
                  <a:cxn ang="0">
                    <a:pos x="19" y="19"/>
                  </a:cxn>
                  <a:cxn ang="0">
                    <a:pos x="17" y="17"/>
                  </a:cxn>
                  <a:cxn ang="0">
                    <a:pos x="15" y="19"/>
                  </a:cxn>
                  <a:cxn ang="0">
                    <a:pos x="15" y="29"/>
                  </a:cxn>
                  <a:cxn ang="0">
                    <a:pos x="5" y="22"/>
                  </a:cxn>
                  <a:cxn ang="0">
                    <a:pos x="5" y="5"/>
                  </a:cxn>
                  <a:cxn ang="0">
                    <a:pos x="15" y="5"/>
                  </a:cxn>
                  <a:cxn ang="0">
                    <a:pos x="15" y="10"/>
                  </a:cxn>
                  <a:cxn ang="0">
                    <a:pos x="17" y="11"/>
                  </a:cxn>
                  <a:cxn ang="0">
                    <a:pos x="19" y="10"/>
                  </a:cxn>
                  <a:cxn ang="0">
                    <a:pos x="19" y="5"/>
                  </a:cxn>
                  <a:cxn ang="0">
                    <a:pos x="43" y="5"/>
                  </a:cxn>
                  <a:cxn ang="0">
                    <a:pos x="43" y="10"/>
                  </a:cxn>
                  <a:cxn ang="0">
                    <a:pos x="45" y="11"/>
                  </a:cxn>
                  <a:cxn ang="0">
                    <a:pos x="46" y="10"/>
                  </a:cxn>
                  <a:cxn ang="0">
                    <a:pos x="46" y="5"/>
                  </a:cxn>
                  <a:cxn ang="0">
                    <a:pos x="57" y="5"/>
                  </a:cxn>
                  <a:cxn ang="0">
                    <a:pos x="57" y="22"/>
                  </a:cxn>
                </a:cxnLst>
                <a:rect l="0" t="0" r="r" b="b"/>
                <a:pathLst>
                  <a:path w="62" h="84">
                    <a:moveTo>
                      <a:pt x="57" y="0"/>
                    </a:moveTo>
                    <a:cubicBezTo>
                      <a:pt x="5" y="0"/>
                      <a:pt x="5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2"/>
                      <a:pt x="0" y="22"/>
                      <a:pt x="0" y="22"/>
                    </a:cubicBezTo>
                    <a:cubicBezTo>
                      <a:pt x="0" y="24"/>
                      <a:pt x="1" y="25"/>
                      <a:pt x="2" y="26"/>
                    </a:cubicBezTo>
                    <a:cubicBezTo>
                      <a:pt x="19" y="37"/>
                      <a:pt x="19" y="37"/>
                      <a:pt x="19" y="37"/>
                    </a:cubicBezTo>
                    <a:cubicBezTo>
                      <a:pt x="11" y="42"/>
                      <a:pt x="6" y="50"/>
                      <a:pt x="6" y="59"/>
                    </a:cubicBezTo>
                    <a:cubicBezTo>
                      <a:pt x="6" y="73"/>
                      <a:pt x="17" y="84"/>
                      <a:pt x="31" y="84"/>
                    </a:cubicBezTo>
                    <a:cubicBezTo>
                      <a:pt x="45" y="84"/>
                      <a:pt x="56" y="73"/>
                      <a:pt x="56" y="59"/>
                    </a:cubicBezTo>
                    <a:cubicBezTo>
                      <a:pt x="56" y="50"/>
                      <a:pt x="50" y="42"/>
                      <a:pt x="43" y="37"/>
                    </a:cubicBezTo>
                    <a:cubicBezTo>
                      <a:pt x="59" y="26"/>
                      <a:pt x="59" y="26"/>
                      <a:pt x="59" y="26"/>
                    </a:cubicBezTo>
                    <a:cubicBezTo>
                      <a:pt x="61" y="25"/>
                      <a:pt x="62" y="24"/>
                      <a:pt x="62" y="22"/>
                    </a:cubicBezTo>
                    <a:cubicBezTo>
                      <a:pt x="62" y="5"/>
                      <a:pt x="62" y="5"/>
                      <a:pt x="62" y="5"/>
                    </a:cubicBezTo>
                    <a:cubicBezTo>
                      <a:pt x="62" y="2"/>
                      <a:pt x="59" y="0"/>
                      <a:pt x="57" y="0"/>
                    </a:cubicBezTo>
                    <a:close/>
                    <a:moveTo>
                      <a:pt x="50" y="59"/>
                    </a:moveTo>
                    <a:cubicBezTo>
                      <a:pt x="50" y="70"/>
                      <a:pt x="42" y="79"/>
                      <a:pt x="31" y="79"/>
                    </a:cubicBezTo>
                    <a:cubicBezTo>
                      <a:pt x="20" y="79"/>
                      <a:pt x="11" y="70"/>
                      <a:pt x="11" y="59"/>
                    </a:cubicBezTo>
                    <a:cubicBezTo>
                      <a:pt x="11" y="49"/>
                      <a:pt x="20" y="40"/>
                      <a:pt x="31" y="40"/>
                    </a:cubicBezTo>
                    <a:cubicBezTo>
                      <a:pt x="42" y="40"/>
                      <a:pt x="50" y="49"/>
                      <a:pt x="50" y="59"/>
                    </a:cubicBezTo>
                    <a:close/>
                    <a:moveTo>
                      <a:pt x="57" y="22"/>
                    </a:moveTo>
                    <a:cubicBezTo>
                      <a:pt x="46" y="29"/>
                      <a:pt x="46" y="29"/>
                      <a:pt x="46" y="29"/>
                    </a:cubicBezTo>
                    <a:cubicBezTo>
                      <a:pt x="46" y="19"/>
                      <a:pt x="46" y="19"/>
                      <a:pt x="46" y="19"/>
                    </a:cubicBezTo>
                    <a:cubicBezTo>
                      <a:pt x="46" y="18"/>
                      <a:pt x="46" y="17"/>
                      <a:pt x="45" y="17"/>
                    </a:cubicBezTo>
                    <a:cubicBezTo>
                      <a:pt x="44" y="17"/>
                      <a:pt x="43" y="18"/>
                      <a:pt x="43" y="19"/>
                    </a:cubicBezTo>
                    <a:cubicBezTo>
                      <a:pt x="43" y="31"/>
                      <a:pt x="43" y="31"/>
                      <a:pt x="43" y="31"/>
                    </a:cubicBezTo>
                    <a:cubicBezTo>
                      <a:pt x="37" y="35"/>
                      <a:pt x="37" y="35"/>
                      <a:pt x="37" y="35"/>
                    </a:cubicBezTo>
                    <a:cubicBezTo>
                      <a:pt x="35" y="35"/>
                      <a:pt x="33" y="35"/>
                      <a:pt x="31" y="35"/>
                    </a:cubicBezTo>
                    <a:cubicBezTo>
                      <a:pt x="29" y="35"/>
                      <a:pt x="27" y="35"/>
                      <a:pt x="25" y="35"/>
                    </a:cubicBezTo>
                    <a:cubicBezTo>
                      <a:pt x="19" y="31"/>
                      <a:pt x="19" y="31"/>
                      <a:pt x="19" y="31"/>
                    </a:cubicBezTo>
                    <a:cubicBezTo>
                      <a:pt x="19" y="19"/>
                      <a:pt x="19" y="19"/>
                      <a:pt x="19" y="19"/>
                    </a:cubicBezTo>
                    <a:cubicBezTo>
                      <a:pt x="19" y="18"/>
                      <a:pt x="18" y="17"/>
                      <a:pt x="17" y="17"/>
                    </a:cubicBezTo>
                    <a:cubicBezTo>
                      <a:pt x="16" y="17"/>
                      <a:pt x="15" y="18"/>
                      <a:pt x="15" y="19"/>
                    </a:cubicBezTo>
                    <a:cubicBezTo>
                      <a:pt x="15" y="29"/>
                      <a:pt x="15" y="29"/>
                      <a:pt x="15" y="29"/>
                    </a:cubicBezTo>
                    <a:cubicBezTo>
                      <a:pt x="5" y="22"/>
                      <a:pt x="5" y="22"/>
                      <a:pt x="5" y="22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15" y="5"/>
                      <a:pt x="15" y="5"/>
                      <a:pt x="15" y="5"/>
                    </a:cubicBezTo>
                    <a:cubicBezTo>
                      <a:pt x="15" y="10"/>
                      <a:pt x="15" y="10"/>
                      <a:pt x="15" y="10"/>
                    </a:cubicBezTo>
                    <a:cubicBezTo>
                      <a:pt x="15" y="11"/>
                      <a:pt x="16" y="11"/>
                      <a:pt x="17" y="11"/>
                    </a:cubicBezTo>
                    <a:cubicBezTo>
                      <a:pt x="18" y="11"/>
                      <a:pt x="19" y="11"/>
                      <a:pt x="19" y="10"/>
                    </a:cubicBezTo>
                    <a:cubicBezTo>
                      <a:pt x="19" y="5"/>
                      <a:pt x="19" y="5"/>
                      <a:pt x="19" y="5"/>
                    </a:cubicBezTo>
                    <a:cubicBezTo>
                      <a:pt x="43" y="5"/>
                      <a:pt x="43" y="5"/>
                      <a:pt x="43" y="5"/>
                    </a:cubicBezTo>
                    <a:cubicBezTo>
                      <a:pt x="43" y="10"/>
                      <a:pt x="43" y="10"/>
                      <a:pt x="43" y="10"/>
                    </a:cubicBezTo>
                    <a:cubicBezTo>
                      <a:pt x="43" y="11"/>
                      <a:pt x="44" y="11"/>
                      <a:pt x="45" y="11"/>
                    </a:cubicBezTo>
                    <a:cubicBezTo>
                      <a:pt x="46" y="11"/>
                      <a:pt x="46" y="11"/>
                      <a:pt x="46" y="10"/>
                    </a:cubicBezTo>
                    <a:cubicBezTo>
                      <a:pt x="46" y="5"/>
                      <a:pt x="46" y="5"/>
                      <a:pt x="46" y="5"/>
                    </a:cubicBezTo>
                    <a:cubicBezTo>
                      <a:pt x="57" y="5"/>
                      <a:pt x="57" y="5"/>
                      <a:pt x="57" y="5"/>
                    </a:cubicBezTo>
                    <a:lnTo>
                      <a:pt x="57" y="2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2" name="Freeform: Shape 138">
                <a:extLst>
                  <a:ext uri="{FF2B5EF4-FFF2-40B4-BE49-F238E27FC236}">
                    <a16:creationId xmlns:a16="http://schemas.microsoft.com/office/drawing/2014/main" id="{69F35AFF-D3FE-FD42-8958-33604FC97C4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86538" y="2446338"/>
                <a:ext cx="82550" cy="76200"/>
              </a:xfrm>
              <a:custGeom>
                <a:avLst/>
                <a:gdLst/>
                <a:ahLst/>
                <a:cxnLst>
                  <a:cxn ang="0">
                    <a:pos x="13" y="2"/>
                  </a:cxn>
                  <a:cxn ang="0">
                    <a:pos x="10" y="8"/>
                  </a:cxn>
                  <a:cxn ang="0">
                    <a:pos x="3" y="9"/>
                  </a:cxn>
                  <a:cxn ang="0">
                    <a:pos x="0" y="11"/>
                  </a:cxn>
                  <a:cxn ang="0">
                    <a:pos x="1" y="15"/>
                  </a:cxn>
                  <a:cxn ang="0">
                    <a:pos x="6" y="19"/>
                  </a:cxn>
                  <a:cxn ang="0">
                    <a:pos x="5" y="26"/>
                  </a:cxn>
                  <a:cxn ang="0">
                    <a:pos x="6" y="29"/>
                  </a:cxn>
                  <a:cxn ang="0">
                    <a:pos x="8" y="30"/>
                  </a:cxn>
                  <a:cxn ang="0">
                    <a:pos x="10" y="29"/>
                  </a:cxn>
                  <a:cxn ang="0">
                    <a:pos x="16" y="26"/>
                  </a:cxn>
                  <a:cxn ang="0">
                    <a:pos x="22" y="29"/>
                  </a:cxn>
                  <a:cxn ang="0">
                    <a:pos x="23" y="30"/>
                  </a:cxn>
                  <a:cxn ang="0">
                    <a:pos x="25" y="29"/>
                  </a:cxn>
                  <a:cxn ang="0">
                    <a:pos x="27" y="26"/>
                  </a:cxn>
                  <a:cxn ang="0">
                    <a:pos x="26" y="19"/>
                  </a:cxn>
                  <a:cxn ang="0">
                    <a:pos x="30" y="14"/>
                  </a:cxn>
                  <a:cxn ang="0">
                    <a:pos x="31" y="11"/>
                  </a:cxn>
                  <a:cxn ang="0">
                    <a:pos x="28" y="9"/>
                  </a:cxn>
                  <a:cxn ang="0">
                    <a:pos x="22" y="8"/>
                  </a:cxn>
                  <a:cxn ang="0">
                    <a:pos x="19" y="2"/>
                  </a:cxn>
                  <a:cxn ang="0">
                    <a:pos x="16" y="0"/>
                  </a:cxn>
                  <a:cxn ang="0">
                    <a:pos x="13" y="2"/>
                  </a:cxn>
                  <a:cxn ang="0">
                    <a:pos x="20" y="11"/>
                  </a:cxn>
                  <a:cxn ang="0">
                    <a:pos x="28" y="12"/>
                  </a:cxn>
                  <a:cxn ang="0">
                    <a:pos x="22" y="18"/>
                  </a:cxn>
                  <a:cxn ang="0">
                    <a:pos x="23" y="26"/>
                  </a:cxn>
                  <a:cxn ang="0">
                    <a:pos x="16" y="22"/>
                  </a:cxn>
                  <a:cxn ang="0">
                    <a:pos x="8" y="26"/>
                  </a:cxn>
                  <a:cxn ang="0">
                    <a:pos x="10" y="18"/>
                  </a:cxn>
                  <a:cxn ang="0">
                    <a:pos x="4" y="12"/>
                  </a:cxn>
                  <a:cxn ang="0">
                    <a:pos x="12" y="11"/>
                  </a:cxn>
                  <a:cxn ang="0">
                    <a:pos x="16" y="3"/>
                  </a:cxn>
                  <a:cxn ang="0">
                    <a:pos x="20" y="11"/>
                  </a:cxn>
                </a:cxnLst>
                <a:rect l="0" t="0" r="r" b="b"/>
                <a:pathLst>
                  <a:path w="32" h="30">
                    <a:moveTo>
                      <a:pt x="13" y="2"/>
                    </a:moveTo>
                    <a:cubicBezTo>
                      <a:pt x="10" y="8"/>
                      <a:pt x="10" y="8"/>
                      <a:pt x="10" y="8"/>
                    </a:cubicBezTo>
                    <a:cubicBezTo>
                      <a:pt x="3" y="9"/>
                      <a:pt x="3" y="9"/>
                      <a:pt x="3" y="9"/>
                    </a:cubicBezTo>
                    <a:cubicBezTo>
                      <a:pt x="2" y="9"/>
                      <a:pt x="1" y="10"/>
                      <a:pt x="0" y="11"/>
                    </a:cubicBezTo>
                    <a:cubicBezTo>
                      <a:pt x="0" y="12"/>
                      <a:pt x="0" y="14"/>
                      <a:pt x="1" y="15"/>
                    </a:cubicBezTo>
                    <a:cubicBezTo>
                      <a:pt x="6" y="19"/>
                      <a:pt x="6" y="19"/>
                      <a:pt x="6" y="19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27"/>
                      <a:pt x="5" y="28"/>
                      <a:pt x="6" y="29"/>
                    </a:cubicBezTo>
                    <a:cubicBezTo>
                      <a:pt x="7" y="30"/>
                      <a:pt x="8" y="30"/>
                      <a:pt x="8" y="30"/>
                    </a:cubicBezTo>
                    <a:cubicBezTo>
                      <a:pt x="9" y="30"/>
                      <a:pt x="9" y="30"/>
                      <a:pt x="10" y="29"/>
                    </a:cubicBezTo>
                    <a:cubicBezTo>
                      <a:pt x="16" y="26"/>
                      <a:pt x="16" y="26"/>
                      <a:pt x="16" y="26"/>
                    </a:cubicBezTo>
                    <a:cubicBezTo>
                      <a:pt x="22" y="29"/>
                      <a:pt x="22" y="29"/>
                      <a:pt x="22" y="29"/>
                    </a:cubicBezTo>
                    <a:cubicBezTo>
                      <a:pt x="22" y="30"/>
                      <a:pt x="23" y="30"/>
                      <a:pt x="23" y="30"/>
                    </a:cubicBezTo>
                    <a:cubicBezTo>
                      <a:pt x="24" y="30"/>
                      <a:pt x="25" y="30"/>
                      <a:pt x="25" y="29"/>
                    </a:cubicBezTo>
                    <a:cubicBezTo>
                      <a:pt x="26" y="28"/>
                      <a:pt x="27" y="27"/>
                      <a:pt x="27" y="26"/>
                    </a:cubicBezTo>
                    <a:cubicBezTo>
                      <a:pt x="26" y="19"/>
                      <a:pt x="26" y="19"/>
                      <a:pt x="26" y="19"/>
                    </a:cubicBezTo>
                    <a:cubicBezTo>
                      <a:pt x="30" y="14"/>
                      <a:pt x="30" y="14"/>
                      <a:pt x="30" y="14"/>
                    </a:cubicBezTo>
                    <a:cubicBezTo>
                      <a:pt x="31" y="14"/>
                      <a:pt x="32" y="12"/>
                      <a:pt x="31" y="11"/>
                    </a:cubicBezTo>
                    <a:cubicBezTo>
                      <a:pt x="31" y="10"/>
                      <a:pt x="30" y="9"/>
                      <a:pt x="28" y="9"/>
                    </a:cubicBezTo>
                    <a:cubicBezTo>
                      <a:pt x="22" y="8"/>
                      <a:pt x="22" y="8"/>
                      <a:pt x="22" y="8"/>
                    </a:cubicBezTo>
                    <a:cubicBezTo>
                      <a:pt x="19" y="2"/>
                      <a:pt x="19" y="2"/>
                      <a:pt x="19" y="2"/>
                    </a:cubicBezTo>
                    <a:cubicBezTo>
                      <a:pt x="18" y="0"/>
                      <a:pt x="17" y="0"/>
                      <a:pt x="16" y="0"/>
                    </a:cubicBezTo>
                    <a:cubicBezTo>
                      <a:pt x="14" y="0"/>
                      <a:pt x="13" y="0"/>
                      <a:pt x="13" y="2"/>
                    </a:cubicBezTo>
                    <a:close/>
                    <a:moveTo>
                      <a:pt x="20" y="11"/>
                    </a:moveTo>
                    <a:cubicBezTo>
                      <a:pt x="28" y="12"/>
                      <a:pt x="28" y="12"/>
                      <a:pt x="28" y="12"/>
                    </a:cubicBezTo>
                    <a:cubicBezTo>
                      <a:pt x="22" y="18"/>
                      <a:pt x="22" y="18"/>
                      <a:pt x="22" y="18"/>
                    </a:cubicBezTo>
                    <a:cubicBezTo>
                      <a:pt x="23" y="26"/>
                      <a:pt x="23" y="26"/>
                      <a:pt x="23" y="26"/>
                    </a:cubicBezTo>
                    <a:cubicBezTo>
                      <a:pt x="16" y="22"/>
                      <a:pt x="16" y="22"/>
                      <a:pt x="16" y="22"/>
                    </a:cubicBezTo>
                    <a:cubicBezTo>
                      <a:pt x="8" y="26"/>
                      <a:pt x="8" y="26"/>
                      <a:pt x="8" y="26"/>
                    </a:cubicBezTo>
                    <a:cubicBezTo>
                      <a:pt x="10" y="18"/>
                      <a:pt x="10" y="18"/>
                      <a:pt x="10" y="18"/>
                    </a:cubicBezTo>
                    <a:cubicBezTo>
                      <a:pt x="4" y="12"/>
                      <a:pt x="4" y="12"/>
                      <a:pt x="4" y="12"/>
                    </a:cubicBezTo>
                    <a:cubicBezTo>
                      <a:pt x="12" y="11"/>
                      <a:pt x="12" y="11"/>
                      <a:pt x="12" y="11"/>
                    </a:cubicBezTo>
                    <a:cubicBezTo>
                      <a:pt x="16" y="3"/>
                      <a:pt x="16" y="3"/>
                      <a:pt x="16" y="3"/>
                    </a:cubicBezTo>
                    <a:lnTo>
                      <a:pt x="20" y="1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1867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BC690BF8-BB31-45DB-A9FA-46B657C13918}"/>
              </a:ext>
            </a:extLst>
          </p:cNvPr>
          <p:cNvSpPr txBox="1"/>
          <p:nvPr/>
        </p:nvSpPr>
        <p:spPr>
          <a:xfrm>
            <a:off x="3912823" y="1882271"/>
            <a:ext cx="38734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FontTx/>
              <a:buNone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hóa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endParaRPr lang="en-US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6110C0A8-08E5-455D-2759-6F14EB5D76A4}"/>
              </a:ext>
            </a:extLst>
          </p:cNvPr>
          <p:cNvSpPr txBox="1"/>
          <p:nvPr/>
        </p:nvSpPr>
        <p:spPr>
          <a:xfrm>
            <a:off x="1543694" y="3896699"/>
            <a:ext cx="2763732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Tạo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hình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sản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phẩm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phục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vụ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đời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sống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FAB48D5-D4BC-76A5-8C7C-7F8D2462AF2C}"/>
              </a:ext>
            </a:extLst>
          </p:cNvPr>
          <p:cNvSpPr txBox="1"/>
          <p:nvPr/>
        </p:nvSpPr>
        <p:spPr>
          <a:xfrm>
            <a:off x="7451987" y="3896699"/>
            <a:ext cx="2873886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algn="r">
              <a:lnSpc>
                <a:spcPct val="150000"/>
              </a:lnSpc>
              <a:buClrTx/>
              <a:buFontTx/>
              <a:buNone/>
              <a:defRPr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defRPr>
            </a:lvl1pPr>
          </a:lstStyle>
          <a:p>
            <a:pPr algn="l"/>
            <a:r>
              <a:rPr lang="en-US" sz="2000" dirty="0" err="1"/>
              <a:t>Vẽ</a:t>
            </a:r>
            <a:r>
              <a:rPr lang="en-US" sz="2000" dirty="0"/>
              <a:t> </a:t>
            </a:r>
            <a:r>
              <a:rPr lang="en-US" sz="2000" dirty="0" err="1"/>
              <a:t>kí</a:t>
            </a:r>
            <a:r>
              <a:rPr lang="en-US" sz="2000" dirty="0"/>
              <a:t> </a:t>
            </a:r>
            <a:r>
              <a:rPr lang="en-US" sz="2000" dirty="0" err="1"/>
              <a:t>họa</a:t>
            </a:r>
            <a:r>
              <a:rPr lang="en-US" sz="2000" dirty="0"/>
              <a:t> </a:t>
            </a:r>
            <a:r>
              <a:rPr lang="en-US" sz="2000" dirty="0" err="1"/>
              <a:t>hoa</a:t>
            </a:r>
            <a:r>
              <a:rPr lang="en-US" sz="2000" dirty="0"/>
              <a:t>, </a:t>
            </a:r>
            <a:r>
              <a:rPr lang="en-US" sz="2000" dirty="0" err="1"/>
              <a:t>lá</a:t>
            </a:r>
            <a:r>
              <a:rPr lang="en-US" sz="2000" dirty="0"/>
              <a:t>, </a:t>
            </a:r>
            <a:r>
              <a:rPr lang="en-US" sz="2000" dirty="0" err="1"/>
              <a:t>chân</a:t>
            </a:r>
            <a:r>
              <a:rPr lang="en-US" sz="2000" dirty="0"/>
              <a:t> dung.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C62241D-6CB6-144C-D846-32ACEA969C74}"/>
              </a:ext>
            </a:extLst>
          </p:cNvPr>
          <p:cNvSpPr txBox="1"/>
          <p:nvPr/>
        </p:nvSpPr>
        <p:spPr>
          <a:xfrm>
            <a:off x="3843109" y="1748340"/>
            <a:ext cx="3554795" cy="461665"/>
          </a:xfrm>
          <a:prstGeom prst="rect">
            <a:avLst/>
          </a:prstGeom>
          <a:solidFill>
            <a:srgbClr val="EE9086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hóa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F0C9EEA-02DC-1A18-2D65-9EFBE8CD6C21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07" b="13615"/>
          <a:stretch/>
        </p:blipFill>
        <p:spPr>
          <a:xfrm>
            <a:off x="679858" y="2727996"/>
            <a:ext cx="3984824" cy="32626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849A2714-DFDB-59CE-3870-73AEB0C6EF11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02" r="24840"/>
          <a:stretch/>
        </p:blipFill>
        <p:spPr>
          <a:xfrm>
            <a:off x="6300225" y="2633650"/>
            <a:ext cx="4262672" cy="348723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B5070C2-42E6-34F9-7ED1-CE963F0242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01108" y="2342370"/>
            <a:ext cx="1565895" cy="596153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CDCFB16-BEB6-5147-9D6F-4FFF7DBD6A0F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7904" y="2214179"/>
            <a:ext cx="1565895" cy="5961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4214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0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CD8263DA-6AF9-C1F3-D86C-71B5B3A61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8184" y="2946762"/>
            <a:ext cx="3224960" cy="322496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E72F1F06-D4C1-98D8-1E67-9C955136264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6287" y="2823799"/>
            <a:ext cx="4838622" cy="322496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589E56B2-A9D5-06B5-2697-A88A3CD2A4BB}"/>
              </a:ext>
            </a:extLst>
          </p:cNvPr>
          <p:cNvSpPr txBox="1"/>
          <p:nvPr/>
        </p:nvSpPr>
        <p:spPr>
          <a:xfrm>
            <a:off x="3749894" y="1831906"/>
            <a:ext cx="3849335" cy="461665"/>
          </a:xfrm>
          <a:prstGeom prst="rect">
            <a:avLst/>
          </a:prstGeom>
          <a:solidFill>
            <a:srgbClr val="477375">
              <a:lumMod val="40000"/>
              <a:lumOff val="60000"/>
            </a:srgb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Trang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trí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nhà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cửa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806394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2">
            <a:extLst>
              <a:ext uri="{FF2B5EF4-FFF2-40B4-BE49-F238E27FC236}">
                <a16:creationId xmlns:a16="http://schemas.microsoft.com/office/drawing/2014/main" id="{9C45487C-9B32-088D-19AB-ACD94065C7AD}"/>
              </a:ext>
            </a:extLst>
          </p:cNvPr>
          <p:cNvGrpSpPr/>
          <p:nvPr/>
        </p:nvGrpSpPr>
        <p:grpSpPr>
          <a:xfrm>
            <a:off x="4867532" y="2582975"/>
            <a:ext cx="2196302" cy="1932477"/>
            <a:chOff x="4940300" y="2848846"/>
            <a:chExt cx="2311400" cy="2223725"/>
          </a:xfrm>
        </p:grpSpPr>
        <p:sp>
          <p:nvSpPr>
            <p:cNvPr id="6" name="Freeform: Shape 74">
              <a:extLst>
                <a:ext uri="{FF2B5EF4-FFF2-40B4-BE49-F238E27FC236}">
                  <a16:creationId xmlns:a16="http://schemas.microsoft.com/office/drawing/2014/main" id="{8D88E1AE-CEA0-8E86-4E4A-737F87119C40}"/>
                </a:ext>
              </a:extLst>
            </p:cNvPr>
            <p:cNvSpPr>
              <a:spLocks/>
            </p:cNvSpPr>
            <p:nvPr/>
          </p:nvSpPr>
          <p:spPr bwMode="auto">
            <a:xfrm>
              <a:off x="5631077" y="4629211"/>
              <a:ext cx="929775" cy="443360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5EB7A8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7" name="Freeform: Shape 75">
              <a:extLst>
                <a:ext uri="{FF2B5EF4-FFF2-40B4-BE49-F238E27FC236}">
                  <a16:creationId xmlns:a16="http://schemas.microsoft.com/office/drawing/2014/main" id="{1CF29A6C-0C10-1CA8-7B35-E184F543B52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27087" y="4505648"/>
              <a:ext cx="937827" cy="219159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5EB7A8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5" name="Freeform: Shape 71">
              <a:extLst>
                <a:ext uri="{FF2B5EF4-FFF2-40B4-BE49-F238E27FC236}">
                  <a16:creationId xmlns:a16="http://schemas.microsoft.com/office/drawing/2014/main" id="{B9926DD2-CE4C-4DE7-D988-DA267836D33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9523" y="4165358"/>
              <a:ext cx="1252863" cy="493587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EE9086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6" name="Freeform: Shape 72">
              <a:extLst>
                <a:ext uri="{FF2B5EF4-FFF2-40B4-BE49-F238E27FC236}">
                  <a16:creationId xmlns:a16="http://schemas.microsoft.com/office/drawing/2014/main" id="{2D248095-4FFA-19C8-E44B-2AB985319E4D}"/>
                </a:ext>
              </a:extLst>
            </p:cNvPr>
            <p:cNvSpPr>
              <a:spLocks/>
            </p:cNvSpPr>
            <p:nvPr/>
          </p:nvSpPr>
          <p:spPr bwMode="auto">
            <a:xfrm>
              <a:off x="5464146" y="4027797"/>
              <a:ext cx="1263713" cy="243987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EE9086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7" name="Freeform: Shape 68">
              <a:extLst>
                <a:ext uri="{FF2B5EF4-FFF2-40B4-BE49-F238E27FC236}">
                  <a16:creationId xmlns:a16="http://schemas.microsoft.com/office/drawing/2014/main" id="{FF795F75-38DA-3F4D-7BC1-8FBC1CA805F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9201" y="3619840"/>
              <a:ext cx="1713468" cy="546009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477375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8" name="Freeform: Shape 69">
              <a:extLst>
                <a:ext uri="{FF2B5EF4-FFF2-40B4-BE49-F238E27FC236}">
                  <a16:creationId xmlns:a16="http://schemas.microsoft.com/office/drawing/2014/main" id="{E5EAB9B3-96EC-74AA-CE59-00983BD8AB0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31847" y="3467669"/>
              <a:ext cx="1728307" cy="269900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477375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9" name="Freeform: Shape 62">
              <a:extLst>
                <a:ext uri="{FF2B5EF4-FFF2-40B4-BE49-F238E27FC236}">
                  <a16:creationId xmlns:a16="http://schemas.microsoft.com/office/drawing/2014/main" id="{1A33FFCC-56D8-8515-1F88-51039863C546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0135" y="3013810"/>
              <a:ext cx="2291555" cy="591912"/>
            </a:xfrm>
            <a:custGeom>
              <a:avLst/>
              <a:gdLst>
                <a:gd name="connsiteX0" fmla="*/ 0 w 2826081"/>
                <a:gd name="connsiteY0" fmla="*/ 0 h 879959"/>
                <a:gd name="connsiteX1" fmla="*/ 16538 w 2826081"/>
                <a:gd name="connsiteY1" fmla="*/ 16531 h 879959"/>
                <a:gd name="connsiteX2" fmla="*/ 1413150 w 2826081"/>
                <a:gd name="connsiteY2" fmla="*/ 190188 h 879959"/>
                <a:gd name="connsiteX3" fmla="*/ 2809762 w 2826081"/>
                <a:gd name="connsiteY3" fmla="*/ 16531 h 879959"/>
                <a:gd name="connsiteX4" fmla="*/ 2826081 w 2826081"/>
                <a:gd name="connsiteY4" fmla="*/ 219 h 879959"/>
                <a:gd name="connsiteX5" fmla="*/ 2518050 w 2826081"/>
                <a:gd name="connsiteY5" fmla="*/ 709300 h 879959"/>
                <a:gd name="connsiteX6" fmla="*/ 2514422 w 2826081"/>
                <a:gd name="connsiteY6" fmla="*/ 709300 h 879959"/>
                <a:gd name="connsiteX7" fmla="*/ 2497825 w 2826081"/>
                <a:gd name="connsiteY7" fmla="*/ 736090 h 879959"/>
                <a:gd name="connsiteX8" fmla="*/ 1413040 w 2826081"/>
                <a:gd name="connsiteY8" fmla="*/ 879959 h 879959"/>
                <a:gd name="connsiteX9" fmla="*/ 328255 w 2826081"/>
                <a:gd name="connsiteY9" fmla="*/ 736090 h 879959"/>
                <a:gd name="connsiteX10" fmla="*/ 311659 w 2826081"/>
                <a:gd name="connsiteY10" fmla="*/ 709300 h 879959"/>
                <a:gd name="connsiteX11" fmla="*/ 305075 w 2826081"/>
                <a:gd name="connsiteY11" fmla="*/ 709300 h 8799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2826081" h="879959">
                  <a:moveTo>
                    <a:pt x="0" y="0"/>
                  </a:moveTo>
                  <a:lnTo>
                    <a:pt x="16538" y="16531"/>
                  </a:lnTo>
                  <a:cubicBezTo>
                    <a:pt x="149467" y="115637"/>
                    <a:pt x="724242" y="190188"/>
                    <a:pt x="1413150" y="190188"/>
                  </a:cubicBezTo>
                  <a:cubicBezTo>
                    <a:pt x="2102058" y="190188"/>
                    <a:pt x="2676833" y="115637"/>
                    <a:pt x="2809762" y="16531"/>
                  </a:cubicBezTo>
                  <a:lnTo>
                    <a:pt x="2826081" y="219"/>
                  </a:lnTo>
                  <a:lnTo>
                    <a:pt x="2518050" y="709300"/>
                  </a:lnTo>
                  <a:lnTo>
                    <a:pt x="2514422" y="709300"/>
                  </a:lnTo>
                  <a:lnTo>
                    <a:pt x="2497825" y="736090"/>
                  </a:lnTo>
                  <a:cubicBezTo>
                    <a:pt x="2394575" y="818196"/>
                    <a:pt x="1948132" y="879959"/>
                    <a:pt x="1413040" y="879959"/>
                  </a:cubicBezTo>
                  <a:cubicBezTo>
                    <a:pt x="877948" y="879959"/>
                    <a:pt x="431505" y="818196"/>
                    <a:pt x="328255" y="736090"/>
                  </a:cubicBezTo>
                  <a:lnTo>
                    <a:pt x="311659" y="709300"/>
                  </a:lnTo>
                  <a:lnTo>
                    <a:pt x="305075" y="709300"/>
                  </a:lnTo>
                  <a:close/>
                </a:path>
              </a:pathLst>
            </a:custGeom>
            <a:solidFill>
              <a:srgbClr val="5EB7A8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0" name="Freeform: Shape 63">
              <a:extLst>
                <a:ext uri="{FF2B5EF4-FFF2-40B4-BE49-F238E27FC236}">
                  <a16:creationId xmlns:a16="http://schemas.microsoft.com/office/drawing/2014/main" id="{8E441D98-DE91-95D5-A99D-42553923D05C}"/>
                </a:ext>
              </a:extLst>
            </p:cNvPr>
            <p:cNvSpPr>
              <a:spLocks/>
            </p:cNvSpPr>
            <p:nvPr/>
          </p:nvSpPr>
          <p:spPr bwMode="auto">
            <a:xfrm>
              <a:off x="4940300" y="2848846"/>
              <a:ext cx="2311400" cy="292591"/>
            </a:xfrm>
            <a:custGeom>
              <a:avLst/>
              <a:gdLst>
                <a:gd name="connsiteX0" fmla="*/ 1425278 w 2850555"/>
                <a:gd name="connsiteY0" fmla="*/ 0 h 434976"/>
                <a:gd name="connsiteX1" fmla="*/ 2843493 w 2850555"/>
                <a:gd name="connsiteY1" fmla="*/ 195251 h 434976"/>
                <a:gd name="connsiteX2" fmla="*/ 2850328 w 2850555"/>
                <a:gd name="connsiteY2" fmla="*/ 215900 h 434976"/>
                <a:gd name="connsiteX3" fmla="*/ 2850555 w 2850555"/>
                <a:gd name="connsiteY3" fmla="*/ 216587 h 434976"/>
                <a:gd name="connsiteX4" fmla="*/ 2838209 w 2850555"/>
                <a:gd name="connsiteY4" fmla="*/ 245007 h 434976"/>
                <a:gd name="connsiteX5" fmla="*/ 2821890 w 2850555"/>
                <a:gd name="connsiteY5" fmla="*/ 261319 h 434976"/>
                <a:gd name="connsiteX6" fmla="*/ 1425278 w 2850555"/>
                <a:gd name="connsiteY6" fmla="*/ 434976 h 434976"/>
                <a:gd name="connsiteX7" fmla="*/ 28666 w 2850555"/>
                <a:gd name="connsiteY7" fmla="*/ 261319 h 434976"/>
                <a:gd name="connsiteX8" fmla="*/ 12128 w 2850555"/>
                <a:gd name="connsiteY8" fmla="*/ 244788 h 434976"/>
                <a:gd name="connsiteX9" fmla="*/ 0 w 2850555"/>
                <a:gd name="connsiteY9" fmla="*/ 216591 h 434976"/>
                <a:gd name="connsiteX10" fmla="*/ 229 w 2850555"/>
                <a:gd name="connsiteY10" fmla="*/ 215900 h 434976"/>
                <a:gd name="connsiteX11" fmla="*/ 7063 w 2850555"/>
                <a:gd name="connsiteY11" fmla="*/ 195251 h 434976"/>
                <a:gd name="connsiteX12" fmla="*/ 1425278 w 2850555"/>
                <a:gd name="connsiteY12" fmla="*/ 0 h 43497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850555" h="434976">
                  <a:moveTo>
                    <a:pt x="1425278" y="0"/>
                  </a:moveTo>
                  <a:cubicBezTo>
                    <a:pt x="2163393" y="0"/>
                    <a:pt x="2770489" y="85582"/>
                    <a:pt x="2843493" y="195251"/>
                  </a:cubicBezTo>
                  <a:lnTo>
                    <a:pt x="2850328" y="215900"/>
                  </a:lnTo>
                  <a:lnTo>
                    <a:pt x="2850555" y="216587"/>
                  </a:lnTo>
                  <a:lnTo>
                    <a:pt x="2838209" y="245007"/>
                  </a:lnTo>
                  <a:lnTo>
                    <a:pt x="2821890" y="261319"/>
                  </a:lnTo>
                  <a:cubicBezTo>
                    <a:pt x="2688961" y="360425"/>
                    <a:pt x="2114186" y="434976"/>
                    <a:pt x="1425278" y="434976"/>
                  </a:cubicBezTo>
                  <a:cubicBezTo>
                    <a:pt x="736370" y="434976"/>
                    <a:pt x="161595" y="360425"/>
                    <a:pt x="28666" y="261319"/>
                  </a:cubicBezTo>
                  <a:lnTo>
                    <a:pt x="12128" y="244788"/>
                  </a:lnTo>
                  <a:lnTo>
                    <a:pt x="0" y="216591"/>
                  </a:lnTo>
                  <a:lnTo>
                    <a:pt x="229" y="215900"/>
                  </a:lnTo>
                  <a:lnTo>
                    <a:pt x="7063" y="195251"/>
                  </a:lnTo>
                  <a:cubicBezTo>
                    <a:pt x="80067" y="85582"/>
                    <a:pt x="687163" y="0"/>
                    <a:pt x="1425278" y="0"/>
                  </a:cubicBezTo>
                  <a:close/>
                </a:path>
              </a:pathLst>
            </a:custGeom>
            <a:solidFill>
              <a:srgbClr val="5EB7A8">
                <a:lumMod val="60000"/>
                <a:lumOff val="40000"/>
              </a:srgbClr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</p:grpSp>
      <p:grpSp>
        <p:nvGrpSpPr>
          <p:cNvPr id="21" name="Group 11">
            <a:extLst>
              <a:ext uri="{FF2B5EF4-FFF2-40B4-BE49-F238E27FC236}">
                <a16:creationId xmlns:a16="http://schemas.microsoft.com/office/drawing/2014/main" id="{43084E31-3FBF-604E-E57A-08D73CBD2D1C}"/>
              </a:ext>
            </a:extLst>
          </p:cNvPr>
          <p:cNvGrpSpPr/>
          <p:nvPr/>
        </p:nvGrpSpPr>
        <p:grpSpPr>
          <a:xfrm>
            <a:off x="5296605" y="1919236"/>
            <a:ext cx="1289755" cy="849931"/>
            <a:chOff x="3902234" y="1229512"/>
            <a:chExt cx="1163926" cy="767011"/>
          </a:xfrm>
        </p:grpSpPr>
        <p:sp>
          <p:nvSpPr>
            <p:cNvPr id="22" name="Oval 10">
              <a:extLst>
                <a:ext uri="{FF2B5EF4-FFF2-40B4-BE49-F238E27FC236}">
                  <a16:creationId xmlns:a16="http://schemas.microsoft.com/office/drawing/2014/main" id="{0C14C050-E68E-AA50-B558-4D884C176634}"/>
                </a:ext>
              </a:extLst>
            </p:cNvPr>
            <p:cNvSpPr/>
            <p:nvPr/>
          </p:nvSpPr>
          <p:spPr>
            <a:xfrm>
              <a:off x="4441920" y="1679023"/>
              <a:ext cx="317500" cy="317500"/>
            </a:xfrm>
            <a:prstGeom prst="ellipse">
              <a:avLst/>
            </a:prstGeom>
            <a:solidFill>
              <a:srgbClr val="5EB7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3" name="Oval 43">
              <a:extLst>
                <a:ext uri="{FF2B5EF4-FFF2-40B4-BE49-F238E27FC236}">
                  <a16:creationId xmlns:a16="http://schemas.microsoft.com/office/drawing/2014/main" id="{BDDF0E4D-98CB-6610-9CE4-8052FBB0BD76}"/>
                </a:ext>
              </a:extLst>
            </p:cNvPr>
            <p:cNvSpPr/>
            <p:nvPr/>
          </p:nvSpPr>
          <p:spPr>
            <a:xfrm>
              <a:off x="4464257" y="1271305"/>
              <a:ext cx="296315" cy="296315"/>
            </a:xfrm>
            <a:prstGeom prst="ellipse">
              <a:avLst/>
            </a:prstGeom>
            <a:solidFill>
              <a:srgbClr val="6178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4" name="Oval 44">
              <a:extLst>
                <a:ext uri="{FF2B5EF4-FFF2-40B4-BE49-F238E27FC236}">
                  <a16:creationId xmlns:a16="http://schemas.microsoft.com/office/drawing/2014/main" id="{1018B5F5-8D5C-34A5-69E9-B96E60239231}"/>
                </a:ext>
              </a:extLst>
            </p:cNvPr>
            <p:cNvSpPr/>
            <p:nvPr/>
          </p:nvSpPr>
          <p:spPr>
            <a:xfrm>
              <a:off x="4098450" y="1484100"/>
              <a:ext cx="349820" cy="349820"/>
            </a:xfrm>
            <a:prstGeom prst="ellipse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5" name="Oval 45">
              <a:extLst>
                <a:ext uri="{FF2B5EF4-FFF2-40B4-BE49-F238E27FC236}">
                  <a16:creationId xmlns:a16="http://schemas.microsoft.com/office/drawing/2014/main" id="{7874A611-84AB-9DAF-9EE9-AC7D4D5FAD89}"/>
                </a:ext>
              </a:extLst>
            </p:cNvPr>
            <p:cNvSpPr/>
            <p:nvPr/>
          </p:nvSpPr>
          <p:spPr>
            <a:xfrm>
              <a:off x="4841738" y="1524000"/>
              <a:ext cx="224422" cy="224422"/>
            </a:xfrm>
            <a:prstGeom prst="ellipse">
              <a:avLst/>
            </a:prstGeom>
            <a:solidFill>
              <a:srgbClr val="477375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6" name="Oval 46">
              <a:extLst>
                <a:ext uri="{FF2B5EF4-FFF2-40B4-BE49-F238E27FC236}">
                  <a16:creationId xmlns:a16="http://schemas.microsoft.com/office/drawing/2014/main" id="{29608A48-9877-C963-AF6F-F65C2219C205}"/>
                </a:ext>
              </a:extLst>
            </p:cNvPr>
            <p:cNvSpPr/>
            <p:nvPr/>
          </p:nvSpPr>
          <p:spPr>
            <a:xfrm>
              <a:off x="4828617" y="1272300"/>
              <a:ext cx="224422" cy="224422"/>
            </a:xfrm>
            <a:prstGeom prst="ellipse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7" name="Oval 47">
              <a:extLst>
                <a:ext uri="{FF2B5EF4-FFF2-40B4-BE49-F238E27FC236}">
                  <a16:creationId xmlns:a16="http://schemas.microsoft.com/office/drawing/2014/main" id="{E9F2FF05-EE62-2746-FF5E-20CB7E22B939}"/>
                </a:ext>
              </a:extLst>
            </p:cNvPr>
            <p:cNvSpPr/>
            <p:nvPr/>
          </p:nvSpPr>
          <p:spPr>
            <a:xfrm>
              <a:off x="3952196" y="1229512"/>
              <a:ext cx="218949" cy="218949"/>
            </a:xfrm>
            <a:prstGeom prst="ellipse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8" name="Oval 48">
              <a:extLst>
                <a:ext uri="{FF2B5EF4-FFF2-40B4-BE49-F238E27FC236}">
                  <a16:creationId xmlns:a16="http://schemas.microsoft.com/office/drawing/2014/main" id="{CF65E330-E316-EF8B-FBAB-A4EB3BDFEB5A}"/>
                </a:ext>
              </a:extLst>
            </p:cNvPr>
            <p:cNvSpPr/>
            <p:nvPr/>
          </p:nvSpPr>
          <p:spPr>
            <a:xfrm>
              <a:off x="3902234" y="1587500"/>
              <a:ext cx="128171" cy="128171"/>
            </a:xfrm>
            <a:prstGeom prst="ellipse">
              <a:avLst/>
            </a:prstGeom>
            <a:solidFill>
              <a:srgbClr val="5EB7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29" name="Oval 49">
              <a:extLst>
                <a:ext uri="{FF2B5EF4-FFF2-40B4-BE49-F238E27FC236}">
                  <a16:creationId xmlns:a16="http://schemas.microsoft.com/office/drawing/2014/main" id="{B14D9A32-FBE6-11DC-9E0D-55D6664AFCC5}"/>
                </a:ext>
              </a:extLst>
            </p:cNvPr>
            <p:cNvSpPr/>
            <p:nvPr/>
          </p:nvSpPr>
          <p:spPr>
            <a:xfrm>
              <a:off x="4276503" y="1285328"/>
              <a:ext cx="128171" cy="128171"/>
            </a:xfrm>
            <a:prstGeom prst="ellipse">
              <a:avLst/>
            </a:prstGeom>
            <a:solidFill>
              <a:srgbClr val="5EB7A8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</p:grpSp>
      <p:cxnSp>
        <p:nvCxnSpPr>
          <p:cNvPr id="30" name="直接连接符 34">
            <a:extLst>
              <a:ext uri="{FF2B5EF4-FFF2-40B4-BE49-F238E27FC236}">
                <a16:creationId xmlns:a16="http://schemas.microsoft.com/office/drawing/2014/main" id="{99D5FCBF-069C-9603-EDD3-3057FBCCB12F}"/>
              </a:ext>
            </a:extLst>
          </p:cNvPr>
          <p:cNvCxnSpPr/>
          <p:nvPr/>
        </p:nvCxnSpPr>
        <p:spPr>
          <a:xfrm>
            <a:off x="3382305" y="1386268"/>
            <a:ext cx="2743200" cy="0"/>
          </a:xfrm>
          <a:prstGeom prst="line">
            <a:avLst/>
          </a:prstGeom>
          <a:noFill/>
          <a:ln w="38100" cap="flat" cmpd="sng" algn="ctr">
            <a:solidFill>
              <a:srgbClr val="5EB7A8"/>
            </a:solidFill>
            <a:prstDash val="solid"/>
            <a:miter lim="800000"/>
          </a:ln>
          <a:effectLst/>
        </p:spPr>
      </p:cxnSp>
      <p:cxnSp>
        <p:nvCxnSpPr>
          <p:cNvPr id="31" name="直接连接符 35">
            <a:extLst>
              <a:ext uri="{FF2B5EF4-FFF2-40B4-BE49-F238E27FC236}">
                <a16:creationId xmlns:a16="http://schemas.microsoft.com/office/drawing/2014/main" id="{D143AB62-9AD6-DB78-F583-67C0D9C29881}"/>
              </a:ext>
            </a:extLst>
          </p:cNvPr>
          <p:cNvCxnSpPr/>
          <p:nvPr/>
        </p:nvCxnSpPr>
        <p:spPr>
          <a:xfrm>
            <a:off x="5351968" y="1250850"/>
            <a:ext cx="2743200" cy="0"/>
          </a:xfrm>
          <a:prstGeom prst="line">
            <a:avLst/>
          </a:prstGeom>
          <a:noFill/>
          <a:ln w="38100" cap="flat" cmpd="sng" algn="ctr">
            <a:solidFill>
              <a:srgbClr val="5EB7A8"/>
            </a:solidFill>
            <a:prstDash val="solid"/>
            <a:miter lim="800000"/>
          </a:ln>
          <a:effectLst/>
        </p:spPr>
      </p:cxnSp>
      <p:sp>
        <p:nvSpPr>
          <p:cNvPr id="32" name="文本框 55">
            <a:extLst>
              <a:ext uri="{FF2B5EF4-FFF2-40B4-BE49-F238E27FC236}">
                <a16:creationId xmlns:a16="http://schemas.microsoft.com/office/drawing/2014/main" id="{D58594AC-1495-4F4E-BB62-885CD23C7DC5}"/>
              </a:ext>
            </a:extLst>
          </p:cNvPr>
          <p:cNvSpPr txBox="1"/>
          <p:nvPr/>
        </p:nvSpPr>
        <p:spPr>
          <a:xfrm>
            <a:off x="4499443" y="535725"/>
            <a:ext cx="3278462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ClrTx/>
              <a:buFontTx/>
              <a:buNone/>
            </a:pPr>
            <a:r>
              <a:rPr lang="en-US" altLang="zh-CN" sz="4000" b="1" kern="1200" dirty="0" err="1">
                <a:solidFill>
                  <a:srgbClr val="44546A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Em</a:t>
            </a:r>
            <a:r>
              <a:rPr lang="en-US" altLang="zh-CN" sz="4000" b="1" kern="1200" dirty="0">
                <a:solidFill>
                  <a:srgbClr val="44546A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lang="en-US" altLang="zh-CN" sz="4000" b="1" kern="1200" dirty="0" err="1">
                <a:solidFill>
                  <a:srgbClr val="44546A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cần</a:t>
            </a:r>
            <a:r>
              <a:rPr lang="en-US" altLang="zh-CN" sz="4000" b="1" kern="1200" dirty="0">
                <a:solidFill>
                  <a:srgbClr val="44546A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 </a:t>
            </a:r>
            <a:r>
              <a:rPr lang="en-US" altLang="zh-CN" sz="4000" b="1" kern="1200" dirty="0" err="1">
                <a:solidFill>
                  <a:srgbClr val="44546A"/>
                </a:solidFill>
                <a:latin typeface="UTM Avo" panose="02040603050506020204" pitchFamily="18" charset="0"/>
                <a:ea typeface="Source Han Sans CN Medium" panose="020B0500000000000000" pitchFamily="34" charset="-128"/>
                <a:cs typeface="Arial" panose="020B0604020202020204" pitchFamily="34" charset="0"/>
                <a:sym typeface="FZHei-B01S" panose="02010601030101010101" pitchFamily="2" charset="-122"/>
              </a:rPr>
              <a:t>nhớ</a:t>
            </a:r>
            <a:endParaRPr lang="zh-CN" altLang="en-US" sz="4000" b="1" kern="1200" dirty="0">
              <a:solidFill>
                <a:srgbClr val="44546A"/>
              </a:solidFill>
              <a:latin typeface="UTM Avo" panose="02040603050506020204" pitchFamily="18" charset="0"/>
              <a:ea typeface="Source Han Sans CN Medium" panose="020B0500000000000000" pitchFamily="34" charset="-128"/>
              <a:cs typeface="Arial" panose="020B0604020202020204" pitchFamily="34" charset="0"/>
              <a:sym typeface="FZHei-B01S" panose="02010601030101010101" pitchFamily="2" charset="-122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E88804E5-A95D-FB3F-A5ED-B08666E13ED6}"/>
              </a:ext>
            </a:extLst>
          </p:cNvPr>
          <p:cNvSpPr txBox="1"/>
          <p:nvPr/>
        </p:nvSpPr>
        <p:spPr>
          <a:xfrm>
            <a:off x="1314114" y="5006244"/>
            <a:ext cx="2944546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Nghệ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Hy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Lạp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</a:p>
          <a:p>
            <a:pPr algn="r">
              <a:lnSpc>
                <a:spcPct val="150000"/>
              </a:lnSpc>
              <a:buClrTx/>
              <a:buFontTx/>
              <a:buNone/>
            </a:pP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La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Mã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cổ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8E87906D-BA64-355A-BF35-1A81762DDA7F}"/>
              </a:ext>
            </a:extLst>
          </p:cNvPr>
          <p:cNvSpPr txBox="1"/>
          <p:nvPr/>
        </p:nvSpPr>
        <p:spPr>
          <a:xfrm>
            <a:off x="8012829" y="4322806"/>
            <a:ext cx="2216032" cy="950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Mĩ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thuật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cổ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đại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Việt</a:t>
            </a:r>
            <a:r>
              <a:rPr lang="en-US" sz="20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Nam.</a:t>
            </a:r>
          </a:p>
        </p:txBody>
      </p:sp>
      <p:pic>
        <p:nvPicPr>
          <p:cNvPr id="35" name="Picture 34">
            <a:extLst>
              <a:ext uri="{FF2B5EF4-FFF2-40B4-BE49-F238E27FC236}">
                <a16:creationId xmlns:a16="http://schemas.microsoft.com/office/drawing/2014/main" id="{B92C00B2-11C4-6177-87E6-28A312CE33B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1208" y="2358388"/>
            <a:ext cx="3485934" cy="1787868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12FA2825-585E-903F-7FA9-D66B6F6FDE0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358" y="2592314"/>
            <a:ext cx="2348667" cy="245446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8132FF96-3B7F-C843-5BBC-507E4CDB6F13}"/>
              </a:ext>
            </a:extLst>
          </p:cNvPr>
          <p:cNvCxnSpPr>
            <a:cxnSpLocks/>
            <a:stCxn id="20" idx="11"/>
            <a:endCxn id="33" idx="3"/>
          </p:cNvCxnSpPr>
          <p:nvPr/>
        </p:nvCxnSpPr>
        <p:spPr>
          <a:xfrm flipH="1">
            <a:off x="4258660" y="2697111"/>
            <a:ext cx="614314" cy="2784296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3D4F27AA-6426-396D-0A04-A7790C948F9C}"/>
              </a:ext>
            </a:extLst>
          </p:cNvPr>
          <p:cNvCxnSpPr>
            <a:cxnSpLocks/>
            <a:stCxn id="20" idx="4"/>
            <a:endCxn id="34" idx="1"/>
          </p:cNvCxnSpPr>
          <p:nvPr/>
        </p:nvCxnSpPr>
        <p:spPr>
          <a:xfrm>
            <a:off x="7054322" y="2726196"/>
            <a:ext cx="958507" cy="2071773"/>
          </a:xfrm>
          <a:prstGeom prst="straightConnector1">
            <a:avLst/>
          </a:prstGeom>
          <a:noFill/>
          <a:ln w="6350" cap="flat" cmpd="sng" algn="ctr">
            <a:solidFill>
              <a:sysClr val="windowText" lastClr="000000">
                <a:lumMod val="75000"/>
              </a:sysClr>
            </a:solidFill>
            <a:prstDash val="solid"/>
            <a:miter lim="800000"/>
            <a:tailEnd type="triangle"/>
          </a:ln>
          <a:effectLst/>
        </p:spPr>
      </p:cxnSp>
      <p:pic>
        <p:nvPicPr>
          <p:cNvPr id="39" name="Picture 38">
            <a:extLst>
              <a:ext uri="{FF2B5EF4-FFF2-40B4-BE49-F238E27FC236}">
                <a16:creationId xmlns:a16="http://schemas.microsoft.com/office/drawing/2014/main" id="{BE28483E-FA54-EBC4-0C11-319D16244631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3897">
            <a:off x="1480946" y="2391568"/>
            <a:ext cx="759762" cy="7417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1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34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0EA6F742-ECB9-2757-EDC1-61DF3192C302}"/>
              </a:ext>
            </a:extLst>
          </p:cNvPr>
          <p:cNvSpPr/>
          <p:nvPr/>
        </p:nvSpPr>
        <p:spPr>
          <a:xfrm>
            <a:off x="2755307" y="1781796"/>
            <a:ext cx="4957445" cy="660400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Hướng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dẫn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về</a:t>
            </a: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 </a:t>
            </a:r>
            <a:r>
              <a:rPr kumimoji="0" lang="en-US" sz="32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sym typeface="Arial"/>
              </a:rPr>
              <a:t>nhà</a:t>
            </a:r>
            <a:endParaRPr kumimoji="0" lang="en-US" sz="32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sym typeface="Arial"/>
            </a:endParaRPr>
          </a:p>
        </p:txBody>
      </p:sp>
      <p:grpSp>
        <p:nvGrpSpPr>
          <p:cNvPr id="2" name="组合 51">
            <a:extLst>
              <a:ext uri="{FF2B5EF4-FFF2-40B4-BE49-F238E27FC236}">
                <a16:creationId xmlns:a16="http://schemas.microsoft.com/office/drawing/2014/main" id="{BE976218-DA4F-049C-59DB-BE81C7ED622F}"/>
              </a:ext>
            </a:extLst>
          </p:cNvPr>
          <p:cNvGrpSpPr/>
          <p:nvPr/>
        </p:nvGrpSpPr>
        <p:grpSpPr>
          <a:xfrm>
            <a:off x="3381993" y="3051274"/>
            <a:ext cx="703465" cy="703466"/>
            <a:chOff x="2063282" y="2457456"/>
            <a:chExt cx="527599" cy="527599"/>
          </a:xfrm>
        </p:grpSpPr>
        <p:sp>
          <p:nvSpPr>
            <p:cNvPr id="3" name="Rectangle 54">
              <a:extLst>
                <a:ext uri="{FF2B5EF4-FFF2-40B4-BE49-F238E27FC236}">
                  <a16:creationId xmlns:a16="http://schemas.microsoft.com/office/drawing/2014/main" id="{71CFC218-9325-9B25-9EA3-05AD7E42A22E}"/>
                </a:ext>
              </a:extLst>
            </p:cNvPr>
            <p:cNvSpPr/>
            <p:nvPr/>
          </p:nvSpPr>
          <p:spPr>
            <a:xfrm>
              <a:off x="2063282" y="2457456"/>
              <a:ext cx="527599" cy="527599"/>
            </a:xfrm>
            <a:prstGeom prst="rect">
              <a:avLst/>
            </a:prstGeom>
            <a:solidFill>
              <a:srgbClr val="617894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grpSp>
          <p:nvGrpSpPr>
            <p:cNvPr id="4" name="Group 55">
              <a:extLst>
                <a:ext uri="{FF2B5EF4-FFF2-40B4-BE49-F238E27FC236}">
                  <a16:creationId xmlns:a16="http://schemas.microsoft.com/office/drawing/2014/main" id="{FAD2A00F-81C3-4059-9563-258C6DC962A6}"/>
                </a:ext>
              </a:extLst>
            </p:cNvPr>
            <p:cNvGrpSpPr/>
            <p:nvPr/>
          </p:nvGrpSpPr>
          <p:grpSpPr>
            <a:xfrm>
              <a:off x="2169543" y="2598805"/>
              <a:ext cx="318937" cy="245215"/>
              <a:chOff x="2849564" y="3636963"/>
              <a:chExt cx="315912" cy="242888"/>
            </a:xfrm>
            <a:solidFill>
              <a:sysClr val="window" lastClr="FFFFFF"/>
            </a:solidFill>
          </p:grpSpPr>
          <p:sp>
            <p:nvSpPr>
              <p:cNvPr id="5" name="Freeform: Shape 56">
                <a:extLst>
                  <a:ext uri="{FF2B5EF4-FFF2-40B4-BE49-F238E27FC236}">
                    <a16:creationId xmlns:a16="http://schemas.microsoft.com/office/drawing/2014/main" id="{118FD39C-9196-2AC3-41E5-922D4783597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49564" y="3671888"/>
                <a:ext cx="298450" cy="207963"/>
              </a:xfrm>
              <a:custGeom>
                <a:avLst/>
                <a:gdLst>
                  <a:gd name="T0" fmla="*/ 103 w 112"/>
                  <a:gd name="T1" fmla="*/ 78 h 78"/>
                  <a:gd name="T2" fmla="*/ 9 w 112"/>
                  <a:gd name="T3" fmla="*/ 78 h 78"/>
                  <a:gd name="T4" fmla="*/ 0 w 112"/>
                  <a:gd name="T5" fmla="*/ 69 h 78"/>
                  <a:gd name="T6" fmla="*/ 0 w 112"/>
                  <a:gd name="T7" fmla="*/ 8 h 78"/>
                  <a:gd name="T8" fmla="*/ 9 w 112"/>
                  <a:gd name="T9" fmla="*/ 0 h 78"/>
                  <a:gd name="T10" fmla="*/ 42 w 112"/>
                  <a:gd name="T11" fmla="*/ 0 h 78"/>
                  <a:gd name="T12" fmla="*/ 46 w 112"/>
                  <a:gd name="T13" fmla="*/ 4 h 78"/>
                  <a:gd name="T14" fmla="*/ 42 w 112"/>
                  <a:gd name="T15" fmla="*/ 8 h 78"/>
                  <a:gd name="T16" fmla="*/ 9 w 112"/>
                  <a:gd name="T17" fmla="*/ 8 h 78"/>
                  <a:gd name="T18" fmla="*/ 8 w 112"/>
                  <a:gd name="T19" fmla="*/ 8 h 78"/>
                  <a:gd name="T20" fmla="*/ 8 w 112"/>
                  <a:gd name="T21" fmla="*/ 69 h 78"/>
                  <a:gd name="T22" fmla="*/ 9 w 112"/>
                  <a:gd name="T23" fmla="*/ 70 h 78"/>
                  <a:gd name="T24" fmla="*/ 103 w 112"/>
                  <a:gd name="T25" fmla="*/ 70 h 78"/>
                  <a:gd name="T26" fmla="*/ 104 w 112"/>
                  <a:gd name="T27" fmla="*/ 69 h 78"/>
                  <a:gd name="T28" fmla="*/ 104 w 112"/>
                  <a:gd name="T29" fmla="*/ 43 h 78"/>
                  <a:gd name="T30" fmla="*/ 108 w 112"/>
                  <a:gd name="T31" fmla="*/ 39 h 78"/>
                  <a:gd name="T32" fmla="*/ 112 w 112"/>
                  <a:gd name="T33" fmla="*/ 43 h 78"/>
                  <a:gd name="T34" fmla="*/ 112 w 112"/>
                  <a:gd name="T35" fmla="*/ 69 h 78"/>
                  <a:gd name="T36" fmla="*/ 103 w 112"/>
                  <a:gd name="T37" fmla="*/ 78 h 7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</a:cxnLst>
                <a:rect l="0" t="0" r="r" b="b"/>
                <a:pathLst>
                  <a:path w="112" h="78">
                    <a:moveTo>
                      <a:pt x="103" y="78"/>
                    </a:moveTo>
                    <a:cubicBezTo>
                      <a:pt x="9" y="78"/>
                      <a:pt x="9" y="78"/>
                      <a:pt x="9" y="78"/>
                    </a:cubicBezTo>
                    <a:cubicBezTo>
                      <a:pt x="4" y="78"/>
                      <a:pt x="0" y="74"/>
                      <a:pt x="0" y="69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4"/>
                      <a:pt x="4" y="0"/>
                      <a:pt x="9" y="0"/>
                    </a:cubicBezTo>
                    <a:cubicBezTo>
                      <a:pt x="42" y="0"/>
                      <a:pt x="42" y="0"/>
                      <a:pt x="42" y="0"/>
                    </a:cubicBezTo>
                    <a:cubicBezTo>
                      <a:pt x="44" y="0"/>
                      <a:pt x="46" y="1"/>
                      <a:pt x="46" y="4"/>
                    </a:cubicBezTo>
                    <a:cubicBezTo>
                      <a:pt x="46" y="6"/>
                      <a:pt x="44" y="8"/>
                      <a:pt x="42" y="8"/>
                    </a:cubicBezTo>
                    <a:cubicBezTo>
                      <a:pt x="9" y="8"/>
                      <a:pt x="9" y="8"/>
                      <a:pt x="9" y="8"/>
                    </a:cubicBezTo>
                    <a:cubicBezTo>
                      <a:pt x="8" y="8"/>
                      <a:pt x="8" y="8"/>
                      <a:pt x="8" y="8"/>
                    </a:cubicBezTo>
                    <a:cubicBezTo>
                      <a:pt x="8" y="69"/>
                      <a:pt x="8" y="69"/>
                      <a:pt x="8" y="69"/>
                    </a:cubicBezTo>
                    <a:cubicBezTo>
                      <a:pt x="8" y="70"/>
                      <a:pt x="8" y="70"/>
                      <a:pt x="9" y="70"/>
                    </a:cubicBezTo>
                    <a:cubicBezTo>
                      <a:pt x="103" y="70"/>
                      <a:pt x="103" y="70"/>
                      <a:pt x="103" y="70"/>
                    </a:cubicBezTo>
                    <a:cubicBezTo>
                      <a:pt x="103" y="70"/>
                      <a:pt x="104" y="70"/>
                      <a:pt x="104" y="69"/>
                    </a:cubicBezTo>
                    <a:cubicBezTo>
                      <a:pt x="104" y="43"/>
                      <a:pt x="104" y="43"/>
                      <a:pt x="104" y="43"/>
                    </a:cubicBezTo>
                    <a:cubicBezTo>
                      <a:pt x="104" y="41"/>
                      <a:pt x="105" y="39"/>
                      <a:pt x="108" y="39"/>
                    </a:cubicBezTo>
                    <a:cubicBezTo>
                      <a:pt x="110" y="39"/>
                      <a:pt x="112" y="41"/>
                      <a:pt x="112" y="43"/>
                    </a:cubicBezTo>
                    <a:cubicBezTo>
                      <a:pt x="112" y="69"/>
                      <a:pt x="112" y="69"/>
                      <a:pt x="112" y="69"/>
                    </a:cubicBezTo>
                    <a:cubicBezTo>
                      <a:pt x="112" y="74"/>
                      <a:pt x="108" y="78"/>
                      <a:pt x="103" y="78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  <p:sp>
            <p:nvSpPr>
              <p:cNvPr id="14" name="Freeform: Shape 57">
                <a:extLst>
                  <a:ext uri="{FF2B5EF4-FFF2-40B4-BE49-F238E27FC236}">
                    <a16:creationId xmlns:a16="http://schemas.microsoft.com/office/drawing/2014/main" id="{58C2E796-DD5E-B5C1-7829-0D56EEC578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943226" y="3636963"/>
                <a:ext cx="222250" cy="200025"/>
              </a:xfrm>
              <a:custGeom>
                <a:avLst/>
                <a:gdLst>
                  <a:gd name="T0" fmla="*/ 46 w 83"/>
                  <a:gd name="T1" fmla="*/ 58 h 75"/>
                  <a:gd name="T2" fmla="*/ 83 w 83"/>
                  <a:gd name="T3" fmla="*/ 29 h 75"/>
                  <a:gd name="T4" fmla="*/ 46 w 83"/>
                  <a:gd name="T5" fmla="*/ 0 h 75"/>
                  <a:gd name="T6" fmla="*/ 46 w 83"/>
                  <a:gd name="T7" fmla="*/ 20 h 75"/>
                  <a:gd name="T8" fmla="*/ 0 w 83"/>
                  <a:gd name="T9" fmla="*/ 75 h 75"/>
                  <a:gd name="T10" fmla="*/ 46 w 83"/>
                  <a:gd name="T11" fmla="*/ 40 h 75"/>
                  <a:gd name="T12" fmla="*/ 46 w 83"/>
                  <a:gd name="T13" fmla="*/ 58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83" h="75">
                    <a:moveTo>
                      <a:pt x="46" y="58"/>
                    </a:moveTo>
                    <a:cubicBezTo>
                      <a:pt x="83" y="29"/>
                      <a:pt x="83" y="29"/>
                      <a:pt x="83" y="29"/>
                    </a:cubicBezTo>
                    <a:cubicBezTo>
                      <a:pt x="46" y="0"/>
                      <a:pt x="46" y="0"/>
                      <a:pt x="46" y="0"/>
                    </a:cubicBezTo>
                    <a:cubicBezTo>
                      <a:pt x="46" y="20"/>
                      <a:pt x="46" y="20"/>
                      <a:pt x="46" y="20"/>
                    </a:cubicBezTo>
                    <a:cubicBezTo>
                      <a:pt x="10" y="21"/>
                      <a:pt x="0" y="38"/>
                      <a:pt x="0" y="75"/>
                    </a:cubicBezTo>
                    <a:cubicBezTo>
                      <a:pt x="15" y="43"/>
                      <a:pt x="30" y="41"/>
                      <a:pt x="46" y="40"/>
                    </a:cubicBezTo>
                    <a:cubicBezTo>
                      <a:pt x="46" y="58"/>
                      <a:pt x="46" y="58"/>
                      <a:pt x="46" y="58"/>
                    </a:cubicBezTo>
                    <a:close/>
                  </a:path>
                </a:pathLst>
              </a:custGeom>
              <a:grpFill/>
              <a:ln w="9525">
                <a:solidFill>
                  <a:sysClr val="window" lastClr="FFFFFF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marL="0" marR="0" lvl="0" indent="0" algn="ctr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0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>
                      <a:lumMod val="50000"/>
                    </a:prstClr>
                  </a:solidFill>
                  <a:effectLst/>
                  <a:uLnTx/>
                  <a:uFillTx/>
                  <a:latin typeface="UTM Avo" panose="02040603050506020204" pitchFamily="18" charset="0"/>
                  <a:ea typeface="Source Han Sans CN Medium" panose="020B0500000000000000" pitchFamily="34" charset="-128"/>
                  <a:cs typeface="+mn-cs"/>
                  <a:sym typeface="FZHei-B01S" panose="02010601030101010101" pitchFamily="2" charset="-122"/>
                </a:endParaRPr>
              </a:p>
            </p:txBody>
          </p:sp>
        </p:grpSp>
      </p:grpSp>
      <p:grpSp>
        <p:nvGrpSpPr>
          <p:cNvPr id="15" name="组合 52">
            <a:extLst>
              <a:ext uri="{FF2B5EF4-FFF2-40B4-BE49-F238E27FC236}">
                <a16:creationId xmlns:a16="http://schemas.microsoft.com/office/drawing/2014/main" id="{AA6E679D-A9CC-A6E7-C901-91F573BFD9E4}"/>
              </a:ext>
            </a:extLst>
          </p:cNvPr>
          <p:cNvGrpSpPr/>
          <p:nvPr/>
        </p:nvGrpSpPr>
        <p:grpSpPr>
          <a:xfrm>
            <a:off x="3381993" y="4477394"/>
            <a:ext cx="703465" cy="703465"/>
            <a:chOff x="2063282" y="3367418"/>
            <a:chExt cx="527599" cy="527599"/>
          </a:xfrm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1F7F70C4-4659-1C1C-52F0-075DCC652603}"/>
                </a:ext>
              </a:extLst>
            </p:cNvPr>
            <p:cNvSpPr/>
            <p:nvPr/>
          </p:nvSpPr>
          <p:spPr>
            <a:xfrm>
              <a:off x="2063282" y="3367418"/>
              <a:ext cx="527599" cy="527599"/>
            </a:xfrm>
            <a:prstGeom prst="rect">
              <a:avLst/>
            </a:prstGeom>
            <a:solidFill>
              <a:srgbClr val="EE9086"/>
            </a:solidFill>
            <a:ln w="12700" cap="flat" cmpd="sng" algn="ctr">
              <a:noFill/>
              <a:prstDash val="solid"/>
              <a:miter lim="800000"/>
            </a:ln>
            <a:effectLst/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A8E3CF3-D185-7C02-34C0-550AC91FA396}"/>
                </a:ext>
              </a:extLst>
            </p:cNvPr>
            <p:cNvSpPr>
              <a:spLocks/>
            </p:cNvSpPr>
            <p:nvPr/>
          </p:nvSpPr>
          <p:spPr bwMode="auto">
            <a:xfrm>
              <a:off x="2194504" y="3513605"/>
              <a:ext cx="312556" cy="255099"/>
            </a:xfrm>
            <a:custGeom>
              <a:avLst/>
              <a:gdLst>
                <a:gd name="T0" fmla="*/ 307 w 382"/>
                <a:gd name="T1" fmla="*/ 135 h 312"/>
                <a:gd name="T2" fmla="*/ 362 w 382"/>
                <a:gd name="T3" fmla="*/ 71 h 312"/>
                <a:gd name="T4" fmla="*/ 238 w 382"/>
                <a:gd name="T5" fmla="*/ 25 h 312"/>
                <a:gd name="T6" fmla="*/ 229 w 382"/>
                <a:gd name="T7" fmla="*/ 19 h 312"/>
                <a:gd name="T8" fmla="*/ 229 w 382"/>
                <a:gd name="T9" fmla="*/ 134 h 312"/>
                <a:gd name="T10" fmla="*/ 180 w 382"/>
                <a:gd name="T11" fmla="*/ 214 h 312"/>
                <a:gd name="T12" fmla="*/ 86 w 382"/>
                <a:gd name="T13" fmla="*/ 189 h 312"/>
                <a:gd name="T14" fmla="*/ 129 w 382"/>
                <a:gd name="T15" fmla="*/ 97 h 312"/>
                <a:gd name="T16" fmla="*/ 190 w 382"/>
                <a:gd name="T17" fmla="*/ 93 h 312"/>
                <a:gd name="T18" fmla="*/ 190 w 382"/>
                <a:gd name="T19" fmla="*/ 4 h 312"/>
                <a:gd name="T20" fmla="*/ 154 w 382"/>
                <a:gd name="T21" fmla="*/ 0 h 312"/>
                <a:gd name="T22" fmla="*/ 0 w 382"/>
                <a:gd name="T23" fmla="*/ 156 h 312"/>
                <a:gd name="T24" fmla="*/ 154 w 382"/>
                <a:gd name="T25" fmla="*/ 312 h 312"/>
                <a:gd name="T26" fmla="*/ 308 w 382"/>
                <a:gd name="T27" fmla="*/ 156 h 312"/>
                <a:gd name="T28" fmla="*/ 307 w 382"/>
                <a:gd name="T29" fmla="*/ 135 h 3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82" h="312">
                  <a:moveTo>
                    <a:pt x="307" y="135"/>
                  </a:moveTo>
                  <a:cubicBezTo>
                    <a:pt x="354" y="122"/>
                    <a:pt x="382" y="72"/>
                    <a:pt x="362" y="71"/>
                  </a:cubicBezTo>
                  <a:cubicBezTo>
                    <a:pt x="311" y="68"/>
                    <a:pt x="267" y="43"/>
                    <a:pt x="238" y="25"/>
                  </a:cubicBezTo>
                  <a:cubicBezTo>
                    <a:pt x="235" y="23"/>
                    <a:pt x="232" y="21"/>
                    <a:pt x="229" y="19"/>
                  </a:cubicBezTo>
                  <a:cubicBezTo>
                    <a:pt x="229" y="134"/>
                    <a:pt x="229" y="134"/>
                    <a:pt x="229" y="134"/>
                  </a:cubicBezTo>
                  <a:cubicBezTo>
                    <a:pt x="229" y="172"/>
                    <a:pt x="206" y="202"/>
                    <a:pt x="180" y="214"/>
                  </a:cubicBezTo>
                  <a:cubicBezTo>
                    <a:pt x="142" y="233"/>
                    <a:pt x="100" y="221"/>
                    <a:pt x="86" y="189"/>
                  </a:cubicBezTo>
                  <a:cubicBezTo>
                    <a:pt x="72" y="157"/>
                    <a:pt x="91" y="116"/>
                    <a:pt x="129" y="97"/>
                  </a:cubicBezTo>
                  <a:cubicBezTo>
                    <a:pt x="150" y="87"/>
                    <a:pt x="172" y="86"/>
                    <a:pt x="190" y="93"/>
                  </a:cubicBezTo>
                  <a:cubicBezTo>
                    <a:pt x="190" y="4"/>
                    <a:pt x="190" y="4"/>
                    <a:pt x="190" y="4"/>
                  </a:cubicBezTo>
                  <a:cubicBezTo>
                    <a:pt x="178" y="1"/>
                    <a:pt x="166" y="0"/>
                    <a:pt x="154" y="0"/>
                  </a:cubicBezTo>
                  <a:cubicBezTo>
                    <a:pt x="69" y="0"/>
                    <a:pt x="0" y="70"/>
                    <a:pt x="0" y="156"/>
                  </a:cubicBezTo>
                  <a:cubicBezTo>
                    <a:pt x="0" y="242"/>
                    <a:pt x="69" y="312"/>
                    <a:pt x="154" y="312"/>
                  </a:cubicBezTo>
                  <a:cubicBezTo>
                    <a:pt x="239" y="312"/>
                    <a:pt x="308" y="242"/>
                    <a:pt x="308" y="156"/>
                  </a:cubicBezTo>
                  <a:cubicBezTo>
                    <a:pt x="308" y="149"/>
                    <a:pt x="308" y="142"/>
                    <a:pt x="307" y="135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sz="2000" b="0" i="0" u="none" strike="noStrike" kern="1200" cap="none" spc="0" normalizeH="0" baseline="0" noProof="0" dirty="0">
                <a:ln>
                  <a:noFill/>
                </a:ln>
                <a:solidFill>
                  <a:prstClr val="white">
                    <a:lumMod val="50000"/>
                  </a:prstClr>
                </a:solidFill>
                <a:effectLst/>
                <a:uLnTx/>
                <a:uFillTx/>
                <a:latin typeface="UTM Avo" panose="02040603050506020204" pitchFamily="18" charset="0"/>
                <a:ea typeface="Source Han Sans CN Medium" panose="020B0500000000000000" pitchFamily="34" charset="-128"/>
                <a:cs typeface="+mn-cs"/>
                <a:sym typeface="FZHei-B01S" panose="02010601030101010101" pitchFamily="2" charset="-122"/>
              </a:endParaRPr>
            </a:p>
          </p:txBody>
        </p:sp>
      </p:grpSp>
      <p:sp>
        <p:nvSpPr>
          <p:cNvPr id="18" name="Rectangle 17">
            <a:extLst>
              <a:ext uri="{FF2B5EF4-FFF2-40B4-BE49-F238E27FC236}">
                <a16:creationId xmlns:a16="http://schemas.microsoft.com/office/drawing/2014/main" id="{2DF135D9-F8C3-EBE7-B3C0-DCAB473B60DD}"/>
              </a:ext>
            </a:extLst>
          </p:cNvPr>
          <p:cNvSpPr/>
          <p:nvPr/>
        </p:nvSpPr>
        <p:spPr>
          <a:xfrm>
            <a:off x="4211536" y="2842084"/>
            <a:ext cx="3247046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vi-VN" sz="24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Xem trước bài 10, SGK Mĩ thuật 6.</a:t>
            </a:r>
            <a:endParaRPr lang="vi-VN" sz="2400" kern="1200" dirty="0">
              <a:solidFill>
                <a:prstClr val="black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B85DEB4-65B2-3955-F89B-021185D3406E}"/>
              </a:ext>
            </a:extLst>
          </p:cNvPr>
          <p:cNvSpPr/>
          <p:nvPr/>
        </p:nvSpPr>
        <p:spPr>
          <a:xfrm>
            <a:off x="4260421" y="4075149"/>
            <a:ext cx="3530482" cy="11218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buClrTx/>
              <a:buFontTx/>
              <a:buNone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Chuẩn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bị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đồ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dùng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học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tập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cho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10.</a:t>
            </a:r>
          </a:p>
        </p:txBody>
      </p:sp>
    </p:spTree>
    <p:extLst>
      <p:ext uri="{BB962C8B-B14F-4D97-AF65-F5344CB8AC3E}">
        <p14:creationId xmlns:p14="http://schemas.microsoft.com/office/powerpoint/2010/main" val="14756612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/>
          <p:nvPr/>
        </p:nvSpPr>
        <p:spPr>
          <a:xfrm>
            <a:off x="4540957" y="3585180"/>
            <a:ext cx="2944537" cy="2958470"/>
          </a:xfrm>
          <a:prstGeom prst="roundRect">
            <a:avLst>
              <a:gd name="adj" fmla="val 16667"/>
            </a:avLst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1764"/>
              </a:srgbClr>
            </a:outerShdw>
          </a:effectLst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pic>
        <p:nvPicPr>
          <p:cNvPr id="85" name="Google Shape;85;p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701956" y="3753145"/>
            <a:ext cx="2622541" cy="2622541"/>
          </a:xfrm>
          <a:prstGeom prst="roundRect">
            <a:avLst>
              <a:gd name="adj" fmla="val 16667"/>
            </a:avLst>
          </a:prstGeom>
          <a:noFill/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</p:spPr>
      </p:pic>
      <p:sp>
        <p:nvSpPr>
          <p:cNvPr id="86" name="Google Shape;86;p1"/>
          <p:cNvSpPr txBox="1"/>
          <p:nvPr/>
        </p:nvSpPr>
        <p:spPr>
          <a:xfrm>
            <a:off x="454403" y="574846"/>
            <a:ext cx="11367083" cy="14772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1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Để kết nối cộng đồng giáo viên và nhận thêm nhiều tài liệu giảng dạy,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mời quý thầy cô tham gia Group Facebook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theo đường link:  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7" name="Google Shape;87;p1"/>
          <p:cNvSpPr/>
          <p:nvPr/>
        </p:nvSpPr>
        <p:spPr>
          <a:xfrm>
            <a:off x="2441908" y="2000034"/>
            <a:ext cx="7407478" cy="461665"/>
          </a:xfrm>
          <a:prstGeom prst="roundRect">
            <a:avLst>
              <a:gd name="adj" fmla="val 16667"/>
            </a:avLst>
          </a:prstGeom>
          <a:solidFill>
            <a:srgbClr val="FBE4D4"/>
          </a:solidFill>
          <a:ln w="12700" cap="flat" cmpd="sng">
            <a:solidFill>
              <a:srgbClr val="C55A1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Calibri"/>
              <a:cs typeface="Calibri"/>
              <a:sym typeface="Calibri"/>
            </a:endParaRPr>
          </a:p>
        </p:txBody>
      </p:sp>
      <p:sp>
        <p:nvSpPr>
          <p:cNvPr id="88" name="Google Shape;88;p1">
            <a:hlinkClick r:id="rId5"/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sng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Hoc10 – Đồng hành cùng giáo viên tiểu học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9" name="Google Shape;89;p1"/>
          <p:cNvSpPr txBox="1"/>
          <p:nvPr/>
        </p:nvSpPr>
        <p:spPr>
          <a:xfrm>
            <a:off x="4011326" y="2381351"/>
            <a:ext cx="4321723" cy="5539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>
                <a:ln>
                  <a:noFill/>
                </a:ln>
                <a:solidFill>
                  <a:srgbClr val="833C0B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Hoặc truy cập qua QR code</a:t>
            </a:r>
            <a:endParaRPr kumimoji="0" sz="14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pic>
        <p:nvPicPr>
          <p:cNvPr id="90" name="Google Shape;90;p1" descr="Ngón Trỏ, ngón tay, Máy tính Biểu tượng Tay - tay png tải về - Miễn phí  trong suốt Tay png Tải về.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 rot="-5400000">
            <a:off x="5444625" y="2851979"/>
            <a:ext cx="1053311" cy="74902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Bài 8-Vẽ mẫu có dạng khối cầu_1</Template>
  <TotalTime>22</TotalTime>
  <Words>483</Words>
  <Application>Microsoft Office PowerPoint</Application>
  <PresentationFormat>Widescreen</PresentationFormat>
  <Paragraphs>50</Paragraphs>
  <Slides>20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UTM Avo</vt:lpstr>
      <vt:lpstr>Wingdings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2114120010-CAO THỊ PHƯƠNG VINH</dc:creator>
  <cp:lastModifiedBy>Administrator</cp:lastModifiedBy>
  <cp:revision>11</cp:revision>
  <dcterms:created xsi:type="dcterms:W3CDTF">2023-07-06T04:40:25Z</dcterms:created>
  <dcterms:modified xsi:type="dcterms:W3CDTF">2023-08-18T03:15:28Z</dcterms:modified>
</cp:coreProperties>
</file>