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19"/>
  </p:notesMasterIdLst>
  <p:sldIdLst>
    <p:sldId id="256" r:id="rId4"/>
    <p:sldId id="257" r:id="rId5"/>
    <p:sldId id="267" r:id="rId6"/>
    <p:sldId id="268" r:id="rId7"/>
    <p:sldId id="269" r:id="rId8"/>
    <p:sldId id="261" r:id="rId9"/>
    <p:sldId id="279" r:id="rId10"/>
    <p:sldId id="278" r:id="rId11"/>
    <p:sldId id="291" r:id="rId12"/>
    <p:sldId id="292" r:id="rId13"/>
    <p:sldId id="258" r:id="rId14"/>
    <p:sldId id="293" r:id="rId15"/>
    <p:sldId id="294" r:id="rId16"/>
    <p:sldId id="266" r:id="rId17"/>
    <p:sldId id="295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68303837-B693-4F5B-8216-243F60A0E6DB}">
          <p14:sldIdLst>
            <p14:sldId id="256"/>
            <p14:sldId id="257"/>
            <p14:sldId id="267"/>
            <p14:sldId id="268"/>
            <p14:sldId id="269"/>
            <p14:sldId id="261"/>
            <p14:sldId id="279"/>
            <p14:sldId id="278"/>
            <p14:sldId id="291"/>
            <p14:sldId id="292"/>
            <p14:sldId id="258"/>
            <p14:sldId id="293"/>
            <p14:sldId id="294"/>
            <p14:sldId id="266"/>
            <p14:sldId id="295"/>
          </p14:sldIdLst>
        </p14:section>
      </p14:sectionLst>
    </p:ex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0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82" d="100"/>
          <a:sy n="82" d="100"/>
        </p:scale>
        <p:origin x="7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PLAY</a:t>
            </a:r>
          </a:p>
        </p:txBody>
      </p:sp>
    </p:spTree>
    <p:extLst>
      <p:ext uri="{BB962C8B-B14F-4D97-AF65-F5344CB8AC3E}">
        <p14:creationId xmlns:p14="http://schemas.microsoft.com/office/powerpoint/2010/main" val="3245544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kiếm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189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kiếm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347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giờ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920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giờ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1156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giờ</a:t>
            </a:r>
            <a:r>
              <a:rPr lang="en-US" dirty="0"/>
              <a:t>,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212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58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842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289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38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7727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08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846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139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054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339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907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16190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91604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6240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117239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42563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13230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1692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12779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8470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19729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71398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F2E77-4E87-4338-A6B2-93E833A84A3C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18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891709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38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0.png"/><Relationship Id="rId18" Type="http://schemas.microsoft.com/office/2007/relationships/hdphoto" Target="../media/hdphoto8.wdp"/><Relationship Id="rId3" Type="http://schemas.openxmlformats.org/officeDocument/2006/relationships/image" Target="../media/image4.jpeg"/><Relationship Id="rId21" Type="http://schemas.openxmlformats.org/officeDocument/2006/relationships/slide" Target="slide4.xml"/><Relationship Id="rId7" Type="http://schemas.openxmlformats.org/officeDocument/2006/relationships/image" Target="../media/image7.png"/><Relationship Id="rId12" Type="http://schemas.microsoft.com/office/2007/relationships/hdphoto" Target="../media/hdphoto5.wdp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6" Type="http://schemas.microsoft.com/office/2007/relationships/hdphoto" Target="../media/hdphoto7.wdp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23" Type="http://schemas.openxmlformats.org/officeDocument/2006/relationships/image" Target="../media/image16.jpeg"/><Relationship Id="rId10" Type="http://schemas.microsoft.com/office/2007/relationships/hdphoto" Target="../media/hdphoto4.wdp"/><Relationship Id="rId19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microsoft.com/office/2007/relationships/hdphoto" Target="../media/hdphoto6.wdp"/><Relationship Id="rId22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2.wav"/><Relationship Id="rId13" Type="http://schemas.openxmlformats.org/officeDocument/2006/relationships/image" Target="../media/image20.png"/><Relationship Id="rId18" Type="http://schemas.openxmlformats.org/officeDocument/2006/relationships/image" Target="../media/image22.png"/><Relationship Id="rId3" Type="http://schemas.microsoft.com/office/2007/relationships/media" Target="../media/media2.mp3"/><Relationship Id="rId21" Type="http://schemas.openxmlformats.org/officeDocument/2006/relationships/image" Target="../media/image24.png"/><Relationship Id="rId7" Type="http://schemas.openxmlformats.org/officeDocument/2006/relationships/audio" Target="../media/audio1.wav"/><Relationship Id="rId12" Type="http://schemas.openxmlformats.org/officeDocument/2006/relationships/image" Target="../media/image19.png"/><Relationship Id="rId17" Type="http://schemas.openxmlformats.org/officeDocument/2006/relationships/image" Target="../media/image13.png"/><Relationship Id="rId25" Type="http://schemas.openxmlformats.org/officeDocument/2006/relationships/image" Target="../media/image16.jpeg"/><Relationship Id="rId2" Type="http://schemas.openxmlformats.org/officeDocument/2006/relationships/audio" Target="../media/media1.mp3"/><Relationship Id="rId16" Type="http://schemas.microsoft.com/office/2007/relationships/hdphoto" Target="../media/hdphoto10.wdp"/><Relationship Id="rId20" Type="http://schemas.openxmlformats.org/officeDocument/2006/relationships/image" Target="../media/image23.png"/><Relationship Id="rId1" Type="http://schemas.microsoft.com/office/2007/relationships/media" Target="../media/media1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18.gif"/><Relationship Id="rId24" Type="http://schemas.openxmlformats.org/officeDocument/2006/relationships/image" Target="../media/image26.png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21.png"/><Relationship Id="rId23" Type="http://schemas.openxmlformats.org/officeDocument/2006/relationships/image" Target="../media/image25.png"/><Relationship Id="rId10" Type="http://schemas.openxmlformats.org/officeDocument/2006/relationships/image" Target="../media/image17.png"/><Relationship Id="rId19" Type="http://schemas.openxmlformats.org/officeDocument/2006/relationships/image" Target="../media/image14.png"/><Relationship Id="rId4" Type="http://schemas.openxmlformats.org/officeDocument/2006/relationships/audio" Target="../media/media2.mp3"/><Relationship Id="rId9" Type="http://schemas.openxmlformats.org/officeDocument/2006/relationships/image" Target="../media/image4.jpeg"/><Relationship Id="rId14" Type="http://schemas.microsoft.com/office/2007/relationships/hdphoto" Target="../media/hdphoto9.wdp"/><Relationship Id="rId22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27.png"/><Relationship Id="rId18" Type="http://schemas.openxmlformats.org/officeDocument/2006/relationships/image" Target="../media/image22.png"/><Relationship Id="rId26" Type="http://schemas.openxmlformats.org/officeDocument/2006/relationships/image" Target="../media/image16.jpeg"/><Relationship Id="rId3" Type="http://schemas.microsoft.com/office/2007/relationships/media" Target="../media/media2.mp3"/><Relationship Id="rId21" Type="http://schemas.openxmlformats.org/officeDocument/2006/relationships/image" Target="../media/image23.png"/><Relationship Id="rId7" Type="http://schemas.openxmlformats.org/officeDocument/2006/relationships/audio" Target="../media/audio2.wav"/><Relationship Id="rId12" Type="http://schemas.openxmlformats.org/officeDocument/2006/relationships/image" Target="../media/image19.png"/><Relationship Id="rId17" Type="http://schemas.openxmlformats.org/officeDocument/2006/relationships/image" Target="../media/image13.png"/><Relationship Id="rId25" Type="http://schemas.openxmlformats.org/officeDocument/2006/relationships/image" Target="../media/image26.png"/><Relationship Id="rId2" Type="http://schemas.openxmlformats.org/officeDocument/2006/relationships/audio" Target="../media/media1.mp3"/><Relationship Id="rId16" Type="http://schemas.microsoft.com/office/2007/relationships/hdphoto" Target="../media/hdphoto10.wdp"/><Relationship Id="rId20" Type="http://schemas.openxmlformats.org/officeDocument/2006/relationships/slide" Target="slide6.xml"/><Relationship Id="rId1" Type="http://schemas.microsoft.com/office/2007/relationships/media" Target="../media/media1.mp3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18.gif"/><Relationship Id="rId24" Type="http://schemas.openxmlformats.org/officeDocument/2006/relationships/image" Target="../media/image25.png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21.png"/><Relationship Id="rId23" Type="http://schemas.openxmlformats.org/officeDocument/2006/relationships/slide" Target="slide4.xml"/><Relationship Id="rId10" Type="http://schemas.openxmlformats.org/officeDocument/2006/relationships/image" Target="../media/image17.png"/><Relationship Id="rId19" Type="http://schemas.openxmlformats.org/officeDocument/2006/relationships/image" Target="../media/image14.png"/><Relationship Id="rId4" Type="http://schemas.openxmlformats.org/officeDocument/2006/relationships/audio" Target="../media/media2.mp3"/><Relationship Id="rId9" Type="http://schemas.openxmlformats.org/officeDocument/2006/relationships/image" Target="../media/image4.jpeg"/><Relationship Id="rId14" Type="http://schemas.microsoft.com/office/2007/relationships/hdphoto" Target="../media/hdphoto11.wdp"/><Relationship Id="rId22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gif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8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13" Type="http://schemas.openxmlformats.org/officeDocument/2006/relationships/image" Target="../media/image43.png"/><Relationship Id="rId18" Type="http://schemas.openxmlformats.org/officeDocument/2006/relationships/image" Target="../media/image46.png"/><Relationship Id="rId3" Type="http://schemas.microsoft.com/office/2007/relationships/media" Target="../media/media4.mp3"/><Relationship Id="rId21" Type="http://schemas.openxmlformats.org/officeDocument/2006/relationships/image" Target="../media/image48.png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42.png"/><Relationship Id="rId17" Type="http://schemas.openxmlformats.org/officeDocument/2006/relationships/image" Target="../media/image45.png"/><Relationship Id="rId2" Type="http://schemas.openxmlformats.org/officeDocument/2006/relationships/audio" Target="../media/media3.mp3"/><Relationship Id="rId16" Type="http://schemas.microsoft.com/office/2007/relationships/hdphoto" Target="../media/hdphoto13.wdp"/><Relationship Id="rId20" Type="http://schemas.openxmlformats.org/officeDocument/2006/relationships/image" Target="../media/image47.jpeg"/><Relationship Id="rId1" Type="http://schemas.microsoft.com/office/2007/relationships/media" Target="../media/media3.mp3"/><Relationship Id="rId6" Type="http://schemas.openxmlformats.org/officeDocument/2006/relationships/audio" Target="../media/media1.mp3"/><Relationship Id="rId11" Type="http://schemas.openxmlformats.org/officeDocument/2006/relationships/image" Target="../media/image41.png"/><Relationship Id="rId5" Type="http://schemas.microsoft.com/office/2007/relationships/media" Target="../media/media1.mp3"/><Relationship Id="rId15" Type="http://schemas.openxmlformats.org/officeDocument/2006/relationships/image" Target="../media/image44.png"/><Relationship Id="rId23" Type="http://schemas.openxmlformats.org/officeDocument/2006/relationships/image" Target="../media/image50.jpeg"/><Relationship Id="rId10" Type="http://schemas.openxmlformats.org/officeDocument/2006/relationships/image" Target="../media/image40.png"/><Relationship Id="rId19" Type="http://schemas.openxmlformats.org/officeDocument/2006/relationships/image" Target="../media/image26.png"/><Relationship Id="rId4" Type="http://schemas.openxmlformats.org/officeDocument/2006/relationships/audio" Target="../media/media4.mp3"/><Relationship Id="rId9" Type="http://schemas.openxmlformats.org/officeDocument/2006/relationships/image" Target="../media/image39.jpeg"/><Relationship Id="rId14" Type="http://schemas.microsoft.com/office/2007/relationships/hdphoto" Target="../media/hdphoto12.wdp"/><Relationship Id="rId22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13" Type="http://schemas.openxmlformats.org/officeDocument/2006/relationships/image" Target="../media/image51.png"/><Relationship Id="rId18" Type="http://schemas.openxmlformats.org/officeDocument/2006/relationships/image" Target="../media/image46.png"/><Relationship Id="rId3" Type="http://schemas.microsoft.com/office/2007/relationships/media" Target="../media/media4.mp3"/><Relationship Id="rId21" Type="http://schemas.openxmlformats.org/officeDocument/2006/relationships/image" Target="../media/image48.png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42.png"/><Relationship Id="rId17" Type="http://schemas.openxmlformats.org/officeDocument/2006/relationships/image" Target="../media/image45.png"/><Relationship Id="rId2" Type="http://schemas.openxmlformats.org/officeDocument/2006/relationships/audio" Target="../media/media3.mp3"/><Relationship Id="rId16" Type="http://schemas.microsoft.com/office/2007/relationships/hdphoto" Target="../media/hdphoto15.wdp"/><Relationship Id="rId20" Type="http://schemas.openxmlformats.org/officeDocument/2006/relationships/image" Target="../media/image47.jpeg"/><Relationship Id="rId1" Type="http://schemas.microsoft.com/office/2007/relationships/media" Target="../media/media3.mp3"/><Relationship Id="rId6" Type="http://schemas.openxmlformats.org/officeDocument/2006/relationships/audio" Target="../media/media1.mp3"/><Relationship Id="rId11" Type="http://schemas.openxmlformats.org/officeDocument/2006/relationships/image" Target="../media/image41.png"/><Relationship Id="rId5" Type="http://schemas.microsoft.com/office/2007/relationships/media" Target="../media/media1.mp3"/><Relationship Id="rId15" Type="http://schemas.openxmlformats.org/officeDocument/2006/relationships/image" Target="../media/image52.png"/><Relationship Id="rId23" Type="http://schemas.openxmlformats.org/officeDocument/2006/relationships/image" Target="../media/image50.jpeg"/><Relationship Id="rId10" Type="http://schemas.openxmlformats.org/officeDocument/2006/relationships/image" Target="../media/image40.png"/><Relationship Id="rId19" Type="http://schemas.openxmlformats.org/officeDocument/2006/relationships/image" Target="../media/image26.png"/><Relationship Id="rId4" Type="http://schemas.openxmlformats.org/officeDocument/2006/relationships/audio" Target="../media/media4.mp3"/><Relationship Id="rId9" Type="http://schemas.openxmlformats.org/officeDocument/2006/relationships/image" Target="../media/image39.jpeg"/><Relationship Id="rId14" Type="http://schemas.microsoft.com/office/2007/relationships/hdphoto" Target="../media/hdphoto14.wdp"/><Relationship Id="rId22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13" Type="http://schemas.openxmlformats.org/officeDocument/2006/relationships/image" Target="../media/image43.png"/><Relationship Id="rId18" Type="http://schemas.openxmlformats.org/officeDocument/2006/relationships/image" Target="../media/image46.png"/><Relationship Id="rId3" Type="http://schemas.microsoft.com/office/2007/relationships/media" Target="../media/media4.mp3"/><Relationship Id="rId21" Type="http://schemas.openxmlformats.org/officeDocument/2006/relationships/image" Target="../media/image48.png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42.png"/><Relationship Id="rId17" Type="http://schemas.openxmlformats.org/officeDocument/2006/relationships/image" Target="../media/image45.png"/><Relationship Id="rId2" Type="http://schemas.openxmlformats.org/officeDocument/2006/relationships/audio" Target="../media/media3.mp3"/><Relationship Id="rId16" Type="http://schemas.microsoft.com/office/2007/relationships/hdphoto" Target="../media/hdphoto13.wdp"/><Relationship Id="rId20" Type="http://schemas.openxmlformats.org/officeDocument/2006/relationships/image" Target="../media/image47.jpeg"/><Relationship Id="rId1" Type="http://schemas.microsoft.com/office/2007/relationships/media" Target="../media/media3.mp3"/><Relationship Id="rId6" Type="http://schemas.openxmlformats.org/officeDocument/2006/relationships/audio" Target="../media/media1.mp3"/><Relationship Id="rId11" Type="http://schemas.openxmlformats.org/officeDocument/2006/relationships/image" Target="../media/image41.png"/><Relationship Id="rId5" Type="http://schemas.microsoft.com/office/2007/relationships/media" Target="../media/media1.mp3"/><Relationship Id="rId15" Type="http://schemas.openxmlformats.org/officeDocument/2006/relationships/image" Target="../media/image44.png"/><Relationship Id="rId23" Type="http://schemas.openxmlformats.org/officeDocument/2006/relationships/image" Target="../media/image50.jpeg"/><Relationship Id="rId10" Type="http://schemas.openxmlformats.org/officeDocument/2006/relationships/image" Target="../media/image40.png"/><Relationship Id="rId19" Type="http://schemas.openxmlformats.org/officeDocument/2006/relationships/image" Target="../media/image26.png"/><Relationship Id="rId4" Type="http://schemas.openxmlformats.org/officeDocument/2006/relationships/audio" Target="../media/media4.mp3"/><Relationship Id="rId9" Type="http://schemas.openxmlformats.org/officeDocument/2006/relationships/image" Target="../media/image39.jpeg"/><Relationship Id="rId14" Type="http://schemas.microsoft.com/office/2007/relationships/hdphoto" Target="../media/hdphoto12.wdp"/><Relationship Id="rId22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31.png"/><Relationship Id="rId7" Type="http://schemas.openxmlformats.org/officeDocument/2006/relationships/image" Target="../media/image56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5.svg"/><Relationship Id="rId5" Type="http://schemas.openxmlformats.org/officeDocument/2006/relationships/image" Target="../media/image54.png"/><Relationship Id="rId4" Type="http://schemas.openxmlformats.org/officeDocument/2006/relationships/image" Target="../media/image3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196035" y="931820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200" b="1" dirty="0">
                <a:solidFill>
                  <a:srgbClr val="002060"/>
                </a:solidFill>
                <a:latin typeface="+mn-lt"/>
              </a:rPr>
              <a:t>2: </a:t>
            </a:r>
            <a:r>
              <a:rPr lang="en-US" sz="5200" b="1" dirty="0" err="1">
                <a:solidFill>
                  <a:srgbClr val="002060"/>
                </a:solidFill>
                <a:latin typeface="+mn-lt"/>
              </a:rPr>
              <a:t>Trường</a:t>
            </a:r>
            <a:r>
              <a:rPr lang="en-US" sz="52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+mn-lt"/>
              </a:rPr>
              <a:t>học</a:t>
            </a:r>
            <a:endParaRPr sz="5200" b="1" i="0" u="none" strike="noStrike" cap="none" dirty="0">
              <a:solidFill>
                <a:srgbClr val="00206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762675" y="3187624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Bài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7: An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toàn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khi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ở 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trường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60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(</a:t>
            </a:r>
            <a:r>
              <a:rPr lang="en-US" sz="60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Tiết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3)</a:t>
            </a:r>
            <a:endParaRPr dirty="0">
              <a:latin typeface="+mn-lt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5246D6-01F4-D403-D110-9A78FD5A4092}"/>
              </a:ext>
            </a:extLst>
          </p:cNvPr>
          <p:cNvGrpSpPr/>
          <p:nvPr/>
        </p:nvGrpSpPr>
        <p:grpSpPr>
          <a:xfrm>
            <a:off x="281041" y="1172899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1D48EEF5-4CA9-7C75-AD06-1BD9423A4B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3045748-2E0F-F246-3877-057292B7062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722179"/>
            <a:ext cx="1243539" cy="268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Bach tuyet\43ebd44d263606f876d42fd2f199ea61 (4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8837">
                        <a14:foregroundMark x1="40116" y1="26626" x2="70349" y2="59553"/>
                        <a14:foregroundMark x1="64535" y1="35366" x2="77035" y2="44715"/>
                        <a14:foregroundMark x1="45640" y1="16463" x2="28198" y2="36585"/>
                        <a14:foregroundMark x1="44186" y1="40244" x2="60174" y2="57724"/>
                        <a14:foregroundMark x1="67151" y1="58943" x2="86628" y2="57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8519">
            <a:off x="10592437" y="4662277"/>
            <a:ext cx="1880249" cy="268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6022" y1="32480" x2="72849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48075" y="4667665"/>
            <a:ext cx="1913197" cy="255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Bach tuyet\RjAwOTQ4MTUyNEI3QjJCRTc2RjA6ZDA1ZjJmYTY2MjBkNDYzY2ZlZDNiOTA1Y2YxYTk1NzA6Ojo6OjA=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50431" y1="17647" x2="56466" y2="31120"/>
                        <a14:foregroundMark x1="79526" y1="14611" x2="53879" y2="29412"/>
                        <a14:foregroundMark x1="77586" y1="15180" x2="59914" y2="22960"/>
                        <a14:foregroundMark x1="53017" y1="6641" x2="44397" y2="25427"/>
                        <a14:foregroundMark x1="57328" y1="8918" x2="88793" y2="17837"/>
                        <a14:foregroundMark x1="54526" y1="6072" x2="66810" y2="9488"/>
                        <a14:foregroundMark x1="76509" y1="31499" x2="69397" y2="43643"/>
                        <a14:foregroundMark x1="95690" y1="16698" x2="76940" y2="10247"/>
                        <a14:foregroundMark x1="77586" y1="33776" x2="74353" y2="4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3735">
            <a:off x="9011" y="4789835"/>
            <a:ext cx="2123621" cy="24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4267" y1="18935" x2="28800" y2="43984"/>
                        <a14:foregroundMark x1="27200" y1="21696" x2="14667" y2="33728"/>
                        <a14:foregroundMark x1="36533" y1="32150" x2="35467" y2="44576"/>
                        <a14:foregroundMark x1="32533" y1="42801" x2="63733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2978">
            <a:off x="7736843" y="4957294"/>
            <a:ext cx="1831975" cy="247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47640" y1="33252" x2="54382" y2="60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524" y="5232399"/>
            <a:ext cx="2212453" cy="20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ADMIN\Desktop\Bach tuyet\43ebd44d263606f876d42fd2f199ea61 (5)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50482" y1="26157" x2="67203" y2="63581"/>
                        <a14:foregroundMark x1="38907" y1="22133" x2="24116" y2="46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8799">
            <a:off x="1408602" y="4577567"/>
            <a:ext cx="1656967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ADMIN\Desktop\Bach tuyet\43ebd44d263606f876d42fd2f199ea61 (8)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53350" y1="9206" x2="64268" y2="52888"/>
                        <a14:foregroundMark x1="50372" y1="21841" x2="42432" y2="44585"/>
                        <a14:foregroundMark x1="38462" y1="36643" x2="57320" y2="45668"/>
                        <a14:foregroundMark x1="75682" y1="36282" x2="60298" y2="47834"/>
                        <a14:foregroundMark x1="71712" y1="29422" x2="76179" y2="37365"/>
                        <a14:foregroundMark x1="44417" y1="31949" x2="32506" y2="47112"/>
                        <a14:foregroundMark x1="35484" y1="33755" x2="44417" y2="42780"/>
                        <a14:foregroundMark x1="48387" y1="85740" x2="36476" y2="93321"/>
                        <a14:foregroundMark x1="46402" y1="14982" x2="37965" y2="30505"/>
                        <a14:foregroundMark x1="61787" y1="20397" x2="71216" y2="32310"/>
                        <a14:foregroundMark x1="50656" y1="20076" x2="55381" y2="26769"/>
                        <a14:foregroundMark x1="57743" y1="14532" x2="70341" y2="25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4363395"/>
            <a:ext cx="2111365" cy="290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-2947963"/>
            <a:ext cx="9770739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199" y="-2825162"/>
            <a:ext cx="6078553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883" y="-1955800"/>
            <a:ext cx="9187917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644461" y="584200"/>
            <a:ext cx="7515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 TRỐN TÌM </a:t>
            </a:r>
          </a:p>
          <a:p>
            <a:pPr algn="ctr" defTabSz="1219170">
              <a:buClrTx/>
            </a:pP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CÙNG BẠCH TUYẾT VÀ 7 CHÚ LÙN</a:t>
            </a:r>
          </a:p>
        </p:txBody>
      </p:sp>
      <p:pic>
        <p:nvPicPr>
          <p:cNvPr id="15" name="Picture 11" descr="C:\Users\ADMIN\Desktop\Tai nguyen thiet ke tro choi\Angry birds epic birds\1505573783630 (2)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170" y="5901542"/>
            <a:ext cx="1426197" cy="78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D017DCC-B711-D64E-C9D6-53087B49B84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1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8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292541" y="406336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6849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58203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47191" y1="30807" x2="57978" y2="63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4190" flipH="1">
            <a:off x="9518185" y="3915833"/>
            <a:ext cx="2328111" cy="211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49" y="-53649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27" y="-751842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0" y="-751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849" y="-54951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20574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3009355" y="439405"/>
            <a:ext cx="5892800" cy="10770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Câu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1: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Em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có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thể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gặp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những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tình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huống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nguy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hiểm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rủi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ro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nào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khi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môn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thể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đá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133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bóng</a:t>
            </a:r>
            <a:r>
              <a:rPr lang="en-US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?</a:t>
            </a:r>
          </a:p>
        </p:txBody>
      </p:sp>
      <p:pic>
        <p:nvPicPr>
          <p:cNvPr id="4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Explosion 1 45"/>
          <p:cNvSpPr/>
          <p:nvPr/>
        </p:nvSpPr>
        <p:spPr>
          <a:xfrm>
            <a:off x="8514300" y="4150670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667" b="1" kern="12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11200" y="1990361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A.Đuối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nước</a:t>
            </a:r>
            <a:endParaRPr lang="en-US" sz="2133" kern="12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3759200" y="202409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B.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Chấn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thương</a:t>
            </a:r>
            <a:endParaRPr lang="en-US" sz="2133" kern="12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6896901" y="2035493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C.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Đi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lạc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652000" y="1990361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D.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Sân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chơi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trơn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trượt</a:t>
            </a:r>
            <a:endParaRPr lang="en-US" sz="2133" kern="12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1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3" y="3327401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1" descr="C:\Users\ADMIN\Desktop\Tai nguyen thiet ke tro choi\Bảng gỗ\Picture1 (2).png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04917B89-DE23-205A-C82C-901492040D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1591733" y="4078817"/>
            <a:ext cx="812800" cy="812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8A84B982-7DF9-C4DE-D2A4-1AE56E18F52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3851467" y="4737100"/>
            <a:ext cx="812800" cy="812800"/>
          </a:xfrm>
          <a:prstGeom prst="rect">
            <a:avLst/>
          </a:prstGeom>
        </p:spPr>
      </p:pic>
      <p:pic>
        <p:nvPicPr>
          <p:cNvPr id="4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1C932820-7D50-E9DC-C25D-F895B1A447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2307397" y="5168261"/>
            <a:ext cx="812800" cy="812800"/>
          </a:xfrm>
          <a:prstGeom prst="rect">
            <a:avLst/>
          </a:prstGeom>
        </p:spPr>
      </p:pic>
      <p:pic>
        <p:nvPicPr>
          <p:cNvPr id="5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B93E90A-9A8C-6347-FF0A-086B0BFD48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-2267728" y="6682775"/>
            <a:ext cx="812800" cy="812800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DA7125E-36FB-8064-158A-50E4281E0B70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1"/>
            <a:ext cx="797560" cy="890041"/>
          </a:xfrm>
          <a:prstGeom prst="rect">
            <a:avLst/>
          </a:prstGeom>
        </p:spPr>
      </p:pic>
      <p:sp>
        <p:nvSpPr>
          <p:cNvPr id="7" name="Explosion 1 45">
            <a:extLst>
              <a:ext uri="{FF2B5EF4-FFF2-40B4-BE49-F238E27FC236}">
                <a16:creationId xmlns:a16="http://schemas.microsoft.com/office/drawing/2014/main" id="{902CC55E-0F45-AE53-12BA-CBE194E9DB3B}"/>
              </a:ext>
            </a:extLst>
          </p:cNvPr>
          <p:cNvSpPr/>
          <p:nvPr/>
        </p:nvSpPr>
        <p:spPr>
          <a:xfrm>
            <a:off x="2952167" y="4128105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667" b="1" kern="12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</p:spTree>
    <p:extLst>
      <p:ext uri="{BB962C8B-B14F-4D97-AF65-F5344CB8AC3E}">
        <p14:creationId xmlns:p14="http://schemas.microsoft.com/office/powerpoint/2010/main" val="143292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10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6" grpId="0" animBg="1"/>
      <p:bldP spid="47" grpId="0" animBg="1"/>
      <p:bldP spid="49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835675" y="4063363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103686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85040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36022" y1="33071" x2="71505" y2="4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91" flipH="1">
            <a:off x="5873242" y="3818719"/>
            <a:ext cx="1789713" cy="24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-65702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375" y="-1222614"/>
            <a:ext cx="7213600" cy="83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-624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65702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3099422" y="691729"/>
            <a:ext cx="6295101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2133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Câu 2: Tình huống nào gây nguy hiểm trong giờ ra chơi?</a:t>
            </a:r>
            <a:endParaRPr lang="en-US" sz="2133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7" name="Picture 11" descr="C:\Users\ADMIN\Desktop\Tai nguyen thiet ke tro choi\Bảng gỗ\Picture1 (2).pn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67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Explosion 1 47"/>
          <p:cNvSpPr/>
          <p:nvPr/>
        </p:nvSpPr>
        <p:spPr>
          <a:xfrm>
            <a:off x="5267051" y="4449327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60400" y="2070094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A.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Ngồi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đọc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sách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ở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ghế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đá</a:t>
            </a:r>
            <a:endParaRPr lang="en-US" sz="2133" kern="12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3708400" y="2103826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B.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Chơi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đuổi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bắt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ở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khu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vực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cầu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thang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845755" y="2103826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C.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Trò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chuyện</a:t>
            </a:r>
            <a:endParaRPr lang="en-US" sz="2133" kern="12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9601200" y="2070094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D.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Tưới</a:t>
            </a:r>
            <a:r>
              <a:rPr lang="en-US" sz="2133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133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cây</a:t>
            </a:r>
            <a:endParaRPr lang="en-US" sz="2133" kern="12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3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7371" y="3455232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1" descr="C:\Users\ADMIN\Desktop\Tai nguyen thiet ke tro choi\Bảng gỗ\Picture1 (2).png">
            <a:hlinkClick r:id="rId23" action="ppaction://hlinksldjump"/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70615020-AD0E-ACA6-0C48-5CA211D832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1591733" y="4078817"/>
            <a:ext cx="812800" cy="812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5C99A304-9BD5-B4E6-E7C3-7DEFE3C869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3851467" y="4737100"/>
            <a:ext cx="812800" cy="812800"/>
          </a:xfrm>
          <a:prstGeom prst="rect">
            <a:avLst/>
          </a:prstGeom>
        </p:spPr>
      </p:pic>
      <p:pic>
        <p:nvPicPr>
          <p:cNvPr id="4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BCF512B-F866-5605-0D3A-BF1F211C0B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2307397" y="5168261"/>
            <a:ext cx="812800" cy="812800"/>
          </a:xfrm>
          <a:prstGeom prst="rect">
            <a:avLst/>
          </a:prstGeom>
        </p:spPr>
      </p:pic>
      <p:pic>
        <p:nvPicPr>
          <p:cNvPr id="5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050886C-0080-FCBA-5D3C-8E795532C0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2267728" y="6682775"/>
            <a:ext cx="812800" cy="812800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7FB2623-807F-3546-03CF-D173C5219C9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1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8" grpId="0" animBg="1"/>
      <p:bldP spid="49" grpId="0" animBg="1"/>
      <p:bldP spid="51" grpId="0" animBg="1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3626" y="1366720"/>
            <a:ext cx="10988516" cy="1127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b="1" dirty="0">
                <a:solidFill>
                  <a:srgbClr val="002060"/>
                </a:solidFill>
                <a:latin typeface="+mn-lt"/>
                <a:cs typeface="Arial" pitchFamily="34" charset="0"/>
              </a:rPr>
              <a:t>3. Những việc làm để giữ an toàn khi tham gia các hoạt động ở trường và vận động các bạn cùng thực hiện</a:t>
            </a:r>
            <a:endParaRPr lang="en-US" sz="2400" dirty="0">
              <a:solidFill>
                <a:srgbClr val="002060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19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51591" y="2878157"/>
            <a:ext cx="5419634" cy="3416886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316827" y="3230814"/>
            <a:ext cx="4617738" cy="2183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2400" i="1">
                <a:solidFill>
                  <a:srgbClr val="002060"/>
                </a:solidFill>
                <a:latin typeface="+mn-lt"/>
                <a:cs typeface="Arial" pitchFamily="34" charset="0"/>
              </a:rPr>
              <a:t>Kể lại những việc em đã làm </a:t>
            </a:r>
          </a:p>
          <a:p>
            <a:pPr>
              <a:lnSpc>
                <a:spcPct val="200000"/>
              </a:lnSpc>
            </a:pPr>
            <a:r>
              <a:rPr lang="nl-NL" sz="2400" i="1">
                <a:solidFill>
                  <a:srgbClr val="002060"/>
                </a:solidFill>
                <a:latin typeface="+mn-lt"/>
                <a:cs typeface="Arial" pitchFamily="34" charset="0"/>
              </a:rPr>
              <a:t>để giữ an toàn khi tham gia </a:t>
            </a:r>
          </a:p>
          <a:p>
            <a:pPr>
              <a:lnSpc>
                <a:spcPct val="200000"/>
              </a:lnSpc>
            </a:pPr>
            <a:r>
              <a:rPr lang="nl-NL" sz="2400" i="1">
                <a:solidFill>
                  <a:srgbClr val="002060"/>
                </a:solidFill>
                <a:latin typeface="+mn-lt"/>
                <a:cs typeface="Arial" pitchFamily="34" charset="0"/>
              </a:rPr>
              <a:t>các hoạt động ở trường.</a:t>
            </a:r>
            <a:r>
              <a:rPr lang="nl-NL" sz="2400">
                <a:solidFill>
                  <a:srgbClr val="002060"/>
                </a:solidFill>
                <a:latin typeface="+mn-lt"/>
                <a:cs typeface="Arial" pitchFamily="34" charset="0"/>
              </a:rPr>
              <a:t> </a:t>
            </a:r>
            <a:endParaRPr lang="en-US" sz="2400">
              <a:solidFill>
                <a:srgbClr val="002060"/>
              </a:solidFill>
              <a:latin typeface="+mn-lt"/>
              <a:cs typeface="Arial" pitchFamily="34" charset="0"/>
            </a:endParaRPr>
          </a:p>
        </p:txBody>
      </p:sp>
      <p:pic>
        <p:nvPicPr>
          <p:cNvPr id="22" name="Picture 21" descr="A picture containing leaf, fern&#10;&#10;Description automatically generated">
            <a:extLst>
              <a:ext uri="{FF2B5EF4-FFF2-40B4-BE49-F238E27FC236}">
                <a16:creationId xmlns:a16="http://schemas.microsoft.com/office/drawing/2014/main" id="{7CBBB35F-834A-4E7D-947A-8E7D7E6C50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621" y="412563"/>
            <a:ext cx="952500" cy="966788"/>
          </a:xfrm>
          <a:prstGeom prst="rect">
            <a:avLst/>
          </a:prstGeom>
        </p:spPr>
      </p:pic>
      <p:pic>
        <p:nvPicPr>
          <p:cNvPr id="23" name="Picture 22" descr="A picture containing leaf, fern&#10;&#10;Description automatically generated">
            <a:extLst>
              <a:ext uri="{FF2B5EF4-FFF2-40B4-BE49-F238E27FC236}">
                <a16:creationId xmlns:a16="http://schemas.microsoft.com/office/drawing/2014/main" id="{7CBBB35F-834A-4E7D-947A-8E7D7E6C50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642" y="412563"/>
            <a:ext cx="952500" cy="966788"/>
          </a:xfrm>
          <a:prstGeom prst="rect">
            <a:avLst/>
          </a:prstGeom>
        </p:spPr>
      </p:pic>
      <p:pic>
        <p:nvPicPr>
          <p:cNvPr id="25" name="Picture 24" descr="A picture containing leaf, fern&#10;&#10;Description automatically generated">
            <a:extLst>
              <a:ext uri="{FF2B5EF4-FFF2-40B4-BE49-F238E27FC236}">
                <a16:creationId xmlns:a16="http://schemas.microsoft.com/office/drawing/2014/main" id="{7CBBB35F-834A-4E7D-947A-8E7D7E6C50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927" y="396480"/>
            <a:ext cx="955902" cy="9702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27DCA1F-9313-0393-9D7C-5DA11DFF55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3449" y="2522210"/>
            <a:ext cx="5056960" cy="3683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52540" y="2076266"/>
            <a:ext cx="10408918" cy="46301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000" i="1" dirty="0">
                <a:solidFill>
                  <a:schemeClr val="tx1"/>
                </a:solidFill>
                <a:cs typeface="Arial" pitchFamily="34" charset="0"/>
              </a:rPr>
              <a:t>Lắng nghe và làm theo lời hướng dẫn của thầy cô giáo;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000" i="1" dirty="0">
                <a:solidFill>
                  <a:schemeClr val="tx1"/>
                </a:solidFill>
                <a:cs typeface="Arial" pitchFamily="34" charset="0"/>
              </a:rPr>
              <a:t>Không đùa nghịch, xô đẩy nhau;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nl-NL" sz="2000" i="1" dirty="0">
                <a:solidFill>
                  <a:schemeClr val="tx1"/>
                </a:solidFill>
                <a:cs typeface="Arial" pitchFamily="34" charset="0"/>
              </a:rPr>
              <a:t>Kiểm tra các thiết bị, đồ dùng, sân bãi cẩn thận trước khi tham gia các hoạt động.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endParaRPr lang="nl-NL" sz="2000" i="1" dirty="0">
              <a:solidFill>
                <a:schemeClr val="tx1"/>
              </a:solidFill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endParaRPr lang="nl-NL" sz="2000" i="1" dirty="0">
              <a:solidFill>
                <a:schemeClr val="tx1"/>
              </a:solidFill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endParaRPr lang="nl-NL" sz="2000" i="1" dirty="0">
              <a:solidFill>
                <a:schemeClr val="tx1"/>
              </a:solidFill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5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32751" y="4391361"/>
            <a:ext cx="4008559" cy="2055298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826908" y="3979623"/>
            <a:ext cx="3027429" cy="27268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960342-6FA1-FA75-ABCA-086378543A22}"/>
              </a:ext>
            </a:extLst>
          </p:cNvPr>
          <p:cNvSpPr txBox="1"/>
          <p:nvPr/>
        </p:nvSpPr>
        <p:spPr>
          <a:xfrm>
            <a:off x="952540" y="1616414"/>
            <a:ext cx="84160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2060"/>
                </a:solidFill>
                <a:latin typeface="+mn-lt"/>
                <a:cs typeface="Arial" pitchFamily="34" charset="0"/>
              </a:rPr>
              <a:t>VIỆC LÀM GIỮ AN TOÀN KHI THAM GIA HOẠT ĐỘNG Ở TRƯỜNG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312228" y="3859146"/>
            <a:ext cx="6879771" cy="2998854"/>
          </a:xfrm>
          <a:prstGeom prst="rect">
            <a:avLst/>
          </a:prstGeom>
        </p:spPr>
      </p:pic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EA690D30-5E68-D939-C70D-566A73A1DD5F}"/>
              </a:ext>
            </a:extLst>
          </p:cNvPr>
          <p:cNvSpPr/>
          <p:nvPr/>
        </p:nvSpPr>
        <p:spPr>
          <a:xfrm>
            <a:off x="832207" y="1659905"/>
            <a:ext cx="4128744" cy="9289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cs typeface="Arial" pitchFamily="34" charset="0"/>
              </a:rPr>
              <a:t>An toàn là trên hết</a:t>
            </a: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3ED458A0-14EB-5A17-AADE-B80F8D9FCFDB}"/>
              </a:ext>
            </a:extLst>
          </p:cNvPr>
          <p:cNvSpPr/>
          <p:nvPr/>
        </p:nvSpPr>
        <p:spPr>
          <a:xfrm>
            <a:off x="3915922" y="2756057"/>
            <a:ext cx="7518400" cy="936187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>
                <a:solidFill>
                  <a:schemeClr val="tx1"/>
                </a:solidFill>
                <a:cs typeface="Arial" pitchFamily="34" charset="0"/>
              </a:rPr>
              <a:t>An toàn trường học, hạnh phúc mọi nhà.</a:t>
            </a:r>
            <a:endParaRPr lang="en-US" sz="2000" b="1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F4FA9168-9CEA-3FC8-E605-7555B815A004}"/>
              </a:ext>
            </a:extLst>
          </p:cNvPr>
          <p:cNvSpPr/>
          <p:nvPr/>
        </p:nvSpPr>
        <p:spPr>
          <a:xfrm>
            <a:off x="832207" y="3859146"/>
            <a:ext cx="4230343" cy="9289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>
                <a:solidFill>
                  <a:schemeClr val="tx1"/>
                </a:solidFill>
                <a:cs typeface="Arial" pitchFamily="34" charset="0"/>
              </a:rPr>
              <a:t>Bé vui khỏe - cô hạnh phúc</a:t>
            </a:r>
            <a:endParaRPr lang="en-US" sz="2000" b="1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4" name="矩形 15">
            <a:extLst>
              <a:ext uri="{FF2B5EF4-FFF2-40B4-BE49-F238E27FC236}">
                <a16:creationId xmlns:a16="http://schemas.microsoft.com/office/drawing/2014/main" id="{420E59BE-FD82-10DF-F2A9-D409151716B3}"/>
              </a:ext>
            </a:extLst>
          </p:cNvPr>
          <p:cNvSpPr/>
          <p:nvPr/>
        </p:nvSpPr>
        <p:spPr>
          <a:xfrm>
            <a:off x="5670765" y="4425593"/>
            <a:ext cx="6444344" cy="25853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nl-NL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 hãy viết khẩu hiệu hoặc cam kết </a:t>
            </a:r>
          </a:p>
          <a:p>
            <a:pPr algn="ctr">
              <a:lnSpc>
                <a:spcPct val="150000"/>
              </a:lnSpc>
              <a:defRPr/>
            </a:pPr>
            <a:r>
              <a:rPr lang="nl-NL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thực hiện giữ an toàn khi tham gia </a:t>
            </a:r>
          </a:p>
          <a:p>
            <a:pPr algn="ctr">
              <a:lnSpc>
                <a:spcPct val="150000"/>
              </a:lnSpc>
              <a:defRPr/>
            </a:pPr>
            <a:r>
              <a:rPr lang="nl-NL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các hoạt động ở trường.</a:t>
            </a:r>
            <a:endParaRPr lang="en-US" altLang="zh-CN" sz="2800" spc="600" noProof="1">
              <a:solidFill>
                <a:schemeClr val="bg1"/>
              </a:solidFill>
              <a:latin typeface="Arial" panose="020B0604020202020204" pitchFamily="34" charset="0"/>
              <a:ea typeface="Montserrat" panose="00000500000000000000" charset="0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endParaRPr lang="en-US" altLang="zh-CN" sz="2800" spc="600" noProof="1">
              <a:solidFill>
                <a:srgbClr val="53A694"/>
              </a:solidFill>
              <a:latin typeface="Arial" panose="020B0604020202020204" pitchFamily="34" charset="0"/>
              <a:ea typeface="Montserrat" panose="00000500000000000000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F8BDBF-BC2A-F1D6-4CA3-A70C3D78D0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997F9F79-07E2-A9E2-49BE-33D13E47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times up">
            <a:extLst>
              <a:ext uri="{FF2B5EF4-FFF2-40B4-BE49-F238E27FC236}">
                <a16:creationId xmlns:a16="http://schemas.microsoft.com/office/drawing/2014/main" id="{E8E38D3E-4B32-0987-DD07-55495E653850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4" name="Rounded Rectangle 18">
              <a:extLst>
                <a:ext uri="{FF2B5EF4-FFF2-40B4-BE49-F238E27FC236}">
                  <a16:creationId xmlns:a16="http://schemas.microsoft.com/office/drawing/2014/main" id="{CCD391EF-7B4E-79A5-A202-ECAF241226C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Rounded Rectangle 19">
              <a:extLst>
                <a:ext uri="{FF2B5EF4-FFF2-40B4-BE49-F238E27FC236}">
                  <a16:creationId xmlns:a16="http://schemas.microsoft.com/office/drawing/2014/main" id="{AFCE5C7A-1D12-A3CE-D9A1-CD61DBD6C68F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4EF35D96-086C-4B5A-F549-8DC674D77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CB30CAE-0145-F086-F4B6-C432678C8797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72860A6E-CBA0-4AB6-7BDA-562B0394D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3196E4B3-ADD2-E9D2-97CE-6227AA6B7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3366F476-B365-6721-0200-04D7A32D7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11D0C975-1722-04E4-88B6-7243E7F0E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54F34C64-AC8F-D7AB-E35A-3622EE742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4B5A94-7C74-4451-699B-02E1F391CA3D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AFC6CD45-B4D2-3EE5-1EBC-3F548F10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DB797C8F-7F3B-029D-6FD5-4CDB68A6F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026837EB-8DA8-F2D4-73E2-533D7EAB5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F9BCBAAC-A98E-6295-8942-B1910C7E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9FB9EC61-C92D-822C-3B68-D060148CB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F5A6A7-405D-604B-9A4A-5C26FAFF8EA4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24" name="Oval 32">
              <a:extLst>
                <a:ext uri="{FF2B5EF4-FFF2-40B4-BE49-F238E27FC236}">
                  <a16:creationId xmlns:a16="http://schemas.microsoft.com/office/drawing/2014/main" id="{88BBB371-D291-097A-46D5-F31AA2B47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5" name="Oval 33">
              <a:extLst>
                <a:ext uri="{FF2B5EF4-FFF2-40B4-BE49-F238E27FC236}">
                  <a16:creationId xmlns:a16="http://schemas.microsoft.com/office/drawing/2014/main" id="{48BEBFA2-44F7-B272-214D-9ECC84E33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7" name="Freeform 34">
              <a:extLst>
                <a:ext uri="{FF2B5EF4-FFF2-40B4-BE49-F238E27FC236}">
                  <a16:creationId xmlns:a16="http://schemas.microsoft.com/office/drawing/2014/main" id="{F3EDE9CB-842B-22B0-3D4E-E808F3BBE9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0" name="Freeform 35">
              <a:extLst>
                <a:ext uri="{FF2B5EF4-FFF2-40B4-BE49-F238E27FC236}">
                  <a16:creationId xmlns:a16="http://schemas.microsoft.com/office/drawing/2014/main" id="{2878CFFA-582C-C8B4-E000-E8DBAF1AD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1" name="Rectangle 36">
              <a:extLst>
                <a:ext uri="{FF2B5EF4-FFF2-40B4-BE49-F238E27FC236}">
                  <a16:creationId xmlns:a16="http://schemas.microsoft.com/office/drawing/2014/main" id="{BC021FF2-631F-D5B2-AE40-3C18D9186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27986845-A3BC-DB64-75C8-2188FCD9F34B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3" name="Oval 32">
              <a:extLst>
                <a:ext uri="{FF2B5EF4-FFF2-40B4-BE49-F238E27FC236}">
                  <a16:creationId xmlns:a16="http://schemas.microsoft.com/office/drawing/2014/main" id="{3260A421-C2B3-2D62-B326-166F179CE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4" name="Oval 33">
              <a:extLst>
                <a:ext uri="{FF2B5EF4-FFF2-40B4-BE49-F238E27FC236}">
                  <a16:creationId xmlns:a16="http://schemas.microsoft.com/office/drawing/2014/main" id="{8729D44C-3B17-DDDB-BCF1-911B8C025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5" name="Freeform 34">
              <a:extLst>
                <a:ext uri="{FF2B5EF4-FFF2-40B4-BE49-F238E27FC236}">
                  <a16:creationId xmlns:a16="http://schemas.microsoft.com/office/drawing/2014/main" id="{58F292CD-A888-5BF3-1350-D0265D09E3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6" name="Freeform 35">
              <a:extLst>
                <a:ext uri="{FF2B5EF4-FFF2-40B4-BE49-F238E27FC236}">
                  <a16:creationId xmlns:a16="http://schemas.microsoft.com/office/drawing/2014/main" id="{D3CE5177-48AB-36D3-2BB1-97A7D001F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7" name="Rectangle 36">
              <a:extLst>
                <a:ext uri="{FF2B5EF4-FFF2-40B4-BE49-F238E27FC236}">
                  <a16:creationId xmlns:a16="http://schemas.microsoft.com/office/drawing/2014/main" id="{2E92AD74-3013-0746-91A8-DCC1E35CF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38" name="Oval 107">
            <a:extLst>
              <a:ext uri="{FF2B5EF4-FFF2-40B4-BE49-F238E27FC236}">
                <a16:creationId xmlns:a16="http://schemas.microsoft.com/office/drawing/2014/main" id="{FE1639EA-C333-6D13-BAF8-AAF219FF9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39" name="Explosion 2 48">
            <a:extLst>
              <a:ext uri="{FF2B5EF4-FFF2-40B4-BE49-F238E27FC236}">
                <a16:creationId xmlns:a16="http://schemas.microsoft.com/office/drawing/2014/main" id="{4C2F27AE-300E-5869-B6B9-99FAE9F4AEC2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040" name="Picture 1039" descr="Logo, company name&#10;&#10;Description automatically generated">
            <a:extLst>
              <a:ext uri="{FF2B5EF4-FFF2-40B4-BE49-F238E27FC236}">
                <a16:creationId xmlns:a16="http://schemas.microsoft.com/office/drawing/2014/main" id="{BBEF7A05-E47B-360F-6164-FF4BA0546C2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6FC4B96-A609-5F09-8F85-6FE1C50ABE83}"/>
              </a:ext>
            </a:extLst>
          </p:cNvPr>
          <p:cNvSpPr txBox="1"/>
          <p:nvPr/>
        </p:nvSpPr>
        <p:spPr>
          <a:xfrm>
            <a:off x="4263328" y="4188858"/>
            <a:ext cx="4982272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Tx/>
            </a:pPr>
            <a:r>
              <a:rPr lang="vi-VN" sz="1867" kern="1200" dirty="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 1: Trước khi tham gia các hoạt động ở trường em cần phải chú ý đảm bảo an toàn cho mình và cho những người xung quanh, đúng hay sai?</a:t>
            </a:r>
          </a:p>
        </p:txBody>
      </p:sp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43"/>
                            </p:stCondLst>
                            <p:childTnLst>
                              <p:par>
                                <p:cTn id="4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2" grpId="1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1039" grpId="0" animBg="1"/>
      <p:bldP spid="103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Sai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5265656D-0870-D6FF-DE1C-30CA31077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05CA0EEB-3310-DD1D-769F-2A2732EEC4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326781-761B-BFDA-7ED2-39F1D86CAB0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170ED68F-DD7F-881A-0E41-DA12B1ABF13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009333A8-8A69-BEB5-4C9A-D80E73312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times up">
            <a:extLst>
              <a:ext uri="{FF2B5EF4-FFF2-40B4-BE49-F238E27FC236}">
                <a16:creationId xmlns:a16="http://schemas.microsoft.com/office/drawing/2014/main" id="{5A0A34B2-DF10-789D-0BB9-EE00CC06A44F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11" name="Rounded Rectangle 18">
              <a:extLst>
                <a:ext uri="{FF2B5EF4-FFF2-40B4-BE49-F238E27FC236}">
                  <a16:creationId xmlns:a16="http://schemas.microsoft.com/office/drawing/2014/main" id="{FBFC3D9A-C1D1-119C-28F5-3E405B4BEB1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9">
              <a:extLst>
                <a:ext uri="{FF2B5EF4-FFF2-40B4-BE49-F238E27FC236}">
                  <a16:creationId xmlns:a16="http://schemas.microsoft.com/office/drawing/2014/main" id="{7E4A6610-0BE0-A524-3832-ED98FAB9A9C5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7E19D492-E1FA-B338-C3D1-A6BEFED35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2501435F-41A1-D019-98AC-26EA6B5B6D92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45E8996C-939C-56C6-2113-2BB33150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D264E3BA-87E7-841C-4788-419A66087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E0CFB552-41D2-6CF3-9DDE-4493B36263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6FDA780F-5DFB-9D00-FCF4-16274DB9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34F4F100-5AE5-6F63-35F3-7C06BE934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495FB4-C076-8A5A-1D03-16F921848594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D62169F6-CB66-CCD8-7E77-51848EFD0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C654FC2F-5C1B-1A25-46C6-CAAE9B230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AC14C696-A16D-E33F-9EDA-D98ED47EF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92BB0B30-F559-F45B-C7E5-BC912ED79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B0D379AA-BE8D-DCD6-637D-53D2687D6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CAC348-3B23-55D9-BDA1-E457A46F838D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4096" name="Oval 32">
              <a:extLst>
                <a:ext uri="{FF2B5EF4-FFF2-40B4-BE49-F238E27FC236}">
                  <a16:creationId xmlns:a16="http://schemas.microsoft.com/office/drawing/2014/main" id="{E89027AA-9CC6-2AF7-2405-C48384B16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097" name="Oval 33">
              <a:extLst>
                <a:ext uri="{FF2B5EF4-FFF2-40B4-BE49-F238E27FC236}">
                  <a16:creationId xmlns:a16="http://schemas.microsoft.com/office/drawing/2014/main" id="{44C390FA-BDA4-D60B-A719-35B6B5BD5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0" name="Freeform 34">
              <a:extLst>
                <a:ext uri="{FF2B5EF4-FFF2-40B4-BE49-F238E27FC236}">
                  <a16:creationId xmlns:a16="http://schemas.microsoft.com/office/drawing/2014/main" id="{28C62A5E-A627-CA33-D864-92FD3F739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1" name="Freeform 35">
              <a:extLst>
                <a:ext uri="{FF2B5EF4-FFF2-40B4-BE49-F238E27FC236}">
                  <a16:creationId xmlns:a16="http://schemas.microsoft.com/office/drawing/2014/main" id="{74021E11-7D3A-8967-A1B5-BCC23B543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2" name="Rectangle 36">
              <a:extLst>
                <a:ext uri="{FF2B5EF4-FFF2-40B4-BE49-F238E27FC236}">
                  <a16:creationId xmlns:a16="http://schemas.microsoft.com/office/drawing/2014/main" id="{ED8E71D7-7553-A847-C897-3FFD3BDFD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4103" name="Group 4102">
            <a:extLst>
              <a:ext uri="{FF2B5EF4-FFF2-40B4-BE49-F238E27FC236}">
                <a16:creationId xmlns:a16="http://schemas.microsoft.com/office/drawing/2014/main" id="{89847032-E8A9-5404-76EA-03E61617E59E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4104" name="Oval 32">
              <a:extLst>
                <a:ext uri="{FF2B5EF4-FFF2-40B4-BE49-F238E27FC236}">
                  <a16:creationId xmlns:a16="http://schemas.microsoft.com/office/drawing/2014/main" id="{314D1F6C-CAC5-77BB-2A40-1B940C872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5" name="Oval 33">
              <a:extLst>
                <a:ext uri="{FF2B5EF4-FFF2-40B4-BE49-F238E27FC236}">
                  <a16:creationId xmlns:a16="http://schemas.microsoft.com/office/drawing/2014/main" id="{9E77A208-D241-8C43-27E0-613114E9C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6" name="Freeform 34">
              <a:extLst>
                <a:ext uri="{FF2B5EF4-FFF2-40B4-BE49-F238E27FC236}">
                  <a16:creationId xmlns:a16="http://schemas.microsoft.com/office/drawing/2014/main" id="{016FE487-BE68-481E-CD3D-8D054FC5A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7" name="Freeform 35">
              <a:extLst>
                <a:ext uri="{FF2B5EF4-FFF2-40B4-BE49-F238E27FC236}">
                  <a16:creationId xmlns:a16="http://schemas.microsoft.com/office/drawing/2014/main" id="{B349A445-0C23-BA6A-A916-B7177185E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4108" name="Rectangle 36">
              <a:extLst>
                <a:ext uri="{FF2B5EF4-FFF2-40B4-BE49-F238E27FC236}">
                  <a16:creationId xmlns:a16="http://schemas.microsoft.com/office/drawing/2014/main" id="{EF5D9A6B-E892-19BF-8353-671EEFE53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4109" name="Oval 107">
            <a:extLst>
              <a:ext uri="{FF2B5EF4-FFF2-40B4-BE49-F238E27FC236}">
                <a16:creationId xmlns:a16="http://schemas.microsoft.com/office/drawing/2014/main" id="{DB35140B-EF54-2CC6-5C6C-EE9E8E793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4110" name="Explosion 2 48">
            <a:extLst>
              <a:ext uri="{FF2B5EF4-FFF2-40B4-BE49-F238E27FC236}">
                <a16:creationId xmlns:a16="http://schemas.microsoft.com/office/drawing/2014/main" id="{92D18AF0-33DD-6B4C-799B-661A5A0948F9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111" name="Picture 4110" descr="Logo, company name&#10;&#10;Description automatically generated">
            <a:extLst>
              <a:ext uri="{FF2B5EF4-FFF2-40B4-BE49-F238E27FC236}">
                <a16:creationId xmlns:a16="http://schemas.microsoft.com/office/drawing/2014/main" id="{9481D6FF-AA62-1BE9-D08A-A803D00317A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E2473C9-4845-9791-E22E-3F8BB6D93A7E}"/>
              </a:ext>
            </a:extLst>
          </p:cNvPr>
          <p:cNvSpPr txBox="1"/>
          <p:nvPr/>
        </p:nvSpPr>
        <p:spPr>
          <a:xfrm>
            <a:off x="4404475" y="4140201"/>
            <a:ext cx="4637925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Tx/>
            </a:pPr>
            <a:r>
              <a:rPr lang="vi-VN" sz="1867" kern="1200" dirty="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 2: Khi đi tham quan cùng lớp, Long chỉ mải chơi, bẻ hoa bẻ cành đùa nghịch. Việc làm của Long đúng hay sai?</a:t>
            </a:r>
            <a:endParaRPr lang="en-US" sz="1867" kern="1200" dirty="0">
              <a:solidFill>
                <a:srgbClr val="008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84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8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43"/>
                            </p:stCondLst>
                            <p:childTnLst>
                              <p:par>
                                <p:cTn id="4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1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4110" grpId="0" animBg="1"/>
      <p:bldP spid="411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A. Sai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1219170">
              <a:spcBef>
                <a:spcPct val="0"/>
              </a:spcBef>
              <a:buClrTx/>
              <a:buNone/>
            </a:pPr>
            <a:r>
              <a:rPr lang="en-US" alt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B. </a:t>
            </a:r>
            <a:r>
              <a:rPr lang="en-US" alt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endParaRPr lang="en-US" alt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467" b="1" kern="1200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endParaRPr lang="en-US" sz="2400" kern="120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482DE84-86CB-70A1-2F2F-28C977FBDB0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FDE4D7FE-6E0B-E3CB-831A-0C708FF9F51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6CCD2AB2-7CD1-E2D8-8E96-E1003833E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times up">
            <a:extLst>
              <a:ext uri="{FF2B5EF4-FFF2-40B4-BE49-F238E27FC236}">
                <a16:creationId xmlns:a16="http://schemas.microsoft.com/office/drawing/2014/main" id="{9BB7D4A8-5E75-8FA1-7DA8-C1105EB61EF9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52" name="Rounded Rectangle 18">
              <a:extLst>
                <a:ext uri="{FF2B5EF4-FFF2-40B4-BE49-F238E27FC236}">
                  <a16:creationId xmlns:a16="http://schemas.microsoft.com/office/drawing/2014/main" id="{4B734ACD-AA00-0964-6C85-7245253BFD4F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endParaRPr lang="en-GB" sz="3733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Rounded Rectangle 19">
              <a:extLst>
                <a:ext uri="{FF2B5EF4-FFF2-40B4-BE49-F238E27FC236}">
                  <a16:creationId xmlns:a16="http://schemas.microsoft.com/office/drawing/2014/main" id="{483EF2AA-1D28-7C8D-602C-8503C09785A2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buClrTx/>
              </a:pP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kern="1200" dirty="0" err="1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kern="1200" dirty="0">
                  <a:solidFill>
                    <a:prstClr val="white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54" name="Picture 3" descr="C:\Users\ADMIN\Desktop\Picture2.png">
            <a:extLst>
              <a:ext uri="{FF2B5EF4-FFF2-40B4-BE49-F238E27FC236}">
                <a16:creationId xmlns:a16="http://schemas.microsoft.com/office/drawing/2014/main" id="{01EF007F-658E-E42D-8954-AB5B2E743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F461607-054A-D248-062A-84C22A7241CC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6" name="Oval 32">
              <a:extLst>
                <a:ext uri="{FF2B5EF4-FFF2-40B4-BE49-F238E27FC236}">
                  <a16:creationId xmlns:a16="http://schemas.microsoft.com/office/drawing/2014/main" id="{B34731B7-15C5-B206-90A6-EF102A903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DE6A5453-F3CC-6DF8-61B7-70ED33136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B269E468-DA9C-FF49-5210-0CBCC8734C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9A2BE87E-CB6D-ED49-F877-31305F4D7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0" name="Rectangle 36">
              <a:extLst>
                <a:ext uri="{FF2B5EF4-FFF2-40B4-BE49-F238E27FC236}">
                  <a16:creationId xmlns:a16="http://schemas.microsoft.com/office/drawing/2014/main" id="{40C27857-3BBF-48FA-3FCB-170341E66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142DE6B-E8FF-22A2-DF93-772F7D6CE4CB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62" name="Oval 32">
              <a:extLst>
                <a:ext uri="{FF2B5EF4-FFF2-40B4-BE49-F238E27FC236}">
                  <a16:creationId xmlns:a16="http://schemas.microsoft.com/office/drawing/2014/main" id="{B2497237-A473-3E75-74E2-605666784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3" name="Oval 33">
              <a:extLst>
                <a:ext uri="{FF2B5EF4-FFF2-40B4-BE49-F238E27FC236}">
                  <a16:creationId xmlns:a16="http://schemas.microsoft.com/office/drawing/2014/main" id="{E39E2F58-17B0-2DE8-1F22-1842694F3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4" name="Freeform 34">
              <a:extLst>
                <a:ext uri="{FF2B5EF4-FFF2-40B4-BE49-F238E27FC236}">
                  <a16:creationId xmlns:a16="http://schemas.microsoft.com/office/drawing/2014/main" id="{97FD9830-8FC9-B7DB-CDA8-533A5350B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5" name="Freeform 35">
              <a:extLst>
                <a:ext uri="{FF2B5EF4-FFF2-40B4-BE49-F238E27FC236}">
                  <a16:creationId xmlns:a16="http://schemas.microsoft.com/office/drawing/2014/main" id="{A4F2F13D-31E6-08DD-36A2-FE10805BC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27" name="Rectangle 36">
              <a:extLst>
                <a:ext uri="{FF2B5EF4-FFF2-40B4-BE49-F238E27FC236}">
                  <a16:creationId xmlns:a16="http://schemas.microsoft.com/office/drawing/2014/main" id="{7EED4813-2146-4BBF-984D-FE06CB043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10C4B8FF-9E87-EE7A-E850-CE2AAE13A86C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31" name="Oval 32">
              <a:extLst>
                <a:ext uri="{FF2B5EF4-FFF2-40B4-BE49-F238E27FC236}">
                  <a16:creationId xmlns:a16="http://schemas.microsoft.com/office/drawing/2014/main" id="{0E33E40F-F687-F874-9F4F-1BCA6559C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2" name="Oval 33">
              <a:extLst>
                <a:ext uri="{FF2B5EF4-FFF2-40B4-BE49-F238E27FC236}">
                  <a16:creationId xmlns:a16="http://schemas.microsoft.com/office/drawing/2014/main" id="{F259A0D3-0278-B6F5-A4C2-1EAD97A21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3" name="Freeform 34">
              <a:extLst>
                <a:ext uri="{FF2B5EF4-FFF2-40B4-BE49-F238E27FC236}">
                  <a16:creationId xmlns:a16="http://schemas.microsoft.com/office/drawing/2014/main" id="{1A63326E-ADF5-1AB9-3C69-0F03AED27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4" name="Freeform 35">
              <a:extLst>
                <a:ext uri="{FF2B5EF4-FFF2-40B4-BE49-F238E27FC236}">
                  <a16:creationId xmlns:a16="http://schemas.microsoft.com/office/drawing/2014/main" id="{B248C502-BCA0-91FA-CEBF-10A8CEB36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5" name="Rectangle 36">
              <a:extLst>
                <a:ext uri="{FF2B5EF4-FFF2-40B4-BE49-F238E27FC236}">
                  <a16:creationId xmlns:a16="http://schemas.microsoft.com/office/drawing/2014/main" id="{99ABFAFE-1499-E550-FA6A-F9F03486C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0B2A792F-464E-57F2-85E8-2932DB539DCC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7" name="Oval 32">
              <a:extLst>
                <a:ext uri="{FF2B5EF4-FFF2-40B4-BE49-F238E27FC236}">
                  <a16:creationId xmlns:a16="http://schemas.microsoft.com/office/drawing/2014/main" id="{D92E7930-455A-49D6-A73E-1408216C6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8" name="Oval 33">
              <a:extLst>
                <a:ext uri="{FF2B5EF4-FFF2-40B4-BE49-F238E27FC236}">
                  <a16:creationId xmlns:a16="http://schemas.microsoft.com/office/drawing/2014/main" id="{B56E5591-52C6-DBC5-8597-199C7D817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39" name="Freeform 34">
              <a:extLst>
                <a:ext uri="{FF2B5EF4-FFF2-40B4-BE49-F238E27FC236}">
                  <a16:creationId xmlns:a16="http://schemas.microsoft.com/office/drawing/2014/main" id="{F50DDDC5-504E-52A7-C1BE-8B217541FB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0" name="Freeform 35">
              <a:extLst>
                <a:ext uri="{FF2B5EF4-FFF2-40B4-BE49-F238E27FC236}">
                  <a16:creationId xmlns:a16="http://schemas.microsoft.com/office/drawing/2014/main" id="{48097247-3B83-2298-A7DC-3F7A081D1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41" name="Rectangle 36">
              <a:extLst>
                <a:ext uri="{FF2B5EF4-FFF2-40B4-BE49-F238E27FC236}">
                  <a16:creationId xmlns:a16="http://schemas.microsoft.com/office/drawing/2014/main" id="{825B0AEA-7AB3-357A-65FB-05A6CCA6B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defTabSz="1219170">
                <a:buClrTx/>
              </a:pPr>
              <a:endParaRPr lang="en-GB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42" name="Oval 107">
            <a:extLst>
              <a:ext uri="{FF2B5EF4-FFF2-40B4-BE49-F238E27FC236}">
                <a16:creationId xmlns:a16="http://schemas.microsoft.com/office/drawing/2014/main" id="{4E357FB1-750E-45B2-C1DB-00AB0BB4C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buClrTx/>
            </a:pPr>
            <a:endParaRPr lang="en-GB" sz="2400" kern="120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43" name="Explosion 2 48">
            <a:extLst>
              <a:ext uri="{FF2B5EF4-FFF2-40B4-BE49-F238E27FC236}">
                <a16:creationId xmlns:a16="http://schemas.microsoft.com/office/drawing/2014/main" id="{42940087-1484-58EC-D837-02A87B76053C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044" name="Picture 1043" descr="Logo, company name&#10;&#10;Description automatically generated">
            <a:extLst>
              <a:ext uri="{FF2B5EF4-FFF2-40B4-BE49-F238E27FC236}">
                <a16:creationId xmlns:a16="http://schemas.microsoft.com/office/drawing/2014/main" id="{02465570-249E-B860-D82F-7FE2393666E2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278" y="29087"/>
            <a:ext cx="713817" cy="7965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29539D-5257-6F99-E19D-2899FB335A25}"/>
              </a:ext>
            </a:extLst>
          </p:cNvPr>
          <p:cNvSpPr txBox="1"/>
          <p:nvPr/>
        </p:nvSpPr>
        <p:spPr>
          <a:xfrm>
            <a:off x="4359675" y="4188857"/>
            <a:ext cx="4581125" cy="1241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buClrTx/>
            </a:pPr>
            <a:r>
              <a:rPr lang="vi-VN" sz="1867" kern="1200" dirty="0">
                <a:solidFill>
                  <a:srgbClr val="008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 3: Bạn Lan nói rằng “Học sinh chỉ việc đến trường đi học, còn đảm bảo an toàn thì có thầy cô lo”. Lan nói vậy là đúng hay sai?</a:t>
            </a:r>
            <a:endParaRPr lang="en-US" sz="1867" kern="1200" dirty="0">
              <a:solidFill>
                <a:srgbClr val="008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9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8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43"/>
                            </p:stCondLst>
                            <p:childTnLst>
                              <p:par>
                                <p:cTn id="4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12" grpId="1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1043" grpId="0" animBg="1"/>
      <p:bldP spid="1043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184651" y="1580670"/>
            <a:ext cx="7889966" cy="4239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410604" y="709942"/>
            <a:ext cx="5658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+mn-lt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80509" y="2161815"/>
            <a:ext cx="6518366" cy="1939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latin typeface="+mn-lt"/>
                <a:cs typeface="Arial" panose="020B0604020202020204" pitchFamily="34" charset="0"/>
              </a:rPr>
              <a:t>Thực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hiện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tốt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việc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đảm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bảo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an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toàn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ở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trường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cho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bản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thân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mình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cũng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như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cho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các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n-lt"/>
                <a:cs typeface="Arial" panose="020B0604020202020204" pitchFamily="34" charset="0"/>
              </a:rPr>
              <a:t>bạn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190138" y="2360758"/>
            <a:ext cx="3760092" cy="4495762"/>
          </a:xfrm>
          <a:prstGeom prst="rect">
            <a:avLst/>
          </a:prstGeom>
        </p:spPr>
      </p:pic>
      <p:pic>
        <p:nvPicPr>
          <p:cNvPr id="11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519922" y="4066203"/>
            <a:ext cx="2525486" cy="249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714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BE0C93-D856-7EA4-6369-A6CF007EC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797"/>
            <a:ext cx="12192000" cy="686379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569</Words>
  <Application>Microsoft Office PowerPoint</Application>
  <PresentationFormat>Widescreen</PresentationFormat>
  <Paragraphs>73</Paragraphs>
  <Slides>15</Slides>
  <Notes>14</Notes>
  <HiddenSlides>0</HiddenSlides>
  <MMClips>17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13</cp:revision>
  <dcterms:created xsi:type="dcterms:W3CDTF">2023-04-10T09:01:57Z</dcterms:created>
  <dcterms:modified xsi:type="dcterms:W3CDTF">2023-08-15T09:41:45Z</dcterms:modified>
</cp:coreProperties>
</file>