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1"/>
  </p:notesMasterIdLst>
  <p:sldIdLst>
    <p:sldId id="256" r:id="rId4"/>
    <p:sldId id="257" r:id="rId5"/>
    <p:sldId id="258" r:id="rId6"/>
    <p:sldId id="261" r:id="rId7"/>
    <p:sldId id="284" r:id="rId8"/>
    <p:sldId id="271" r:id="rId9"/>
    <p:sldId id="285" r:id="rId10"/>
    <p:sldId id="286" r:id="rId11"/>
    <p:sldId id="287" r:id="rId12"/>
    <p:sldId id="288" r:id="rId13"/>
    <p:sldId id="289" r:id="rId14"/>
    <p:sldId id="290" r:id="rId15"/>
    <p:sldId id="259" r:id="rId16"/>
    <p:sldId id="260" r:id="rId17"/>
    <p:sldId id="291" r:id="rId18"/>
    <p:sldId id="266" r:id="rId19"/>
    <p:sldId id="292" r:id="rId2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 roundtripDataSignature="AMtx7mjF1eoKn1/DWUVyqwlDt6VU43Lc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8"/>
  </p:normalViewPr>
  <p:slideViewPr>
    <p:cSldViewPr snapToGrid="0">
      <p:cViewPr varScale="1">
        <p:scale>
          <a:sx n="82" d="100"/>
          <a:sy n="82" d="100"/>
        </p:scale>
        <p:origin x="7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4659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934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057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765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242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7051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54544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2962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69297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9518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1550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361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26346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954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7926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3402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7766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88831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5524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18691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699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4793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597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611449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95201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984882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45896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8/15/2023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04998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6113503"/>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hyperlink" Target="https://hoc10.vn/doc-sach/tu-nhien-va-xa-hoi-2/1/16/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3.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6.png"/><Relationship Id="rId7"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6.jpg"/><Relationship Id="rId1" Type="http://schemas.openxmlformats.org/officeDocument/2006/relationships/slideLayout" Target="../slideLayouts/slideLayout3.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2.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6.jpg"/><Relationship Id="rId1" Type="http://schemas.openxmlformats.org/officeDocument/2006/relationships/slideLayout" Target="../slideLayouts/slideLayout3.xml"/><Relationship Id="rId6" Type="http://schemas.openxmlformats.org/officeDocument/2006/relationships/image" Target="../media/image25.svg"/><Relationship Id="rId11" Type="http://schemas.openxmlformats.org/officeDocument/2006/relationships/image" Target="../media/image32.svg"/><Relationship Id="rId5" Type="http://schemas.openxmlformats.org/officeDocument/2006/relationships/image" Target="../media/image24.png"/><Relationship Id="rId10" Type="http://schemas.openxmlformats.org/officeDocument/2006/relationships/image" Target="../media/image31.png"/><Relationship Id="rId4" Type="http://schemas.openxmlformats.org/officeDocument/2006/relationships/image" Target="../media/image23.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18" Type="http://schemas.openxmlformats.org/officeDocument/2006/relationships/slide" Target="slide15.xml"/><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slide" Target="slide11.xml"/><Relationship Id="rId17" Type="http://schemas.openxmlformats.org/officeDocument/2006/relationships/image" Target="../media/image37.jpeg"/><Relationship Id="rId2" Type="http://schemas.openxmlformats.org/officeDocument/2006/relationships/notesSlide" Target="../notesSlides/notesSlide5.xml"/><Relationship Id="rId16" Type="http://schemas.openxmlformats.org/officeDocument/2006/relationships/slide" Target="slide14.xml"/><Relationship Id="rId1" Type="http://schemas.openxmlformats.org/officeDocument/2006/relationships/slideLayout" Target="../slideLayouts/slideLayout12.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slide" Target="slide13.xml"/><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slide" Target="slide12.xml"/></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audio" Target="../media/audio1.wav"/><Relationship Id="rId7" Type="http://schemas.openxmlformats.org/officeDocument/2006/relationships/image" Target="../media/image49.png"/><Relationship Id="rId12" Type="http://schemas.openxmlformats.org/officeDocument/2006/relationships/slide" Target="slide10.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audio" Target="../media/audio3.wav"/><Relationship Id="rId10" Type="http://schemas.openxmlformats.org/officeDocument/2006/relationships/image" Target="../media/image52.pn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37.jpeg"/></Relationships>
</file>

<file path=ppt/slides/_rels/slide1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audio" Target="../media/audio1.wav"/><Relationship Id="rId7" Type="http://schemas.openxmlformats.org/officeDocument/2006/relationships/image" Target="../media/image48.png"/><Relationship Id="rId12" Type="http://schemas.openxmlformats.org/officeDocument/2006/relationships/slide" Target="slide10.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1.png"/><Relationship Id="rId5" Type="http://schemas.openxmlformats.org/officeDocument/2006/relationships/audio" Target="../media/audio3.wav"/><Relationship Id="rId10" Type="http://schemas.openxmlformats.org/officeDocument/2006/relationships/image" Target="../media/image53.png"/><Relationship Id="rId4" Type="http://schemas.openxmlformats.org/officeDocument/2006/relationships/audio" Target="../media/audio2.wav"/><Relationship Id="rId9" Type="http://schemas.openxmlformats.org/officeDocument/2006/relationships/image" Target="../media/image52.png"/><Relationship Id="rId14" Type="http://schemas.openxmlformats.org/officeDocument/2006/relationships/image" Target="../media/image37.jpe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audio" Target="../media/audio1.wav"/><Relationship Id="rId7" Type="http://schemas.openxmlformats.org/officeDocument/2006/relationships/image" Target="../media/image48.png"/><Relationship Id="rId12" Type="http://schemas.openxmlformats.org/officeDocument/2006/relationships/slide" Target="slide10.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audio" Target="../media/audio3.wav"/><Relationship Id="rId10" Type="http://schemas.openxmlformats.org/officeDocument/2006/relationships/image" Target="../media/image52.pn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audio" Target="../media/audio1.wav"/><Relationship Id="rId7" Type="http://schemas.openxmlformats.org/officeDocument/2006/relationships/image" Target="../media/image48.png"/><Relationship Id="rId12" Type="http://schemas.openxmlformats.org/officeDocument/2006/relationships/slide" Target="slide10.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audio" Target="../media/audio3.wav"/><Relationship Id="rId10" Type="http://schemas.openxmlformats.org/officeDocument/2006/relationships/image" Target="../media/image52.pn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37.jpeg"/></Relationships>
</file>

<file path=ppt/slides/_rels/slide15.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12" Type="http://schemas.openxmlformats.org/officeDocument/2006/relationships/image" Target="../media/image21.svg"/><Relationship Id="rId2" Type="http://schemas.openxmlformats.org/officeDocument/2006/relationships/image" Target="../media/image55.jpg"/><Relationship Id="rId1" Type="http://schemas.openxmlformats.org/officeDocument/2006/relationships/slideLayout" Target="../slideLayouts/slideLayout18.xml"/><Relationship Id="rId6" Type="http://schemas.openxmlformats.org/officeDocument/2006/relationships/image" Target="../media/image59.svg"/><Relationship Id="rId11" Type="http://schemas.openxmlformats.org/officeDocument/2006/relationships/image" Target="../media/image20.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svg"/><Relationship Id="rId9" Type="http://schemas.openxmlformats.org/officeDocument/2006/relationships/image" Target="../media/image62.PNG"/></Relationships>
</file>

<file path=ppt/slides/_rels/slide1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67.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1036515" y="1283883"/>
            <a:ext cx="10152993"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mn-lt"/>
                <a:ea typeface="Arial"/>
                <a:cs typeface="Arial"/>
                <a:sym typeface="Arial"/>
              </a:rPr>
              <a:t>Chủ</a:t>
            </a:r>
            <a:r>
              <a:rPr lang="en-US" sz="5200" b="1" i="0" u="none" strike="noStrike" cap="none" dirty="0">
                <a:solidFill>
                  <a:srgbClr val="002060"/>
                </a:solidFill>
                <a:latin typeface="+mn-lt"/>
                <a:ea typeface="Arial"/>
                <a:cs typeface="Arial"/>
                <a:sym typeface="Arial"/>
              </a:rPr>
              <a:t> </a:t>
            </a:r>
            <a:r>
              <a:rPr lang="en-US" sz="5200" b="1" i="0" u="none" strike="noStrike" cap="none" dirty="0" err="1">
                <a:solidFill>
                  <a:srgbClr val="002060"/>
                </a:solidFill>
                <a:latin typeface="+mn-lt"/>
                <a:ea typeface="Arial"/>
                <a:cs typeface="Arial"/>
                <a:sym typeface="Arial"/>
              </a:rPr>
              <a:t>đề</a:t>
            </a:r>
            <a:r>
              <a:rPr lang="en-US" sz="5200" b="1" i="0" u="none" strike="noStrike" cap="none" dirty="0">
                <a:solidFill>
                  <a:srgbClr val="002060"/>
                </a:solidFill>
                <a:latin typeface="+mn-lt"/>
                <a:ea typeface="Arial"/>
                <a:cs typeface="Arial"/>
                <a:sym typeface="Arial"/>
              </a:rPr>
              <a:t> 2: </a:t>
            </a:r>
            <a:r>
              <a:rPr lang="en-US" sz="5200" b="1" i="0" u="none" strike="noStrike" cap="none" dirty="0" err="1">
                <a:solidFill>
                  <a:srgbClr val="002060"/>
                </a:solidFill>
                <a:latin typeface="+mn-lt"/>
                <a:ea typeface="Arial"/>
                <a:cs typeface="Arial"/>
                <a:sym typeface="Arial"/>
              </a:rPr>
              <a:t>Trường</a:t>
            </a:r>
            <a:r>
              <a:rPr lang="en-US" sz="5200" b="1" i="0" u="none" strike="noStrike" cap="none" dirty="0">
                <a:solidFill>
                  <a:srgbClr val="002060"/>
                </a:solidFill>
                <a:latin typeface="+mn-lt"/>
                <a:ea typeface="Arial"/>
                <a:cs typeface="Arial"/>
                <a:sym typeface="Arial"/>
              </a:rPr>
              <a:t> </a:t>
            </a:r>
            <a:r>
              <a:rPr lang="en-US" sz="5200" b="1" i="0" u="none" strike="noStrike" cap="none" dirty="0" err="1">
                <a:solidFill>
                  <a:srgbClr val="002060"/>
                </a:solidFill>
                <a:latin typeface="+mn-lt"/>
                <a:ea typeface="Arial"/>
                <a:cs typeface="Arial"/>
                <a:sym typeface="Arial"/>
              </a:rPr>
              <a:t>học</a:t>
            </a:r>
            <a:endParaRPr sz="5200" b="1" i="0" u="none" strike="noStrike" cap="none" dirty="0">
              <a:solidFill>
                <a:srgbClr val="002060"/>
              </a:solidFill>
              <a:latin typeface="+mn-lt"/>
              <a:ea typeface="Arial"/>
              <a:cs typeface="Arial"/>
              <a:sym typeface="Arial"/>
            </a:endParaRPr>
          </a:p>
        </p:txBody>
      </p:sp>
      <p:sp>
        <p:nvSpPr>
          <p:cNvPr id="85" name="Google Shape;85;p1"/>
          <p:cNvSpPr txBox="1"/>
          <p:nvPr/>
        </p:nvSpPr>
        <p:spPr>
          <a:xfrm>
            <a:off x="380485" y="3329666"/>
            <a:ext cx="11465054" cy="1655762"/>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rgbClr val="FF0000"/>
              </a:buClr>
              <a:buSzPct val="100000"/>
              <a:buFont typeface="Arial"/>
              <a:buNone/>
            </a:pPr>
            <a:r>
              <a:rPr lang="vi-VN" sz="4400" b="1" i="0" u="none" strike="noStrike" cap="none" dirty="0">
                <a:solidFill>
                  <a:srgbClr val="FF0000"/>
                </a:solidFill>
                <a:latin typeface="+mn-lt"/>
                <a:ea typeface="Arial"/>
                <a:cs typeface="Arial"/>
                <a:sym typeface="Arial"/>
              </a:rPr>
              <a:t>Ôn tập và đánh giá chủ đề Trường </a:t>
            </a:r>
            <a:r>
              <a:rPr lang="vi-VN" sz="4400" b="1" i="0" u="none" strike="noStrike" cap="none">
                <a:solidFill>
                  <a:srgbClr val="FF0000"/>
                </a:solidFill>
                <a:latin typeface="+mn-lt"/>
                <a:ea typeface="Arial"/>
                <a:cs typeface="Arial"/>
                <a:sym typeface="Arial"/>
              </a:rPr>
              <a:t>học</a:t>
            </a:r>
            <a:r>
              <a:rPr lang="en-US" sz="4400" b="1" i="0" u="none" strike="noStrike" cap="none">
                <a:solidFill>
                  <a:srgbClr val="FF0000"/>
                </a:solidFill>
                <a:latin typeface="+mn-lt"/>
                <a:ea typeface="Arial"/>
                <a:cs typeface="Arial"/>
                <a:sym typeface="Arial"/>
              </a:rPr>
              <a:t> </a:t>
            </a:r>
          </a:p>
          <a:p>
            <a:pPr marL="0" marR="0" lvl="0" indent="0" algn="ctr" rtl="0">
              <a:lnSpc>
                <a:spcPct val="120000"/>
              </a:lnSpc>
              <a:spcBef>
                <a:spcPts val="0"/>
              </a:spcBef>
              <a:spcAft>
                <a:spcPts val="0"/>
              </a:spcAft>
              <a:buClr>
                <a:srgbClr val="FF0000"/>
              </a:buClr>
              <a:buSzPct val="100000"/>
              <a:buFont typeface="Arial"/>
              <a:buNone/>
            </a:pPr>
            <a:r>
              <a:rPr lang="en-US" sz="4400" b="1" i="0" u="none" strike="noStrike" cap="none">
                <a:solidFill>
                  <a:srgbClr val="FF0000"/>
                </a:solidFill>
                <a:latin typeface="+mn-lt"/>
                <a:ea typeface="Arial"/>
                <a:cs typeface="Arial"/>
                <a:sym typeface="Arial"/>
              </a:rPr>
              <a:t>(</a:t>
            </a:r>
            <a:r>
              <a:rPr lang="en-US" sz="4400" b="1" i="0" u="none" strike="noStrike" cap="none" dirty="0" err="1">
                <a:solidFill>
                  <a:srgbClr val="FF0000"/>
                </a:solidFill>
                <a:latin typeface="+mn-lt"/>
                <a:ea typeface="Arial"/>
                <a:cs typeface="Arial"/>
                <a:sym typeface="Arial"/>
              </a:rPr>
              <a:t>Tiết</a:t>
            </a:r>
            <a:r>
              <a:rPr lang="en-US" sz="4400" b="1" i="0" u="none" strike="noStrike" cap="none" dirty="0">
                <a:solidFill>
                  <a:srgbClr val="FF0000"/>
                </a:solidFill>
                <a:latin typeface="+mn-lt"/>
                <a:ea typeface="Arial"/>
                <a:cs typeface="Arial"/>
                <a:sym typeface="Arial"/>
              </a:rPr>
              <a:t> 2)</a:t>
            </a:r>
            <a:endParaRPr lang="en-US" sz="4400" dirty="0">
              <a:latin typeface="+mn-lt"/>
            </a:endParaRPr>
          </a:p>
        </p:txBody>
      </p:sp>
      <p:sp>
        <p:nvSpPr>
          <p:cNvPr id="86" name="Google Shape;86;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Arial"/>
                <a:ea typeface="Arial"/>
                <a:cs typeface="Arial"/>
                <a:sym typeface="Arial"/>
              </a:rPr>
              <a:t>TNXH 2</a:t>
            </a:r>
            <a:endParaRPr sz="3600" b="0" i="0" u="none" strike="noStrike" cap="none" dirty="0">
              <a:solidFill>
                <a:schemeClr val="lt1"/>
              </a:solidFill>
              <a:latin typeface="Arial"/>
              <a:ea typeface="Arial"/>
              <a:cs typeface="Arial"/>
              <a:sym typeface="Arial"/>
            </a:endParaRPr>
          </a:p>
        </p:txBody>
      </p:sp>
      <p:grpSp>
        <p:nvGrpSpPr>
          <p:cNvPr id="2" name="Group 1">
            <a:extLst>
              <a:ext uri="{FF2B5EF4-FFF2-40B4-BE49-F238E27FC236}">
                <a16:creationId xmlns:a16="http://schemas.microsoft.com/office/drawing/2014/main" id="{DC68FF94-43A3-630D-CB23-88FEE18990D6}"/>
              </a:ext>
            </a:extLst>
          </p:cNvPr>
          <p:cNvGrpSpPr/>
          <p:nvPr/>
        </p:nvGrpSpPr>
        <p:grpSpPr>
          <a:xfrm>
            <a:off x="257596" y="1097011"/>
            <a:ext cx="2736543" cy="1563624"/>
            <a:chOff x="309542" y="967667"/>
            <a:chExt cx="2878585" cy="1558939"/>
          </a:xfrm>
        </p:grpSpPr>
        <p:pic>
          <p:nvPicPr>
            <p:cNvPr id="3" name="Picture 2">
              <a:hlinkClick r:id="rId4"/>
              <a:extLst>
                <a:ext uri="{FF2B5EF4-FFF2-40B4-BE49-F238E27FC236}">
                  <a16:creationId xmlns:a16="http://schemas.microsoft.com/office/drawing/2014/main" id="{0C5CA35B-4E50-40C5-39D3-D4AC575068F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07CBF48-6D02-898F-0901-EFC0B15FBA02}"/>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0"/>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4"/>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F8F1EAD-DE95-6987-673D-351CB677F5B6}"/>
              </a:ext>
            </a:extLst>
          </p:cNvPr>
          <p:cNvSpPr/>
          <p:nvPr/>
        </p:nvSpPr>
        <p:spPr>
          <a:xfrm>
            <a:off x="2578813" y="1695235"/>
            <a:ext cx="7479587" cy="1479479"/>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0E9DB4A-3686-C75F-975B-E699AA25E279}"/>
              </a:ext>
            </a:extLst>
          </p:cNvPr>
          <p:cNvSpPr txBox="1"/>
          <p:nvPr/>
        </p:nvSpPr>
        <p:spPr>
          <a:xfrm>
            <a:off x="3047143" y="1813769"/>
            <a:ext cx="6566043" cy="830997"/>
          </a:xfrm>
          <a:prstGeom prst="rect">
            <a:avLst/>
          </a:prstGeom>
          <a:noFill/>
        </p:spPr>
        <p:txBody>
          <a:bodyPr wrap="square">
            <a:spAutoFit/>
          </a:bodyPr>
          <a:lstStyle/>
          <a:p>
            <a:pPr algn="ctr"/>
            <a:r>
              <a:rPr lang="vi-VN" sz="2400" b="0" i="0" dirty="0">
                <a:solidFill>
                  <a:srgbClr val="000000"/>
                </a:solidFill>
                <a:effectLst/>
                <a:latin typeface="+mn-lt"/>
              </a:rPr>
              <a:t>Hãy kể một số hoạt động có nguy cơ gây nguy hiểm cho em và các bạn diễn ra trong trường học.</a:t>
            </a:r>
            <a:endParaRPr lang="en-US" sz="2400"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6"/>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9" y="5605434"/>
            <a:ext cx="1783120" cy="1251426"/>
          </a:xfrm>
          <a:prstGeom prst="rect">
            <a:avLst/>
          </a:prstGeom>
        </p:spPr>
      </p:pic>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61119" y="2802135"/>
            <a:ext cx="660502" cy="979181"/>
          </a:xfrm>
          <a:prstGeom prst="rect">
            <a:avLst/>
          </a:prstGeom>
        </p:spPr>
      </p:pic>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r="20670"/>
          <a:stretch>
            <a:fillRect/>
          </a:stretch>
        </p:blipFill>
        <p:spPr>
          <a:xfrm>
            <a:off x="10592083" y="5726545"/>
            <a:ext cx="1689527" cy="1239135"/>
          </a:xfrm>
          <a:prstGeom prst="rect">
            <a:avLst/>
          </a:prstGeom>
        </p:spPr>
      </p:pic>
      <p:grpSp>
        <p:nvGrpSpPr>
          <p:cNvPr id="16" name="Group 16"/>
          <p:cNvGrpSpPr/>
          <p:nvPr/>
        </p:nvGrpSpPr>
        <p:grpSpPr>
          <a:xfrm>
            <a:off x="1775362" y="3024315"/>
            <a:ext cx="2963681" cy="2284384"/>
            <a:chOff x="0" y="0"/>
            <a:chExt cx="3290570" cy="3295650"/>
          </a:xfrm>
        </p:grpSpPr>
        <p:sp>
          <p:nvSpPr>
            <p:cNvPr id="17" name="Freeform 17"/>
            <p:cNvSpPr/>
            <p:nvPr/>
          </p:nvSpPr>
          <p:spPr>
            <a:xfrm>
              <a:off x="0" y="0"/>
              <a:ext cx="1702205" cy="1152275"/>
            </a:xfrm>
            <a:custGeom>
              <a:avLst/>
              <a:gdLst/>
              <a:ahLst/>
              <a:cxnLst/>
              <a:rect l="l" t="t" r="r" b="b"/>
              <a:pathLst>
                <a:path w="1702205" h="1152275">
                  <a:moveTo>
                    <a:pt x="1702205" y="4045"/>
                  </a:moveTo>
                  <a:lnTo>
                    <a:pt x="0" y="4045"/>
                  </a:lnTo>
                  <a:lnTo>
                    <a:pt x="0" y="0"/>
                  </a:lnTo>
                  <a:lnTo>
                    <a:pt x="1702205" y="0"/>
                  </a:lnTo>
                  <a:lnTo>
                    <a:pt x="1702205" y="4045"/>
                  </a:lnTo>
                  <a:close/>
                  <a:moveTo>
                    <a:pt x="1702205" y="163816"/>
                  </a:moveTo>
                  <a:lnTo>
                    <a:pt x="0" y="163816"/>
                  </a:lnTo>
                  <a:lnTo>
                    <a:pt x="0" y="167861"/>
                  </a:lnTo>
                  <a:lnTo>
                    <a:pt x="1702205" y="167861"/>
                  </a:lnTo>
                  <a:lnTo>
                    <a:pt x="1702205" y="163816"/>
                  </a:lnTo>
                  <a:close/>
                  <a:moveTo>
                    <a:pt x="1702205" y="328138"/>
                  </a:moveTo>
                  <a:lnTo>
                    <a:pt x="0" y="328138"/>
                  </a:lnTo>
                  <a:lnTo>
                    <a:pt x="0" y="332183"/>
                  </a:lnTo>
                  <a:lnTo>
                    <a:pt x="1702205" y="332183"/>
                  </a:lnTo>
                  <a:lnTo>
                    <a:pt x="1702205" y="328138"/>
                  </a:lnTo>
                  <a:close/>
                  <a:moveTo>
                    <a:pt x="1702205" y="491954"/>
                  </a:moveTo>
                  <a:lnTo>
                    <a:pt x="0" y="491954"/>
                  </a:lnTo>
                  <a:lnTo>
                    <a:pt x="0" y="495999"/>
                  </a:lnTo>
                  <a:lnTo>
                    <a:pt x="1702205" y="495999"/>
                  </a:lnTo>
                  <a:lnTo>
                    <a:pt x="1702205" y="491954"/>
                  </a:lnTo>
                  <a:close/>
                  <a:moveTo>
                    <a:pt x="1702205" y="655770"/>
                  </a:moveTo>
                  <a:lnTo>
                    <a:pt x="0" y="655770"/>
                  </a:lnTo>
                  <a:lnTo>
                    <a:pt x="0" y="659815"/>
                  </a:lnTo>
                  <a:lnTo>
                    <a:pt x="1702205" y="659815"/>
                  </a:lnTo>
                  <a:lnTo>
                    <a:pt x="1702205" y="655770"/>
                  </a:lnTo>
                  <a:close/>
                  <a:moveTo>
                    <a:pt x="1702205" y="820092"/>
                  </a:moveTo>
                  <a:lnTo>
                    <a:pt x="0" y="820092"/>
                  </a:lnTo>
                  <a:lnTo>
                    <a:pt x="0" y="824137"/>
                  </a:lnTo>
                  <a:lnTo>
                    <a:pt x="1702205" y="824137"/>
                  </a:lnTo>
                  <a:lnTo>
                    <a:pt x="1702205" y="820092"/>
                  </a:lnTo>
                  <a:close/>
                  <a:moveTo>
                    <a:pt x="1702205" y="983909"/>
                  </a:moveTo>
                  <a:lnTo>
                    <a:pt x="0" y="983909"/>
                  </a:lnTo>
                  <a:lnTo>
                    <a:pt x="0" y="987953"/>
                  </a:lnTo>
                  <a:lnTo>
                    <a:pt x="1702205" y="987953"/>
                  </a:lnTo>
                  <a:lnTo>
                    <a:pt x="1702205" y="983909"/>
                  </a:lnTo>
                  <a:close/>
                  <a:moveTo>
                    <a:pt x="1702205" y="1148230"/>
                  </a:moveTo>
                  <a:lnTo>
                    <a:pt x="0" y="1148230"/>
                  </a:lnTo>
                  <a:lnTo>
                    <a:pt x="0" y="1152275"/>
                  </a:lnTo>
                  <a:lnTo>
                    <a:pt x="1702205" y="1152275"/>
                  </a:lnTo>
                  <a:lnTo>
                    <a:pt x="1702205" y="1148230"/>
                  </a:lnTo>
                  <a:close/>
                </a:path>
              </a:pathLst>
            </a:custGeom>
            <a:solidFill>
              <a:srgbClr val="DEE4E8"/>
            </a:solidFill>
          </p:spPr>
          <p:txBody>
            <a:bodyPr/>
            <a:lstStyle/>
            <a:p>
              <a:endParaRPr lang="en-US"/>
            </a:p>
          </p:txBody>
        </p:sp>
      </p:grpSp>
      <p:grpSp>
        <p:nvGrpSpPr>
          <p:cNvPr id="18" name="Group 18"/>
          <p:cNvGrpSpPr/>
          <p:nvPr/>
        </p:nvGrpSpPr>
        <p:grpSpPr>
          <a:xfrm>
            <a:off x="7452956" y="3024315"/>
            <a:ext cx="2963681" cy="2284384"/>
            <a:chOff x="0" y="0"/>
            <a:chExt cx="3290570" cy="3295650"/>
          </a:xfrm>
        </p:grpSpPr>
        <p:sp>
          <p:nvSpPr>
            <p:cNvPr id="19" name="Freeform 19"/>
            <p:cNvSpPr/>
            <p:nvPr/>
          </p:nvSpPr>
          <p:spPr>
            <a:xfrm>
              <a:off x="0" y="0"/>
              <a:ext cx="1702205" cy="1152275"/>
            </a:xfrm>
            <a:custGeom>
              <a:avLst/>
              <a:gdLst/>
              <a:ahLst/>
              <a:cxnLst/>
              <a:rect l="l" t="t" r="r" b="b"/>
              <a:pathLst>
                <a:path w="1702205" h="1152275">
                  <a:moveTo>
                    <a:pt x="1702205" y="4045"/>
                  </a:moveTo>
                  <a:lnTo>
                    <a:pt x="0" y="4045"/>
                  </a:lnTo>
                  <a:lnTo>
                    <a:pt x="0" y="0"/>
                  </a:lnTo>
                  <a:lnTo>
                    <a:pt x="1702205" y="0"/>
                  </a:lnTo>
                  <a:lnTo>
                    <a:pt x="1702205" y="4045"/>
                  </a:lnTo>
                  <a:close/>
                  <a:moveTo>
                    <a:pt x="1702205" y="163816"/>
                  </a:moveTo>
                  <a:lnTo>
                    <a:pt x="0" y="163816"/>
                  </a:lnTo>
                  <a:lnTo>
                    <a:pt x="0" y="167861"/>
                  </a:lnTo>
                  <a:lnTo>
                    <a:pt x="1702205" y="167861"/>
                  </a:lnTo>
                  <a:lnTo>
                    <a:pt x="1702205" y="163816"/>
                  </a:lnTo>
                  <a:close/>
                  <a:moveTo>
                    <a:pt x="1702205" y="328138"/>
                  </a:moveTo>
                  <a:lnTo>
                    <a:pt x="0" y="328138"/>
                  </a:lnTo>
                  <a:lnTo>
                    <a:pt x="0" y="332183"/>
                  </a:lnTo>
                  <a:lnTo>
                    <a:pt x="1702205" y="332183"/>
                  </a:lnTo>
                  <a:lnTo>
                    <a:pt x="1702205" y="328138"/>
                  </a:lnTo>
                  <a:close/>
                  <a:moveTo>
                    <a:pt x="1702205" y="491954"/>
                  </a:moveTo>
                  <a:lnTo>
                    <a:pt x="0" y="491954"/>
                  </a:lnTo>
                  <a:lnTo>
                    <a:pt x="0" y="495999"/>
                  </a:lnTo>
                  <a:lnTo>
                    <a:pt x="1702205" y="495999"/>
                  </a:lnTo>
                  <a:lnTo>
                    <a:pt x="1702205" y="491954"/>
                  </a:lnTo>
                  <a:close/>
                  <a:moveTo>
                    <a:pt x="1702205" y="655770"/>
                  </a:moveTo>
                  <a:lnTo>
                    <a:pt x="0" y="655770"/>
                  </a:lnTo>
                  <a:lnTo>
                    <a:pt x="0" y="659815"/>
                  </a:lnTo>
                  <a:lnTo>
                    <a:pt x="1702205" y="659815"/>
                  </a:lnTo>
                  <a:lnTo>
                    <a:pt x="1702205" y="655770"/>
                  </a:lnTo>
                  <a:close/>
                  <a:moveTo>
                    <a:pt x="1702205" y="820092"/>
                  </a:moveTo>
                  <a:lnTo>
                    <a:pt x="0" y="820092"/>
                  </a:lnTo>
                  <a:lnTo>
                    <a:pt x="0" y="824137"/>
                  </a:lnTo>
                  <a:lnTo>
                    <a:pt x="1702205" y="824137"/>
                  </a:lnTo>
                  <a:lnTo>
                    <a:pt x="1702205" y="820092"/>
                  </a:lnTo>
                  <a:close/>
                  <a:moveTo>
                    <a:pt x="1702205" y="983909"/>
                  </a:moveTo>
                  <a:lnTo>
                    <a:pt x="0" y="983909"/>
                  </a:lnTo>
                  <a:lnTo>
                    <a:pt x="0" y="987953"/>
                  </a:lnTo>
                  <a:lnTo>
                    <a:pt x="1702205" y="987953"/>
                  </a:lnTo>
                  <a:lnTo>
                    <a:pt x="1702205" y="983909"/>
                  </a:lnTo>
                  <a:close/>
                  <a:moveTo>
                    <a:pt x="1702205" y="1148230"/>
                  </a:moveTo>
                  <a:lnTo>
                    <a:pt x="0" y="1148230"/>
                  </a:lnTo>
                  <a:lnTo>
                    <a:pt x="0" y="1152275"/>
                  </a:lnTo>
                  <a:lnTo>
                    <a:pt x="1702205" y="1152275"/>
                  </a:lnTo>
                  <a:lnTo>
                    <a:pt x="1702205" y="1148230"/>
                  </a:lnTo>
                  <a:close/>
                </a:path>
              </a:pathLst>
            </a:custGeom>
            <a:solidFill>
              <a:srgbClr val="DEE4E8"/>
            </a:solidFill>
          </p:spPr>
          <p:txBody>
            <a:bodyPr/>
            <a:lstStyle/>
            <a:p>
              <a:endParaRPr lang="en-US"/>
            </a:p>
          </p:txBody>
        </p:sp>
      </p:grpSp>
      <p:pic>
        <p:nvPicPr>
          <p:cNvPr id="20" name="Picture 2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522542" flipH="1">
            <a:off x="10309658" y="684776"/>
            <a:ext cx="1821400" cy="943648"/>
          </a:xfrm>
          <a:prstGeom prst="rect">
            <a:avLst/>
          </a:prstGeom>
        </p:spPr>
      </p:pic>
      <p:sp>
        <p:nvSpPr>
          <p:cNvPr id="28" name="TextBox 3">
            <a:extLst>
              <a:ext uri="{FF2B5EF4-FFF2-40B4-BE49-F238E27FC236}">
                <a16:creationId xmlns:a16="http://schemas.microsoft.com/office/drawing/2014/main" id="{AB980F2E-11E6-4F7E-81C6-4EF4F8398DE7}"/>
              </a:ext>
            </a:extLst>
          </p:cNvPr>
          <p:cNvSpPr txBox="1"/>
          <p:nvPr/>
        </p:nvSpPr>
        <p:spPr>
          <a:xfrm>
            <a:off x="2282834" y="855011"/>
            <a:ext cx="9075491" cy="603178"/>
          </a:xfrm>
          <a:prstGeom prst="rect">
            <a:avLst/>
          </a:prstGeom>
        </p:spPr>
        <p:txBody>
          <a:bodyPr wrap="square" lIns="0" tIns="0" rIns="0" bIns="0" rtlCol="0" anchor="t">
            <a:spAutoFit/>
          </a:bodyPr>
          <a:lstStyle/>
          <a:p>
            <a:pPr algn="ctr">
              <a:lnSpc>
                <a:spcPts val="5334"/>
              </a:lnSpc>
            </a:pPr>
            <a:r>
              <a:rPr lang="nl-NL" sz="3200" b="1" dirty="0">
                <a:solidFill>
                  <a:srgbClr val="002060"/>
                </a:solidFill>
                <a:latin typeface="+mn-lt"/>
                <a:cs typeface="Arial" pitchFamily="34" charset="0"/>
              </a:rPr>
              <a:t>3. Thi hùng biện</a:t>
            </a:r>
            <a:endParaRPr lang="en-US" sz="3200" b="1" spc="267" dirty="0">
              <a:solidFill>
                <a:srgbClr val="002060"/>
              </a:solidFill>
              <a:latin typeface="+mn-lt"/>
              <a:cs typeface="Arial" panose="020B0604020202020204" pitchFamily="34" charset="0"/>
            </a:endParaRPr>
          </a:p>
        </p:txBody>
      </p:sp>
      <p:sp>
        <p:nvSpPr>
          <p:cNvPr id="42" name="Rounded Rectangle 41"/>
          <p:cNvSpPr/>
          <p:nvPr/>
        </p:nvSpPr>
        <p:spPr>
          <a:xfrm>
            <a:off x="911424" y="1991662"/>
            <a:ext cx="3990046" cy="3734884"/>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nl-NL" sz="2400" dirty="0">
                <a:solidFill>
                  <a:schemeClr val="tx1"/>
                </a:solidFill>
                <a:cs typeface="Arial" pitchFamily="34" charset="0"/>
              </a:rPr>
              <a:t>Lợi ích của việc đã làm để giữ vệ sinh khi tham gia các hoạt động ở trường </a:t>
            </a:r>
            <a:endParaRPr lang="en-US" sz="2400" b="1" dirty="0">
              <a:solidFill>
                <a:schemeClr val="tx1"/>
              </a:solidFill>
              <a:cs typeface="Arial" pitchFamily="34" charset="0"/>
            </a:endParaRPr>
          </a:p>
        </p:txBody>
      </p:sp>
      <p:pic>
        <p:nvPicPr>
          <p:cNvPr id="4" name="Picture 3">
            <a:extLst>
              <a:ext uri="{FF2B5EF4-FFF2-40B4-BE49-F238E27FC236}">
                <a16:creationId xmlns:a16="http://schemas.microsoft.com/office/drawing/2014/main" id="{EFC1FE0E-0014-DB9D-0B16-776EB5A275D7}"/>
              </a:ext>
            </a:extLst>
          </p:cNvPr>
          <p:cNvPicPr>
            <a:picLocks noChangeAspect="1"/>
          </p:cNvPicPr>
          <p:nvPr/>
        </p:nvPicPr>
        <p:blipFill>
          <a:blip r:embed="rId11"/>
          <a:stretch>
            <a:fillRect/>
          </a:stretch>
        </p:blipFill>
        <p:spPr>
          <a:xfrm>
            <a:off x="5082969" y="1760880"/>
            <a:ext cx="6466893" cy="4788616"/>
          </a:xfrm>
          <a:prstGeom prst="rect">
            <a:avLst/>
          </a:prstGeom>
        </p:spPr>
      </p:pic>
    </p:spTree>
    <p:extLst>
      <p:ext uri="{BB962C8B-B14F-4D97-AF65-F5344CB8AC3E}">
        <p14:creationId xmlns:p14="http://schemas.microsoft.com/office/powerpoint/2010/main" val="32970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arn(inVertical)">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8D83E78-1618-F36B-D6F3-F597F5706725}"/>
              </a:ext>
            </a:extLst>
          </p:cNvPr>
          <p:cNvSpPr/>
          <p:nvPr/>
        </p:nvSpPr>
        <p:spPr>
          <a:xfrm>
            <a:off x="468515" y="1658191"/>
            <a:ext cx="11482480" cy="4742121"/>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5100" y="5476912"/>
            <a:ext cx="1094827" cy="1286655"/>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47361" y="1139106"/>
            <a:ext cx="1303633" cy="1038165"/>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958705" y="5991311"/>
            <a:ext cx="1233295" cy="865549"/>
          </a:xfrm>
          <a:prstGeom prst="rect">
            <a:avLst/>
          </a:prstGeom>
        </p:spPr>
      </p:pic>
      <p:sp>
        <p:nvSpPr>
          <p:cNvPr id="4" name="Rectangle 3"/>
          <p:cNvSpPr/>
          <p:nvPr/>
        </p:nvSpPr>
        <p:spPr>
          <a:xfrm>
            <a:off x="1336478" y="1938261"/>
            <a:ext cx="9746553" cy="4181979"/>
          </a:xfrm>
          <a:prstGeom prst="rect">
            <a:avLst/>
          </a:prstGeom>
        </p:spPr>
        <p:txBody>
          <a:bodyPr wrap="square">
            <a:spAutoFit/>
          </a:bodyPr>
          <a:lstStyle/>
          <a:p>
            <a:pPr>
              <a:lnSpc>
                <a:spcPct val="150000"/>
              </a:lnSpc>
            </a:pPr>
            <a:r>
              <a:rPr lang="nl-NL" sz="2000" dirty="0">
                <a:latin typeface="+mn-lt"/>
                <a:cs typeface="Arial" pitchFamily="34" charset="0"/>
              </a:rPr>
              <a:t>Thực hiện vệ sinh khi tham gia các hoạt động ở trường học không chỉ là việc riêng của đội lao công. Bằng cách giữ gìn vệ sinh khi tham gia các hoạt động ở trường học, bạn sẽ tự hào về hình ảnh của trường và sẽ có được trải nghiệm quý giá khi quan tâm đến môi trường sống. Chúng tôi đã nhắc nhở nhau cùng giữ vệ sinh, làm sạch giày dép mỗi khi vào lớp sau giờ thể dục, vứt rác vào sọt rác mỗi khi các bạn tổ chức sinh nhật ở lớp, sắp xếp gọn gàng sách đã mượn ở thư viện,...Dù làm những việc nhỏ mỗi ngày hay tham gia chiến dịch vệ sinh của trường, bạn sẽ góp phần giữ trường lớp luôn sạch đẹp! </a:t>
            </a:r>
            <a:endParaRPr lang="en-US" sz="2000" dirty="0">
              <a:latin typeface="+mn-l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24512"/>
          <a:stretch>
            <a:fillRect/>
          </a:stretch>
        </p:blipFill>
        <p:spPr>
          <a:xfrm>
            <a:off x="9770774" y="2241466"/>
            <a:ext cx="2433993" cy="1990193"/>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1374257">
            <a:off x="1001158" y="3262749"/>
            <a:ext cx="1477621" cy="1141798"/>
          </a:xfrm>
          <a:prstGeom prst="rect">
            <a:avLst/>
          </a:prstGeom>
        </p:spPr>
      </p:pic>
      <p:pic>
        <p:nvPicPr>
          <p:cNvPr id="11" name="Picture 11"/>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397799" y="1287596"/>
            <a:ext cx="398538" cy="571420"/>
          </a:xfrm>
          <a:prstGeom prst="rect">
            <a:avLst/>
          </a:prstGeom>
        </p:spPr>
      </p:pic>
      <p:pic>
        <p:nvPicPr>
          <p:cNvPr id="12" name="Picture 1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98348" y="2223471"/>
            <a:ext cx="398538" cy="571420"/>
          </a:xfrm>
          <a:prstGeom prst="rect">
            <a:avLst/>
          </a:prstGeom>
        </p:spPr>
      </p:pic>
      <p:pic>
        <p:nvPicPr>
          <p:cNvPr id="29" name="Picture 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2901507" y="3618955"/>
            <a:ext cx="6180098" cy="3239045"/>
          </a:xfrm>
          <a:prstGeom prst="rect">
            <a:avLst/>
          </a:prstGeom>
        </p:spPr>
      </p:pic>
      <p:sp>
        <p:nvSpPr>
          <p:cNvPr id="2" name="TextBox 1"/>
          <p:cNvSpPr txBox="1"/>
          <p:nvPr/>
        </p:nvSpPr>
        <p:spPr>
          <a:xfrm>
            <a:off x="4882710" y="2502503"/>
            <a:ext cx="3015569" cy="584775"/>
          </a:xfrm>
          <a:prstGeom prst="rect">
            <a:avLst/>
          </a:prstGeom>
          <a:noFill/>
        </p:spPr>
        <p:txBody>
          <a:bodyPr wrap="none" rtlCol="0">
            <a:spAutoFit/>
          </a:bodyPr>
          <a:lstStyle/>
          <a:p>
            <a:r>
              <a:rPr lang="en-US" sz="3200" b="1" dirty="0">
                <a:solidFill>
                  <a:srgbClr val="002060"/>
                </a:solidFill>
                <a:latin typeface="+mn-lt"/>
                <a:cs typeface="Arial" pitchFamily="34" charset="0"/>
              </a:rPr>
              <a:t>4. ĐÓNG VAI </a:t>
            </a:r>
          </a:p>
        </p:txBody>
      </p:sp>
    </p:spTree>
    <p:extLst>
      <p:ext uri="{BB962C8B-B14F-4D97-AF65-F5344CB8AC3E}">
        <p14:creationId xmlns:p14="http://schemas.microsoft.com/office/powerpoint/2010/main" val="381983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arn(inVertical)">
                                      <p:cBhvr>
                                        <p:cTn id="13" dur="500"/>
                                        <p:tgtEl>
                                          <p:spTgt spid="2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10"/>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52963">
            <a:off x="348855" y="5731932"/>
            <a:ext cx="1537652" cy="1188185"/>
          </a:xfrm>
          <a:prstGeom prst="rect">
            <a:avLst/>
          </a:prstGeom>
        </p:spPr>
      </p:pic>
      <p:pic>
        <p:nvPicPr>
          <p:cNvPr id="11" name="Picture 11"/>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397799" y="1287596"/>
            <a:ext cx="398538" cy="571420"/>
          </a:xfrm>
          <a:prstGeom prst="rect">
            <a:avLst/>
          </a:prstGeom>
        </p:spPr>
      </p:pic>
      <p:pic>
        <p:nvPicPr>
          <p:cNvPr id="12" name="Picture 1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98348" y="2223471"/>
            <a:ext cx="398538" cy="571420"/>
          </a:xfrm>
          <a:prstGeom prst="rect">
            <a:avLst/>
          </a:prstGeom>
        </p:spPr>
      </p:pic>
      <p:sp>
        <p:nvSpPr>
          <p:cNvPr id="4" name="Rectangle 3"/>
          <p:cNvSpPr/>
          <p:nvPr/>
        </p:nvSpPr>
        <p:spPr>
          <a:xfrm>
            <a:off x="498348" y="1301185"/>
            <a:ext cx="4247118" cy="4399666"/>
          </a:xfrm>
          <a:prstGeom prst="rect">
            <a:avLst/>
          </a:prstGeom>
        </p:spPr>
        <p:txBody>
          <a:bodyPr wrap="square">
            <a:spAutoFit/>
          </a:bodyPr>
          <a:lstStyle/>
          <a:p>
            <a:pPr>
              <a:lnSpc>
                <a:spcPct val="200000"/>
              </a:lnSpc>
            </a:pPr>
            <a:r>
              <a:rPr lang="nl-NL" sz="2400" dirty="0">
                <a:latin typeface="+mn-lt"/>
                <a:cs typeface="Arial" pitchFamily="34" charset="0"/>
              </a:rPr>
              <a:t>1. Bạn nào trong hình dưới đây có thể bị nguy hiểm, rủi ro khi đi tham quan?</a:t>
            </a:r>
            <a:endParaRPr lang="en-US" sz="2400" dirty="0">
              <a:latin typeface="+mn-lt"/>
              <a:cs typeface="Arial" pitchFamily="34" charset="0"/>
            </a:endParaRPr>
          </a:p>
          <a:p>
            <a:pPr>
              <a:lnSpc>
                <a:spcPct val="200000"/>
              </a:lnSpc>
            </a:pPr>
            <a:r>
              <a:rPr lang="nl-NL" sz="2400" dirty="0">
                <a:latin typeface="+mn-lt"/>
                <a:cs typeface="Arial" pitchFamily="34" charset="0"/>
              </a:rPr>
              <a:t>2. Em sẽ khuyên bạn đó điều gì để bạn không gặp nguy hiểm?</a:t>
            </a:r>
            <a:endParaRPr lang="en-US" sz="2400" dirty="0">
              <a:latin typeface="+mn-lt"/>
              <a:cs typeface="Arial" pitchFamily="34" charset="0"/>
            </a:endParaRPr>
          </a:p>
        </p:txBody>
      </p:sp>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35748" y="1736408"/>
            <a:ext cx="6727402" cy="4428910"/>
          </a:xfrm>
          <a:prstGeom prst="rect">
            <a:avLst/>
          </a:prstGeom>
        </p:spPr>
      </p:pic>
      <p:pic>
        <p:nvPicPr>
          <p:cNvPr id="22"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98034" y="5833117"/>
            <a:ext cx="1381546" cy="1119052"/>
          </a:xfrm>
          <a:prstGeom prst="rect">
            <a:avLst/>
          </a:prstGeom>
        </p:spPr>
      </p:pic>
      <p:pic>
        <p:nvPicPr>
          <p:cNvPr id="23" name="Picture 7"/>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9992938" y="5454932"/>
            <a:ext cx="692802" cy="1385603"/>
          </a:xfrm>
          <a:prstGeom prst="rect">
            <a:avLst/>
          </a:prstGeom>
        </p:spPr>
      </p:pic>
      <p:pic>
        <p:nvPicPr>
          <p:cNvPr id="24" name="Picture 8"/>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575412" y="5345341"/>
            <a:ext cx="1398640" cy="975551"/>
          </a:xfrm>
          <a:prstGeom prst="rect">
            <a:avLst/>
          </a:prstGeom>
        </p:spPr>
      </p:pic>
      <p:sp>
        <p:nvSpPr>
          <p:cNvPr id="6" name="Rectangle 5"/>
          <p:cNvSpPr/>
          <p:nvPr/>
        </p:nvSpPr>
        <p:spPr>
          <a:xfrm>
            <a:off x="616790" y="1959798"/>
            <a:ext cx="4128383" cy="3347840"/>
          </a:xfrm>
          <a:prstGeom prst="rect">
            <a:avLst/>
          </a:prstGeom>
        </p:spPr>
        <p:txBody>
          <a:bodyPr wrap="square">
            <a:spAutoFit/>
          </a:bodyPr>
          <a:lstStyle/>
          <a:p>
            <a:pPr>
              <a:lnSpc>
                <a:spcPct val="150000"/>
              </a:lnSpc>
            </a:pPr>
            <a:r>
              <a:rPr lang="nl-NL" sz="2400" i="1" dirty="0">
                <a:solidFill>
                  <a:srgbClr val="002060"/>
                </a:solidFill>
                <a:latin typeface="+mn-lt"/>
                <a:cs typeface="Arial" pitchFamily="34" charset="0"/>
              </a:rPr>
              <a:t>Khuyên bạn đó không nên đưa chân xuống cầu như vậy, vì rất dễ trượt chân hoặc sẩy tay sẽ rơi xuống hồ nước và có thể nguy hiểm đến tính mạng.</a:t>
            </a:r>
            <a:endParaRPr lang="en-US" sz="2400" dirty="0">
              <a:solidFill>
                <a:srgbClr val="002060"/>
              </a:solidFill>
              <a:latin typeface="+mn-lt"/>
              <a:cs typeface="Arial" pitchFamily="34" charset="0"/>
            </a:endParaRPr>
          </a:p>
        </p:txBody>
      </p:sp>
      <p:cxnSp>
        <p:nvCxnSpPr>
          <p:cNvPr id="14" name="Straight Arrow Connector 13"/>
          <p:cNvCxnSpPr/>
          <p:nvPr/>
        </p:nvCxnSpPr>
        <p:spPr>
          <a:xfrm>
            <a:off x="4719679" y="1573306"/>
            <a:ext cx="406942" cy="1410087"/>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16"/>
          <p:cNvSpPr/>
          <p:nvPr/>
        </p:nvSpPr>
        <p:spPr>
          <a:xfrm>
            <a:off x="5221559" y="480997"/>
            <a:ext cx="3048000" cy="1160387"/>
          </a:xfrm>
          <a:prstGeom prst="round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cs typeface="Arial" pitchFamily="34" charset="0"/>
              </a:rPr>
              <a:t>Người</a:t>
            </a:r>
            <a:r>
              <a:rPr lang="en-US" sz="2400" dirty="0">
                <a:solidFill>
                  <a:schemeClr val="tx1"/>
                </a:solidFill>
                <a:cs typeface="Arial" pitchFamily="34" charset="0"/>
              </a:rPr>
              <a:t> </a:t>
            </a:r>
            <a:r>
              <a:rPr lang="en-US" sz="2400" dirty="0" err="1">
                <a:solidFill>
                  <a:schemeClr val="tx1"/>
                </a:solidFill>
                <a:cs typeface="Arial" pitchFamily="34" charset="0"/>
              </a:rPr>
              <a:t>gặp</a:t>
            </a:r>
            <a:r>
              <a:rPr lang="en-US" sz="2400" dirty="0">
                <a:solidFill>
                  <a:schemeClr val="tx1"/>
                </a:solidFill>
                <a:cs typeface="Arial" pitchFamily="34" charset="0"/>
              </a:rPr>
              <a:t> </a:t>
            </a:r>
            <a:r>
              <a:rPr lang="en-US" sz="2400" dirty="0" err="1">
                <a:solidFill>
                  <a:schemeClr val="tx1"/>
                </a:solidFill>
                <a:cs typeface="Arial" pitchFamily="34" charset="0"/>
              </a:rPr>
              <a:t>nguy</a:t>
            </a:r>
            <a:r>
              <a:rPr lang="en-US" sz="2400" dirty="0">
                <a:solidFill>
                  <a:schemeClr val="tx1"/>
                </a:solidFill>
                <a:cs typeface="Arial" pitchFamily="34" charset="0"/>
              </a:rPr>
              <a:t> </a:t>
            </a:r>
            <a:r>
              <a:rPr lang="en-US" sz="2400" dirty="0" err="1">
                <a:solidFill>
                  <a:schemeClr val="tx1"/>
                </a:solidFill>
                <a:cs typeface="Arial" pitchFamily="34" charset="0"/>
              </a:rPr>
              <a:t>hiểm</a:t>
            </a:r>
            <a:r>
              <a:rPr lang="en-US" sz="2400" dirty="0">
                <a:solidFill>
                  <a:schemeClr val="tx1"/>
                </a:solidFill>
                <a:cs typeface="Arial" pitchFamily="34" charset="0"/>
              </a:rPr>
              <a:t>, </a:t>
            </a:r>
            <a:r>
              <a:rPr lang="en-US" sz="2400" dirty="0" err="1">
                <a:solidFill>
                  <a:schemeClr val="tx1"/>
                </a:solidFill>
                <a:cs typeface="Arial" pitchFamily="34" charset="0"/>
              </a:rPr>
              <a:t>rủi</a:t>
            </a:r>
            <a:r>
              <a:rPr lang="en-US" sz="2400" dirty="0">
                <a:solidFill>
                  <a:schemeClr val="tx1"/>
                </a:solidFill>
                <a:cs typeface="Arial" pitchFamily="34" charset="0"/>
              </a:rPr>
              <a:t> </a:t>
            </a:r>
            <a:r>
              <a:rPr lang="en-US" sz="2400" dirty="0" err="1">
                <a:solidFill>
                  <a:schemeClr val="tx1"/>
                </a:solidFill>
                <a:cs typeface="Arial" pitchFamily="34" charset="0"/>
              </a:rPr>
              <a:t>ro</a:t>
            </a:r>
            <a:endParaRPr lang="en-US" sz="2400" dirty="0">
              <a:solidFill>
                <a:schemeClr val="tx1"/>
              </a:solidFill>
              <a:cs typeface="Arial" pitchFamily="34" charset="0"/>
            </a:endParaRPr>
          </a:p>
        </p:txBody>
      </p:sp>
    </p:spTree>
    <p:extLst>
      <p:ext uri="{BB962C8B-B14F-4D97-AF65-F5344CB8AC3E}">
        <p14:creationId xmlns:p14="http://schemas.microsoft.com/office/powerpoint/2010/main" val="70577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down)">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arn(inVertical)">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barn(inVertical)">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686799" y="0"/>
            <a:ext cx="2971800" cy="18288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Cùng</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giúp</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ông</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chuẩn</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bị</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bữa</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tối</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r>
              <a:rPr kumimoji="0" lang="en-US" sz="2400" b="0" i="0" u="none" strike="noStrike" kern="1200" cap="none" spc="0" normalizeH="0" baseline="0" noProof="0" dirty="0" err="1">
                <a:ln>
                  <a:noFill/>
                </a:ln>
                <a:solidFill>
                  <a:prstClr val="black"/>
                </a:solidFill>
                <a:effectLst/>
                <a:uLnTx/>
                <a:uFillTx/>
                <a:ea typeface="+mn-ea"/>
                <a:cs typeface="Times New Roman" pitchFamily="18" charset="0"/>
              </a:rPr>
              <a:t>nhé</a:t>
            </a:r>
            <a:r>
              <a:rPr kumimoji="0" lang="en-US" sz="2400" b="0" i="0" u="none" strike="noStrike" kern="1200" cap="none" spc="0" normalizeH="0" baseline="0" noProof="0" dirty="0">
                <a:ln>
                  <a:noFill/>
                </a:ln>
                <a:solidFill>
                  <a:prstClr val="black"/>
                </a:solidFill>
                <a:effectLst/>
                <a:uLnTx/>
                <a:uFillTx/>
                <a:ea typeface="+mn-ea"/>
                <a:cs typeface="Times New Roman" pitchFamily="18" charset="0"/>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8" name="Picture 7" descr="5631c7a98ca2287e2d680a324b15e383.png"/>
          <p:cNvPicPr>
            <a:picLocks noChangeAspect="1"/>
          </p:cNvPicPr>
          <p:nvPr/>
        </p:nvPicPr>
        <p:blipFill>
          <a:blip r:embed="rId6" cstate="print"/>
          <a:stretch>
            <a:fillRect/>
          </a:stretch>
        </p:blipFill>
        <p:spPr>
          <a:xfrm>
            <a:off x="5410200" y="990601"/>
            <a:ext cx="1219200" cy="1823329"/>
          </a:xfrm>
          <a:prstGeom prst="rect">
            <a:avLst/>
          </a:prstGeom>
        </p:spPr>
      </p:pic>
      <p:pic>
        <p:nvPicPr>
          <p:cNvPr id="10" name="Picture 9" descr="fe1747c4d7e277ba1ee4105e3bc7af1c.png"/>
          <p:cNvPicPr>
            <a:picLocks noChangeAspect="1"/>
          </p:cNvPicPr>
          <p:nvPr/>
        </p:nvPicPr>
        <p:blipFill>
          <a:blip r:embed="rId7"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8"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9"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10" cstate="print"/>
          <a:stretch>
            <a:fillRect/>
          </a:stretch>
        </p:blipFill>
        <p:spPr>
          <a:xfrm>
            <a:off x="6096000" y="3276600"/>
            <a:ext cx="1600200" cy="1619702"/>
          </a:xfrm>
          <a:prstGeom prst="rect">
            <a:avLst/>
          </a:prstGeom>
        </p:spPr>
      </p:pic>
      <p:pic>
        <p:nvPicPr>
          <p:cNvPr id="13" name="Picture 12" descr="4341eebecc67e47aa570993296a53316.png"/>
          <p:cNvPicPr>
            <a:picLocks noChangeAspect="1"/>
          </p:cNvPicPr>
          <p:nvPr/>
        </p:nvPicPr>
        <p:blipFill>
          <a:blip r:embed="rId11" cstate="print"/>
          <a:stretch>
            <a:fillRect/>
          </a:stretch>
        </p:blipFill>
        <p:spPr>
          <a:xfrm>
            <a:off x="7620001" y="2514601"/>
            <a:ext cx="839343" cy="1258385"/>
          </a:xfrm>
          <a:prstGeom prst="rect">
            <a:avLst/>
          </a:prstGeom>
        </p:spPr>
      </p:pic>
      <p:pic>
        <p:nvPicPr>
          <p:cNvPr id="24" name="Picture 23" descr="43b282e5574b9381f3f2c3655d492a4e.png">
            <a:hlinkClick r:id="rId12" action="ppaction://hlinksldjump"/>
          </p:cNvPr>
          <p:cNvPicPr>
            <a:picLocks noChangeAspect="1"/>
          </p:cNvPicPr>
          <p:nvPr/>
        </p:nvPicPr>
        <p:blipFill>
          <a:blip r:embed="rId13" cstate="print"/>
          <a:stretch>
            <a:fillRect/>
          </a:stretch>
        </p:blipFill>
        <p:spPr>
          <a:xfrm>
            <a:off x="2039679" y="0"/>
            <a:ext cx="990600" cy="990600"/>
          </a:xfrm>
          <a:prstGeom prst="rect">
            <a:avLst/>
          </a:prstGeom>
        </p:spPr>
      </p:pic>
      <p:pic>
        <p:nvPicPr>
          <p:cNvPr id="25" name="Picture 24" descr="43b282e5574b9381f3f2c3655d492a4e.png">
            <a:hlinkClick r:id="rId14" action="ppaction://hlinksldjump"/>
          </p:cNvPr>
          <p:cNvPicPr>
            <a:picLocks noChangeAspect="1"/>
          </p:cNvPicPr>
          <p:nvPr/>
        </p:nvPicPr>
        <p:blipFill>
          <a:blip r:embed="rId13" cstate="print"/>
          <a:stretch>
            <a:fillRect/>
          </a:stretch>
        </p:blipFill>
        <p:spPr>
          <a:xfrm>
            <a:off x="3203058" y="10634"/>
            <a:ext cx="990600" cy="990600"/>
          </a:xfrm>
          <a:prstGeom prst="rect">
            <a:avLst/>
          </a:prstGeom>
        </p:spPr>
      </p:pic>
      <p:pic>
        <p:nvPicPr>
          <p:cNvPr id="26" name="Picture 25" descr="43b282e5574b9381f3f2c3655d492a4e.png">
            <a:hlinkClick r:id="rId15" action="ppaction://hlinksldjump"/>
          </p:cNvPr>
          <p:cNvPicPr>
            <a:picLocks noChangeAspect="1"/>
          </p:cNvPicPr>
          <p:nvPr/>
        </p:nvPicPr>
        <p:blipFill>
          <a:blip r:embed="rId13" cstate="print"/>
          <a:stretch>
            <a:fillRect/>
          </a:stretch>
        </p:blipFill>
        <p:spPr>
          <a:xfrm>
            <a:off x="8537058" y="0"/>
            <a:ext cx="990600" cy="990600"/>
          </a:xfrm>
          <a:prstGeom prst="rect">
            <a:avLst/>
          </a:prstGeom>
        </p:spPr>
      </p:pic>
      <p:pic>
        <p:nvPicPr>
          <p:cNvPr id="27" name="Picture 26" descr="43b282e5574b9381f3f2c3655d492a4e.png">
            <a:hlinkClick r:id="rId16" action="ppaction://hlinksldjump"/>
          </p:cNvPr>
          <p:cNvPicPr>
            <a:picLocks noChangeAspect="1"/>
          </p:cNvPicPr>
          <p:nvPr/>
        </p:nvPicPr>
        <p:blipFill>
          <a:blip r:embed="rId13" cstate="print"/>
          <a:stretch>
            <a:fillRect/>
          </a:stretch>
        </p:blipFill>
        <p:spPr>
          <a:xfrm>
            <a:off x="9753600" y="1772"/>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hlinkClick r:id="rId18" action="ppaction://hlinksldjump"/>
            <a:extLst>
              <a:ext uri="{FF2B5EF4-FFF2-40B4-BE49-F238E27FC236}">
                <a16:creationId xmlns:a16="http://schemas.microsoft.com/office/drawing/2014/main" id="{07F3AA3B-EDCF-0BC2-CDCB-3AF43F5DE810}"/>
              </a:ext>
            </a:extLst>
          </p:cNvPr>
          <p:cNvSpPr txBox="1"/>
          <p:nvPr/>
        </p:nvSpPr>
        <p:spPr>
          <a:xfrm>
            <a:off x="143838" y="5630238"/>
            <a:ext cx="1380162" cy="338554"/>
          </a:xfrm>
          <a:prstGeom prst="rect">
            <a:avLst/>
          </a:prstGeom>
          <a:solidFill>
            <a:schemeClr val="accent6">
              <a:lumMod val="20000"/>
              <a:lumOff val="80000"/>
            </a:schemeClr>
          </a:solidFill>
          <a:scene3d>
            <a:camera prst="orthographicFront"/>
            <a:lightRig rig="threePt" dir="t"/>
          </a:scene3d>
          <a:sp3d>
            <a:bevelT/>
          </a:sp3d>
        </p:spPr>
        <p:txBody>
          <a:bodyPr wrap="square" rtlCol="0">
            <a:spAutoFit/>
          </a:bodyPr>
          <a:lstStyle/>
          <a:p>
            <a:r>
              <a:rPr lang="en-US" sz="1600" dirty="0">
                <a:latin typeface="+mn-lt"/>
              </a:rPr>
              <a:t>Hoàn </a:t>
            </a:r>
            <a:r>
              <a:rPr lang="en-US" sz="1600" dirty="0" err="1">
                <a:latin typeface="+mn-lt"/>
              </a:rPr>
              <a:t>thành</a:t>
            </a:r>
            <a:endParaRPr lang="en-US" sz="16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24"/>
                                        </p:tgtEl>
                                      </p:cBhvr>
                                    </p:animEffect>
                                    <p:set>
                                      <p:cBhvr>
                                        <p:cTn id="13" dur="1" fill="hold">
                                          <p:stCondLst>
                                            <p:cond delay="499"/>
                                          </p:stCondLst>
                                        </p:cTn>
                                        <p:tgtEl>
                                          <p:spTgt spid="24"/>
                                        </p:tgtEl>
                                        <p:attrNameLst>
                                          <p:attrName>style.visibility</p:attrName>
                                        </p:attrNameLst>
                                      </p:cBhvr>
                                      <p:to>
                                        <p:strVal val="hidden"/>
                                      </p:to>
                                    </p:se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childTnLst>
              </p:cTn>
              <p:nextCondLst>
                <p:cond evt="onClick" delay="0">
                  <p:tgtEl>
                    <p:spTgt spid="24"/>
                  </p:tgtEl>
                </p:cond>
              </p:nextCondLst>
            </p:seq>
            <p:seq concurrent="1" nextAc="seek">
              <p:cTn id="18" restart="whenNotActive" fill="hold" evtFilter="cancelBubble" nodeType="interactiveSeq">
                <p:stCondLst>
                  <p:cond evt="onClick" delay="0">
                    <p:tgtEl>
                      <p:spTgt spid="25"/>
                    </p:tgtEl>
                  </p:cond>
                </p:stCondLst>
                <p:endSync evt="end" delay="0">
                  <p:rtn val="all"/>
                </p:endSync>
                <p:childTnLst>
                  <p:par>
                    <p:cTn id="19" fill="hold">
                      <p:stCondLst>
                        <p:cond delay="0"/>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5"/>
                                        </p:tgtEl>
                                      </p:cBhvr>
                                    </p:animEffect>
                                    <p:set>
                                      <p:cBhvr>
                                        <p:cTn id="23" dur="1" fill="hold">
                                          <p:stCondLst>
                                            <p:cond delay="499"/>
                                          </p:stCondLst>
                                        </p:cTn>
                                        <p:tgtEl>
                                          <p:spTgt spid="25"/>
                                        </p:tgtEl>
                                        <p:attrNameLst>
                                          <p:attrName>style.visibility</p:attrName>
                                        </p:attrNameLst>
                                      </p:cBhvr>
                                      <p:to>
                                        <p:strVal val="hidden"/>
                                      </p:to>
                                    </p:set>
                                  </p:childTnLst>
                                </p:cTn>
                              </p:par>
                            </p:childTnLst>
                          </p:cTn>
                        </p:par>
                        <p:par>
                          <p:cTn id="24" fill="hold">
                            <p:stCondLst>
                              <p:cond delay="500"/>
                            </p:stCondLst>
                            <p:childTnLst>
                              <p:par>
                                <p:cTn id="25" presetID="1"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7" restart="whenNotActive" fill="hold" evtFilter="cancelBubble" nodeType="interactiveSeq">
                <p:stCondLst>
                  <p:cond evt="onClick" delay="0">
                    <p:tgtEl>
                      <p:spTgt spid="26"/>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6"/>
                                        </p:tgtEl>
                                      </p:cBhvr>
                                    </p:animEffect>
                                    <p:set>
                                      <p:cBhvr>
                                        <p:cTn id="32" dur="1" fill="hold">
                                          <p:stCondLst>
                                            <p:cond delay="499"/>
                                          </p:stCondLst>
                                        </p:cTn>
                                        <p:tgtEl>
                                          <p:spTgt spid="26"/>
                                        </p:tgtEl>
                                        <p:attrNameLst>
                                          <p:attrName>style.visibility</p:attrName>
                                        </p:attrNameLst>
                                      </p:cBhvr>
                                      <p:to>
                                        <p:strVal val="hidden"/>
                                      </p:to>
                                    </p:set>
                                  </p:childTnLst>
                                </p:cTn>
                              </p:par>
                            </p:childTnLst>
                          </p:cTn>
                        </p:par>
                        <p:par>
                          <p:cTn id="33" fill="hold">
                            <p:stCondLst>
                              <p:cond delay="500"/>
                            </p:stCondLst>
                            <p:childTnLst>
                              <p:par>
                                <p:cTn id="34" presetID="16" presetClass="entr" presetSubtype="2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arn(inVertical)">
                                      <p:cBhvr>
                                        <p:cTn id="36" dur="500"/>
                                        <p:tgtEl>
                                          <p:spTgt spid="11"/>
                                        </p:tgtEl>
                                      </p:cBhvr>
                                    </p:animEffect>
                                  </p:childTnLst>
                                </p:cTn>
                              </p:par>
                            </p:childTnLst>
                          </p:cTn>
                        </p:par>
                      </p:childTnLst>
                    </p:cTn>
                  </p:par>
                </p:childTnLst>
              </p:cTn>
              <p:nextCondLst>
                <p:cond evt="onClick" delay="0">
                  <p:tgtEl>
                    <p:spTgt spid="26"/>
                  </p:tgtEl>
                </p:cond>
              </p:nextCondLst>
            </p:seq>
            <p:seq concurrent="1" nextAc="seek">
              <p:cTn id="37" restart="whenNotActive" fill="hold" evtFilter="cancelBubble" nodeType="interactiveSeq">
                <p:stCondLst>
                  <p:cond evt="onClick" delay="0">
                    <p:tgtEl>
                      <p:spTgt spid="27"/>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27"/>
                                        </p:tgtEl>
                                      </p:cBhvr>
                                    </p:animEffect>
                                    <p:set>
                                      <p:cBhvr>
                                        <p:cTn id="42" dur="1" fill="hold">
                                          <p:stCondLst>
                                            <p:cond delay="499"/>
                                          </p:stCondLst>
                                        </p:cTn>
                                        <p:tgtEl>
                                          <p:spTgt spid="27"/>
                                        </p:tgtEl>
                                        <p:attrNameLst>
                                          <p:attrName>style.visibility</p:attrName>
                                        </p:attrNameLst>
                                      </p:cBhvr>
                                      <p:to>
                                        <p:strVal val="hidden"/>
                                      </p:to>
                                    </p:set>
                                  </p:childTnLst>
                                </p:cTn>
                              </p:par>
                            </p:childTnLst>
                          </p:cTn>
                        </p:par>
                        <p:par>
                          <p:cTn id="43" fill="hold">
                            <p:stCondLst>
                              <p:cond delay="500"/>
                            </p:stCondLst>
                            <p:childTnLst>
                              <p:par>
                                <p:cTn id="44" presetID="16" presetClass="entr" presetSubtype="21"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childTnLst>
              </p:cTn>
              <p:nextCondLst>
                <p:cond evt="onClick" delay="0">
                  <p:tgtEl>
                    <p:spTgt spid="27"/>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8000" y="3078218"/>
            <a:ext cx="4724400" cy="773822"/>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6" cstate="print"/>
          <a:stretch>
            <a:fillRect/>
          </a:stretch>
        </p:blipFill>
        <p:spPr>
          <a:xfrm>
            <a:off x="3048000" y="4038600"/>
            <a:ext cx="4724400" cy="675620"/>
          </a:xfrm>
          <a:prstGeom prst="rect">
            <a:avLst/>
          </a:prstGeom>
        </p:spPr>
      </p:pic>
      <p:pic>
        <p:nvPicPr>
          <p:cNvPr id="9" name="Picture 8" descr="1456.png"/>
          <p:cNvPicPr>
            <a:picLocks noChangeAspect="1"/>
          </p:cNvPicPr>
          <p:nvPr/>
        </p:nvPicPr>
        <p:blipFill>
          <a:blip r:embed="rId6" cstate="print"/>
          <a:stretch>
            <a:fillRect/>
          </a:stretch>
        </p:blipFill>
        <p:spPr>
          <a:xfrm>
            <a:off x="3048000" y="5029200"/>
            <a:ext cx="4724400" cy="651640"/>
          </a:xfrm>
          <a:prstGeom prst="rect">
            <a:avLst/>
          </a:prstGeom>
        </p:spPr>
      </p:pic>
      <p:pic>
        <p:nvPicPr>
          <p:cNvPr id="10" name="Picture 9" descr="1456.png"/>
          <p:cNvPicPr>
            <a:picLocks noChangeAspect="1"/>
          </p:cNvPicPr>
          <p:nvPr/>
        </p:nvPicPr>
        <p:blipFill>
          <a:blip r:embed="rId6" cstate="print"/>
          <a:stretch>
            <a:fillRect/>
          </a:stretch>
        </p:blipFill>
        <p:spPr>
          <a:xfrm>
            <a:off x="3048000" y="5909440"/>
            <a:ext cx="4724400" cy="68580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8" name="TextBox 17"/>
          <p:cNvSpPr txBox="1"/>
          <p:nvPr/>
        </p:nvSpPr>
        <p:spPr>
          <a:xfrm>
            <a:off x="3200400" y="3352800"/>
            <a:ext cx="44877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Khởi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động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trước</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bơi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19" name="TextBox 18"/>
          <p:cNvSpPr txBox="1"/>
          <p:nvPr/>
        </p:nvSpPr>
        <p:spPr>
          <a:xfrm>
            <a:off x="3124200" y="41910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Bơi</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một</a:t>
            </a:r>
            <a:r>
              <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mình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0" name="TextBox 19"/>
          <p:cNvSpPr txBox="1"/>
          <p:nvPr/>
        </p:nvSpPr>
        <p:spPr>
          <a:xfrm>
            <a:off x="3124200" y="5157620"/>
            <a:ext cx="314425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Không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vận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động</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1" name="TextBox 20"/>
          <p:cNvSpPr txBox="1"/>
          <p:nvPr/>
        </p:nvSpPr>
        <p:spPr>
          <a:xfrm>
            <a:off x="3124200" y="601980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Không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đeo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kính</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307054" y="4231447"/>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10002254" y="3753733"/>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8" name="Picture 27" descr="112.png"/>
          <p:cNvPicPr>
            <a:picLocks noChangeAspect="1"/>
          </p:cNvPicPr>
          <p:nvPr/>
        </p:nvPicPr>
        <p:blipFill>
          <a:blip r:embed="rId9" cstate="print"/>
          <a:stretch>
            <a:fillRect/>
          </a:stretch>
        </p:blipFill>
        <p:spPr>
          <a:xfrm>
            <a:off x="1295400" y="-304800"/>
            <a:ext cx="9144000" cy="3581400"/>
          </a:xfrm>
          <a:prstGeom prst="rect">
            <a:avLst/>
          </a:prstGeom>
        </p:spPr>
      </p:pic>
      <p:pic>
        <p:nvPicPr>
          <p:cNvPr id="35" name="Picture 34" descr="tich.png"/>
          <p:cNvPicPr>
            <a:picLocks noChangeAspect="1"/>
          </p:cNvPicPr>
          <p:nvPr/>
        </p:nvPicPr>
        <p:blipFill>
          <a:blip r:embed="rId10" cstate="print"/>
          <a:stretch>
            <a:fillRect/>
          </a:stretch>
        </p:blipFill>
        <p:spPr>
          <a:xfrm>
            <a:off x="8115300" y="2954698"/>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8115300" y="3945298"/>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8115300" y="4935898"/>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8119311" y="5981700"/>
            <a:ext cx="533400" cy="533400"/>
          </a:xfrm>
          <a:prstGeom prst="rect">
            <a:avLst/>
          </a:prstGeom>
        </p:spPr>
      </p:pic>
      <p:sp>
        <p:nvSpPr>
          <p:cNvPr id="39" name="5-Point Star 38">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1F7589E4-02FA-1C52-EA60-3BC798728F98}"/>
              </a:ext>
            </a:extLst>
          </p:cNvPr>
          <p:cNvSpPr txBox="1"/>
          <p:nvPr/>
        </p:nvSpPr>
        <p:spPr>
          <a:xfrm>
            <a:off x="3605463" y="914400"/>
            <a:ext cx="563880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Câu 1: Khi bơi ở bể bơi trường, em cần làm gì để tránh nguy hiểm?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9" restart="whenNotActive" fill="hold" evtFilter="cancelBubble" nodeType="interactiveSeq">
                <p:stCondLst>
                  <p:cond evt="onClick" delay="0">
                    <p:tgtEl>
                      <p:spTgt spid="17"/>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12"/>
                                        </p:tgtEl>
                                        <p:attrNameLst>
                                          <p:attrName>fillcolor</p:attrName>
                                        </p:attrNameLst>
                                      </p:cBhvr>
                                      <p:to>
                                        <a:schemeClr val="accent2"/>
                                      </p:to>
                                    </p:animClr>
                                    <p:set>
                                      <p:cBhvr>
                                        <p:cTn id="24" dur="2000" fill="hold"/>
                                        <p:tgtEl>
                                          <p:spTgt spid="12"/>
                                        </p:tgtEl>
                                        <p:attrNameLst>
                                          <p:attrName>fill.type</p:attrName>
                                        </p:attrNameLst>
                                      </p:cBhvr>
                                      <p:to>
                                        <p:strVal val="solid"/>
                                      </p:to>
                                    </p:set>
                                    <p:set>
                                      <p:cBhvr>
                                        <p:cTn id="25" dur="2000" fill="hold"/>
                                        <p:tgtEl>
                                          <p:spTgt spid="12"/>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5" name="sai-1.wav"/>
                                        </p:tgtEl>
                                      </p:cMediaNode>
                                    </p:audio>
                                  </p:subTnLst>
                                </p:cTn>
                              </p:par>
                              <p:par>
                                <p:cTn id="26" presetID="1"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11"/>
                                        </p:tgtEl>
                                        <p:attrNameLst>
                                          <p:attrName>fillcolor</p:attrName>
                                        </p:attrNameLst>
                                      </p:cBhvr>
                                      <p:to>
                                        <a:schemeClr val="accent2"/>
                                      </p:to>
                                    </p:animClr>
                                    <p:set>
                                      <p:cBhvr>
                                        <p:cTn id="33" dur="2000" fill="hold"/>
                                        <p:tgtEl>
                                          <p:spTgt spid="11"/>
                                        </p:tgtEl>
                                        <p:attrNameLst>
                                          <p:attrName>fill.type</p:attrName>
                                        </p:attrNameLst>
                                      </p:cBhvr>
                                      <p:to>
                                        <p:strVal val="solid"/>
                                      </p:to>
                                    </p:set>
                                    <p:set>
                                      <p:cBhvr>
                                        <p:cTn id="34" dur="2000" fill="hold"/>
                                        <p:tgtEl>
                                          <p:spTgt spid="11"/>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5" name="sai-1.wav"/>
                                        </p:tgtEl>
                                      </p:cMediaNode>
                                    </p:audio>
                                  </p:sub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3"/>
                                        </p:tgtEl>
                                        <p:attrNameLst>
                                          <p:attrName>fillcolor</p:attrName>
                                        </p:attrNameLst>
                                      </p:cBhvr>
                                      <p:to>
                                        <a:schemeClr val="accent2"/>
                                      </p:to>
                                    </p:animClr>
                                    <p:set>
                                      <p:cBhvr>
                                        <p:cTn id="42" dur="2000" fill="hold"/>
                                        <p:tgtEl>
                                          <p:spTgt spid="13"/>
                                        </p:tgtEl>
                                        <p:attrNameLst>
                                          <p:attrName>fill.type</p:attrName>
                                        </p:attrNameLst>
                                      </p:cBhvr>
                                      <p:to>
                                        <p:strVal val="solid"/>
                                      </p:to>
                                    </p:set>
                                    <p:set>
                                      <p:cBhvr>
                                        <p:cTn id="43" dur="20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5" name="sai-1.wav"/>
                                        </p:tgtEl>
                                      </p:cMediaNode>
                                    </p:audio>
                                  </p:subTnLst>
                                </p:cTn>
                              </p:par>
                              <p:par>
                                <p:cTn id="44" presetID="1" presetClass="entr" presetSubtype="0"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10696074" y="4100137"/>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124200"/>
            <a:ext cx="5364078" cy="727840"/>
          </a:xfrm>
          <a:prstGeom prst="rect">
            <a:avLst/>
          </a:prstGeom>
        </p:spPr>
      </p:pic>
      <p:sp>
        <p:nvSpPr>
          <p:cNvPr id="7" name="Oval 6"/>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004440"/>
            <a:ext cx="5364078" cy="685800"/>
          </a:xfrm>
          <a:prstGeom prst="rect">
            <a:avLst/>
          </a:prstGeom>
        </p:spPr>
      </p:pic>
      <p:pic>
        <p:nvPicPr>
          <p:cNvPr id="9" name="Picture 8" descr="1456.png"/>
          <p:cNvPicPr>
            <a:picLocks noChangeAspect="1"/>
          </p:cNvPicPr>
          <p:nvPr/>
        </p:nvPicPr>
        <p:blipFill>
          <a:blip r:embed="rId7" cstate="print"/>
          <a:stretch>
            <a:fillRect/>
          </a:stretch>
        </p:blipFill>
        <p:spPr>
          <a:xfrm>
            <a:off x="3048000" y="4995040"/>
            <a:ext cx="5364078" cy="685800"/>
          </a:xfrm>
          <a:prstGeom prst="rect">
            <a:avLst/>
          </a:prstGeom>
        </p:spPr>
      </p:pic>
      <p:pic>
        <p:nvPicPr>
          <p:cNvPr id="10" name="Picture 9" descr="1456.png"/>
          <p:cNvPicPr>
            <a:picLocks noChangeAspect="1"/>
          </p:cNvPicPr>
          <p:nvPr/>
        </p:nvPicPr>
        <p:blipFill>
          <a:blip r:embed="rId7" cstate="print"/>
          <a:stretch>
            <a:fillRect/>
          </a:stretch>
        </p:blipFill>
        <p:spPr>
          <a:xfrm>
            <a:off x="3048000" y="5909440"/>
            <a:ext cx="5364078" cy="68580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5" name="TextBox 14"/>
          <p:cNvSpPr txBox="1"/>
          <p:nvPr/>
        </p:nvSpPr>
        <p:spPr>
          <a:xfrm>
            <a:off x="2209800" y="3200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pic>
        <p:nvPicPr>
          <p:cNvPr id="23" name="Picture 22" descr="dongho1"/>
          <p:cNvPicPr>
            <a:picLocks noChangeAspect="1" noChangeArrowheads="1"/>
          </p:cNvPicPr>
          <p:nvPr/>
        </p:nvPicPr>
        <p:blipFill>
          <a:blip r:embed="rId8" cstate="print"/>
          <a:srcRect/>
          <a:stretch>
            <a:fillRect/>
          </a:stretch>
        </p:blipFill>
        <p:spPr bwMode="auto">
          <a:xfrm>
            <a:off x="10403305" y="3607005"/>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34" name="Picture 33" descr="tich.png"/>
          <p:cNvPicPr>
            <a:picLocks noChangeAspect="1"/>
          </p:cNvPicPr>
          <p:nvPr/>
        </p:nvPicPr>
        <p:blipFill>
          <a:blip r:embed="rId9" cstate="print"/>
          <a:stretch>
            <a:fillRect/>
          </a:stretch>
        </p:blipFill>
        <p:spPr>
          <a:xfrm>
            <a:off x="8412078" y="5804595"/>
            <a:ext cx="723900" cy="723900"/>
          </a:xfrm>
          <a:prstGeom prst="rect">
            <a:avLst/>
          </a:prstGeom>
        </p:spPr>
      </p:pic>
      <p:pic>
        <p:nvPicPr>
          <p:cNvPr id="35" name="Picture 34" descr="sai.png"/>
          <p:cNvPicPr>
            <a:picLocks noChangeAspect="1"/>
          </p:cNvPicPr>
          <p:nvPr/>
        </p:nvPicPr>
        <p:blipFill>
          <a:blip r:embed="rId10" cstate="print"/>
          <a:stretch>
            <a:fillRect/>
          </a:stretch>
        </p:blipFill>
        <p:spPr>
          <a:xfrm>
            <a:off x="8488278" y="3213795"/>
            <a:ext cx="533400" cy="533400"/>
          </a:xfrm>
          <a:prstGeom prst="rect">
            <a:avLst/>
          </a:prstGeom>
        </p:spPr>
      </p:pic>
      <p:pic>
        <p:nvPicPr>
          <p:cNvPr id="36" name="Picture 35" descr="sai.png"/>
          <p:cNvPicPr>
            <a:picLocks noChangeAspect="1"/>
          </p:cNvPicPr>
          <p:nvPr/>
        </p:nvPicPr>
        <p:blipFill>
          <a:blip r:embed="rId10" cstate="print"/>
          <a:stretch>
            <a:fillRect/>
          </a:stretch>
        </p:blipFill>
        <p:spPr>
          <a:xfrm>
            <a:off x="8488278" y="4051995"/>
            <a:ext cx="533400" cy="533400"/>
          </a:xfrm>
          <a:prstGeom prst="rect">
            <a:avLst/>
          </a:prstGeom>
        </p:spPr>
      </p:pic>
      <p:pic>
        <p:nvPicPr>
          <p:cNvPr id="37" name="Picture 36" descr="sai.png"/>
          <p:cNvPicPr>
            <a:picLocks noChangeAspect="1"/>
          </p:cNvPicPr>
          <p:nvPr/>
        </p:nvPicPr>
        <p:blipFill>
          <a:blip r:embed="rId10" cstate="print"/>
          <a:stretch>
            <a:fillRect/>
          </a:stretch>
        </p:blipFill>
        <p:spPr>
          <a:xfrm>
            <a:off x="8488278" y="5042595"/>
            <a:ext cx="533400" cy="533400"/>
          </a:xfrm>
          <a:prstGeom prst="rect">
            <a:avLst/>
          </a:prstGeom>
        </p:spPr>
      </p:pic>
      <p:pic>
        <p:nvPicPr>
          <p:cNvPr id="38" name="Picture 37" descr="112.png"/>
          <p:cNvPicPr>
            <a:picLocks noChangeAspect="1"/>
          </p:cNvPicPr>
          <p:nvPr/>
        </p:nvPicPr>
        <p:blipFill>
          <a:blip r:embed="rId11" cstate="print"/>
          <a:stretch>
            <a:fillRect/>
          </a:stretch>
        </p:blipFill>
        <p:spPr>
          <a:xfrm>
            <a:off x="1295400" y="-304800"/>
            <a:ext cx="9144000" cy="3352800"/>
          </a:xfrm>
          <a:prstGeom prst="rect">
            <a:avLst/>
          </a:prstGeom>
        </p:spPr>
      </p:pic>
      <p:sp>
        <p:nvSpPr>
          <p:cNvPr id="40" name="5-Point Star 39">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1" name="Picture 4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43" name="Picture 42" descr="43b282e5574b9381f3f2c3655d492a4e.png"/>
          <p:cNvPicPr>
            <a:picLocks noChangeAspect="1"/>
          </p:cNvPicPr>
          <p:nvPr/>
        </p:nvPicPr>
        <p:blipFill>
          <a:blip r:embed="rId13" cstate="print"/>
          <a:stretch>
            <a:fillRect/>
          </a:stretch>
        </p:blipFill>
        <p:spPr>
          <a:xfrm>
            <a:off x="1524000" y="3048000"/>
            <a:ext cx="685800" cy="685800"/>
          </a:xfrm>
          <a:prstGeom prst="rect">
            <a:avLst/>
          </a:prstGeom>
        </p:spPr>
      </p:pic>
      <p:pic>
        <p:nvPicPr>
          <p:cNvPr id="44" name="Picture 43"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A572EE5E-58BB-C0FE-3CAA-DE05573D850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0B4B237D-6806-12A2-F391-A70E65B9B3AC}"/>
              </a:ext>
            </a:extLst>
          </p:cNvPr>
          <p:cNvSpPr txBox="1"/>
          <p:nvPr/>
        </p:nvSpPr>
        <p:spPr>
          <a:xfrm>
            <a:off x="3276600" y="6019801"/>
            <a:ext cx="513547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Kiểm</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tra</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dây</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trước</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chơi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 name="TextBox 3">
            <a:extLst>
              <a:ext uri="{FF2B5EF4-FFF2-40B4-BE49-F238E27FC236}">
                <a16:creationId xmlns:a16="http://schemas.microsoft.com/office/drawing/2014/main" id="{E2C5DB27-A922-08DC-380A-AE8DAECA788A}"/>
              </a:ext>
            </a:extLst>
          </p:cNvPr>
          <p:cNvSpPr txBox="1"/>
          <p:nvPr/>
        </p:nvSpPr>
        <p:spPr>
          <a:xfrm>
            <a:off x="3124199" y="4191000"/>
            <a:ext cx="526782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Không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cần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mang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gang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tay</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5" name="TextBox 4">
            <a:extLst>
              <a:ext uri="{FF2B5EF4-FFF2-40B4-BE49-F238E27FC236}">
                <a16:creationId xmlns:a16="http://schemas.microsoft.com/office/drawing/2014/main" id="{1A542ED0-1AC8-0331-2DF8-97C9FE796EFD}"/>
              </a:ext>
            </a:extLst>
          </p:cNvPr>
          <p:cNvSpPr txBox="1"/>
          <p:nvPr/>
        </p:nvSpPr>
        <p:spPr>
          <a:xfrm>
            <a:off x="3124200" y="510540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chân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đất</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6" name="TextBox 25">
            <a:extLst>
              <a:ext uri="{FF2B5EF4-FFF2-40B4-BE49-F238E27FC236}">
                <a16:creationId xmlns:a16="http://schemas.microsoft.com/office/drawing/2014/main" id="{FDF32FB3-A65E-B4BB-23C0-4962DA716630}"/>
              </a:ext>
            </a:extLst>
          </p:cNvPr>
          <p:cNvSpPr txBox="1"/>
          <p:nvPr/>
        </p:nvSpPr>
        <p:spPr>
          <a:xfrm>
            <a:off x="3581400" y="762000"/>
            <a:ext cx="563880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rPr>
              <a:t>Câu 2: Khi chơi kéo co, em phải làm gì để tránh nguy hiểm?</a:t>
            </a:r>
            <a:endPar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
        <p:nvSpPr>
          <p:cNvPr id="27" name="TextBox 26">
            <a:extLst>
              <a:ext uri="{FF2B5EF4-FFF2-40B4-BE49-F238E27FC236}">
                <a16:creationId xmlns:a16="http://schemas.microsoft.com/office/drawing/2014/main" id="{0DEA522C-ABA5-E6CF-C282-BF707AD261AB}"/>
              </a:ext>
            </a:extLst>
          </p:cNvPr>
          <p:cNvSpPr txBox="1"/>
          <p:nvPr/>
        </p:nvSpPr>
        <p:spPr>
          <a:xfrm>
            <a:off x="3125188" y="3345395"/>
            <a:ext cx="685701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Buông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tay</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khi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2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bên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đang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kéo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9" restart="whenNotActive" fill="hold" evtFilter="cancelBubble" nodeType="interactiveSeq">
                <p:stCondLst>
                  <p:cond evt="onClick" delay="0">
                    <p:tgtEl>
                      <p:spTgt spid="17"/>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12"/>
                                        </p:tgtEl>
                                        <p:attrNameLst>
                                          <p:attrName>fillcolor</p:attrName>
                                        </p:attrNameLst>
                                      </p:cBhvr>
                                      <p:to>
                                        <a:schemeClr val="accent2"/>
                                      </p:to>
                                    </p:animClr>
                                    <p:set>
                                      <p:cBhvr>
                                        <p:cTn id="24" dur="2000" fill="hold"/>
                                        <p:tgtEl>
                                          <p:spTgt spid="12"/>
                                        </p:tgtEl>
                                        <p:attrNameLst>
                                          <p:attrName>fill.type</p:attrName>
                                        </p:attrNameLst>
                                      </p:cBhvr>
                                      <p:to>
                                        <p:strVal val="solid"/>
                                      </p:to>
                                    </p:set>
                                    <p:set>
                                      <p:cBhvr>
                                        <p:cTn id="25" dur="2000" fill="hold"/>
                                        <p:tgtEl>
                                          <p:spTgt spid="12"/>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5" name="sai-1.wav"/>
                                        </p:tgtEl>
                                      </p:cMediaNode>
                                    </p:audio>
                                  </p:subTnLst>
                                </p:cTn>
                              </p:par>
                              <p:par>
                                <p:cTn id="26" presetID="1"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11"/>
                                        </p:tgtEl>
                                        <p:attrNameLst>
                                          <p:attrName>fillcolor</p:attrName>
                                        </p:attrNameLst>
                                      </p:cBhvr>
                                      <p:to>
                                        <a:schemeClr val="accent2"/>
                                      </p:to>
                                    </p:animClr>
                                    <p:set>
                                      <p:cBhvr>
                                        <p:cTn id="33" dur="2000" fill="hold"/>
                                        <p:tgtEl>
                                          <p:spTgt spid="11"/>
                                        </p:tgtEl>
                                        <p:attrNameLst>
                                          <p:attrName>fill.type</p:attrName>
                                        </p:attrNameLst>
                                      </p:cBhvr>
                                      <p:to>
                                        <p:strVal val="solid"/>
                                      </p:to>
                                    </p:set>
                                    <p:set>
                                      <p:cBhvr>
                                        <p:cTn id="34" dur="2000" fill="hold"/>
                                        <p:tgtEl>
                                          <p:spTgt spid="11"/>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5" name="sai-1.wav"/>
                                        </p:tgtEl>
                                      </p:cMediaNode>
                                    </p:audio>
                                  </p:subTnLst>
                                </p:cTn>
                              </p:par>
                              <p:par>
                                <p:cTn id="35" presetID="1"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3"/>
                                        </p:tgtEl>
                                        <p:attrNameLst>
                                          <p:attrName>fillcolor</p:attrName>
                                        </p:attrNameLst>
                                      </p:cBhvr>
                                      <p:to>
                                        <a:schemeClr val="accent2"/>
                                      </p:to>
                                    </p:animClr>
                                    <p:set>
                                      <p:cBhvr>
                                        <p:cTn id="42" dur="2000" fill="hold"/>
                                        <p:tgtEl>
                                          <p:spTgt spid="13"/>
                                        </p:tgtEl>
                                        <p:attrNameLst>
                                          <p:attrName>fill.type</p:attrName>
                                        </p:attrNameLst>
                                      </p:cBhvr>
                                      <p:to>
                                        <p:strVal val="solid"/>
                                      </p:to>
                                    </p:set>
                                    <p:set>
                                      <p:cBhvr>
                                        <p:cTn id="43" dur="20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5" name="sai-1.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21018"/>
            <a:ext cx="4114800" cy="631021"/>
          </a:xfrm>
          <a:prstGeom prst="rect">
            <a:avLst/>
          </a:prstGeom>
        </p:spPr>
      </p:pic>
      <p:sp>
        <p:nvSpPr>
          <p:cNvPr id="7" name="Oval 6"/>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059218"/>
            <a:ext cx="4114800" cy="631021"/>
          </a:xfrm>
          <a:prstGeom prst="rect">
            <a:avLst/>
          </a:prstGeom>
        </p:spPr>
      </p:pic>
      <p:pic>
        <p:nvPicPr>
          <p:cNvPr id="9" name="Picture 8" descr="1456.png"/>
          <p:cNvPicPr>
            <a:picLocks noChangeAspect="1"/>
          </p:cNvPicPr>
          <p:nvPr/>
        </p:nvPicPr>
        <p:blipFill>
          <a:blip r:embed="rId7" cstate="print"/>
          <a:stretch>
            <a:fillRect/>
          </a:stretch>
        </p:blipFill>
        <p:spPr>
          <a:xfrm>
            <a:off x="3048000" y="5006866"/>
            <a:ext cx="4114800" cy="673974"/>
          </a:xfrm>
          <a:prstGeom prst="rect">
            <a:avLst/>
          </a:prstGeom>
        </p:spPr>
      </p:pic>
      <p:pic>
        <p:nvPicPr>
          <p:cNvPr id="10" name="Picture 9" descr="1456.png"/>
          <p:cNvPicPr>
            <a:picLocks noChangeAspect="1"/>
          </p:cNvPicPr>
          <p:nvPr/>
        </p:nvPicPr>
        <p:blipFill>
          <a:blip r:embed="rId7" cstate="print"/>
          <a:stretch>
            <a:fillRect/>
          </a:stretch>
        </p:blipFill>
        <p:spPr>
          <a:xfrm>
            <a:off x="3048000" y="5921266"/>
            <a:ext cx="4114800" cy="673974"/>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228600"/>
            <a:ext cx="9144000" cy="3276600"/>
          </a:xfrm>
          <a:prstGeom prst="rect">
            <a:avLst/>
          </a:prstGeom>
        </p:spPr>
      </p:pic>
      <p:pic>
        <p:nvPicPr>
          <p:cNvPr id="33" name="Picture 32" descr="tich.png"/>
          <p:cNvPicPr>
            <a:picLocks noChangeAspect="1"/>
          </p:cNvPicPr>
          <p:nvPr/>
        </p:nvPicPr>
        <p:blipFill>
          <a:blip r:embed="rId10" cstate="print"/>
          <a:stretch>
            <a:fillRect/>
          </a:stretch>
        </p:blipFill>
        <p:spPr>
          <a:xfrm>
            <a:off x="7390398" y="3890962"/>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7390398" y="3205162"/>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7340304" y="5030077"/>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7390398" y="5872162"/>
            <a:ext cx="533400" cy="533400"/>
          </a:xfrm>
          <a:prstGeom prst="rect">
            <a:avLst/>
          </a:prstGeom>
        </p:spPr>
      </p:pic>
      <p:sp>
        <p:nvSpPr>
          <p:cNvPr id="32" name="5-Point Star 31">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49530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3200400" y="4140910"/>
            <a:ext cx="358039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Báo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ngay</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thầy</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cô</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0" name="TextBox 29">
            <a:extLst>
              <a:ext uri="{FF2B5EF4-FFF2-40B4-BE49-F238E27FC236}">
                <a16:creationId xmlns:a16="http://schemas.microsoft.com/office/drawing/2014/main" id="{576E59B6-C363-951C-A2AE-0AEB3756921F}"/>
              </a:ext>
            </a:extLst>
          </p:cNvPr>
          <p:cNvSpPr txBox="1"/>
          <p:nvPr/>
        </p:nvSpPr>
        <p:spPr>
          <a:xfrm>
            <a:off x="3118917" y="3278933"/>
            <a:ext cx="39719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Chỉ</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lớp</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học</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người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lạ</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1" name="TextBox 30">
            <a:extLst>
              <a:ext uri="{FF2B5EF4-FFF2-40B4-BE49-F238E27FC236}">
                <a16:creationId xmlns:a16="http://schemas.microsoft.com/office/drawing/2014/main" id="{AFE524A7-A40C-1BC0-D517-AC467F84DF45}"/>
              </a:ext>
            </a:extLst>
          </p:cNvPr>
          <p:cNvSpPr txBox="1"/>
          <p:nvPr/>
        </p:nvSpPr>
        <p:spPr>
          <a:xfrm>
            <a:off x="3124200" y="510540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Nghe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lời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người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lạ</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3124200" y="601980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theo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người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lạ</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587416" y="761385"/>
            <a:ext cx="5061284"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a:ln>
                  <a:noFill/>
                </a:ln>
                <a:solidFill>
                  <a:prstClr val="black"/>
                </a:solidFill>
                <a:effectLst/>
                <a:uLnTx/>
                <a:uFillTx/>
                <a:latin typeface="UTM Avo" panose="02040603050506020204" pitchFamily="18" charset="0"/>
                <a:ea typeface="+mn-ea"/>
                <a:cs typeface="Times New Roman" pitchFamily="18" charset="0"/>
              </a:rPr>
              <a:t>Câu 3: Khi có người lạ tiếp cận ở cổng trường, em sẽ làm gì?</a:t>
            </a:r>
            <a:endParaRPr kumimoji="0" lang="en-US" sz="28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mph" presetSubtype="2" fill="hold" nodeType="clickEffect">
                                  <p:stCondLst>
                                    <p:cond delay="0"/>
                                  </p:stCondLst>
                                  <p:childTnLst>
                                    <p:animClr clrSpc="rgb" dir="cw">
                                      <p:cBhvr>
                                        <p:cTn id="25" dur="2000" fill="hold"/>
                                        <p:tgtEl>
                                          <p:spTgt spid="12"/>
                                        </p:tgtEl>
                                        <p:attrNameLst>
                                          <p:attrName>fillcolor</p:attrName>
                                        </p:attrNameLst>
                                      </p:cBhvr>
                                      <p:to>
                                        <a:schemeClr val="accent2"/>
                                      </p:to>
                                    </p:animClr>
                                    <p:set>
                                      <p:cBhvr>
                                        <p:cTn id="26" dur="2000" fill="hold"/>
                                        <p:tgtEl>
                                          <p:spTgt spid="12"/>
                                        </p:tgtEl>
                                        <p:attrNameLst>
                                          <p:attrName>fill.type</p:attrName>
                                        </p:attrNameLst>
                                      </p:cBhvr>
                                      <p:to>
                                        <p:strVal val="solid"/>
                                      </p:to>
                                    </p:set>
                                    <p:set>
                                      <p:cBhvr>
                                        <p:cTn id="27" dur="2000" fill="hold"/>
                                        <p:tgtEl>
                                          <p:spTgt spid="12"/>
                                        </p:tgtEl>
                                        <p:attrNameLst>
                                          <p:attrName>fill.on</p:attrName>
                                        </p:attrNameLst>
                                      </p:cBhvr>
                                      <p:to>
                                        <p:strVal val="true"/>
                                      </p:to>
                                    </p:set>
                                  </p:childTnLst>
                                  <p:subTnLst>
                                    <p:audio>
                                      <p:cMediaNode>
                                        <p:cTn display="0" masterRel="sameClick">
                                          <p:stCondLst>
                                            <p:cond evt="begin" delay="0">
                                              <p:tn val="24"/>
                                            </p:cond>
                                          </p:stCondLst>
                                          <p:endCondLst>
                                            <p:cond evt="onStopAudio" delay="0">
                                              <p:tgtEl>
                                                <p:sldTgt/>
                                              </p:tgtEl>
                                            </p:cond>
                                          </p:endCondLst>
                                        </p:cTn>
                                        <p:tgtEl>
                                          <p:sndTgt r:embed="rId5" name="sai-1.wav"/>
                                        </p:tgtEl>
                                      </p:cMediaNode>
                                    </p:audio>
                                  </p:subTnLst>
                                </p:cTn>
                              </p:par>
                              <p:par>
                                <p:cTn id="28" presetID="1"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0" restart="whenNotActive" fill="hold" evtFilter="cancelBubble" nodeType="interactiveSeq">
                <p:stCondLst>
                  <p:cond evt="onClick" delay="0">
                    <p:tgtEl>
                      <p:spTgt spid="16"/>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2000" fill="hold"/>
                                        <p:tgtEl>
                                          <p:spTgt spid="11"/>
                                        </p:tgtEl>
                                        <p:attrNameLst>
                                          <p:attrName>fillcolor</p:attrName>
                                        </p:attrNameLst>
                                      </p:cBhvr>
                                      <p:to>
                                        <a:schemeClr val="accent2"/>
                                      </p:to>
                                    </p:animClr>
                                    <p:set>
                                      <p:cBhvr>
                                        <p:cTn id="35" dur="2000" fill="hold"/>
                                        <p:tgtEl>
                                          <p:spTgt spid="11"/>
                                        </p:tgtEl>
                                        <p:attrNameLst>
                                          <p:attrName>fill.type</p:attrName>
                                        </p:attrNameLst>
                                      </p:cBhvr>
                                      <p:to>
                                        <p:strVal val="solid"/>
                                      </p:to>
                                    </p:set>
                                    <p:set>
                                      <p:cBhvr>
                                        <p:cTn id="36" dur="2000" fill="hold"/>
                                        <p:tgtEl>
                                          <p:spTgt spid="11"/>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5" name="sai-1.wav"/>
                                        </p:tgtEl>
                                      </p:cMediaNode>
                                    </p:audio>
                                  </p:sub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9" restart="whenNotActive" fill="hold" evtFilter="cancelBubble" nodeType="interactiveSeq">
                <p:stCondLst>
                  <p:cond evt="onClick" delay="0">
                    <p:tgtEl>
                      <p:spTgt spid="1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2000" fill="hold"/>
                                        <p:tgtEl>
                                          <p:spTgt spid="13"/>
                                        </p:tgtEl>
                                        <p:attrNameLst>
                                          <p:attrName>fillcolor</p:attrName>
                                        </p:attrNameLst>
                                      </p:cBhvr>
                                      <p:to>
                                        <a:schemeClr val="accent2"/>
                                      </p:to>
                                    </p:animClr>
                                    <p:set>
                                      <p:cBhvr>
                                        <p:cTn id="44" dur="2000" fill="hold"/>
                                        <p:tgtEl>
                                          <p:spTgt spid="13"/>
                                        </p:tgtEl>
                                        <p:attrNameLst>
                                          <p:attrName>fill.type</p:attrName>
                                        </p:attrNameLst>
                                      </p:cBhvr>
                                      <p:to>
                                        <p:strVal val="solid"/>
                                      </p:to>
                                    </p:set>
                                    <p:set>
                                      <p:cBhvr>
                                        <p:cTn id="45" dur="2000" fill="hold"/>
                                        <p:tgtEl>
                                          <p:spTgt spid="13"/>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5" name="sai-1.wav"/>
                                        </p:tgtEl>
                                      </p:cMediaNode>
                                    </p:audio>
                                  </p:subTnLst>
                                </p:cTn>
                              </p:par>
                              <p:par>
                                <p:cTn id="46" presetID="1" presetClass="entr" presetSubtype="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10720137" y="4152357"/>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7999" y="3305245"/>
            <a:ext cx="6144127" cy="546795"/>
          </a:xfrm>
          <a:prstGeom prst="rect">
            <a:avLst/>
          </a:prstGeom>
        </p:spPr>
      </p:pic>
      <p:sp>
        <p:nvSpPr>
          <p:cNvPr id="7" name="Oval 6"/>
          <p:cNvSpPr/>
          <p:nvPr/>
        </p:nvSpPr>
        <p:spPr>
          <a:xfrm>
            <a:off x="2133600" y="5105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40910"/>
            <a:ext cx="6144126" cy="549330"/>
          </a:xfrm>
          <a:prstGeom prst="rect">
            <a:avLst/>
          </a:prstGeom>
        </p:spPr>
      </p:pic>
      <p:pic>
        <p:nvPicPr>
          <p:cNvPr id="9" name="Picture 8" descr="1456.png"/>
          <p:cNvPicPr>
            <a:picLocks noChangeAspect="1"/>
          </p:cNvPicPr>
          <p:nvPr/>
        </p:nvPicPr>
        <p:blipFill>
          <a:blip r:embed="rId7" cstate="print"/>
          <a:stretch>
            <a:fillRect/>
          </a:stretch>
        </p:blipFill>
        <p:spPr>
          <a:xfrm>
            <a:off x="3035964" y="5090535"/>
            <a:ext cx="6144126" cy="575440"/>
          </a:xfrm>
          <a:prstGeom prst="rect">
            <a:avLst/>
          </a:prstGeom>
        </p:spPr>
      </p:pic>
      <p:pic>
        <p:nvPicPr>
          <p:cNvPr id="10" name="Picture 9" descr="1456.png"/>
          <p:cNvPicPr>
            <a:picLocks noChangeAspect="1"/>
          </p:cNvPicPr>
          <p:nvPr/>
        </p:nvPicPr>
        <p:blipFill>
          <a:blip r:embed="rId7" cstate="print"/>
          <a:stretch>
            <a:fillRect/>
          </a:stretch>
        </p:blipFill>
        <p:spPr>
          <a:xfrm>
            <a:off x="3047999" y="5928735"/>
            <a:ext cx="6144125" cy="666505"/>
          </a:xfrm>
          <a:prstGeom prst="rect">
            <a:avLst/>
          </a:prstGeom>
        </p:spPr>
      </p:pic>
      <p:sp>
        <p:nvSpPr>
          <p:cNvPr id="11" name="Oval 10"/>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9800" y="5181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C</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D</a:t>
            </a:r>
          </a:p>
        </p:txBody>
      </p:sp>
      <p:sp>
        <p:nvSpPr>
          <p:cNvPr id="16" name="TextBox 15"/>
          <p:cNvSpPr txBox="1"/>
          <p:nvPr/>
        </p:nvSpPr>
        <p:spPr>
          <a:xfrm>
            <a:off x="2209800"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B</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10415337" y="3674637"/>
            <a:ext cx="1752600" cy="1768573"/>
          </a:xfrm>
          <a:prstGeom prst="rect">
            <a:avLst/>
          </a:prstGeom>
          <a:noFill/>
        </p:spPr>
      </p:pic>
      <p:sp>
        <p:nvSpPr>
          <p:cNvPr id="24" name="Cloud 23"/>
          <p:cNvSpPr/>
          <p:nvPr/>
        </p:nvSpPr>
        <p:spPr>
          <a:xfrm>
            <a:off x="10327105" y="233956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1022684" y="-65332"/>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9234236" y="492180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9254289" y="3342620"/>
            <a:ext cx="533400" cy="533400"/>
          </a:xfrm>
          <a:prstGeom prst="rect">
            <a:avLst/>
          </a:prstGeom>
        </p:spPr>
      </p:pic>
      <p:sp>
        <p:nvSpPr>
          <p:cNvPr id="37" name="5-Point Star 36">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1054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3047999" y="5090535"/>
            <a:ext cx="57751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Khởi động kĩ trước khi tham gia</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3124200" y="419100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Kiểm</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tra</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sân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chơi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6" name="TextBox 35">
            <a:extLst>
              <a:ext uri="{FF2B5EF4-FFF2-40B4-BE49-F238E27FC236}">
                <a16:creationId xmlns:a16="http://schemas.microsoft.com/office/drawing/2014/main" id="{3F221996-A739-4693-6ED2-CA47249504E6}"/>
              </a:ext>
            </a:extLst>
          </p:cNvPr>
          <p:cNvSpPr txBox="1"/>
          <p:nvPr/>
        </p:nvSpPr>
        <p:spPr>
          <a:xfrm>
            <a:off x="3124199" y="6019800"/>
            <a:ext cx="629652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Sử</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dụng</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bó</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gối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bó</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gót</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để</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bảo</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vệ</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chân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3233741" y="1021036"/>
            <a:ext cx="591552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Câu</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4: Khi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tham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gia</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đá</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bóng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em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cần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làm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NHỮNG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gì</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để</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phòng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tránh</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các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tình</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huống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nguy</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hiểm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rủi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Times New Roman" pitchFamily="18" charset="0"/>
              </a:rPr>
              <a:t>ro</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a:t>
            </a:r>
          </a:p>
        </p:txBody>
      </p:sp>
      <p:sp>
        <p:nvSpPr>
          <p:cNvPr id="43" name="TextBox 42">
            <a:extLst>
              <a:ext uri="{FF2B5EF4-FFF2-40B4-BE49-F238E27FC236}">
                <a16:creationId xmlns:a16="http://schemas.microsoft.com/office/drawing/2014/main" id="{D64C8E7F-50F7-8999-45CD-9230D4F1937A}"/>
              </a:ext>
            </a:extLst>
          </p:cNvPr>
          <p:cNvSpPr txBox="1"/>
          <p:nvPr/>
        </p:nvSpPr>
        <p:spPr>
          <a:xfrm>
            <a:off x="3200400" y="3378910"/>
            <a:ext cx="3276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Đi</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chân</a:t>
            </a: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rPr>
              <a:t> </a:t>
            </a:r>
            <a:r>
              <a:rPr kumimoji="0" lang="en-US" sz="24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rPr>
              <a:t>đất</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pic>
        <p:nvPicPr>
          <p:cNvPr id="3" name="Picture 2" descr="tich.png">
            <a:extLst>
              <a:ext uri="{FF2B5EF4-FFF2-40B4-BE49-F238E27FC236}">
                <a16:creationId xmlns:a16="http://schemas.microsoft.com/office/drawing/2014/main" id="{3CAE4574-95C4-7FAE-3604-DC560DABCCFA}"/>
              </a:ext>
            </a:extLst>
          </p:cNvPr>
          <p:cNvPicPr>
            <a:picLocks noChangeAspect="1"/>
          </p:cNvPicPr>
          <p:nvPr/>
        </p:nvPicPr>
        <p:blipFill>
          <a:blip r:embed="rId10" cstate="print"/>
          <a:stretch>
            <a:fillRect/>
          </a:stretch>
        </p:blipFill>
        <p:spPr>
          <a:xfrm>
            <a:off x="9254289" y="4040570"/>
            <a:ext cx="723900" cy="723900"/>
          </a:xfrm>
          <a:prstGeom prst="rect">
            <a:avLst/>
          </a:prstGeom>
        </p:spPr>
      </p:pic>
      <p:pic>
        <p:nvPicPr>
          <p:cNvPr id="4" name="Picture 3" descr="tich.png">
            <a:extLst>
              <a:ext uri="{FF2B5EF4-FFF2-40B4-BE49-F238E27FC236}">
                <a16:creationId xmlns:a16="http://schemas.microsoft.com/office/drawing/2014/main" id="{2AE41F33-F8FF-173B-2B87-24278A09DCDE}"/>
              </a:ext>
            </a:extLst>
          </p:cNvPr>
          <p:cNvPicPr>
            <a:picLocks noChangeAspect="1"/>
          </p:cNvPicPr>
          <p:nvPr/>
        </p:nvPicPr>
        <p:blipFill>
          <a:blip r:embed="rId10" cstate="print"/>
          <a:stretch>
            <a:fillRect/>
          </a:stretch>
        </p:blipFill>
        <p:spPr>
          <a:xfrm>
            <a:off x="9234236" y="5796136"/>
            <a:ext cx="723900" cy="723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15000" fill="hold"/>
                                        <p:tgtEl>
                                          <p:spTgt spid="25"/>
                                        </p:tgtEl>
                                        <p:attrNameLst>
                                          <p:attrName>r</p:attrName>
                                        </p:attrNameLst>
                                      </p:cBhvr>
                                    </p:animRot>
                                  </p:childTnLst>
                                </p:cTn>
                              </p:par>
                            </p:childTnLst>
                          </p:cTn>
                        </p:par>
                        <p:par>
                          <p:cTn id="7" fill="hold">
                            <p:stCondLst>
                              <p:cond delay="15000"/>
                            </p:stCondLst>
                            <p:childTnLst>
                              <p:par>
                                <p:cTn id="8" presetID="1" presetClass="entr" presetSubtype="0" fill="hold" grpId="0" nodeType="afterEffect">
                                  <p:stCondLst>
                                    <p:cond delay="0"/>
                                  </p:stCondLst>
                                  <p:childTnLst>
                                    <p:set>
                                      <p:cBhvr>
                                        <p:cTn id="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14"/>
                    </p:tgtEl>
                  </p:cond>
                </p:stCondLst>
                <p:endSync evt="end" delay="0">
                  <p:rtn val="all"/>
                </p:endSync>
                <p:childTnLst>
                  <p:par>
                    <p:cTn id="11" fill="hold">
                      <p:stCondLst>
                        <p:cond delay="0"/>
                      </p:stCondLst>
                      <p:childTnLst>
                        <p:par>
                          <p:cTn id="12" fill="hold">
                            <p:stCondLst>
                              <p:cond delay="0"/>
                            </p:stCondLst>
                            <p:childTnLst>
                              <p:par>
                                <p:cTn id="13" presetID="1" presetClass="emph" presetSubtype="2" fill="hold" nodeType="clickEffect">
                                  <p:stCondLst>
                                    <p:cond delay="0"/>
                                  </p:stCondLst>
                                  <p:childTnLst>
                                    <p:animClr clrSpc="rgb" dir="cw">
                                      <p:cBhvr>
                                        <p:cTn id="14" dur="2000" fill="hold"/>
                                        <p:tgtEl>
                                          <p:spTgt spid="7"/>
                                        </p:tgtEl>
                                        <p:attrNameLst>
                                          <p:attrName>fillcolor</p:attrName>
                                        </p:attrNameLst>
                                      </p:cBhvr>
                                      <p:to>
                                        <a:srgbClr val="00B050"/>
                                      </p:to>
                                    </p:animClr>
                                    <p:set>
                                      <p:cBhvr>
                                        <p:cTn id="15" dur="2000" fill="hold"/>
                                        <p:tgtEl>
                                          <p:spTgt spid="7"/>
                                        </p:tgtEl>
                                        <p:attrNameLst>
                                          <p:attrName>fill.type</p:attrName>
                                        </p:attrNameLst>
                                      </p:cBhvr>
                                      <p:to>
                                        <p:strVal val="solid"/>
                                      </p:to>
                                    </p:set>
                                    <p:set>
                                      <p:cBhvr>
                                        <p:cTn id="16" dur="2000" fill="hold"/>
                                        <p:tgtEl>
                                          <p:spTgt spid="7"/>
                                        </p:tgtEl>
                                        <p:attrNameLst>
                                          <p:attrName>fill.on</p:attrName>
                                        </p:attrNameLst>
                                      </p:cBhvr>
                                      <p:to>
                                        <p:strVal val="true"/>
                                      </p:to>
                                    </p:set>
                                  </p:childTnLst>
                                  <p:subTnLst>
                                    <p:audio>
                                      <p:cMediaNode>
                                        <p:cTn display="0" masterRel="sameClick">
                                          <p:stCondLst>
                                            <p:cond evt="begin" delay="0">
                                              <p:tn val="13"/>
                                            </p:cond>
                                          </p:stCondLst>
                                          <p:endCondLst>
                                            <p:cond evt="onStopAudio" delay="0">
                                              <p:tgtEl>
                                                <p:sldTgt/>
                                              </p:tgtEl>
                                            </p:cond>
                                          </p:endCondLst>
                                        </p:cTn>
                                        <p:tgtEl>
                                          <p:sndTgt r:embed="rId4" name="applause.wav"/>
                                        </p:tgtEl>
                                      </p:cMediaNode>
                                    </p:audio>
                                  </p:sub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9" restart="whenNotActive" fill="hold" evtFilter="cancelBubble" nodeType="interactiveSeq">
                <p:stCondLst>
                  <p:cond evt="onClick" delay="0">
                    <p:tgtEl>
                      <p:spTgt spid="17"/>
                    </p:tgtEl>
                  </p:cond>
                </p:stCondLst>
                <p:endSync evt="end" delay="0">
                  <p:rtn val="all"/>
                </p:endSync>
                <p:childTnLst>
                  <p:par>
                    <p:cTn id="20" fill="hold">
                      <p:stCondLst>
                        <p:cond delay="0"/>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12"/>
                                        </p:tgtEl>
                                        <p:attrNameLst>
                                          <p:attrName>fillcolor</p:attrName>
                                        </p:attrNameLst>
                                      </p:cBhvr>
                                      <p:to>
                                        <a:schemeClr val="accent2"/>
                                      </p:to>
                                    </p:animClr>
                                    <p:set>
                                      <p:cBhvr>
                                        <p:cTn id="24" dur="2000" fill="hold"/>
                                        <p:tgtEl>
                                          <p:spTgt spid="12"/>
                                        </p:tgtEl>
                                        <p:attrNameLst>
                                          <p:attrName>fill.type</p:attrName>
                                        </p:attrNameLst>
                                      </p:cBhvr>
                                      <p:to>
                                        <p:strVal val="solid"/>
                                      </p:to>
                                    </p:set>
                                    <p:set>
                                      <p:cBhvr>
                                        <p:cTn id="25" dur="2000" fill="hold"/>
                                        <p:tgtEl>
                                          <p:spTgt spid="12"/>
                                        </p:tgtEl>
                                        <p:attrNameLst>
                                          <p:attrName>fill.on</p:attrName>
                                        </p:attrNameLst>
                                      </p:cBhvr>
                                      <p:to>
                                        <p:strVal val="true"/>
                                      </p:to>
                                    </p:set>
                                  </p:childTnLst>
                                  <p:subTnLst>
                                    <p:audio>
                                      <p:cMediaNode>
                                        <p:cTn display="0" masterRel="sameClick">
                                          <p:stCondLst>
                                            <p:cond evt="begin" delay="0">
                                              <p:tn val="22"/>
                                            </p:cond>
                                          </p:stCondLst>
                                          <p:endCondLst>
                                            <p:cond evt="onStopAudio" delay="0">
                                              <p:tgtEl>
                                                <p:sldTgt/>
                                              </p:tgtEl>
                                            </p:cond>
                                          </p:endCondLst>
                                        </p:cTn>
                                        <p:tgtEl>
                                          <p:sndTgt r:embed="rId5" name="sai-1.wav"/>
                                        </p:tgtEl>
                                      </p:cMediaNode>
                                    </p:audio>
                                  </p:subTnLst>
                                </p:cTn>
                              </p:par>
                              <p:par>
                                <p:cTn id="26" presetID="1"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11"/>
                                        </p:tgtEl>
                                        <p:attrNameLst>
                                          <p:attrName>fillcolor</p:attrName>
                                        </p:attrNameLst>
                                      </p:cBhvr>
                                      <p:to>
                                        <a:srgbClr val="00B050"/>
                                      </p:to>
                                    </p:animClr>
                                    <p:set>
                                      <p:cBhvr>
                                        <p:cTn id="33" dur="2000" fill="hold"/>
                                        <p:tgtEl>
                                          <p:spTgt spid="11"/>
                                        </p:tgtEl>
                                        <p:attrNameLst>
                                          <p:attrName>fill.type</p:attrName>
                                        </p:attrNameLst>
                                      </p:cBhvr>
                                      <p:to>
                                        <p:strVal val="solid"/>
                                      </p:to>
                                    </p:set>
                                    <p:set>
                                      <p:cBhvr>
                                        <p:cTn id="34" dur="2000" fill="hold"/>
                                        <p:tgtEl>
                                          <p:spTgt spid="11"/>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4" name="applause.wav"/>
                                        </p:tgtEl>
                                      </p:cMediaNode>
                                    </p:audio>
                                  </p:sub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13"/>
                                        </p:tgtEl>
                                        <p:attrNameLst>
                                          <p:attrName>fillcolor</p:attrName>
                                        </p:attrNameLst>
                                      </p:cBhvr>
                                      <p:to>
                                        <a:srgbClr val="00B050"/>
                                      </p:to>
                                    </p:animClr>
                                    <p:set>
                                      <p:cBhvr>
                                        <p:cTn id="42" dur="2000" fill="hold"/>
                                        <p:tgtEl>
                                          <p:spTgt spid="13"/>
                                        </p:tgtEl>
                                        <p:attrNameLst>
                                          <p:attrName>fill.type</p:attrName>
                                        </p:attrNameLst>
                                      </p:cBhvr>
                                      <p:to>
                                        <p:strVal val="solid"/>
                                      </p:to>
                                    </p:set>
                                    <p:set>
                                      <p:cBhvr>
                                        <p:cTn id="43" dur="2000" fill="hold"/>
                                        <p:tgtEl>
                                          <p:spTgt spid="13"/>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par>
                                <p:cTn id="44" presetID="1"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b="24146"/>
          <a:stretch>
            <a:fillRect/>
          </a:stretch>
        </p:blipFill>
        <p:spPr>
          <a:xfrm>
            <a:off x="8534400" y="5438591"/>
            <a:ext cx="4971273" cy="1467219"/>
          </a:xfrm>
          <a:prstGeom prst="rect">
            <a:avLst/>
          </a:prstGeom>
        </p:spPr>
      </p:pic>
      <p:pic>
        <p:nvPicPr>
          <p:cNvPr id="12" name="Picture 12"/>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271625" y="5202497"/>
            <a:ext cx="673503" cy="969703"/>
          </a:xfrm>
          <a:prstGeom prst="rect">
            <a:avLst/>
          </a:prstGeom>
        </p:spPr>
      </p:pic>
      <p:pic>
        <p:nvPicPr>
          <p:cNvPr id="14" name="Picture 14"/>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6749789" y="1179950"/>
            <a:ext cx="1514987" cy="950310"/>
          </a:xfrm>
          <a:prstGeom prst="rect">
            <a:avLst/>
          </a:prstGeom>
        </p:spPr>
      </p:pic>
      <p:sp>
        <p:nvSpPr>
          <p:cNvPr id="5" name="TextBox 4"/>
          <p:cNvSpPr txBox="1"/>
          <p:nvPr/>
        </p:nvSpPr>
        <p:spPr>
          <a:xfrm>
            <a:off x="3505200" y="2421598"/>
            <a:ext cx="3998210" cy="523220"/>
          </a:xfrm>
          <a:prstGeom prst="rect">
            <a:avLst/>
          </a:prstGeom>
          <a:noFill/>
        </p:spPr>
        <p:txBody>
          <a:bodyPr wrap="none" rtlCol="0">
            <a:spAutoFit/>
          </a:bodyPr>
          <a:lstStyle/>
          <a:p>
            <a:r>
              <a:rPr lang="en-US" sz="2800" b="1" u="sng" dirty="0">
                <a:solidFill>
                  <a:srgbClr val="002060"/>
                </a:solidFill>
                <a:latin typeface="+mn-lt"/>
                <a:cs typeface="Arial" pitchFamily="34" charset="0"/>
              </a:rPr>
              <a:t>HƯỚNG DẪN VỀ NHÀ</a:t>
            </a:r>
          </a:p>
        </p:txBody>
      </p:sp>
      <p:pic>
        <p:nvPicPr>
          <p:cNvPr id="20" name="Picture 19">
            <a:extLst>
              <a:ext uri="{FF2B5EF4-FFF2-40B4-BE49-F238E27FC236}">
                <a16:creationId xmlns:a16="http://schemas.microsoft.com/office/drawing/2014/main" id="{9EDCFC51-64C9-4A7E-BA53-C81311C023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74591" y="2959177"/>
            <a:ext cx="832131" cy="826391"/>
          </a:xfrm>
          <a:prstGeom prst="rect">
            <a:avLst/>
          </a:prstGeom>
        </p:spPr>
      </p:pic>
      <p:pic>
        <p:nvPicPr>
          <p:cNvPr id="21" name="Picture 20">
            <a:extLst>
              <a:ext uri="{FF2B5EF4-FFF2-40B4-BE49-F238E27FC236}">
                <a16:creationId xmlns:a16="http://schemas.microsoft.com/office/drawing/2014/main" id="{9EDCFC51-64C9-4A7E-BA53-C81311C023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52400" y="3974239"/>
            <a:ext cx="832131" cy="826391"/>
          </a:xfrm>
          <a:prstGeom prst="rect">
            <a:avLst/>
          </a:prstGeom>
        </p:spPr>
      </p:pic>
      <p:sp>
        <p:nvSpPr>
          <p:cNvPr id="22" name="TextBox 21"/>
          <p:cNvSpPr txBox="1"/>
          <p:nvPr/>
        </p:nvSpPr>
        <p:spPr>
          <a:xfrm>
            <a:off x="1229887" y="3115893"/>
            <a:ext cx="7564575" cy="523220"/>
          </a:xfrm>
          <a:prstGeom prst="rect">
            <a:avLst/>
          </a:prstGeom>
          <a:noFill/>
        </p:spPr>
        <p:txBody>
          <a:bodyPr wrap="square" rtlCol="0">
            <a:spAutoFit/>
          </a:bodyPr>
          <a:lstStyle/>
          <a:p>
            <a:r>
              <a:rPr lang="en-US" sz="2800">
                <a:solidFill>
                  <a:srgbClr val="002060"/>
                </a:solidFill>
                <a:latin typeface="+mn-lt"/>
                <a:cs typeface="Arial" pitchFamily="34" charset="0"/>
              </a:rPr>
              <a:t>Ghi nhớ kiến thức đã học và thực hiện tốt</a:t>
            </a:r>
          </a:p>
        </p:txBody>
      </p:sp>
      <p:sp>
        <p:nvSpPr>
          <p:cNvPr id="23" name="TextBox 22"/>
          <p:cNvSpPr txBox="1"/>
          <p:nvPr/>
        </p:nvSpPr>
        <p:spPr>
          <a:xfrm>
            <a:off x="1218162" y="3826210"/>
            <a:ext cx="7576300" cy="1318181"/>
          </a:xfrm>
          <a:prstGeom prst="rect">
            <a:avLst/>
          </a:prstGeom>
          <a:noFill/>
        </p:spPr>
        <p:txBody>
          <a:bodyPr wrap="square" rtlCol="0">
            <a:spAutoFit/>
          </a:bodyPr>
          <a:lstStyle/>
          <a:p>
            <a:pPr>
              <a:lnSpc>
                <a:spcPct val="150000"/>
              </a:lnSpc>
            </a:pPr>
            <a:r>
              <a:rPr lang="en-US" sz="2800" dirty="0" err="1">
                <a:solidFill>
                  <a:srgbClr val="002060"/>
                </a:solidFill>
                <a:latin typeface="+mn-lt"/>
                <a:cs typeface="Arial" pitchFamily="34" charset="0"/>
              </a:rPr>
              <a:t>Nhắc</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nhở</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góp</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ý</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các</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bạn</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khi</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các</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bạn</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chưa</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có</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ý</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thức</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để</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giữ</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vệ</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sinh</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và</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giữ</a:t>
            </a:r>
            <a:r>
              <a:rPr lang="en-US" sz="2800" dirty="0">
                <a:solidFill>
                  <a:srgbClr val="002060"/>
                </a:solidFill>
                <a:latin typeface="+mn-lt"/>
                <a:cs typeface="Arial" pitchFamily="34" charset="0"/>
              </a:rPr>
              <a:t> an </a:t>
            </a:r>
            <a:r>
              <a:rPr lang="en-US" sz="2800" dirty="0" err="1">
                <a:solidFill>
                  <a:srgbClr val="002060"/>
                </a:solidFill>
                <a:latin typeface="+mn-lt"/>
                <a:cs typeface="Arial" pitchFamily="34" charset="0"/>
              </a:rPr>
              <a:t>toàn</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nơi</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trường</a:t>
            </a:r>
            <a:r>
              <a:rPr lang="en-US" sz="2800" dirty="0">
                <a:solidFill>
                  <a:srgbClr val="002060"/>
                </a:solidFill>
                <a:latin typeface="+mn-lt"/>
                <a:cs typeface="Arial" pitchFamily="34" charset="0"/>
              </a:rPr>
              <a:t> </a:t>
            </a:r>
            <a:r>
              <a:rPr lang="en-US" sz="2800" dirty="0" err="1">
                <a:solidFill>
                  <a:srgbClr val="002060"/>
                </a:solidFill>
                <a:latin typeface="+mn-lt"/>
                <a:cs typeface="Arial" pitchFamily="34" charset="0"/>
              </a:rPr>
              <a:t>học</a:t>
            </a:r>
            <a:r>
              <a:rPr lang="en-US" sz="2800" dirty="0">
                <a:solidFill>
                  <a:srgbClr val="002060"/>
                </a:solidFill>
                <a:latin typeface="+mn-lt"/>
                <a:cs typeface="Arial" pitchFamily="34" charset="0"/>
              </a:rPr>
              <a:t>.</a:t>
            </a:r>
          </a:p>
        </p:txBody>
      </p:sp>
      <p:pic>
        <p:nvPicPr>
          <p:cNvPr id="34" name="图片 8" descr="6fc417983c9675ce1b60e983870aeb8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49974" y="4565956"/>
            <a:ext cx="2895154" cy="224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3661306" y="587314"/>
            <a:ext cx="1803021" cy="1952995"/>
          </a:xfrm>
          <a:prstGeom prst="rect">
            <a:avLst/>
          </a:prstGeom>
        </p:spPr>
      </p:pic>
    </p:spTree>
    <p:extLst>
      <p:ext uri="{BB962C8B-B14F-4D97-AF65-F5344CB8AC3E}">
        <p14:creationId xmlns:p14="http://schemas.microsoft.com/office/powerpoint/2010/main" val="135225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16" presetClass="entr" presetSubtype="21"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arn(inVertic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6"/>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768</Words>
  <Application>Microsoft Office PowerPoint</Application>
  <PresentationFormat>Widescreen</PresentationFormat>
  <Paragraphs>74</Paragraphs>
  <Slides>17</Slides>
  <Notes>11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Arial</vt:lpstr>
      <vt:lpstr>Calibri</vt:lpstr>
      <vt:lpstr>Times New Roman</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Administrator</cp:lastModifiedBy>
  <cp:revision>11</cp:revision>
  <dcterms:created xsi:type="dcterms:W3CDTF">2023-04-10T09:01:57Z</dcterms:created>
  <dcterms:modified xsi:type="dcterms:W3CDTF">2023-08-15T09:43:39Z</dcterms:modified>
</cp:coreProperties>
</file>